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5"/>
  </p:notesMasterIdLst>
  <p:sldIdLst>
    <p:sldId id="256" r:id="rId2"/>
    <p:sldId id="317" r:id="rId3"/>
    <p:sldId id="316" r:id="rId4"/>
    <p:sldId id="318" r:id="rId5"/>
    <p:sldId id="257" r:id="rId6"/>
    <p:sldId id="320" r:id="rId7"/>
    <p:sldId id="321" r:id="rId8"/>
    <p:sldId id="319" r:id="rId9"/>
    <p:sldId id="353" r:id="rId10"/>
    <p:sldId id="259" r:id="rId11"/>
    <p:sldId id="322" r:id="rId12"/>
    <p:sldId id="323" r:id="rId13"/>
    <p:sldId id="325" r:id="rId14"/>
    <p:sldId id="324" r:id="rId15"/>
    <p:sldId id="326" r:id="rId16"/>
    <p:sldId id="327" r:id="rId17"/>
    <p:sldId id="328" r:id="rId18"/>
    <p:sldId id="329" r:id="rId19"/>
    <p:sldId id="330" r:id="rId20"/>
    <p:sldId id="331" r:id="rId21"/>
    <p:sldId id="332" r:id="rId22"/>
    <p:sldId id="333" r:id="rId23"/>
    <p:sldId id="334" r:id="rId24"/>
    <p:sldId id="335" r:id="rId25"/>
    <p:sldId id="336" r:id="rId26"/>
    <p:sldId id="337" r:id="rId27"/>
    <p:sldId id="338" r:id="rId28"/>
    <p:sldId id="339" r:id="rId29"/>
    <p:sldId id="340" r:id="rId30"/>
    <p:sldId id="344" r:id="rId31"/>
    <p:sldId id="345" r:id="rId32"/>
    <p:sldId id="342" r:id="rId33"/>
    <p:sldId id="343" r:id="rId34"/>
    <p:sldId id="346" r:id="rId35"/>
    <p:sldId id="348" r:id="rId36"/>
    <p:sldId id="350" r:id="rId37"/>
    <p:sldId id="351" r:id="rId38"/>
    <p:sldId id="352" r:id="rId39"/>
    <p:sldId id="354" r:id="rId40"/>
    <p:sldId id="363" r:id="rId41"/>
    <p:sldId id="294" r:id="rId42"/>
    <p:sldId id="295" r:id="rId43"/>
    <p:sldId id="296" r:id="rId44"/>
    <p:sldId id="297" r:id="rId45"/>
    <p:sldId id="299" r:id="rId46"/>
    <p:sldId id="300" r:id="rId47"/>
    <p:sldId id="301" r:id="rId48"/>
    <p:sldId id="303" r:id="rId49"/>
    <p:sldId id="365" r:id="rId50"/>
    <p:sldId id="304" r:id="rId51"/>
    <p:sldId id="305" r:id="rId52"/>
    <p:sldId id="364" r:id="rId53"/>
    <p:sldId id="357" r:id="rId54"/>
    <p:sldId id="358" r:id="rId55"/>
    <p:sldId id="308" r:id="rId56"/>
    <p:sldId id="309" r:id="rId57"/>
    <p:sldId id="310" r:id="rId58"/>
    <p:sldId id="359" r:id="rId59"/>
    <p:sldId id="360" r:id="rId60"/>
    <p:sldId id="361" r:id="rId61"/>
    <p:sldId id="362" r:id="rId62"/>
    <p:sldId id="315" r:id="rId63"/>
    <p:sldId id="366" r:id="rId64"/>
  </p:sldIdLst>
  <p:sldSz cx="13004800" cy="9753600"/>
  <p:notesSz cx="13004800" cy="9753600"/>
  <p:embeddedFontLst>
    <p:embeddedFont>
      <p:font typeface="Arial" panose="020B0604020202020204" pitchFamily="34" charset="0"/>
      <p:regular r:id="rId66"/>
      <p:bold r:id="rId67"/>
      <p:italic r:id="rId68"/>
      <p:boldItalic r:id="rId69"/>
    </p:embeddedFont>
    <p:embeddedFont>
      <p:font typeface="Calibri" panose="020F0502020204030204" pitchFamily="34" charset="0"/>
      <p:regular r:id="rId70"/>
      <p:bold r:id="rId71"/>
      <p:italic r:id="rId72"/>
      <p:boldItalic r:id="rId73"/>
    </p:embeddedFont>
    <p:embeddedFont>
      <p:font typeface="Cambria" panose="02040503050406030204" pitchFamily="18" charset="0"/>
      <p:regular r:id="rId74"/>
      <p:bold r:id="rId75"/>
      <p:italic r:id="rId76"/>
      <p:boldItalic r:id="rId77"/>
    </p:embeddedFont>
    <p:embeddedFont>
      <p:font typeface="Century" panose="02040604050505020304" pitchFamily="18" charset="0"/>
      <p:regular r:id="rId78"/>
    </p:embeddedFont>
    <p:embeddedFont>
      <p:font typeface="Century Schoolbook" panose="02040604050505020304" pitchFamily="18" charset="0"/>
      <p:regular r:id="rId79"/>
      <p:bold r:id="rId80"/>
      <p:italic r:id="rId81"/>
      <p:boldItalic r:id="rId82"/>
    </p:embeddedFont>
    <p:embeddedFont>
      <p:font typeface="Lucida Sans" panose="020B0602030504020204" pitchFamily="34" charset="77"/>
      <p:regular r:id="rId83"/>
      <p:bold r:id="rId84"/>
      <p:italic r:id="rId85"/>
      <p:boldItalic r:id="rId86"/>
    </p:embeddedFont>
    <p:embeddedFont>
      <p:font typeface="Symbol" pitchFamily="2" charset="2"/>
      <p:regular r:id="rId87"/>
    </p:embeddedFont>
    <p:embeddedFont>
      <p:font typeface="Tahoma" panose="020B0604030504040204" pitchFamily="34" charset="0"/>
      <p:regular r:id="rId88"/>
      <p:bold r:id="rId89"/>
    </p:embeddedFont>
    <p:embeddedFont>
      <p:font typeface="Times New Roman" panose="02020603050405020304" pitchFamily="18" charset="0"/>
      <p:regular r:id="rId90"/>
      <p:bold r:id="rId91"/>
      <p:italic r:id="rId92"/>
      <p:boldItalic r:id="rId93"/>
    </p:embeddedFont>
    <p:embeddedFont>
      <p:font typeface="Trebuchet MS" panose="020B0703020202090204" pitchFamily="34" charset="0"/>
      <p:regular r:id="rId94"/>
      <p:bold r:id="rId95"/>
      <p:italic r:id="rId96"/>
    </p:embeddedFont>
  </p:embeddedFontLst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48" userDrawn="1">
          <p15:clr>
            <a:srgbClr val="A4A3A4"/>
          </p15:clr>
        </p15:guide>
        <p15:guide id="2" pos="40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16"/>
    <p:restoredTop sz="94694"/>
  </p:normalViewPr>
  <p:slideViewPr>
    <p:cSldViewPr>
      <p:cViewPr>
        <p:scale>
          <a:sx n="89" d="100"/>
          <a:sy n="89" d="100"/>
        </p:scale>
        <p:origin x="1552" y="144"/>
      </p:cViewPr>
      <p:guideLst>
        <p:guide orient="horz" pos="3648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3.fntdata"/><Relationship Id="rId84" Type="http://schemas.openxmlformats.org/officeDocument/2006/relationships/font" Target="fonts/font19.fntdata"/><Relationship Id="rId89" Type="http://schemas.openxmlformats.org/officeDocument/2006/relationships/font" Target="fonts/font24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9.fntdata"/><Relationship Id="rId79" Type="http://schemas.openxmlformats.org/officeDocument/2006/relationships/font" Target="fonts/font14.fntdata"/><Relationship Id="rId5" Type="http://schemas.openxmlformats.org/officeDocument/2006/relationships/slide" Target="slides/slide4.xml"/><Relationship Id="rId90" Type="http://schemas.openxmlformats.org/officeDocument/2006/relationships/font" Target="fonts/font25.fntdata"/><Relationship Id="rId95" Type="http://schemas.openxmlformats.org/officeDocument/2006/relationships/font" Target="fonts/font30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font" Target="fonts/font4.fntdata"/><Relationship Id="rId80" Type="http://schemas.openxmlformats.org/officeDocument/2006/relationships/font" Target="fonts/font15.fntdata"/><Relationship Id="rId85" Type="http://schemas.openxmlformats.org/officeDocument/2006/relationships/font" Target="fonts/font2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5.fntdata"/><Relationship Id="rId75" Type="http://schemas.openxmlformats.org/officeDocument/2006/relationships/font" Target="fonts/font10.fntdata"/><Relationship Id="rId83" Type="http://schemas.openxmlformats.org/officeDocument/2006/relationships/font" Target="fonts/font18.fntdata"/><Relationship Id="rId88" Type="http://schemas.openxmlformats.org/officeDocument/2006/relationships/font" Target="fonts/font23.fntdata"/><Relationship Id="rId91" Type="http://schemas.openxmlformats.org/officeDocument/2006/relationships/font" Target="fonts/font26.fntdata"/><Relationship Id="rId96" Type="http://schemas.openxmlformats.org/officeDocument/2006/relationships/font" Target="fonts/font3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73" Type="http://schemas.openxmlformats.org/officeDocument/2006/relationships/font" Target="fonts/font8.fntdata"/><Relationship Id="rId78" Type="http://schemas.openxmlformats.org/officeDocument/2006/relationships/font" Target="fonts/font13.fntdata"/><Relationship Id="rId81" Type="http://schemas.openxmlformats.org/officeDocument/2006/relationships/font" Target="fonts/font16.fntdata"/><Relationship Id="rId86" Type="http://schemas.openxmlformats.org/officeDocument/2006/relationships/font" Target="fonts/font21.fntdata"/><Relationship Id="rId94" Type="http://schemas.openxmlformats.org/officeDocument/2006/relationships/font" Target="fonts/font29.fntdata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1.fntdata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font" Target="fonts/font6.fntdata"/><Relationship Id="rId92" Type="http://schemas.openxmlformats.org/officeDocument/2006/relationships/font" Target="fonts/font27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1.fntdata"/><Relationship Id="rId87" Type="http://schemas.openxmlformats.org/officeDocument/2006/relationships/font" Target="fonts/font22.fntdata"/><Relationship Id="rId61" Type="http://schemas.openxmlformats.org/officeDocument/2006/relationships/slide" Target="slides/slide60.xml"/><Relationship Id="rId82" Type="http://schemas.openxmlformats.org/officeDocument/2006/relationships/font" Target="fonts/font1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font" Target="fonts/font12.fntdata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7.fntdata"/><Relationship Id="rId93" Type="http://schemas.openxmlformats.org/officeDocument/2006/relationships/font" Target="fonts/font28.fntdata"/><Relationship Id="rId9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7366000" y="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40B40-DF9E-9B44-8421-18102DAB3978}" type="datetimeFigureOut">
              <a:rPr lang="en-GB" smtClean="0"/>
              <a:t>18/10/2021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06888" y="1219200"/>
            <a:ext cx="4391025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300163" y="4694238"/>
            <a:ext cx="10404475" cy="38401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6465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7366000" y="926465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E06D65-2B45-9A48-A023-610683571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58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E06D65-2B45-9A48-A023-61068357156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5270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E06D65-2B45-9A48-A023-610683571560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45281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E06D65-2B45-9A48-A023-610683571560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314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E06D65-2B45-9A48-A023-61068357156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4611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E06D65-2B45-9A48-A023-61068357156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075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E06D65-2B45-9A48-A023-61068357156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973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E06D65-2B45-9A48-A023-61068357156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3261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E06D65-2B45-9A48-A023-61068357156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622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E06D65-2B45-9A48-A023-610683571560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47501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E06D65-2B45-9A48-A023-610683571560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585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E06D65-2B45-9A48-A023-610683571560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2307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161" y="181655"/>
            <a:ext cx="13005961" cy="15113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-1150620" y="574040"/>
            <a:ext cx="12994640" cy="8915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6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1640"/>
            <a:ext cx="7485380" cy="1889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3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3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3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05915" y="-161897"/>
            <a:ext cx="7481569" cy="17824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3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-716915" y="2374900"/>
            <a:ext cx="12127230" cy="4229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27545"/>
            <a:ext cx="3421888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16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jp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16.png"/><Relationship Id="rId7" Type="http://schemas.openxmlformats.org/officeDocument/2006/relationships/image" Target="../media/image41.png"/><Relationship Id="rId12" Type="http://schemas.openxmlformats.org/officeDocument/2006/relationships/image" Target="../media/image46.jp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11" Type="http://schemas.openxmlformats.org/officeDocument/2006/relationships/image" Target="../media/image45.png"/><Relationship Id="rId5" Type="http://schemas.openxmlformats.org/officeDocument/2006/relationships/image" Target="../media/image40.jp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9.jp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3" Type="http://schemas.openxmlformats.org/officeDocument/2006/relationships/image" Target="../media/image16.png"/><Relationship Id="rId21" Type="http://schemas.openxmlformats.org/officeDocument/2006/relationships/image" Target="../media/image66.png"/><Relationship Id="rId7" Type="http://schemas.openxmlformats.org/officeDocument/2006/relationships/image" Target="../media/image49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5" Type="http://schemas.openxmlformats.org/officeDocument/2006/relationships/image" Target="../media/image51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4" Type="http://schemas.openxmlformats.org/officeDocument/2006/relationships/image" Target="../media/image46.jpg"/><Relationship Id="rId9" Type="http://schemas.openxmlformats.org/officeDocument/2006/relationships/image" Target="../media/image54.jpg"/><Relationship Id="rId14" Type="http://schemas.openxmlformats.org/officeDocument/2006/relationships/image" Target="../media/image59.png"/><Relationship Id="rId22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3" Type="http://schemas.openxmlformats.org/officeDocument/2006/relationships/image" Target="../media/image16.png"/><Relationship Id="rId7" Type="http://schemas.openxmlformats.org/officeDocument/2006/relationships/image" Target="../media/image54.jp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6.png"/><Relationship Id="rId5" Type="http://schemas.openxmlformats.org/officeDocument/2006/relationships/image" Target="../media/image46.jpg"/><Relationship Id="rId15" Type="http://schemas.openxmlformats.org/officeDocument/2006/relationships/image" Target="../media/image80.jpg"/><Relationship Id="rId10" Type="http://schemas.openxmlformats.org/officeDocument/2006/relationships/image" Target="../media/image75.png"/><Relationship Id="rId19" Type="http://schemas.openxmlformats.org/officeDocument/2006/relationships/image" Target="../media/image84.png"/><Relationship Id="rId4" Type="http://schemas.openxmlformats.org/officeDocument/2006/relationships/image" Target="../media/image71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8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png"/><Relationship Id="rId3" Type="http://schemas.openxmlformats.org/officeDocument/2006/relationships/image" Target="../media/image94.jp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17" Type="http://schemas.openxmlformats.org/officeDocument/2006/relationships/image" Target="../media/image108.png"/><Relationship Id="rId2" Type="http://schemas.openxmlformats.org/officeDocument/2006/relationships/image" Target="../media/image88.jpeg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5" Type="http://schemas.openxmlformats.org/officeDocument/2006/relationships/image" Target="../media/image10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Relationship Id="rId14" Type="http://schemas.openxmlformats.org/officeDocument/2006/relationships/image" Target="../media/image10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tiff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jpeg"/><Relationship Id="rId4" Type="http://schemas.openxmlformats.org/officeDocument/2006/relationships/image" Target="../media/image11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19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1.png"/><Relationship Id="rId18" Type="http://schemas.openxmlformats.org/officeDocument/2006/relationships/image" Target="../media/image136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12" Type="http://schemas.openxmlformats.org/officeDocument/2006/relationships/image" Target="../media/image130.png"/><Relationship Id="rId17" Type="http://schemas.openxmlformats.org/officeDocument/2006/relationships/image" Target="../media/image135.png"/><Relationship Id="rId2" Type="http://schemas.openxmlformats.org/officeDocument/2006/relationships/image" Target="../media/image120.png"/><Relationship Id="rId16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11" Type="http://schemas.openxmlformats.org/officeDocument/2006/relationships/image" Target="../media/image129.png"/><Relationship Id="rId5" Type="http://schemas.openxmlformats.org/officeDocument/2006/relationships/image" Target="../media/image123.png"/><Relationship Id="rId15" Type="http://schemas.openxmlformats.org/officeDocument/2006/relationships/image" Target="../media/image133.png"/><Relationship Id="rId10" Type="http://schemas.openxmlformats.org/officeDocument/2006/relationships/image" Target="../media/image128.png"/><Relationship Id="rId19" Type="http://schemas.openxmlformats.org/officeDocument/2006/relationships/image" Target="../media/image116.jpeg"/><Relationship Id="rId4" Type="http://schemas.openxmlformats.org/officeDocument/2006/relationships/image" Target="../media/image122.png"/><Relationship Id="rId9" Type="http://schemas.openxmlformats.org/officeDocument/2006/relationships/image" Target="../media/image127.png"/><Relationship Id="rId14" Type="http://schemas.openxmlformats.org/officeDocument/2006/relationships/image" Target="../media/image13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150.png"/><Relationship Id="rId18" Type="http://schemas.openxmlformats.org/officeDocument/2006/relationships/image" Target="../media/image155.png"/><Relationship Id="rId26" Type="http://schemas.openxmlformats.org/officeDocument/2006/relationships/image" Target="../media/image163.png"/><Relationship Id="rId3" Type="http://schemas.openxmlformats.org/officeDocument/2006/relationships/image" Target="../media/image140.png"/><Relationship Id="rId21" Type="http://schemas.openxmlformats.org/officeDocument/2006/relationships/image" Target="../media/image158.png"/><Relationship Id="rId7" Type="http://schemas.openxmlformats.org/officeDocument/2006/relationships/image" Target="../media/image144.png"/><Relationship Id="rId12" Type="http://schemas.openxmlformats.org/officeDocument/2006/relationships/image" Target="../media/image149.png"/><Relationship Id="rId17" Type="http://schemas.openxmlformats.org/officeDocument/2006/relationships/image" Target="../media/image154.png"/><Relationship Id="rId25" Type="http://schemas.openxmlformats.org/officeDocument/2006/relationships/image" Target="../media/image162.png"/><Relationship Id="rId2" Type="http://schemas.openxmlformats.org/officeDocument/2006/relationships/image" Target="../media/image139.png"/><Relationship Id="rId16" Type="http://schemas.openxmlformats.org/officeDocument/2006/relationships/image" Target="../media/image153.png"/><Relationship Id="rId20" Type="http://schemas.openxmlformats.org/officeDocument/2006/relationships/image" Target="../media/image157.png"/><Relationship Id="rId29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11" Type="http://schemas.openxmlformats.org/officeDocument/2006/relationships/image" Target="../media/image148.png"/><Relationship Id="rId24" Type="http://schemas.openxmlformats.org/officeDocument/2006/relationships/image" Target="../media/image161.png"/><Relationship Id="rId32" Type="http://schemas.openxmlformats.org/officeDocument/2006/relationships/image" Target="../media/image91.jpg"/><Relationship Id="rId5" Type="http://schemas.openxmlformats.org/officeDocument/2006/relationships/image" Target="../media/image142.png"/><Relationship Id="rId15" Type="http://schemas.openxmlformats.org/officeDocument/2006/relationships/image" Target="../media/image152.png"/><Relationship Id="rId23" Type="http://schemas.openxmlformats.org/officeDocument/2006/relationships/image" Target="../media/image160.png"/><Relationship Id="rId28" Type="http://schemas.openxmlformats.org/officeDocument/2006/relationships/image" Target="../media/image165.png"/><Relationship Id="rId10" Type="http://schemas.openxmlformats.org/officeDocument/2006/relationships/image" Target="../media/image147.png"/><Relationship Id="rId19" Type="http://schemas.openxmlformats.org/officeDocument/2006/relationships/image" Target="../media/image156.png"/><Relationship Id="rId31" Type="http://schemas.openxmlformats.org/officeDocument/2006/relationships/image" Target="../media/image168.png"/><Relationship Id="rId4" Type="http://schemas.openxmlformats.org/officeDocument/2006/relationships/image" Target="../media/image141.png"/><Relationship Id="rId9" Type="http://schemas.openxmlformats.org/officeDocument/2006/relationships/image" Target="../media/image146.png"/><Relationship Id="rId14" Type="http://schemas.openxmlformats.org/officeDocument/2006/relationships/image" Target="../media/image151.png"/><Relationship Id="rId22" Type="http://schemas.openxmlformats.org/officeDocument/2006/relationships/image" Target="../media/image159.png"/><Relationship Id="rId27" Type="http://schemas.openxmlformats.org/officeDocument/2006/relationships/image" Target="../media/image164.png"/><Relationship Id="rId30" Type="http://schemas.openxmlformats.org/officeDocument/2006/relationships/image" Target="../media/image16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jpg"/><Relationship Id="rId3" Type="http://schemas.openxmlformats.org/officeDocument/2006/relationships/image" Target="../media/image170.png"/><Relationship Id="rId7" Type="http://schemas.openxmlformats.org/officeDocument/2006/relationships/image" Target="../media/image174.jp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jpg"/><Relationship Id="rId5" Type="http://schemas.openxmlformats.org/officeDocument/2006/relationships/image" Target="../media/image172.jpg"/><Relationship Id="rId10" Type="http://schemas.openxmlformats.org/officeDocument/2006/relationships/image" Target="../media/image177.png"/><Relationship Id="rId4" Type="http://schemas.openxmlformats.org/officeDocument/2006/relationships/image" Target="../media/image171.png"/><Relationship Id="rId9" Type="http://schemas.openxmlformats.org/officeDocument/2006/relationships/image" Target="../media/image176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190.png"/><Relationship Id="rId18" Type="http://schemas.openxmlformats.org/officeDocument/2006/relationships/image" Target="../media/image195.png"/><Relationship Id="rId26" Type="http://schemas.openxmlformats.org/officeDocument/2006/relationships/image" Target="../media/image203.png"/><Relationship Id="rId3" Type="http://schemas.openxmlformats.org/officeDocument/2006/relationships/image" Target="../media/image181.png"/><Relationship Id="rId21" Type="http://schemas.openxmlformats.org/officeDocument/2006/relationships/image" Target="../media/image198.png"/><Relationship Id="rId7" Type="http://schemas.openxmlformats.org/officeDocument/2006/relationships/image" Target="../media/image185.png"/><Relationship Id="rId12" Type="http://schemas.openxmlformats.org/officeDocument/2006/relationships/image" Target="../media/image189.png"/><Relationship Id="rId17" Type="http://schemas.openxmlformats.org/officeDocument/2006/relationships/image" Target="../media/image194.png"/><Relationship Id="rId25" Type="http://schemas.openxmlformats.org/officeDocument/2006/relationships/image" Target="../media/image202.png"/><Relationship Id="rId2" Type="http://schemas.openxmlformats.org/officeDocument/2006/relationships/image" Target="../media/image180.png"/><Relationship Id="rId16" Type="http://schemas.openxmlformats.org/officeDocument/2006/relationships/image" Target="../media/image193.png"/><Relationship Id="rId20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png"/><Relationship Id="rId11" Type="http://schemas.openxmlformats.org/officeDocument/2006/relationships/image" Target="../media/image188.png"/><Relationship Id="rId24" Type="http://schemas.openxmlformats.org/officeDocument/2006/relationships/image" Target="../media/image201.png"/><Relationship Id="rId5" Type="http://schemas.openxmlformats.org/officeDocument/2006/relationships/image" Target="../media/image183.png"/><Relationship Id="rId15" Type="http://schemas.openxmlformats.org/officeDocument/2006/relationships/image" Target="../media/image192.png"/><Relationship Id="rId23" Type="http://schemas.openxmlformats.org/officeDocument/2006/relationships/image" Target="../media/image200.png"/><Relationship Id="rId28" Type="http://schemas.openxmlformats.org/officeDocument/2006/relationships/image" Target="../media/image205.png"/><Relationship Id="rId10" Type="http://schemas.openxmlformats.org/officeDocument/2006/relationships/image" Target="../media/image187.png"/><Relationship Id="rId19" Type="http://schemas.openxmlformats.org/officeDocument/2006/relationships/image" Target="../media/image196.png"/><Relationship Id="rId4" Type="http://schemas.openxmlformats.org/officeDocument/2006/relationships/image" Target="../media/image182.png"/><Relationship Id="rId9" Type="http://schemas.openxmlformats.org/officeDocument/2006/relationships/image" Target="../media/image186.png"/><Relationship Id="rId14" Type="http://schemas.openxmlformats.org/officeDocument/2006/relationships/image" Target="../media/image191.png"/><Relationship Id="rId22" Type="http://schemas.openxmlformats.org/officeDocument/2006/relationships/image" Target="../media/image199.png"/><Relationship Id="rId27" Type="http://schemas.openxmlformats.org/officeDocument/2006/relationships/image" Target="../media/image20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7.png"/><Relationship Id="rId18" Type="http://schemas.openxmlformats.org/officeDocument/2006/relationships/image" Target="../media/image222.png"/><Relationship Id="rId26" Type="http://schemas.openxmlformats.org/officeDocument/2006/relationships/image" Target="../media/image230.png"/><Relationship Id="rId3" Type="http://schemas.openxmlformats.org/officeDocument/2006/relationships/image" Target="../media/image207.png"/><Relationship Id="rId21" Type="http://schemas.openxmlformats.org/officeDocument/2006/relationships/image" Target="../media/image225.png"/><Relationship Id="rId34" Type="http://schemas.openxmlformats.org/officeDocument/2006/relationships/image" Target="../media/image238.png"/><Relationship Id="rId7" Type="http://schemas.openxmlformats.org/officeDocument/2006/relationships/image" Target="../media/image211.png"/><Relationship Id="rId12" Type="http://schemas.openxmlformats.org/officeDocument/2006/relationships/image" Target="../media/image216.png"/><Relationship Id="rId17" Type="http://schemas.openxmlformats.org/officeDocument/2006/relationships/image" Target="../media/image221.png"/><Relationship Id="rId25" Type="http://schemas.openxmlformats.org/officeDocument/2006/relationships/image" Target="../media/image229.png"/><Relationship Id="rId33" Type="http://schemas.openxmlformats.org/officeDocument/2006/relationships/image" Target="../media/image237.png"/><Relationship Id="rId2" Type="http://schemas.openxmlformats.org/officeDocument/2006/relationships/image" Target="../media/image206.png"/><Relationship Id="rId16" Type="http://schemas.openxmlformats.org/officeDocument/2006/relationships/image" Target="../media/image220.png"/><Relationship Id="rId20" Type="http://schemas.openxmlformats.org/officeDocument/2006/relationships/image" Target="../media/image224.png"/><Relationship Id="rId29" Type="http://schemas.openxmlformats.org/officeDocument/2006/relationships/image" Target="../media/image2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11" Type="http://schemas.openxmlformats.org/officeDocument/2006/relationships/image" Target="../media/image215.png"/><Relationship Id="rId24" Type="http://schemas.openxmlformats.org/officeDocument/2006/relationships/image" Target="../media/image228.png"/><Relationship Id="rId32" Type="http://schemas.openxmlformats.org/officeDocument/2006/relationships/image" Target="../media/image236.png"/><Relationship Id="rId5" Type="http://schemas.openxmlformats.org/officeDocument/2006/relationships/image" Target="../media/image209.png"/><Relationship Id="rId15" Type="http://schemas.openxmlformats.org/officeDocument/2006/relationships/image" Target="../media/image219.png"/><Relationship Id="rId23" Type="http://schemas.openxmlformats.org/officeDocument/2006/relationships/image" Target="../media/image227.png"/><Relationship Id="rId28" Type="http://schemas.openxmlformats.org/officeDocument/2006/relationships/image" Target="../media/image232.png"/><Relationship Id="rId36" Type="http://schemas.openxmlformats.org/officeDocument/2006/relationships/image" Target="../media/image240.png"/><Relationship Id="rId10" Type="http://schemas.openxmlformats.org/officeDocument/2006/relationships/image" Target="../media/image214.png"/><Relationship Id="rId19" Type="http://schemas.openxmlformats.org/officeDocument/2006/relationships/image" Target="../media/image223.png"/><Relationship Id="rId31" Type="http://schemas.openxmlformats.org/officeDocument/2006/relationships/image" Target="../media/image235.png"/><Relationship Id="rId4" Type="http://schemas.openxmlformats.org/officeDocument/2006/relationships/image" Target="../media/image208.png"/><Relationship Id="rId9" Type="http://schemas.openxmlformats.org/officeDocument/2006/relationships/image" Target="../media/image213.png"/><Relationship Id="rId14" Type="http://schemas.openxmlformats.org/officeDocument/2006/relationships/image" Target="../media/image218.png"/><Relationship Id="rId22" Type="http://schemas.openxmlformats.org/officeDocument/2006/relationships/image" Target="../media/image226.png"/><Relationship Id="rId27" Type="http://schemas.openxmlformats.org/officeDocument/2006/relationships/image" Target="../media/image231.png"/><Relationship Id="rId30" Type="http://schemas.openxmlformats.org/officeDocument/2006/relationships/image" Target="../media/image234.png"/><Relationship Id="rId35" Type="http://schemas.openxmlformats.org/officeDocument/2006/relationships/image" Target="../media/image239.png"/><Relationship Id="rId8" Type="http://schemas.openxmlformats.org/officeDocument/2006/relationships/image" Target="../media/image21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jpeg"/></Relationships>
</file>

<file path=ppt/slides/_rels/slide5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3.png"/><Relationship Id="rId18" Type="http://schemas.openxmlformats.org/officeDocument/2006/relationships/image" Target="../media/image257.png"/><Relationship Id="rId26" Type="http://schemas.openxmlformats.org/officeDocument/2006/relationships/image" Target="../media/image265.png"/><Relationship Id="rId39" Type="http://schemas.openxmlformats.org/officeDocument/2006/relationships/image" Target="../media/image278.png"/><Relationship Id="rId21" Type="http://schemas.openxmlformats.org/officeDocument/2006/relationships/image" Target="../media/image260.png"/><Relationship Id="rId34" Type="http://schemas.openxmlformats.org/officeDocument/2006/relationships/image" Target="../media/image273.png"/><Relationship Id="rId42" Type="http://schemas.openxmlformats.org/officeDocument/2006/relationships/image" Target="../media/image238.png"/><Relationship Id="rId7" Type="http://schemas.openxmlformats.org/officeDocument/2006/relationships/image" Target="../media/image248.png"/><Relationship Id="rId2" Type="http://schemas.openxmlformats.org/officeDocument/2006/relationships/image" Target="../media/image243.png"/><Relationship Id="rId16" Type="http://schemas.openxmlformats.org/officeDocument/2006/relationships/image" Target="../media/image255.png"/><Relationship Id="rId20" Type="http://schemas.openxmlformats.org/officeDocument/2006/relationships/image" Target="../media/image259.png"/><Relationship Id="rId29" Type="http://schemas.openxmlformats.org/officeDocument/2006/relationships/image" Target="../media/image268.png"/><Relationship Id="rId41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7.png"/><Relationship Id="rId11" Type="http://schemas.openxmlformats.org/officeDocument/2006/relationships/image" Target="../media/image209.png"/><Relationship Id="rId24" Type="http://schemas.openxmlformats.org/officeDocument/2006/relationships/image" Target="../media/image263.png"/><Relationship Id="rId32" Type="http://schemas.openxmlformats.org/officeDocument/2006/relationships/image" Target="../media/image271.png"/><Relationship Id="rId37" Type="http://schemas.openxmlformats.org/officeDocument/2006/relationships/image" Target="../media/image276.png"/><Relationship Id="rId40" Type="http://schemas.openxmlformats.org/officeDocument/2006/relationships/image" Target="../media/image279.png"/><Relationship Id="rId5" Type="http://schemas.openxmlformats.org/officeDocument/2006/relationships/image" Target="../media/image246.png"/><Relationship Id="rId15" Type="http://schemas.openxmlformats.org/officeDocument/2006/relationships/image" Target="../media/image254.png"/><Relationship Id="rId23" Type="http://schemas.openxmlformats.org/officeDocument/2006/relationships/image" Target="../media/image262.png"/><Relationship Id="rId28" Type="http://schemas.openxmlformats.org/officeDocument/2006/relationships/image" Target="../media/image267.png"/><Relationship Id="rId36" Type="http://schemas.openxmlformats.org/officeDocument/2006/relationships/image" Target="../media/image275.png"/><Relationship Id="rId10" Type="http://schemas.openxmlformats.org/officeDocument/2006/relationships/image" Target="../media/image251.png"/><Relationship Id="rId19" Type="http://schemas.openxmlformats.org/officeDocument/2006/relationships/image" Target="../media/image258.png"/><Relationship Id="rId31" Type="http://schemas.openxmlformats.org/officeDocument/2006/relationships/image" Target="../media/image270.png"/><Relationship Id="rId44" Type="http://schemas.openxmlformats.org/officeDocument/2006/relationships/image" Target="../media/image281.png"/><Relationship Id="rId4" Type="http://schemas.openxmlformats.org/officeDocument/2006/relationships/image" Target="../media/image245.png"/><Relationship Id="rId9" Type="http://schemas.openxmlformats.org/officeDocument/2006/relationships/image" Target="../media/image250.png"/><Relationship Id="rId14" Type="http://schemas.openxmlformats.org/officeDocument/2006/relationships/image" Target="../media/image210.png"/><Relationship Id="rId22" Type="http://schemas.openxmlformats.org/officeDocument/2006/relationships/image" Target="../media/image261.png"/><Relationship Id="rId27" Type="http://schemas.openxmlformats.org/officeDocument/2006/relationships/image" Target="../media/image266.png"/><Relationship Id="rId30" Type="http://schemas.openxmlformats.org/officeDocument/2006/relationships/image" Target="../media/image269.png"/><Relationship Id="rId35" Type="http://schemas.openxmlformats.org/officeDocument/2006/relationships/image" Target="../media/image274.png"/><Relationship Id="rId43" Type="http://schemas.openxmlformats.org/officeDocument/2006/relationships/image" Target="../media/image239.png"/><Relationship Id="rId8" Type="http://schemas.openxmlformats.org/officeDocument/2006/relationships/image" Target="../media/image249.png"/><Relationship Id="rId3" Type="http://schemas.openxmlformats.org/officeDocument/2006/relationships/image" Target="../media/image244.png"/><Relationship Id="rId12" Type="http://schemas.openxmlformats.org/officeDocument/2006/relationships/image" Target="../media/image252.png"/><Relationship Id="rId17" Type="http://schemas.openxmlformats.org/officeDocument/2006/relationships/image" Target="../media/image256.png"/><Relationship Id="rId25" Type="http://schemas.openxmlformats.org/officeDocument/2006/relationships/image" Target="../media/image264.png"/><Relationship Id="rId33" Type="http://schemas.openxmlformats.org/officeDocument/2006/relationships/image" Target="../media/image272.png"/><Relationship Id="rId38" Type="http://schemas.openxmlformats.org/officeDocument/2006/relationships/image" Target="../media/image277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3.png"/><Relationship Id="rId18" Type="http://schemas.openxmlformats.org/officeDocument/2006/relationships/image" Target="../media/image257.png"/><Relationship Id="rId26" Type="http://schemas.openxmlformats.org/officeDocument/2006/relationships/image" Target="../media/image265.png"/><Relationship Id="rId39" Type="http://schemas.openxmlformats.org/officeDocument/2006/relationships/image" Target="../media/image278.png"/><Relationship Id="rId21" Type="http://schemas.openxmlformats.org/officeDocument/2006/relationships/image" Target="../media/image260.png"/><Relationship Id="rId34" Type="http://schemas.openxmlformats.org/officeDocument/2006/relationships/image" Target="../media/image273.png"/><Relationship Id="rId42" Type="http://schemas.openxmlformats.org/officeDocument/2006/relationships/image" Target="../media/image238.png"/><Relationship Id="rId7" Type="http://schemas.openxmlformats.org/officeDocument/2006/relationships/image" Target="../media/image248.png"/><Relationship Id="rId2" Type="http://schemas.openxmlformats.org/officeDocument/2006/relationships/image" Target="../media/image243.png"/><Relationship Id="rId16" Type="http://schemas.openxmlformats.org/officeDocument/2006/relationships/image" Target="../media/image255.png"/><Relationship Id="rId20" Type="http://schemas.openxmlformats.org/officeDocument/2006/relationships/image" Target="../media/image259.png"/><Relationship Id="rId29" Type="http://schemas.openxmlformats.org/officeDocument/2006/relationships/image" Target="../media/image268.png"/><Relationship Id="rId41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7.png"/><Relationship Id="rId11" Type="http://schemas.openxmlformats.org/officeDocument/2006/relationships/image" Target="../media/image209.png"/><Relationship Id="rId24" Type="http://schemas.openxmlformats.org/officeDocument/2006/relationships/image" Target="../media/image263.png"/><Relationship Id="rId32" Type="http://schemas.openxmlformats.org/officeDocument/2006/relationships/image" Target="../media/image271.png"/><Relationship Id="rId37" Type="http://schemas.openxmlformats.org/officeDocument/2006/relationships/image" Target="../media/image276.png"/><Relationship Id="rId40" Type="http://schemas.openxmlformats.org/officeDocument/2006/relationships/image" Target="../media/image279.png"/><Relationship Id="rId5" Type="http://schemas.openxmlformats.org/officeDocument/2006/relationships/image" Target="../media/image246.png"/><Relationship Id="rId15" Type="http://schemas.openxmlformats.org/officeDocument/2006/relationships/image" Target="../media/image254.png"/><Relationship Id="rId23" Type="http://schemas.openxmlformats.org/officeDocument/2006/relationships/image" Target="../media/image262.png"/><Relationship Id="rId28" Type="http://schemas.openxmlformats.org/officeDocument/2006/relationships/image" Target="../media/image267.png"/><Relationship Id="rId36" Type="http://schemas.openxmlformats.org/officeDocument/2006/relationships/image" Target="../media/image275.png"/><Relationship Id="rId10" Type="http://schemas.openxmlformats.org/officeDocument/2006/relationships/image" Target="../media/image251.png"/><Relationship Id="rId19" Type="http://schemas.openxmlformats.org/officeDocument/2006/relationships/image" Target="../media/image258.png"/><Relationship Id="rId31" Type="http://schemas.openxmlformats.org/officeDocument/2006/relationships/image" Target="../media/image270.png"/><Relationship Id="rId44" Type="http://schemas.openxmlformats.org/officeDocument/2006/relationships/image" Target="../media/image281.png"/><Relationship Id="rId4" Type="http://schemas.openxmlformats.org/officeDocument/2006/relationships/image" Target="../media/image245.png"/><Relationship Id="rId9" Type="http://schemas.openxmlformats.org/officeDocument/2006/relationships/image" Target="../media/image250.png"/><Relationship Id="rId14" Type="http://schemas.openxmlformats.org/officeDocument/2006/relationships/image" Target="../media/image210.png"/><Relationship Id="rId22" Type="http://schemas.openxmlformats.org/officeDocument/2006/relationships/image" Target="../media/image261.png"/><Relationship Id="rId27" Type="http://schemas.openxmlformats.org/officeDocument/2006/relationships/image" Target="../media/image266.png"/><Relationship Id="rId30" Type="http://schemas.openxmlformats.org/officeDocument/2006/relationships/image" Target="../media/image269.png"/><Relationship Id="rId35" Type="http://schemas.openxmlformats.org/officeDocument/2006/relationships/image" Target="../media/image274.png"/><Relationship Id="rId43" Type="http://schemas.openxmlformats.org/officeDocument/2006/relationships/image" Target="../media/image239.png"/><Relationship Id="rId8" Type="http://schemas.openxmlformats.org/officeDocument/2006/relationships/image" Target="../media/image249.png"/><Relationship Id="rId3" Type="http://schemas.openxmlformats.org/officeDocument/2006/relationships/image" Target="../media/image244.png"/><Relationship Id="rId12" Type="http://schemas.openxmlformats.org/officeDocument/2006/relationships/image" Target="../media/image252.png"/><Relationship Id="rId17" Type="http://schemas.openxmlformats.org/officeDocument/2006/relationships/image" Target="../media/image256.png"/><Relationship Id="rId25" Type="http://schemas.openxmlformats.org/officeDocument/2006/relationships/image" Target="../media/image264.png"/><Relationship Id="rId33" Type="http://schemas.openxmlformats.org/officeDocument/2006/relationships/image" Target="../media/image272.png"/><Relationship Id="rId38" Type="http://schemas.openxmlformats.org/officeDocument/2006/relationships/image" Target="../media/image27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jpeg"/><Relationship Id="rId2" Type="http://schemas.openxmlformats.org/officeDocument/2006/relationships/image" Target="../media/image28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genome.ucsc.edu/s/mbeltran/G401" TargetMode="External"/><Relationship Id="rId2" Type="http://schemas.openxmlformats.org/officeDocument/2006/relationships/hyperlink" Target="https://genome.ucsc.edu/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string-db.org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83037" y="2819400"/>
            <a:ext cx="5038725" cy="22948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065" marR="5080" algn="ctr">
              <a:lnSpc>
                <a:spcPct val="101099"/>
              </a:lnSpc>
              <a:spcBef>
                <a:spcPts val="50"/>
              </a:spcBef>
            </a:pPr>
            <a:r>
              <a:rPr sz="4950" b="1" spc="5" dirty="0">
                <a:solidFill>
                  <a:srgbClr val="C00000"/>
                </a:solidFill>
                <a:latin typeface="Calibri"/>
                <a:cs typeface="Calibri"/>
              </a:rPr>
              <a:t>THE</a:t>
            </a:r>
            <a:r>
              <a:rPr sz="4950" b="1" spc="-6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4950" b="1" spc="-10" dirty="0">
                <a:solidFill>
                  <a:srgbClr val="C00000"/>
                </a:solidFill>
                <a:latin typeface="Calibri"/>
                <a:cs typeface="Calibri"/>
              </a:rPr>
              <a:t>INTERACTOME  </a:t>
            </a:r>
            <a:r>
              <a:rPr sz="4950" b="1" spc="-30" dirty="0">
                <a:solidFill>
                  <a:srgbClr val="C00000"/>
                </a:solidFill>
                <a:latin typeface="Calibri"/>
                <a:cs typeface="Calibri"/>
              </a:rPr>
              <a:t>STUDY</a:t>
            </a:r>
            <a:endParaRPr sz="4950" dirty="0">
              <a:solidFill>
                <a:srgbClr val="C00000"/>
              </a:solidFill>
              <a:latin typeface="Calibri"/>
              <a:cs typeface="Calibri"/>
            </a:endParaRPr>
          </a:p>
          <a:p>
            <a:pPr algn="ctr">
              <a:lnSpc>
                <a:spcPts val="5900"/>
              </a:lnSpc>
            </a:pPr>
            <a:endParaRPr sz="4950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68EF5543-F9C9-2B49-8B41-FDBB7602B583}"/>
              </a:ext>
            </a:extLst>
          </p:cNvPr>
          <p:cNvSpPr txBox="1">
            <a:spLocks/>
          </p:cNvSpPr>
          <p:nvPr/>
        </p:nvSpPr>
        <p:spPr>
          <a:xfrm>
            <a:off x="10769600" y="8534400"/>
            <a:ext cx="2078421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6300" b="0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algn="r">
              <a:spcBef>
                <a:spcPts val="100"/>
              </a:spcBef>
            </a:pPr>
            <a:r>
              <a:rPr lang="en-GB" sz="4400" kern="0" spc="-5" dirty="0">
                <a:solidFill>
                  <a:srgbClr val="000000"/>
                </a:solidFill>
                <a:latin typeface="+mj-lt"/>
              </a:rPr>
              <a:t>October 2021</a:t>
            </a:r>
            <a:endParaRPr lang="en-GB" sz="4400" kern="0" dirty="0">
              <a:solidFill>
                <a:srgbClr val="000000"/>
              </a:solidFill>
              <a:latin typeface="+mj-lt"/>
              <a:cs typeface="Comic Sans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3148" y="0"/>
            <a:ext cx="12641451" cy="5557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3200" b="1" spc="-15" dirty="0" err="1">
                <a:solidFill>
                  <a:srgbClr val="F92400"/>
                </a:solidFill>
                <a:latin typeface="Calibri"/>
                <a:cs typeface="Calibri"/>
              </a:rPr>
              <a:t>Considerations</a:t>
            </a:r>
            <a:r>
              <a:rPr sz="3200" b="1" spc="-15" dirty="0">
                <a:solidFill>
                  <a:srgbClr val="F92400"/>
                </a:solidFill>
                <a:latin typeface="Calibri"/>
                <a:cs typeface="Calibri"/>
              </a:rPr>
              <a:t>:</a:t>
            </a:r>
            <a:endParaRPr sz="32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endParaRPr lang="it-IT" sz="32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endParaRPr lang="en-IT" sz="32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endParaRPr lang="en-IT" sz="32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endParaRPr lang="en-IT" sz="3200" dirty="0">
              <a:latin typeface="Calibri"/>
              <a:cs typeface="Calibri"/>
            </a:endParaRPr>
          </a:p>
          <a:p>
            <a:pPr marL="1841500" lvl="4">
              <a:spcBef>
                <a:spcPts val="60"/>
              </a:spcBef>
            </a:pPr>
            <a:r>
              <a:rPr lang="en-IT" sz="3200" dirty="0">
                <a:latin typeface="Calibri"/>
                <a:cs typeface="Calibri"/>
              </a:rPr>
              <a:t>Crosslinked vs native.</a:t>
            </a:r>
          </a:p>
          <a:p>
            <a:pPr marL="927100" lvl="2">
              <a:spcBef>
                <a:spcPts val="60"/>
              </a:spcBef>
            </a:pPr>
            <a:endParaRPr lang="en-IT" sz="3200" dirty="0">
              <a:latin typeface="Calibri"/>
              <a:cs typeface="Calibri"/>
            </a:endParaRPr>
          </a:p>
          <a:p>
            <a:pPr marL="1841500" lvl="4">
              <a:spcBef>
                <a:spcPts val="60"/>
              </a:spcBef>
            </a:pPr>
            <a:r>
              <a:rPr lang="en-IT" sz="3200" dirty="0">
                <a:latin typeface="Calibri"/>
                <a:cs typeface="Calibri"/>
              </a:rPr>
              <a:t>Types of baits.</a:t>
            </a:r>
          </a:p>
          <a:p>
            <a:pPr marL="927100" lvl="2">
              <a:spcBef>
                <a:spcPts val="60"/>
              </a:spcBef>
            </a:pPr>
            <a:endParaRPr lang="en-IT" sz="3200" dirty="0">
              <a:latin typeface="Calibri"/>
              <a:cs typeface="Calibri"/>
            </a:endParaRPr>
          </a:p>
          <a:p>
            <a:pPr marL="1841500" lvl="4">
              <a:spcBef>
                <a:spcPts val="60"/>
              </a:spcBef>
            </a:pPr>
            <a:r>
              <a:rPr lang="en-IT" sz="3200" dirty="0">
                <a:latin typeface="Calibri"/>
                <a:cs typeface="Calibri"/>
              </a:rPr>
              <a:t>Types of output.</a:t>
            </a:r>
          </a:p>
          <a:p>
            <a:pPr marL="927100" lvl="2">
              <a:spcBef>
                <a:spcPts val="60"/>
              </a:spcBef>
            </a:pPr>
            <a:endParaRPr sz="3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D20054-197A-0941-9071-36E36B643ACB}"/>
              </a:ext>
            </a:extLst>
          </p:cNvPr>
          <p:cNvSpPr/>
          <p:nvPr/>
        </p:nvSpPr>
        <p:spPr>
          <a:xfrm>
            <a:off x="-431800" y="30997"/>
            <a:ext cx="45699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27100" lvl="2">
              <a:spcBef>
                <a:spcPts val="60"/>
              </a:spcBef>
            </a:pPr>
            <a:r>
              <a:rPr lang="en-IT" sz="3200" dirty="0">
                <a:solidFill>
                  <a:srgbClr val="C00000"/>
                </a:solidFill>
                <a:cs typeface="Calibri"/>
              </a:rPr>
              <a:t>Crosslinked vs native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2FC1766F-9254-2D49-8C02-93756EE32307}"/>
              </a:ext>
            </a:extLst>
          </p:cNvPr>
          <p:cNvSpPr txBox="1"/>
          <p:nvPr/>
        </p:nvSpPr>
        <p:spPr>
          <a:xfrm>
            <a:off x="254000" y="1143000"/>
            <a:ext cx="11506200" cy="1213437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>
              <a:spcBef>
                <a:spcPts val="142"/>
              </a:spcBef>
            </a:pPr>
            <a:r>
              <a:rPr lang="it-IT" sz="2800" b="1" spc="-7" dirty="0" err="1">
                <a:cs typeface="Calibri"/>
              </a:rPr>
              <a:t>Crosslinking</a:t>
            </a:r>
            <a:r>
              <a:rPr lang="it-IT" sz="2800" b="1" spc="-7" dirty="0">
                <a:cs typeface="Calibri"/>
              </a:rPr>
              <a:t>: </a:t>
            </a:r>
            <a:r>
              <a:rPr lang="it-IT" sz="2800" b="1" spc="-7" dirty="0" err="1">
                <a:cs typeface="Calibri"/>
              </a:rPr>
              <a:t>establishing</a:t>
            </a:r>
            <a:r>
              <a:rPr lang="it-IT" sz="2800" b="1" spc="-7" dirty="0">
                <a:cs typeface="Calibri"/>
              </a:rPr>
              <a:t> </a:t>
            </a:r>
            <a:r>
              <a:rPr lang="it-IT" sz="2800" b="1" spc="-7" dirty="0" err="1">
                <a:cs typeface="Calibri"/>
              </a:rPr>
              <a:t>molecular</a:t>
            </a:r>
            <a:r>
              <a:rPr lang="it-IT" sz="2800" b="1" spc="-7" dirty="0">
                <a:cs typeface="Calibri"/>
              </a:rPr>
              <a:t> bonds </a:t>
            </a:r>
            <a:r>
              <a:rPr lang="it-IT" sz="2800" b="1" spc="-7" dirty="0" err="1">
                <a:cs typeface="Calibri"/>
              </a:rPr>
              <a:t>between</a:t>
            </a:r>
            <a:r>
              <a:rPr lang="it-IT" sz="2800" b="1" spc="-7" dirty="0">
                <a:cs typeface="Calibri"/>
              </a:rPr>
              <a:t> </a:t>
            </a:r>
            <a:r>
              <a:rPr lang="it-IT" sz="2800" b="1" spc="-7" dirty="0" err="1">
                <a:cs typeface="Calibri"/>
              </a:rPr>
              <a:t>molecules</a:t>
            </a:r>
            <a:r>
              <a:rPr lang="it-IT" sz="2800" b="1" spc="-7" dirty="0">
                <a:cs typeface="Calibri"/>
              </a:rPr>
              <a:t>.</a:t>
            </a:r>
          </a:p>
          <a:p>
            <a:pPr lvl="3">
              <a:spcBef>
                <a:spcPts val="142"/>
              </a:spcBef>
            </a:pPr>
            <a:r>
              <a:rPr lang="it-IT" sz="2400" b="1" spc="-7" dirty="0" err="1">
                <a:cs typeface="Calibri"/>
              </a:rPr>
              <a:t>Avoid</a:t>
            </a:r>
            <a:r>
              <a:rPr lang="it-IT" sz="2400" b="1" spc="-7" dirty="0">
                <a:cs typeface="Calibri"/>
              </a:rPr>
              <a:t> non </a:t>
            </a:r>
            <a:r>
              <a:rPr lang="it-IT" sz="2400" b="1" spc="-7" dirty="0" err="1">
                <a:cs typeface="Calibri"/>
              </a:rPr>
              <a:t>specific</a:t>
            </a:r>
            <a:r>
              <a:rPr lang="it-IT" sz="2400" b="1" spc="-7" dirty="0">
                <a:cs typeface="Calibri"/>
              </a:rPr>
              <a:t> </a:t>
            </a:r>
            <a:r>
              <a:rPr lang="it-IT" sz="2400" b="1" spc="-7" dirty="0" err="1">
                <a:cs typeface="Calibri"/>
              </a:rPr>
              <a:t>interaction</a:t>
            </a:r>
            <a:endParaRPr lang="it-IT" sz="2400" b="1" spc="-7" dirty="0">
              <a:cs typeface="Calibri"/>
            </a:endParaRPr>
          </a:p>
          <a:p>
            <a:pPr lvl="3">
              <a:spcBef>
                <a:spcPts val="142"/>
              </a:spcBef>
            </a:pPr>
            <a:r>
              <a:rPr lang="it-IT" sz="2400" b="1" spc="-7" dirty="0" err="1">
                <a:cs typeface="Calibri"/>
              </a:rPr>
              <a:t>Capture</a:t>
            </a:r>
            <a:r>
              <a:rPr lang="it-IT" sz="2400" b="1" spc="-7" dirty="0">
                <a:cs typeface="Calibri"/>
              </a:rPr>
              <a:t> </a:t>
            </a:r>
            <a:r>
              <a:rPr lang="it-IT" sz="2400" b="1" spc="-7" dirty="0" err="1">
                <a:cs typeface="Calibri"/>
              </a:rPr>
              <a:t>interaction</a:t>
            </a:r>
            <a:r>
              <a:rPr lang="it-IT" sz="2400" b="1" spc="-7" dirty="0">
                <a:cs typeface="Calibri"/>
              </a:rPr>
              <a:t> in a </a:t>
            </a:r>
            <a:r>
              <a:rPr lang="it-IT" sz="2400" b="1" spc="-7" dirty="0" err="1">
                <a:cs typeface="Calibri"/>
              </a:rPr>
              <a:t>timeframe</a:t>
            </a:r>
            <a:endParaRPr sz="2400" dirty="0">
              <a:cs typeface="Calibri"/>
            </a:endParaRPr>
          </a:p>
        </p:txBody>
      </p:sp>
      <p:sp>
        <p:nvSpPr>
          <p:cNvPr id="43" name="object 3">
            <a:extLst>
              <a:ext uri="{FF2B5EF4-FFF2-40B4-BE49-F238E27FC236}">
                <a16:creationId xmlns:a16="http://schemas.microsoft.com/office/drawing/2014/main" id="{CB91262E-4714-AE45-9E75-D7B195C1178E}"/>
              </a:ext>
            </a:extLst>
          </p:cNvPr>
          <p:cNvSpPr txBox="1"/>
          <p:nvPr/>
        </p:nvSpPr>
        <p:spPr>
          <a:xfrm>
            <a:off x="4067302" y="6690558"/>
            <a:ext cx="11506200" cy="2803616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>
              <a:spcBef>
                <a:spcPts val="142"/>
              </a:spcBef>
            </a:pPr>
            <a:r>
              <a:rPr lang="en-GB" sz="2800" b="1" spc="-7" dirty="0">
                <a:cs typeface="Calibri"/>
              </a:rPr>
              <a:t>Types of crosslinking</a:t>
            </a:r>
          </a:p>
          <a:p>
            <a:pPr>
              <a:spcBef>
                <a:spcPts val="142"/>
              </a:spcBef>
            </a:pPr>
            <a:endParaRPr lang="en-GB" sz="2800" b="1" spc="-7" dirty="0">
              <a:cs typeface="Calibri"/>
            </a:endParaRPr>
          </a:p>
          <a:p>
            <a:pPr marL="800100" lvl="1" indent="-342900">
              <a:spcBef>
                <a:spcPts val="142"/>
              </a:spcBef>
              <a:buFont typeface="Arial" panose="020B0604020202020204" pitchFamily="34" charset="0"/>
              <a:buChar char="•"/>
            </a:pPr>
            <a:r>
              <a:rPr lang="en-GB" sz="2400" b="1" spc="-7" dirty="0">
                <a:cs typeface="Calibri"/>
              </a:rPr>
              <a:t>UV light</a:t>
            </a:r>
          </a:p>
          <a:p>
            <a:pPr marL="800100" lvl="1" indent="-342900">
              <a:spcBef>
                <a:spcPts val="142"/>
              </a:spcBef>
              <a:buFont typeface="Arial" panose="020B0604020202020204" pitchFamily="34" charset="0"/>
              <a:buChar char="•"/>
            </a:pPr>
            <a:r>
              <a:rPr lang="en-GB" sz="2400" b="1" spc="-7" dirty="0">
                <a:cs typeface="Calibri"/>
              </a:rPr>
              <a:t>Formaldehyde</a:t>
            </a:r>
          </a:p>
          <a:p>
            <a:pPr marL="800100" lvl="1" indent="-342900">
              <a:spcBef>
                <a:spcPts val="142"/>
              </a:spcBef>
              <a:buFont typeface="Arial" panose="020B0604020202020204" pitchFamily="34" charset="0"/>
              <a:buChar char="•"/>
            </a:pPr>
            <a:r>
              <a:rPr lang="en-GB" sz="2400" b="1" spc="-7" dirty="0" err="1">
                <a:cs typeface="Calibri"/>
              </a:rPr>
              <a:t>Gluthaladehyde</a:t>
            </a:r>
            <a:endParaRPr lang="en-GB" sz="2400" b="1" spc="-7" dirty="0">
              <a:cs typeface="Calibri"/>
            </a:endParaRPr>
          </a:p>
          <a:p>
            <a:pPr marL="800100" lvl="1" indent="-342900">
              <a:spcBef>
                <a:spcPts val="142"/>
              </a:spcBef>
              <a:buFont typeface="Arial" panose="020B0604020202020204" pitchFamily="34" charset="0"/>
              <a:buChar char="•"/>
            </a:pPr>
            <a:r>
              <a:rPr lang="en-GB" sz="2400" b="1" spc="-7" dirty="0">
                <a:cs typeface="Calibri"/>
              </a:rPr>
              <a:t>Psoralen</a:t>
            </a:r>
          </a:p>
          <a:p>
            <a:pPr marL="800100" lvl="1" indent="-342900">
              <a:spcBef>
                <a:spcPts val="142"/>
              </a:spcBef>
              <a:buFont typeface="Arial" panose="020B0604020202020204" pitchFamily="34" charset="0"/>
              <a:buChar char="•"/>
            </a:pPr>
            <a:endParaRPr lang="en-GB" sz="2400" dirty="0">
              <a:cs typeface="Calibri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DF3CDDD-E03E-3A43-8919-84A68A477192}"/>
              </a:ext>
            </a:extLst>
          </p:cNvPr>
          <p:cNvGrpSpPr/>
          <p:nvPr/>
        </p:nvGrpSpPr>
        <p:grpSpPr>
          <a:xfrm>
            <a:off x="1195742" y="2558477"/>
            <a:ext cx="4368106" cy="1428427"/>
            <a:chOff x="1552493" y="2423274"/>
            <a:chExt cx="4368106" cy="1070789"/>
          </a:xfrm>
        </p:grpSpPr>
        <p:sp>
          <p:nvSpPr>
            <p:cNvPr id="45" name="Rectangle 171">
              <a:extLst>
                <a:ext uri="{FF2B5EF4-FFF2-40B4-BE49-F238E27FC236}">
                  <a16:creationId xmlns:a16="http://schemas.microsoft.com/office/drawing/2014/main" id="{D97E0E84-8983-9F43-B060-6B3B78D4A7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1876" y="2491272"/>
              <a:ext cx="288032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lvl="0" algn="ctr"/>
              <a:r>
                <a:rPr lang="en-US" altLang="en-US" sz="800" dirty="0">
                  <a:solidFill>
                    <a:schemeClr val="bg1"/>
                  </a:solidFill>
                </a:rPr>
                <a:t>Pol II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1127FEA-31E1-DB48-8821-6DEC5F88F52C}"/>
                </a:ext>
              </a:extLst>
            </p:cNvPr>
            <p:cNvGrpSpPr/>
            <p:nvPr/>
          </p:nvGrpSpPr>
          <p:grpSpPr>
            <a:xfrm>
              <a:off x="1552493" y="2423274"/>
              <a:ext cx="4368106" cy="1026184"/>
              <a:chOff x="1134968" y="1859830"/>
              <a:chExt cx="3188472" cy="760503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A492A0AF-DB0A-FE4F-8B98-B487972662C6}"/>
                  </a:ext>
                </a:extLst>
              </p:cNvPr>
              <p:cNvSpPr/>
              <p:nvPr/>
            </p:nvSpPr>
            <p:spPr>
              <a:xfrm>
                <a:off x="3067337" y="2208453"/>
                <a:ext cx="238481" cy="26914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Arc 55">
                <a:extLst>
                  <a:ext uri="{FF2B5EF4-FFF2-40B4-BE49-F238E27FC236}">
                    <a16:creationId xmlns:a16="http://schemas.microsoft.com/office/drawing/2014/main" id="{7CCBB07A-4CD8-E549-A9AB-EE019F040F69}"/>
                  </a:ext>
                </a:extLst>
              </p:cNvPr>
              <p:cNvSpPr/>
              <p:nvPr/>
            </p:nvSpPr>
            <p:spPr>
              <a:xfrm rot="10800000">
                <a:off x="1134968" y="2371386"/>
                <a:ext cx="3188472" cy="83067"/>
              </a:xfrm>
              <a:prstGeom prst="arc">
                <a:avLst>
                  <a:gd name="adj1" fmla="val 10993580"/>
                  <a:gd name="adj2" fmla="val 15991"/>
                </a:avLst>
              </a:prstGeom>
              <a:ln w="28575" cap="rnd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DFAE3CA7-3DF2-AC4C-8F86-5CAD6F449326}"/>
                  </a:ext>
                </a:extLst>
              </p:cNvPr>
              <p:cNvSpPr/>
              <p:nvPr/>
            </p:nvSpPr>
            <p:spPr>
              <a:xfrm>
                <a:off x="1849319" y="1859830"/>
                <a:ext cx="252000" cy="252000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B696E9F9-8263-4840-B696-23E9CF7AB188}"/>
                  </a:ext>
                </a:extLst>
              </p:cNvPr>
              <p:cNvGrpSpPr/>
              <p:nvPr/>
            </p:nvGrpSpPr>
            <p:grpSpPr>
              <a:xfrm>
                <a:off x="1213157" y="2142209"/>
                <a:ext cx="462300" cy="478124"/>
                <a:chOff x="4041656" y="1552660"/>
                <a:chExt cx="462300" cy="478124"/>
              </a:xfrm>
            </p:grpSpPr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EA670A7A-1D1E-FC4B-9CA4-F549D327A7D6}"/>
                    </a:ext>
                  </a:extLst>
                </p:cNvPr>
                <p:cNvSpPr/>
                <p:nvPr/>
              </p:nvSpPr>
              <p:spPr>
                <a:xfrm rot="1080000">
                  <a:off x="4247396" y="1552660"/>
                  <a:ext cx="144016" cy="144016"/>
                </a:xfrm>
                <a:custGeom>
                  <a:avLst/>
                  <a:gdLst>
                    <a:gd name="connsiteX0" fmla="*/ 0 w 324003"/>
                    <a:gd name="connsiteY0" fmla="*/ 0 h 299899"/>
                    <a:gd name="connsiteX1" fmla="*/ 235390 w 324003"/>
                    <a:gd name="connsiteY1" fmla="*/ 149382 h 299899"/>
                    <a:gd name="connsiteX2" fmla="*/ 86008 w 324003"/>
                    <a:gd name="connsiteY2" fmla="*/ 235390 h 299899"/>
                    <a:gd name="connsiteX3" fmla="*/ 307818 w 324003"/>
                    <a:gd name="connsiteY3" fmla="*/ 294237 h 299899"/>
                    <a:gd name="connsiteX4" fmla="*/ 289711 w 324003"/>
                    <a:gd name="connsiteY4" fmla="*/ 294237 h 299899"/>
                    <a:gd name="connsiteX0" fmla="*/ 0 w 324003"/>
                    <a:gd name="connsiteY0" fmla="*/ 0 h 299899"/>
                    <a:gd name="connsiteX1" fmla="*/ 172016 w 324003"/>
                    <a:gd name="connsiteY1" fmla="*/ 67901 h 299899"/>
                    <a:gd name="connsiteX2" fmla="*/ 86008 w 324003"/>
                    <a:gd name="connsiteY2" fmla="*/ 235390 h 299899"/>
                    <a:gd name="connsiteX3" fmla="*/ 307818 w 324003"/>
                    <a:gd name="connsiteY3" fmla="*/ 294237 h 299899"/>
                    <a:gd name="connsiteX4" fmla="*/ 289711 w 324003"/>
                    <a:gd name="connsiteY4" fmla="*/ 294237 h 299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4003" h="299899">
                      <a:moveTo>
                        <a:pt x="0" y="0"/>
                      </a:moveTo>
                      <a:cubicBezTo>
                        <a:pt x="110527" y="55075"/>
                        <a:pt x="157681" y="28669"/>
                        <a:pt x="172016" y="67901"/>
                      </a:cubicBezTo>
                      <a:cubicBezTo>
                        <a:pt x="186351" y="107133"/>
                        <a:pt x="63374" y="197667"/>
                        <a:pt x="86008" y="235390"/>
                      </a:cubicBezTo>
                      <a:cubicBezTo>
                        <a:pt x="108642" y="273113"/>
                        <a:pt x="273868" y="284429"/>
                        <a:pt x="307818" y="294237"/>
                      </a:cubicBezTo>
                      <a:cubicBezTo>
                        <a:pt x="341768" y="304045"/>
                        <a:pt x="315739" y="299141"/>
                        <a:pt x="289711" y="294237"/>
                      </a:cubicBezTo>
                    </a:path>
                  </a:pathLst>
                </a:custGeom>
                <a:noFill/>
                <a:ln w="12700">
                  <a:solidFill>
                    <a:srgbClr val="26262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7F435D4C-09CD-7F46-966E-A4DC2006E6F9}"/>
                    </a:ext>
                  </a:extLst>
                </p:cNvPr>
                <p:cNvSpPr/>
                <p:nvPr/>
              </p:nvSpPr>
              <p:spPr>
                <a:xfrm rot="1080000">
                  <a:off x="4041656" y="1655088"/>
                  <a:ext cx="144016" cy="144016"/>
                </a:xfrm>
                <a:custGeom>
                  <a:avLst/>
                  <a:gdLst>
                    <a:gd name="connsiteX0" fmla="*/ 0 w 324003"/>
                    <a:gd name="connsiteY0" fmla="*/ 0 h 299899"/>
                    <a:gd name="connsiteX1" fmla="*/ 235390 w 324003"/>
                    <a:gd name="connsiteY1" fmla="*/ 149382 h 299899"/>
                    <a:gd name="connsiteX2" fmla="*/ 86008 w 324003"/>
                    <a:gd name="connsiteY2" fmla="*/ 235390 h 299899"/>
                    <a:gd name="connsiteX3" fmla="*/ 307818 w 324003"/>
                    <a:gd name="connsiteY3" fmla="*/ 294237 h 299899"/>
                    <a:gd name="connsiteX4" fmla="*/ 289711 w 324003"/>
                    <a:gd name="connsiteY4" fmla="*/ 294237 h 299899"/>
                    <a:gd name="connsiteX0" fmla="*/ 0 w 324003"/>
                    <a:gd name="connsiteY0" fmla="*/ 0 h 299899"/>
                    <a:gd name="connsiteX1" fmla="*/ 172016 w 324003"/>
                    <a:gd name="connsiteY1" fmla="*/ 67901 h 299899"/>
                    <a:gd name="connsiteX2" fmla="*/ 86008 w 324003"/>
                    <a:gd name="connsiteY2" fmla="*/ 235390 h 299899"/>
                    <a:gd name="connsiteX3" fmla="*/ 307818 w 324003"/>
                    <a:gd name="connsiteY3" fmla="*/ 294237 h 299899"/>
                    <a:gd name="connsiteX4" fmla="*/ 289711 w 324003"/>
                    <a:gd name="connsiteY4" fmla="*/ 294237 h 299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4003" h="299899">
                      <a:moveTo>
                        <a:pt x="0" y="0"/>
                      </a:moveTo>
                      <a:cubicBezTo>
                        <a:pt x="110527" y="55075"/>
                        <a:pt x="157681" y="28669"/>
                        <a:pt x="172016" y="67901"/>
                      </a:cubicBezTo>
                      <a:cubicBezTo>
                        <a:pt x="186351" y="107133"/>
                        <a:pt x="63374" y="197667"/>
                        <a:pt x="86008" y="235390"/>
                      </a:cubicBezTo>
                      <a:cubicBezTo>
                        <a:pt x="108642" y="273113"/>
                        <a:pt x="273868" y="284429"/>
                        <a:pt x="307818" y="294237"/>
                      </a:cubicBezTo>
                      <a:cubicBezTo>
                        <a:pt x="341768" y="304045"/>
                        <a:pt x="315739" y="299141"/>
                        <a:pt x="289711" y="294237"/>
                      </a:cubicBezTo>
                    </a:path>
                  </a:pathLst>
                </a:custGeom>
                <a:noFill/>
                <a:ln w="12700">
                  <a:solidFill>
                    <a:srgbClr val="26262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D0A16585-C343-E147-92D9-956397E8736C}"/>
                    </a:ext>
                  </a:extLst>
                </p:cNvPr>
                <p:cNvGrpSpPr/>
                <p:nvPr/>
              </p:nvGrpSpPr>
              <p:grpSpPr>
                <a:xfrm>
                  <a:off x="4110729" y="1700787"/>
                  <a:ext cx="393227" cy="329997"/>
                  <a:chOff x="4110729" y="1700787"/>
                  <a:chExt cx="393227" cy="329997"/>
                </a:xfrm>
              </p:grpSpPr>
              <p:sp>
                <p:nvSpPr>
                  <p:cNvPr id="80" name="Can 79">
                    <a:extLst>
                      <a:ext uri="{FF2B5EF4-FFF2-40B4-BE49-F238E27FC236}">
                        <a16:creationId xmlns:a16="http://schemas.microsoft.com/office/drawing/2014/main" id="{834CAC15-6BF4-9C43-94CD-A7B62CFF8391}"/>
                      </a:ext>
                    </a:extLst>
                  </p:cNvPr>
                  <p:cNvSpPr/>
                  <p:nvPr/>
                </p:nvSpPr>
                <p:spPr>
                  <a:xfrm rot="18955733">
                    <a:off x="4134772" y="1700787"/>
                    <a:ext cx="340556" cy="329997"/>
                  </a:xfrm>
                  <a:prstGeom prst="can">
                    <a:avLst>
                      <a:gd name="adj" fmla="val 50000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rgbClr val="595959"/>
                    </a:solidFill>
                  </a:ln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1" name="Arc 80">
                    <a:extLst>
                      <a:ext uri="{FF2B5EF4-FFF2-40B4-BE49-F238E27FC236}">
                        <a16:creationId xmlns:a16="http://schemas.microsoft.com/office/drawing/2014/main" id="{03F9EA5F-4FF3-0647-B798-22923937E32D}"/>
                      </a:ext>
                    </a:extLst>
                  </p:cNvPr>
                  <p:cNvSpPr/>
                  <p:nvPr/>
                </p:nvSpPr>
                <p:spPr>
                  <a:xfrm rot="8155733">
                    <a:off x="4166147" y="1820879"/>
                    <a:ext cx="337809" cy="145651"/>
                  </a:xfrm>
                  <a:prstGeom prst="arc">
                    <a:avLst>
                      <a:gd name="adj1" fmla="val 10748896"/>
                      <a:gd name="adj2" fmla="val 0"/>
                    </a:avLst>
                  </a:prstGeom>
                  <a:ln w="28575" cap="rnd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2" name="Arc 81">
                    <a:extLst>
                      <a:ext uri="{FF2B5EF4-FFF2-40B4-BE49-F238E27FC236}">
                        <a16:creationId xmlns:a16="http://schemas.microsoft.com/office/drawing/2014/main" id="{2E1B0427-E26D-8E4D-9CF6-55BD4605164E}"/>
                      </a:ext>
                    </a:extLst>
                  </p:cNvPr>
                  <p:cNvSpPr/>
                  <p:nvPr/>
                </p:nvSpPr>
                <p:spPr>
                  <a:xfrm rot="8397793">
                    <a:off x="4110729" y="1782394"/>
                    <a:ext cx="337809" cy="145651"/>
                  </a:xfrm>
                  <a:prstGeom prst="arc">
                    <a:avLst>
                      <a:gd name="adj1" fmla="val 10748896"/>
                      <a:gd name="adj2" fmla="val 0"/>
                    </a:avLst>
                  </a:prstGeom>
                  <a:ln w="28575" cap="rnd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EFC50996-C0EA-7C44-99B4-72CF3039C101}"/>
                  </a:ext>
                </a:extLst>
              </p:cNvPr>
              <p:cNvSpPr/>
              <p:nvPr/>
            </p:nvSpPr>
            <p:spPr>
              <a:xfrm>
                <a:off x="1449482" y="2102968"/>
                <a:ext cx="36000" cy="36000"/>
              </a:xfrm>
              <a:prstGeom prst="ellipse">
                <a:avLst/>
              </a:prstGeom>
              <a:solidFill>
                <a:srgbClr val="007A37"/>
              </a:solidFill>
              <a:ln>
                <a:solidFill>
                  <a:srgbClr val="1A821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340574DD-148A-8D46-AE2C-0B65010AB05B}"/>
                  </a:ext>
                </a:extLst>
              </p:cNvPr>
              <p:cNvSpPr/>
              <p:nvPr/>
            </p:nvSpPr>
            <p:spPr>
              <a:xfrm>
                <a:off x="1206976" y="2189265"/>
                <a:ext cx="36000" cy="36000"/>
              </a:xfrm>
              <a:prstGeom prst="ellipse">
                <a:avLst/>
              </a:prstGeom>
              <a:solidFill>
                <a:srgbClr val="007A37"/>
              </a:solidFill>
              <a:ln>
                <a:solidFill>
                  <a:srgbClr val="1A821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07A2EE9F-B715-534E-AFD5-58548B01382A}"/>
                  </a:ext>
                </a:extLst>
              </p:cNvPr>
              <p:cNvGrpSpPr/>
              <p:nvPr/>
            </p:nvGrpSpPr>
            <p:grpSpPr>
              <a:xfrm>
                <a:off x="1775080" y="2142209"/>
                <a:ext cx="462300" cy="478124"/>
                <a:chOff x="4041656" y="1552660"/>
                <a:chExt cx="462300" cy="478124"/>
              </a:xfrm>
            </p:grpSpPr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95A142B8-BC21-D34F-8E41-69FD26C237AE}"/>
                    </a:ext>
                  </a:extLst>
                </p:cNvPr>
                <p:cNvSpPr/>
                <p:nvPr/>
              </p:nvSpPr>
              <p:spPr>
                <a:xfrm rot="1080000">
                  <a:off x="4247396" y="1552660"/>
                  <a:ext cx="144016" cy="144016"/>
                </a:xfrm>
                <a:custGeom>
                  <a:avLst/>
                  <a:gdLst>
                    <a:gd name="connsiteX0" fmla="*/ 0 w 324003"/>
                    <a:gd name="connsiteY0" fmla="*/ 0 h 299899"/>
                    <a:gd name="connsiteX1" fmla="*/ 235390 w 324003"/>
                    <a:gd name="connsiteY1" fmla="*/ 149382 h 299899"/>
                    <a:gd name="connsiteX2" fmla="*/ 86008 w 324003"/>
                    <a:gd name="connsiteY2" fmla="*/ 235390 h 299899"/>
                    <a:gd name="connsiteX3" fmla="*/ 307818 w 324003"/>
                    <a:gd name="connsiteY3" fmla="*/ 294237 h 299899"/>
                    <a:gd name="connsiteX4" fmla="*/ 289711 w 324003"/>
                    <a:gd name="connsiteY4" fmla="*/ 294237 h 299899"/>
                    <a:gd name="connsiteX0" fmla="*/ 0 w 324003"/>
                    <a:gd name="connsiteY0" fmla="*/ 0 h 299899"/>
                    <a:gd name="connsiteX1" fmla="*/ 172016 w 324003"/>
                    <a:gd name="connsiteY1" fmla="*/ 67901 h 299899"/>
                    <a:gd name="connsiteX2" fmla="*/ 86008 w 324003"/>
                    <a:gd name="connsiteY2" fmla="*/ 235390 h 299899"/>
                    <a:gd name="connsiteX3" fmla="*/ 307818 w 324003"/>
                    <a:gd name="connsiteY3" fmla="*/ 294237 h 299899"/>
                    <a:gd name="connsiteX4" fmla="*/ 289711 w 324003"/>
                    <a:gd name="connsiteY4" fmla="*/ 294237 h 299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4003" h="299899">
                      <a:moveTo>
                        <a:pt x="0" y="0"/>
                      </a:moveTo>
                      <a:cubicBezTo>
                        <a:pt x="110527" y="55075"/>
                        <a:pt x="157681" y="28669"/>
                        <a:pt x="172016" y="67901"/>
                      </a:cubicBezTo>
                      <a:cubicBezTo>
                        <a:pt x="186351" y="107133"/>
                        <a:pt x="63374" y="197667"/>
                        <a:pt x="86008" y="235390"/>
                      </a:cubicBezTo>
                      <a:cubicBezTo>
                        <a:pt x="108642" y="273113"/>
                        <a:pt x="273868" y="284429"/>
                        <a:pt x="307818" y="294237"/>
                      </a:cubicBezTo>
                      <a:cubicBezTo>
                        <a:pt x="341768" y="304045"/>
                        <a:pt x="315739" y="299141"/>
                        <a:pt x="289711" y="294237"/>
                      </a:cubicBezTo>
                    </a:path>
                  </a:pathLst>
                </a:custGeom>
                <a:noFill/>
                <a:ln w="12700">
                  <a:solidFill>
                    <a:srgbClr val="26262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564829FE-983D-184D-B69F-27D804C03781}"/>
                    </a:ext>
                  </a:extLst>
                </p:cNvPr>
                <p:cNvSpPr/>
                <p:nvPr/>
              </p:nvSpPr>
              <p:spPr>
                <a:xfrm rot="1080000">
                  <a:off x="4041656" y="1655088"/>
                  <a:ext cx="144016" cy="144016"/>
                </a:xfrm>
                <a:custGeom>
                  <a:avLst/>
                  <a:gdLst>
                    <a:gd name="connsiteX0" fmla="*/ 0 w 324003"/>
                    <a:gd name="connsiteY0" fmla="*/ 0 h 299899"/>
                    <a:gd name="connsiteX1" fmla="*/ 235390 w 324003"/>
                    <a:gd name="connsiteY1" fmla="*/ 149382 h 299899"/>
                    <a:gd name="connsiteX2" fmla="*/ 86008 w 324003"/>
                    <a:gd name="connsiteY2" fmla="*/ 235390 h 299899"/>
                    <a:gd name="connsiteX3" fmla="*/ 307818 w 324003"/>
                    <a:gd name="connsiteY3" fmla="*/ 294237 h 299899"/>
                    <a:gd name="connsiteX4" fmla="*/ 289711 w 324003"/>
                    <a:gd name="connsiteY4" fmla="*/ 294237 h 299899"/>
                    <a:gd name="connsiteX0" fmla="*/ 0 w 324003"/>
                    <a:gd name="connsiteY0" fmla="*/ 0 h 299899"/>
                    <a:gd name="connsiteX1" fmla="*/ 172016 w 324003"/>
                    <a:gd name="connsiteY1" fmla="*/ 67901 h 299899"/>
                    <a:gd name="connsiteX2" fmla="*/ 86008 w 324003"/>
                    <a:gd name="connsiteY2" fmla="*/ 235390 h 299899"/>
                    <a:gd name="connsiteX3" fmla="*/ 307818 w 324003"/>
                    <a:gd name="connsiteY3" fmla="*/ 294237 h 299899"/>
                    <a:gd name="connsiteX4" fmla="*/ 289711 w 324003"/>
                    <a:gd name="connsiteY4" fmla="*/ 294237 h 299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4003" h="299899">
                      <a:moveTo>
                        <a:pt x="0" y="0"/>
                      </a:moveTo>
                      <a:cubicBezTo>
                        <a:pt x="110527" y="55075"/>
                        <a:pt x="157681" y="28669"/>
                        <a:pt x="172016" y="67901"/>
                      </a:cubicBezTo>
                      <a:cubicBezTo>
                        <a:pt x="186351" y="107133"/>
                        <a:pt x="63374" y="197667"/>
                        <a:pt x="86008" y="235390"/>
                      </a:cubicBezTo>
                      <a:cubicBezTo>
                        <a:pt x="108642" y="273113"/>
                        <a:pt x="273868" y="284429"/>
                        <a:pt x="307818" y="294237"/>
                      </a:cubicBezTo>
                      <a:cubicBezTo>
                        <a:pt x="341768" y="304045"/>
                        <a:pt x="315739" y="299141"/>
                        <a:pt x="289711" y="294237"/>
                      </a:cubicBezTo>
                    </a:path>
                  </a:pathLst>
                </a:custGeom>
                <a:noFill/>
                <a:ln w="12700">
                  <a:solidFill>
                    <a:srgbClr val="26262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73" name="Group 72">
                  <a:extLst>
                    <a:ext uri="{FF2B5EF4-FFF2-40B4-BE49-F238E27FC236}">
                      <a16:creationId xmlns:a16="http://schemas.microsoft.com/office/drawing/2014/main" id="{97F6644D-AE6E-1C47-8E12-3D8A0B2E91D7}"/>
                    </a:ext>
                  </a:extLst>
                </p:cNvPr>
                <p:cNvGrpSpPr/>
                <p:nvPr/>
              </p:nvGrpSpPr>
              <p:grpSpPr>
                <a:xfrm>
                  <a:off x="4110729" y="1700787"/>
                  <a:ext cx="393227" cy="329997"/>
                  <a:chOff x="4110729" y="1700787"/>
                  <a:chExt cx="393227" cy="329997"/>
                </a:xfrm>
              </p:grpSpPr>
              <p:sp>
                <p:nvSpPr>
                  <p:cNvPr id="74" name="Can 73">
                    <a:extLst>
                      <a:ext uri="{FF2B5EF4-FFF2-40B4-BE49-F238E27FC236}">
                        <a16:creationId xmlns:a16="http://schemas.microsoft.com/office/drawing/2014/main" id="{594257CB-8180-2D4B-9AD7-D5686CD06EB4}"/>
                      </a:ext>
                    </a:extLst>
                  </p:cNvPr>
                  <p:cNvSpPr/>
                  <p:nvPr/>
                </p:nvSpPr>
                <p:spPr>
                  <a:xfrm rot="18955733">
                    <a:off x="4134772" y="1700787"/>
                    <a:ext cx="340556" cy="329997"/>
                  </a:xfrm>
                  <a:prstGeom prst="can">
                    <a:avLst>
                      <a:gd name="adj" fmla="val 50000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rgbClr val="595959"/>
                    </a:solidFill>
                  </a:ln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5" name="Arc 74">
                    <a:extLst>
                      <a:ext uri="{FF2B5EF4-FFF2-40B4-BE49-F238E27FC236}">
                        <a16:creationId xmlns:a16="http://schemas.microsoft.com/office/drawing/2014/main" id="{903CF060-0587-0040-84F2-4EED93025F6B}"/>
                      </a:ext>
                    </a:extLst>
                  </p:cNvPr>
                  <p:cNvSpPr/>
                  <p:nvPr/>
                </p:nvSpPr>
                <p:spPr>
                  <a:xfrm rot="8155733">
                    <a:off x="4166147" y="1820879"/>
                    <a:ext cx="337809" cy="145651"/>
                  </a:xfrm>
                  <a:prstGeom prst="arc">
                    <a:avLst>
                      <a:gd name="adj1" fmla="val 10748896"/>
                      <a:gd name="adj2" fmla="val 0"/>
                    </a:avLst>
                  </a:prstGeom>
                  <a:ln w="28575" cap="rnd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6" name="Arc 75">
                    <a:extLst>
                      <a:ext uri="{FF2B5EF4-FFF2-40B4-BE49-F238E27FC236}">
                        <a16:creationId xmlns:a16="http://schemas.microsoft.com/office/drawing/2014/main" id="{EFF627F9-02D7-614C-AD39-4B307D2A3E66}"/>
                      </a:ext>
                    </a:extLst>
                  </p:cNvPr>
                  <p:cNvSpPr/>
                  <p:nvPr/>
                </p:nvSpPr>
                <p:spPr>
                  <a:xfrm rot="8397793">
                    <a:off x="4110729" y="1782394"/>
                    <a:ext cx="337809" cy="145651"/>
                  </a:xfrm>
                  <a:prstGeom prst="arc">
                    <a:avLst>
                      <a:gd name="adj1" fmla="val 10748896"/>
                      <a:gd name="adj2" fmla="val 0"/>
                    </a:avLst>
                  </a:prstGeom>
                  <a:ln w="28575" cap="rnd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0BF3D199-40AC-594B-ACFB-77F917F1F8A6}"/>
                  </a:ext>
                </a:extLst>
              </p:cNvPr>
              <p:cNvGrpSpPr/>
              <p:nvPr/>
            </p:nvGrpSpPr>
            <p:grpSpPr>
              <a:xfrm>
                <a:off x="2472868" y="2126783"/>
                <a:ext cx="462300" cy="478124"/>
                <a:chOff x="4041656" y="1552660"/>
                <a:chExt cx="462300" cy="478124"/>
              </a:xfrm>
            </p:grpSpPr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3B6E9195-C1CA-984D-860B-0B3169C1E682}"/>
                    </a:ext>
                  </a:extLst>
                </p:cNvPr>
                <p:cNvSpPr/>
                <p:nvPr/>
              </p:nvSpPr>
              <p:spPr>
                <a:xfrm rot="1080000">
                  <a:off x="4247396" y="1552660"/>
                  <a:ext cx="144016" cy="144016"/>
                </a:xfrm>
                <a:custGeom>
                  <a:avLst/>
                  <a:gdLst>
                    <a:gd name="connsiteX0" fmla="*/ 0 w 324003"/>
                    <a:gd name="connsiteY0" fmla="*/ 0 h 299899"/>
                    <a:gd name="connsiteX1" fmla="*/ 235390 w 324003"/>
                    <a:gd name="connsiteY1" fmla="*/ 149382 h 299899"/>
                    <a:gd name="connsiteX2" fmla="*/ 86008 w 324003"/>
                    <a:gd name="connsiteY2" fmla="*/ 235390 h 299899"/>
                    <a:gd name="connsiteX3" fmla="*/ 307818 w 324003"/>
                    <a:gd name="connsiteY3" fmla="*/ 294237 h 299899"/>
                    <a:gd name="connsiteX4" fmla="*/ 289711 w 324003"/>
                    <a:gd name="connsiteY4" fmla="*/ 294237 h 299899"/>
                    <a:gd name="connsiteX0" fmla="*/ 0 w 324003"/>
                    <a:gd name="connsiteY0" fmla="*/ 0 h 299899"/>
                    <a:gd name="connsiteX1" fmla="*/ 172016 w 324003"/>
                    <a:gd name="connsiteY1" fmla="*/ 67901 h 299899"/>
                    <a:gd name="connsiteX2" fmla="*/ 86008 w 324003"/>
                    <a:gd name="connsiteY2" fmla="*/ 235390 h 299899"/>
                    <a:gd name="connsiteX3" fmla="*/ 307818 w 324003"/>
                    <a:gd name="connsiteY3" fmla="*/ 294237 h 299899"/>
                    <a:gd name="connsiteX4" fmla="*/ 289711 w 324003"/>
                    <a:gd name="connsiteY4" fmla="*/ 294237 h 299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4003" h="299899">
                      <a:moveTo>
                        <a:pt x="0" y="0"/>
                      </a:moveTo>
                      <a:cubicBezTo>
                        <a:pt x="110527" y="55075"/>
                        <a:pt x="157681" y="28669"/>
                        <a:pt x="172016" y="67901"/>
                      </a:cubicBezTo>
                      <a:cubicBezTo>
                        <a:pt x="186351" y="107133"/>
                        <a:pt x="63374" y="197667"/>
                        <a:pt x="86008" y="235390"/>
                      </a:cubicBezTo>
                      <a:cubicBezTo>
                        <a:pt x="108642" y="273113"/>
                        <a:pt x="273868" y="284429"/>
                        <a:pt x="307818" y="294237"/>
                      </a:cubicBezTo>
                      <a:cubicBezTo>
                        <a:pt x="341768" y="304045"/>
                        <a:pt x="315739" y="299141"/>
                        <a:pt x="289711" y="294237"/>
                      </a:cubicBezTo>
                    </a:path>
                  </a:pathLst>
                </a:custGeom>
                <a:noFill/>
                <a:ln w="12700">
                  <a:solidFill>
                    <a:srgbClr val="26262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899CDA98-7F3C-844C-BB6C-A25E9D0EC78D}"/>
                    </a:ext>
                  </a:extLst>
                </p:cNvPr>
                <p:cNvSpPr/>
                <p:nvPr/>
              </p:nvSpPr>
              <p:spPr>
                <a:xfrm rot="1080000">
                  <a:off x="4041656" y="1655088"/>
                  <a:ext cx="144016" cy="144016"/>
                </a:xfrm>
                <a:custGeom>
                  <a:avLst/>
                  <a:gdLst>
                    <a:gd name="connsiteX0" fmla="*/ 0 w 324003"/>
                    <a:gd name="connsiteY0" fmla="*/ 0 h 299899"/>
                    <a:gd name="connsiteX1" fmla="*/ 235390 w 324003"/>
                    <a:gd name="connsiteY1" fmla="*/ 149382 h 299899"/>
                    <a:gd name="connsiteX2" fmla="*/ 86008 w 324003"/>
                    <a:gd name="connsiteY2" fmla="*/ 235390 h 299899"/>
                    <a:gd name="connsiteX3" fmla="*/ 307818 w 324003"/>
                    <a:gd name="connsiteY3" fmla="*/ 294237 h 299899"/>
                    <a:gd name="connsiteX4" fmla="*/ 289711 w 324003"/>
                    <a:gd name="connsiteY4" fmla="*/ 294237 h 299899"/>
                    <a:gd name="connsiteX0" fmla="*/ 0 w 324003"/>
                    <a:gd name="connsiteY0" fmla="*/ 0 h 299899"/>
                    <a:gd name="connsiteX1" fmla="*/ 172016 w 324003"/>
                    <a:gd name="connsiteY1" fmla="*/ 67901 h 299899"/>
                    <a:gd name="connsiteX2" fmla="*/ 86008 w 324003"/>
                    <a:gd name="connsiteY2" fmla="*/ 235390 h 299899"/>
                    <a:gd name="connsiteX3" fmla="*/ 307818 w 324003"/>
                    <a:gd name="connsiteY3" fmla="*/ 294237 h 299899"/>
                    <a:gd name="connsiteX4" fmla="*/ 289711 w 324003"/>
                    <a:gd name="connsiteY4" fmla="*/ 294237 h 299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4003" h="299899">
                      <a:moveTo>
                        <a:pt x="0" y="0"/>
                      </a:moveTo>
                      <a:cubicBezTo>
                        <a:pt x="110527" y="55075"/>
                        <a:pt x="157681" y="28669"/>
                        <a:pt x="172016" y="67901"/>
                      </a:cubicBezTo>
                      <a:cubicBezTo>
                        <a:pt x="186351" y="107133"/>
                        <a:pt x="63374" y="197667"/>
                        <a:pt x="86008" y="235390"/>
                      </a:cubicBezTo>
                      <a:cubicBezTo>
                        <a:pt x="108642" y="273113"/>
                        <a:pt x="273868" y="284429"/>
                        <a:pt x="307818" y="294237"/>
                      </a:cubicBezTo>
                      <a:cubicBezTo>
                        <a:pt x="341768" y="304045"/>
                        <a:pt x="315739" y="299141"/>
                        <a:pt x="289711" y="294237"/>
                      </a:cubicBezTo>
                    </a:path>
                  </a:pathLst>
                </a:custGeom>
                <a:noFill/>
                <a:ln w="12700">
                  <a:solidFill>
                    <a:srgbClr val="26262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67" name="Group 66">
                  <a:extLst>
                    <a:ext uri="{FF2B5EF4-FFF2-40B4-BE49-F238E27FC236}">
                      <a16:creationId xmlns:a16="http://schemas.microsoft.com/office/drawing/2014/main" id="{985AC776-AA52-604B-AA50-80099E677591}"/>
                    </a:ext>
                  </a:extLst>
                </p:cNvPr>
                <p:cNvGrpSpPr/>
                <p:nvPr/>
              </p:nvGrpSpPr>
              <p:grpSpPr>
                <a:xfrm>
                  <a:off x="4110729" y="1700787"/>
                  <a:ext cx="393227" cy="329997"/>
                  <a:chOff x="4110729" y="1700787"/>
                  <a:chExt cx="393227" cy="329997"/>
                </a:xfrm>
              </p:grpSpPr>
              <p:sp>
                <p:nvSpPr>
                  <p:cNvPr id="68" name="Can 67">
                    <a:extLst>
                      <a:ext uri="{FF2B5EF4-FFF2-40B4-BE49-F238E27FC236}">
                        <a16:creationId xmlns:a16="http://schemas.microsoft.com/office/drawing/2014/main" id="{8D53FE21-B490-7C47-9EBC-B534D9513463}"/>
                      </a:ext>
                    </a:extLst>
                  </p:cNvPr>
                  <p:cNvSpPr/>
                  <p:nvPr/>
                </p:nvSpPr>
                <p:spPr>
                  <a:xfrm rot="18955733">
                    <a:off x="4134772" y="1700787"/>
                    <a:ext cx="340556" cy="329997"/>
                  </a:xfrm>
                  <a:prstGeom prst="can">
                    <a:avLst>
                      <a:gd name="adj" fmla="val 50000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rgbClr val="595959"/>
                    </a:solidFill>
                  </a:ln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9" name="Arc 68">
                    <a:extLst>
                      <a:ext uri="{FF2B5EF4-FFF2-40B4-BE49-F238E27FC236}">
                        <a16:creationId xmlns:a16="http://schemas.microsoft.com/office/drawing/2014/main" id="{49AB100A-F45D-0F48-9BBC-94271179C6E6}"/>
                      </a:ext>
                    </a:extLst>
                  </p:cNvPr>
                  <p:cNvSpPr/>
                  <p:nvPr/>
                </p:nvSpPr>
                <p:spPr>
                  <a:xfrm rot="8155733">
                    <a:off x="4166147" y="1820879"/>
                    <a:ext cx="337809" cy="145651"/>
                  </a:xfrm>
                  <a:prstGeom prst="arc">
                    <a:avLst>
                      <a:gd name="adj1" fmla="val 10748896"/>
                      <a:gd name="adj2" fmla="val 0"/>
                    </a:avLst>
                  </a:prstGeom>
                  <a:ln w="28575" cap="rnd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0" name="Arc 69">
                    <a:extLst>
                      <a:ext uri="{FF2B5EF4-FFF2-40B4-BE49-F238E27FC236}">
                        <a16:creationId xmlns:a16="http://schemas.microsoft.com/office/drawing/2014/main" id="{AC73A462-9159-7A4B-99E5-9609B797B4B8}"/>
                      </a:ext>
                    </a:extLst>
                  </p:cNvPr>
                  <p:cNvSpPr/>
                  <p:nvPr/>
                </p:nvSpPr>
                <p:spPr>
                  <a:xfrm rot="8397793">
                    <a:off x="4110729" y="1782394"/>
                    <a:ext cx="337809" cy="145651"/>
                  </a:xfrm>
                  <a:prstGeom prst="arc">
                    <a:avLst>
                      <a:gd name="adj1" fmla="val 10748896"/>
                      <a:gd name="adj2" fmla="val 0"/>
                    </a:avLst>
                  </a:prstGeom>
                  <a:ln w="28575" cap="rnd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DC1303C8-586F-3B4E-98D3-50BEBC6565F8}"/>
                  </a:ext>
                </a:extLst>
              </p:cNvPr>
              <p:cNvSpPr/>
              <p:nvPr/>
            </p:nvSpPr>
            <p:spPr>
              <a:xfrm>
                <a:off x="2499602" y="2198791"/>
                <a:ext cx="36000" cy="36000"/>
              </a:xfrm>
              <a:prstGeom prst="ellipse">
                <a:avLst/>
              </a:prstGeom>
              <a:solidFill>
                <a:srgbClr val="007A37"/>
              </a:solidFill>
              <a:ln>
                <a:solidFill>
                  <a:srgbClr val="1A821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68AEE60E-2C93-FF42-8193-E1F2B371801C}"/>
                  </a:ext>
                </a:extLst>
              </p:cNvPr>
              <p:cNvSpPr/>
              <p:nvPr/>
            </p:nvSpPr>
            <p:spPr>
              <a:xfrm>
                <a:off x="2699755" y="2107731"/>
                <a:ext cx="36000" cy="36000"/>
              </a:xfrm>
              <a:prstGeom prst="ellipse">
                <a:avLst/>
              </a:prstGeom>
              <a:solidFill>
                <a:srgbClr val="007A37"/>
              </a:solidFill>
              <a:ln>
                <a:solidFill>
                  <a:srgbClr val="1A821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7430A3C-35B3-1747-A53F-8BB36D5D6B26}"/>
                </a:ext>
              </a:extLst>
            </p:cNvPr>
            <p:cNvGrpSpPr/>
            <p:nvPr/>
          </p:nvGrpSpPr>
          <p:grpSpPr>
            <a:xfrm rot="899970" flipH="1" flipV="1">
              <a:off x="2714042" y="2832409"/>
              <a:ext cx="917725" cy="661654"/>
              <a:chOff x="3355638" y="4357664"/>
              <a:chExt cx="398180" cy="311745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0C86D800-D7EF-324E-8171-4001D0CF9492}"/>
                  </a:ext>
                </a:extLst>
              </p:cNvPr>
              <p:cNvSpPr/>
              <p:nvPr/>
            </p:nvSpPr>
            <p:spPr>
              <a:xfrm>
                <a:off x="3553408" y="4357664"/>
                <a:ext cx="108000" cy="10800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82F58A1A-2BF4-AE47-A75A-445DB3A5E5CD}"/>
                  </a:ext>
                </a:extLst>
              </p:cNvPr>
              <p:cNvSpPr/>
              <p:nvPr/>
            </p:nvSpPr>
            <p:spPr>
              <a:xfrm>
                <a:off x="3445515" y="4438393"/>
                <a:ext cx="216000" cy="18000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D912E101-95AA-7F41-8E5E-ACB9A5C062E0}"/>
                  </a:ext>
                </a:extLst>
              </p:cNvPr>
              <p:cNvSpPr/>
              <p:nvPr/>
            </p:nvSpPr>
            <p:spPr>
              <a:xfrm>
                <a:off x="3368569" y="4561409"/>
                <a:ext cx="108000" cy="108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394E895D-408E-044A-89D5-2B13F6742701}"/>
                  </a:ext>
                </a:extLst>
              </p:cNvPr>
              <p:cNvSpPr/>
              <p:nvPr/>
            </p:nvSpPr>
            <p:spPr>
              <a:xfrm>
                <a:off x="3521825" y="4550345"/>
                <a:ext cx="108000" cy="10800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68389ADF-0DF9-2B4E-A39A-F4C77A174144}"/>
                  </a:ext>
                </a:extLst>
              </p:cNvPr>
              <p:cNvSpPr/>
              <p:nvPr/>
            </p:nvSpPr>
            <p:spPr>
              <a:xfrm>
                <a:off x="3451427" y="4393121"/>
                <a:ext cx="108000" cy="10800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CEB33BF6-A8CD-304D-9193-6A23D5C41D19}"/>
                  </a:ext>
                </a:extLst>
              </p:cNvPr>
              <p:cNvSpPr/>
              <p:nvPr/>
            </p:nvSpPr>
            <p:spPr>
              <a:xfrm>
                <a:off x="3355638" y="4438607"/>
                <a:ext cx="108000" cy="10800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402F0ED7-3DED-4D4D-A782-554993E2A820}"/>
                  </a:ext>
                </a:extLst>
              </p:cNvPr>
              <p:cNvSpPr/>
              <p:nvPr/>
            </p:nvSpPr>
            <p:spPr>
              <a:xfrm>
                <a:off x="3645818" y="4449819"/>
                <a:ext cx="108000" cy="10800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pic>
        <p:nvPicPr>
          <p:cNvPr id="84" name="Picture 2" descr="TrueBlot® Magnetic Beads">
            <a:extLst>
              <a:ext uri="{FF2B5EF4-FFF2-40B4-BE49-F238E27FC236}">
                <a16:creationId xmlns:a16="http://schemas.microsoft.com/office/drawing/2014/main" id="{9F789716-4ACE-774F-943A-4C966DA78F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" t="1035" r="81867" b="68613"/>
          <a:stretch/>
        </p:blipFill>
        <p:spPr bwMode="auto">
          <a:xfrm>
            <a:off x="8220821" y="4214496"/>
            <a:ext cx="1778918" cy="305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1" name="Group 130">
            <a:extLst>
              <a:ext uri="{FF2B5EF4-FFF2-40B4-BE49-F238E27FC236}">
                <a16:creationId xmlns:a16="http://schemas.microsoft.com/office/drawing/2014/main" id="{92344E77-0FE0-8F49-BA4B-7176233F983F}"/>
              </a:ext>
            </a:extLst>
          </p:cNvPr>
          <p:cNvGrpSpPr/>
          <p:nvPr/>
        </p:nvGrpSpPr>
        <p:grpSpPr>
          <a:xfrm rot="2375638">
            <a:off x="8455446" y="5780485"/>
            <a:ext cx="1587268" cy="436499"/>
            <a:chOff x="7305088" y="2761106"/>
            <a:chExt cx="4368106" cy="1428427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F6428775-C460-9C4D-9BC7-DC79AFADB84A}"/>
                </a:ext>
              </a:extLst>
            </p:cNvPr>
            <p:cNvGrpSpPr/>
            <p:nvPr/>
          </p:nvGrpSpPr>
          <p:grpSpPr>
            <a:xfrm>
              <a:off x="7305088" y="2761106"/>
              <a:ext cx="4368106" cy="1428427"/>
              <a:chOff x="1552493" y="2423274"/>
              <a:chExt cx="4368106" cy="1070789"/>
            </a:xfrm>
          </p:grpSpPr>
          <p:sp>
            <p:nvSpPr>
              <p:cNvPr id="90" name="Rectangle 171">
                <a:extLst>
                  <a:ext uri="{FF2B5EF4-FFF2-40B4-BE49-F238E27FC236}">
                    <a16:creationId xmlns:a16="http://schemas.microsoft.com/office/drawing/2014/main" id="{F1B7331D-8210-3549-B676-94690D8ACC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1876" y="2491272"/>
                <a:ext cx="288032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lvl="0" algn="ctr"/>
                <a:r>
                  <a:rPr lang="en-US" altLang="en-US" sz="800" dirty="0">
                    <a:solidFill>
                      <a:schemeClr val="bg1"/>
                    </a:solidFill>
                  </a:rPr>
                  <a:t>Pol II</a:t>
                </a:r>
              </a:p>
            </p:txBody>
          </p: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14CE7E69-97B4-3C42-93CC-B3B89A98AB98}"/>
                  </a:ext>
                </a:extLst>
              </p:cNvPr>
              <p:cNvGrpSpPr/>
              <p:nvPr/>
            </p:nvGrpSpPr>
            <p:grpSpPr>
              <a:xfrm>
                <a:off x="1552493" y="2423274"/>
                <a:ext cx="4368106" cy="1026184"/>
                <a:chOff x="1134968" y="1859830"/>
                <a:chExt cx="3188472" cy="760503"/>
              </a:xfrm>
            </p:grpSpPr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4C5E6791-E2EC-1C44-96A4-E0418755ABA6}"/>
                    </a:ext>
                  </a:extLst>
                </p:cNvPr>
                <p:cNvSpPr/>
                <p:nvPr/>
              </p:nvSpPr>
              <p:spPr>
                <a:xfrm>
                  <a:off x="3067337" y="2208453"/>
                  <a:ext cx="238481" cy="26914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1" name="Arc 100">
                  <a:extLst>
                    <a:ext uri="{FF2B5EF4-FFF2-40B4-BE49-F238E27FC236}">
                      <a16:creationId xmlns:a16="http://schemas.microsoft.com/office/drawing/2014/main" id="{9E3A63A9-1EED-1B4E-B23F-B2A5605B7DD9}"/>
                    </a:ext>
                  </a:extLst>
                </p:cNvPr>
                <p:cNvSpPr/>
                <p:nvPr/>
              </p:nvSpPr>
              <p:spPr>
                <a:xfrm rot="10800000">
                  <a:off x="1134968" y="2371386"/>
                  <a:ext cx="3188472" cy="83067"/>
                </a:xfrm>
                <a:prstGeom prst="arc">
                  <a:avLst>
                    <a:gd name="adj1" fmla="val 10993580"/>
                    <a:gd name="adj2" fmla="val 15991"/>
                  </a:avLst>
                </a:prstGeom>
                <a:ln w="28575" cap="rnd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A85896D9-C1FE-A948-BAE7-7E639D4AD206}"/>
                    </a:ext>
                  </a:extLst>
                </p:cNvPr>
                <p:cNvSpPr/>
                <p:nvPr/>
              </p:nvSpPr>
              <p:spPr>
                <a:xfrm>
                  <a:off x="1849319" y="1859830"/>
                  <a:ext cx="252000" cy="252000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103" name="Group 102">
                  <a:extLst>
                    <a:ext uri="{FF2B5EF4-FFF2-40B4-BE49-F238E27FC236}">
                      <a16:creationId xmlns:a16="http://schemas.microsoft.com/office/drawing/2014/main" id="{D2E43157-28A9-C844-B201-8E4E3E06EB4A}"/>
                    </a:ext>
                  </a:extLst>
                </p:cNvPr>
                <p:cNvGrpSpPr/>
                <p:nvPr/>
              </p:nvGrpSpPr>
              <p:grpSpPr>
                <a:xfrm>
                  <a:off x="1213157" y="2142209"/>
                  <a:ext cx="462300" cy="478124"/>
                  <a:chOff x="4041656" y="1552660"/>
                  <a:chExt cx="462300" cy="478124"/>
                </a:xfrm>
              </p:grpSpPr>
              <p:sp>
                <p:nvSpPr>
                  <p:cNvPr id="122" name="Freeform 121">
                    <a:extLst>
                      <a:ext uri="{FF2B5EF4-FFF2-40B4-BE49-F238E27FC236}">
                        <a16:creationId xmlns:a16="http://schemas.microsoft.com/office/drawing/2014/main" id="{BB828893-5C73-4A4B-8DDF-DC754C610A03}"/>
                      </a:ext>
                    </a:extLst>
                  </p:cNvPr>
                  <p:cNvSpPr/>
                  <p:nvPr/>
                </p:nvSpPr>
                <p:spPr>
                  <a:xfrm rot="1080000">
                    <a:off x="4247396" y="1552660"/>
                    <a:ext cx="144016" cy="144016"/>
                  </a:xfrm>
                  <a:custGeom>
                    <a:avLst/>
                    <a:gdLst>
                      <a:gd name="connsiteX0" fmla="*/ 0 w 324003"/>
                      <a:gd name="connsiteY0" fmla="*/ 0 h 299899"/>
                      <a:gd name="connsiteX1" fmla="*/ 235390 w 324003"/>
                      <a:gd name="connsiteY1" fmla="*/ 149382 h 299899"/>
                      <a:gd name="connsiteX2" fmla="*/ 86008 w 324003"/>
                      <a:gd name="connsiteY2" fmla="*/ 235390 h 299899"/>
                      <a:gd name="connsiteX3" fmla="*/ 307818 w 324003"/>
                      <a:gd name="connsiteY3" fmla="*/ 294237 h 299899"/>
                      <a:gd name="connsiteX4" fmla="*/ 289711 w 324003"/>
                      <a:gd name="connsiteY4" fmla="*/ 294237 h 299899"/>
                      <a:gd name="connsiteX0" fmla="*/ 0 w 324003"/>
                      <a:gd name="connsiteY0" fmla="*/ 0 h 299899"/>
                      <a:gd name="connsiteX1" fmla="*/ 172016 w 324003"/>
                      <a:gd name="connsiteY1" fmla="*/ 67901 h 299899"/>
                      <a:gd name="connsiteX2" fmla="*/ 86008 w 324003"/>
                      <a:gd name="connsiteY2" fmla="*/ 235390 h 299899"/>
                      <a:gd name="connsiteX3" fmla="*/ 307818 w 324003"/>
                      <a:gd name="connsiteY3" fmla="*/ 294237 h 299899"/>
                      <a:gd name="connsiteX4" fmla="*/ 289711 w 324003"/>
                      <a:gd name="connsiteY4" fmla="*/ 294237 h 2998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4003" h="299899">
                        <a:moveTo>
                          <a:pt x="0" y="0"/>
                        </a:moveTo>
                        <a:cubicBezTo>
                          <a:pt x="110527" y="55075"/>
                          <a:pt x="157681" y="28669"/>
                          <a:pt x="172016" y="67901"/>
                        </a:cubicBezTo>
                        <a:cubicBezTo>
                          <a:pt x="186351" y="107133"/>
                          <a:pt x="63374" y="197667"/>
                          <a:pt x="86008" y="235390"/>
                        </a:cubicBezTo>
                        <a:cubicBezTo>
                          <a:pt x="108642" y="273113"/>
                          <a:pt x="273868" y="284429"/>
                          <a:pt x="307818" y="294237"/>
                        </a:cubicBezTo>
                        <a:cubicBezTo>
                          <a:pt x="341768" y="304045"/>
                          <a:pt x="315739" y="299141"/>
                          <a:pt x="289711" y="294237"/>
                        </a:cubicBezTo>
                      </a:path>
                    </a:pathLst>
                  </a:custGeom>
                  <a:noFill/>
                  <a:ln w="12700">
                    <a:solidFill>
                      <a:srgbClr val="26262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3" name="Freeform 122">
                    <a:extLst>
                      <a:ext uri="{FF2B5EF4-FFF2-40B4-BE49-F238E27FC236}">
                        <a16:creationId xmlns:a16="http://schemas.microsoft.com/office/drawing/2014/main" id="{10A9396A-513F-8C4F-83E8-264AE3814912}"/>
                      </a:ext>
                    </a:extLst>
                  </p:cNvPr>
                  <p:cNvSpPr/>
                  <p:nvPr/>
                </p:nvSpPr>
                <p:spPr>
                  <a:xfrm rot="1080000">
                    <a:off x="4041656" y="1655088"/>
                    <a:ext cx="144016" cy="144016"/>
                  </a:xfrm>
                  <a:custGeom>
                    <a:avLst/>
                    <a:gdLst>
                      <a:gd name="connsiteX0" fmla="*/ 0 w 324003"/>
                      <a:gd name="connsiteY0" fmla="*/ 0 h 299899"/>
                      <a:gd name="connsiteX1" fmla="*/ 235390 w 324003"/>
                      <a:gd name="connsiteY1" fmla="*/ 149382 h 299899"/>
                      <a:gd name="connsiteX2" fmla="*/ 86008 w 324003"/>
                      <a:gd name="connsiteY2" fmla="*/ 235390 h 299899"/>
                      <a:gd name="connsiteX3" fmla="*/ 307818 w 324003"/>
                      <a:gd name="connsiteY3" fmla="*/ 294237 h 299899"/>
                      <a:gd name="connsiteX4" fmla="*/ 289711 w 324003"/>
                      <a:gd name="connsiteY4" fmla="*/ 294237 h 299899"/>
                      <a:gd name="connsiteX0" fmla="*/ 0 w 324003"/>
                      <a:gd name="connsiteY0" fmla="*/ 0 h 299899"/>
                      <a:gd name="connsiteX1" fmla="*/ 172016 w 324003"/>
                      <a:gd name="connsiteY1" fmla="*/ 67901 h 299899"/>
                      <a:gd name="connsiteX2" fmla="*/ 86008 w 324003"/>
                      <a:gd name="connsiteY2" fmla="*/ 235390 h 299899"/>
                      <a:gd name="connsiteX3" fmla="*/ 307818 w 324003"/>
                      <a:gd name="connsiteY3" fmla="*/ 294237 h 299899"/>
                      <a:gd name="connsiteX4" fmla="*/ 289711 w 324003"/>
                      <a:gd name="connsiteY4" fmla="*/ 294237 h 2998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4003" h="299899">
                        <a:moveTo>
                          <a:pt x="0" y="0"/>
                        </a:moveTo>
                        <a:cubicBezTo>
                          <a:pt x="110527" y="55075"/>
                          <a:pt x="157681" y="28669"/>
                          <a:pt x="172016" y="67901"/>
                        </a:cubicBezTo>
                        <a:cubicBezTo>
                          <a:pt x="186351" y="107133"/>
                          <a:pt x="63374" y="197667"/>
                          <a:pt x="86008" y="235390"/>
                        </a:cubicBezTo>
                        <a:cubicBezTo>
                          <a:pt x="108642" y="273113"/>
                          <a:pt x="273868" y="284429"/>
                          <a:pt x="307818" y="294237"/>
                        </a:cubicBezTo>
                        <a:cubicBezTo>
                          <a:pt x="341768" y="304045"/>
                          <a:pt x="315739" y="299141"/>
                          <a:pt x="289711" y="294237"/>
                        </a:cubicBezTo>
                      </a:path>
                    </a:pathLst>
                  </a:custGeom>
                  <a:noFill/>
                  <a:ln w="12700">
                    <a:solidFill>
                      <a:srgbClr val="26262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124" name="Group 123">
                    <a:extLst>
                      <a:ext uri="{FF2B5EF4-FFF2-40B4-BE49-F238E27FC236}">
                        <a16:creationId xmlns:a16="http://schemas.microsoft.com/office/drawing/2014/main" id="{59F5E211-1B86-F947-B125-19236EA19C0C}"/>
                      </a:ext>
                    </a:extLst>
                  </p:cNvPr>
                  <p:cNvGrpSpPr/>
                  <p:nvPr/>
                </p:nvGrpSpPr>
                <p:grpSpPr>
                  <a:xfrm>
                    <a:off x="4110729" y="1700787"/>
                    <a:ext cx="393227" cy="329997"/>
                    <a:chOff x="4110729" y="1700787"/>
                    <a:chExt cx="393227" cy="329997"/>
                  </a:xfrm>
                </p:grpSpPr>
                <p:sp>
                  <p:nvSpPr>
                    <p:cNvPr id="125" name="Can 124">
                      <a:extLst>
                        <a:ext uri="{FF2B5EF4-FFF2-40B4-BE49-F238E27FC236}">
                          <a16:creationId xmlns:a16="http://schemas.microsoft.com/office/drawing/2014/main" id="{E7FC065A-EB1B-F847-8520-9490D9BC9839}"/>
                        </a:ext>
                      </a:extLst>
                    </p:cNvPr>
                    <p:cNvSpPr/>
                    <p:nvPr/>
                  </p:nvSpPr>
                  <p:spPr>
                    <a:xfrm rot="18955733">
                      <a:off x="4134772" y="1700787"/>
                      <a:ext cx="340556" cy="329997"/>
                    </a:xfrm>
                    <a:prstGeom prst="can">
                      <a:avLst>
                        <a:gd name="adj" fmla="val 50000"/>
                      </a:avLst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solidFill>
                        <a:srgbClr val="595959"/>
                      </a:solidFill>
                    </a:ln>
                  </p:spPr>
                  <p:style>
                    <a:lnRef idx="1">
                      <a:schemeClr val="dk1"/>
                    </a:lnRef>
                    <a:fillRef idx="2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6" name="Arc 125">
                      <a:extLst>
                        <a:ext uri="{FF2B5EF4-FFF2-40B4-BE49-F238E27FC236}">
                          <a16:creationId xmlns:a16="http://schemas.microsoft.com/office/drawing/2014/main" id="{017A75CF-3E08-FD43-8089-83B4B461528F}"/>
                        </a:ext>
                      </a:extLst>
                    </p:cNvPr>
                    <p:cNvSpPr/>
                    <p:nvPr/>
                  </p:nvSpPr>
                  <p:spPr>
                    <a:xfrm rot="8155733">
                      <a:off x="4166147" y="1820879"/>
                      <a:ext cx="337809" cy="145651"/>
                    </a:xfrm>
                    <a:prstGeom prst="arc">
                      <a:avLst>
                        <a:gd name="adj1" fmla="val 10748896"/>
                        <a:gd name="adj2" fmla="val 0"/>
                      </a:avLst>
                    </a:prstGeom>
                    <a:ln w="28575" cap="rnd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7" name="Arc 126">
                      <a:extLst>
                        <a:ext uri="{FF2B5EF4-FFF2-40B4-BE49-F238E27FC236}">
                          <a16:creationId xmlns:a16="http://schemas.microsoft.com/office/drawing/2014/main" id="{7741CA86-CA82-3A46-A1F9-41AAB32DF738}"/>
                        </a:ext>
                      </a:extLst>
                    </p:cNvPr>
                    <p:cNvSpPr/>
                    <p:nvPr/>
                  </p:nvSpPr>
                  <p:spPr>
                    <a:xfrm rot="8397793">
                      <a:off x="4110729" y="1782394"/>
                      <a:ext cx="337809" cy="145651"/>
                    </a:xfrm>
                    <a:prstGeom prst="arc">
                      <a:avLst>
                        <a:gd name="adj1" fmla="val 10748896"/>
                        <a:gd name="adj2" fmla="val 0"/>
                      </a:avLst>
                    </a:prstGeom>
                    <a:ln w="28575" cap="rnd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1E457ADB-4146-4543-9AF5-9ADE9A009DE6}"/>
                    </a:ext>
                  </a:extLst>
                </p:cNvPr>
                <p:cNvSpPr/>
                <p:nvPr/>
              </p:nvSpPr>
              <p:spPr>
                <a:xfrm>
                  <a:off x="1449482" y="2102968"/>
                  <a:ext cx="36000" cy="36000"/>
                </a:xfrm>
                <a:prstGeom prst="ellipse">
                  <a:avLst/>
                </a:prstGeom>
                <a:solidFill>
                  <a:srgbClr val="007A37"/>
                </a:solidFill>
                <a:ln>
                  <a:solidFill>
                    <a:srgbClr val="1A821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A6C9FB16-D7B3-214F-9777-A7841AC8B8AE}"/>
                    </a:ext>
                  </a:extLst>
                </p:cNvPr>
                <p:cNvSpPr/>
                <p:nvPr/>
              </p:nvSpPr>
              <p:spPr>
                <a:xfrm>
                  <a:off x="1206976" y="2189265"/>
                  <a:ext cx="36000" cy="36000"/>
                </a:xfrm>
                <a:prstGeom prst="ellipse">
                  <a:avLst/>
                </a:prstGeom>
                <a:solidFill>
                  <a:srgbClr val="007A37"/>
                </a:solidFill>
                <a:ln>
                  <a:solidFill>
                    <a:srgbClr val="1A821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E31FDBA5-C20C-0743-8203-F21A5901A362}"/>
                    </a:ext>
                  </a:extLst>
                </p:cNvPr>
                <p:cNvGrpSpPr/>
                <p:nvPr/>
              </p:nvGrpSpPr>
              <p:grpSpPr>
                <a:xfrm>
                  <a:off x="1775080" y="2142209"/>
                  <a:ext cx="462300" cy="478124"/>
                  <a:chOff x="4041656" y="1552660"/>
                  <a:chExt cx="462300" cy="478124"/>
                </a:xfrm>
              </p:grpSpPr>
              <p:sp>
                <p:nvSpPr>
                  <p:cNvPr id="116" name="Freeform 115">
                    <a:extLst>
                      <a:ext uri="{FF2B5EF4-FFF2-40B4-BE49-F238E27FC236}">
                        <a16:creationId xmlns:a16="http://schemas.microsoft.com/office/drawing/2014/main" id="{D4A9F528-93E4-6043-8482-AA2E9E0324D9}"/>
                      </a:ext>
                    </a:extLst>
                  </p:cNvPr>
                  <p:cNvSpPr/>
                  <p:nvPr/>
                </p:nvSpPr>
                <p:spPr>
                  <a:xfrm rot="1080000">
                    <a:off x="4247396" y="1552660"/>
                    <a:ext cx="144016" cy="144016"/>
                  </a:xfrm>
                  <a:custGeom>
                    <a:avLst/>
                    <a:gdLst>
                      <a:gd name="connsiteX0" fmla="*/ 0 w 324003"/>
                      <a:gd name="connsiteY0" fmla="*/ 0 h 299899"/>
                      <a:gd name="connsiteX1" fmla="*/ 235390 w 324003"/>
                      <a:gd name="connsiteY1" fmla="*/ 149382 h 299899"/>
                      <a:gd name="connsiteX2" fmla="*/ 86008 w 324003"/>
                      <a:gd name="connsiteY2" fmla="*/ 235390 h 299899"/>
                      <a:gd name="connsiteX3" fmla="*/ 307818 w 324003"/>
                      <a:gd name="connsiteY3" fmla="*/ 294237 h 299899"/>
                      <a:gd name="connsiteX4" fmla="*/ 289711 w 324003"/>
                      <a:gd name="connsiteY4" fmla="*/ 294237 h 299899"/>
                      <a:gd name="connsiteX0" fmla="*/ 0 w 324003"/>
                      <a:gd name="connsiteY0" fmla="*/ 0 h 299899"/>
                      <a:gd name="connsiteX1" fmla="*/ 172016 w 324003"/>
                      <a:gd name="connsiteY1" fmla="*/ 67901 h 299899"/>
                      <a:gd name="connsiteX2" fmla="*/ 86008 w 324003"/>
                      <a:gd name="connsiteY2" fmla="*/ 235390 h 299899"/>
                      <a:gd name="connsiteX3" fmla="*/ 307818 w 324003"/>
                      <a:gd name="connsiteY3" fmla="*/ 294237 h 299899"/>
                      <a:gd name="connsiteX4" fmla="*/ 289711 w 324003"/>
                      <a:gd name="connsiteY4" fmla="*/ 294237 h 2998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4003" h="299899">
                        <a:moveTo>
                          <a:pt x="0" y="0"/>
                        </a:moveTo>
                        <a:cubicBezTo>
                          <a:pt x="110527" y="55075"/>
                          <a:pt x="157681" y="28669"/>
                          <a:pt x="172016" y="67901"/>
                        </a:cubicBezTo>
                        <a:cubicBezTo>
                          <a:pt x="186351" y="107133"/>
                          <a:pt x="63374" y="197667"/>
                          <a:pt x="86008" y="235390"/>
                        </a:cubicBezTo>
                        <a:cubicBezTo>
                          <a:pt x="108642" y="273113"/>
                          <a:pt x="273868" y="284429"/>
                          <a:pt x="307818" y="294237"/>
                        </a:cubicBezTo>
                        <a:cubicBezTo>
                          <a:pt x="341768" y="304045"/>
                          <a:pt x="315739" y="299141"/>
                          <a:pt x="289711" y="294237"/>
                        </a:cubicBezTo>
                      </a:path>
                    </a:pathLst>
                  </a:custGeom>
                  <a:noFill/>
                  <a:ln w="12700">
                    <a:solidFill>
                      <a:srgbClr val="26262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7" name="Freeform 116">
                    <a:extLst>
                      <a:ext uri="{FF2B5EF4-FFF2-40B4-BE49-F238E27FC236}">
                        <a16:creationId xmlns:a16="http://schemas.microsoft.com/office/drawing/2014/main" id="{944C0974-F8B2-2146-948B-DA20A390E445}"/>
                      </a:ext>
                    </a:extLst>
                  </p:cNvPr>
                  <p:cNvSpPr/>
                  <p:nvPr/>
                </p:nvSpPr>
                <p:spPr>
                  <a:xfrm rot="1080000">
                    <a:off x="4041656" y="1655088"/>
                    <a:ext cx="144016" cy="144016"/>
                  </a:xfrm>
                  <a:custGeom>
                    <a:avLst/>
                    <a:gdLst>
                      <a:gd name="connsiteX0" fmla="*/ 0 w 324003"/>
                      <a:gd name="connsiteY0" fmla="*/ 0 h 299899"/>
                      <a:gd name="connsiteX1" fmla="*/ 235390 w 324003"/>
                      <a:gd name="connsiteY1" fmla="*/ 149382 h 299899"/>
                      <a:gd name="connsiteX2" fmla="*/ 86008 w 324003"/>
                      <a:gd name="connsiteY2" fmla="*/ 235390 h 299899"/>
                      <a:gd name="connsiteX3" fmla="*/ 307818 w 324003"/>
                      <a:gd name="connsiteY3" fmla="*/ 294237 h 299899"/>
                      <a:gd name="connsiteX4" fmla="*/ 289711 w 324003"/>
                      <a:gd name="connsiteY4" fmla="*/ 294237 h 299899"/>
                      <a:gd name="connsiteX0" fmla="*/ 0 w 324003"/>
                      <a:gd name="connsiteY0" fmla="*/ 0 h 299899"/>
                      <a:gd name="connsiteX1" fmla="*/ 172016 w 324003"/>
                      <a:gd name="connsiteY1" fmla="*/ 67901 h 299899"/>
                      <a:gd name="connsiteX2" fmla="*/ 86008 w 324003"/>
                      <a:gd name="connsiteY2" fmla="*/ 235390 h 299899"/>
                      <a:gd name="connsiteX3" fmla="*/ 307818 w 324003"/>
                      <a:gd name="connsiteY3" fmla="*/ 294237 h 299899"/>
                      <a:gd name="connsiteX4" fmla="*/ 289711 w 324003"/>
                      <a:gd name="connsiteY4" fmla="*/ 294237 h 2998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4003" h="299899">
                        <a:moveTo>
                          <a:pt x="0" y="0"/>
                        </a:moveTo>
                        <a:cubicBezTo>
                          <a:pt x="110527" y="55075"/>
                          <a:pt x="157681" y="28669"/>
                          <a:pt x="172016" y="67901"/>
                        </a:cubicBezTo>
                        <a:cubicBezTo>
                          <a:pt x="186351" y="107133"/>
                          <a:pt x="63374" y="197667"/>
                          <a:pt x="86008" y="235390"/>
                        </a:cubicBezTo>
                        <a:cubicBezTo>
                          <a:pt x="108642" y="273113"/>
                          <a:pt x="273868" y="284429"/>
                          <a:pt x="307818" y="294237"/>
                        </a:cubicBezTo>
                        <a:cubicBezTo>
                          <a:pt x="341768" y="304045"/>
                          <a:pt x="315739" y="299141"/>
                          <a:pt x="289711" y="294237"/>
                        </a:cubicBezTo>
                      </a:path>
                    </a:pathLst>
                  </a:custGeom>
                  <a:noFill/>
                  <a:ln w="12700">
                    <a:solidFill>
                      <a:srgbClr val="26262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118" name="Group 117">
                    <a:extLst>
                      <a:ext uri="{FF2B5EF4-FFF2-40B4-BE49-F238E27FC236}">
                        <a16:creationId xmlns:a16="http://schemas.microsoft.com/office/drawing/2014/main" id="{B20E4E35-E966-9C45-90C9-D68EFA3646B8}"/>
                      </a:ext>
                    </a:extLst>
                  </p:cNvPr>
                  <p:cNvGrpSpPr/>
                  <p:nvPr/>
                </p:nvGrpSpPr>
                <p:grpSpPr>
                  <a:xfrm>
                    <a:off x="4110729" y="1700787"/>
                    <a:ext cx="393227" cy="329997"/>
                    <a:chOff x="4110729" y="1700787"/>
                    <a:chExt cx="393227" cy="329997"/>
                  </a:xfrm>
                </p:grpSpPr>
                <p:sp>
                  <p:nvSpPr>
                    <p:cNvPr id="119" name="Can 118">
                      <a:extLst>
                        <a:ext uri="{FF2B5EF4-FFF2-40B4-BE49-F238E27FC236}">
                          <a16:creationId xmlns:a16="http://schemas.microsoft.com/office/drawing/2014/main" id="{3ECD4024-AE15-7145-BBCE-A1087830B149}"/>
                        </a:ext>
                      </a:extLst>
                    </p:cNvPr>
                    <p:cNvSpPr/>
                    <p:nvPr/>
                  </p:nvSpPr>
                  <p:spPr>
                    <a:xfrm rot="18955733">
                      <a:off x="4134772" y="1700787"/>
                      <a:ext cx="340556" cy="329997"/>
                    </a:xfrm>
                    <a:prstGeom prst="can">
                      <a:avLst>
                        <a:gd name="adj" fmla="val 50000"/>
                      </a:avLst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solidFill>
                        <a:srgbClr val="595959"/>
                      </a:solidFill>
                    </a:ln>
                  </p:spPr>
                  <p:style>
                    <a:lnRef idx="1">
                      <a:schemeClr val="dk1"/>
                    </a:lnRef>
                    <a:fillRef idx="2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0" name="Arc 119">
                      <a:extLst>
                        <a:ext uri="{FF2B5EF4-FFF2-40B4-BE49-F238E27FC236}">
                          <a16:creationId xmlns:a16="http://schemas.microsoft.com/office/drawing/2014/main" id="{D484BE49-FBCA-1E40-B44D-BA299DB2B67F}"/>
                        </a:ext>
                      </a:extLst>
                    </p:cNvPr>
                    <p:cNvSpPr/>
                    <p:nvPr/>
                  </p:nvSpPr>
                  <p:spPr>
                    <a:xfrm rot="8155733">
                      <a:off x="4166147" y="1820879"/>
                      <a:ext cx="337809" cy="145651"/>
                    </a:xfrm>
                    <a:prstGeom prst="arc">
                      <a:avLst>
                        <a:gd name="adj1" fmla="val 10748896"/>
                        <a:gd name="adj2" fmla="val 0"/>
                      </a:avLst>
                    </a:prstGeom>
                    <a:ln w="28575" cap="rnd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1" name="Arc 120">
                      <a:extLst>
                        <a:ext uri="{FF2B5EF4-FFF2-40B4-BE49-F238E27FC236}">
                          <a16:creationId xmlns:a16="http://schemas.microsoft.com/office/drawing/2014/main" id="{0298A4ED-6B43-B349-BDFC-745883D5B437}"/>
                        </a:ext>
                      </a:extLst>
                    </p:cNvPr>
                    <p:cNvSpPr/>
                    <p:nvPr/>
                  </p:nvSpPr>
                  <p:spPr>
                    <a:xfrm rot="8397793">
                      <a:off x="4110729" y="1782394"/>
                      <a:ext cx="337809" cy="145651"/>
                    </a:xfrm>
                    <a:prstGeom prst="arc">
                      <a:avLst>
                        <a:gd name="adj1" fmla="val 10748896"/>
                        <a:gd name="adj2" fmla="val 0"/>
                      </a:avLst>
                    </a:prstGeom>
                    <a:ln w="28575" cap="rnd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07" name="Group 106">
                  <a:extLst>
                    <a:ext uri="{FF2B5EF4-FFF2-40B4-BE49-F238E27FC236}">
                      <a16:creationId xmlns:a16="http://schemas.microsoft.com/office/drawing/2014/main" id="{B2837F05-6D0D-144F-BD32-7B5C5181D24D}"/>
                    </a:ext>
                  </a:extLst>
                </p:cNvPr>
                <p:cNvGrpSpPr/>
                <p:nvPr/>
              </p:nvGrpSpPr>
              <p:grpSpPr>
                <a:xfrm>
                  <a:off x="2472868" y="2126783"/>
                  <a:ext cx="462300" cy="478124"/>
                  <a:chOff x="4041656" y="1552660"/>
                  <a:chExt cx="462300" cy="478124"/>
                </a:xfrm>
              </p:grpSpPr>
              <p:sp>
                <p:nvSpPr>
                  <p:cNvPr id="110" name="Freeform 109">
                    <a:extLst>
                      <a:ext uri="{FF2B5EF4-FFF2-40B4-BE49-F238E27FC236}">
                        <a16:creationId xmlns:a16="http://schemas.microsoft.com/office/drawing/2014/main" id="{FAB23111-7544-1A42-BFAD-CA3E38216C34}"/>
                      </a:ext>
                    </a:extLst>
                  </p:cNvPr>
                  <p:cNvSpPr/>
                  <p:nvPr/>
                </p:nvSpPr>
                <p:spPr>
                  <a:xfrm rot="1080000">
                    <a:off x="4247396" y="1552660"/>
                    <a:ext cx="144016" cy="144016"/>
                  </a:xfrm>
                  <a:custGeom>
                    <a:avLst/>
                    <a:gdLst>
                      <a:gd name="connsiteX0" fmla="*/ 0 w 324003"/>
                      <a:gd name="connsiteY0" fmla="*/ 0 h 299899"/>
                      <a:gd name="connsiteX1" fmla="*/ 235390 w 324003"/>
                      <a:gd name="connsiteY1" fmla="*/ 149382 h 299899"/>
                      <a:gd name="connsiteX2" fmla="*/ 86008 w 324003"/>
                      <a:gd name="connsiteY2" fmla="*/ 235390 h 299899"/>
                      <a:gd name="connsiteX3" fmla="*/ 307818 w 324003"/>
                      <a:gd name="connsiteY3" fmla="*/ 294237 h 299899"/>
                      <a:gd name="connsiteX4" fmla="*/ 289711 w 324003"/>
                      <a:gd name="connsiteY4" fmla="*/ 294237 h 299899"/>
                      <a:gd name="connsiteX0" fmla="*/ 0 w 324003"/>
                      <a:gd name="connsiteY0" fmla="*/ 0 h 299899"/>
                      <a:gd name="connsiteX1" fmla="*/ 172016 w 324003"/>
                      <a:gd name="connsiteY1" fmla="*/ 67901 h 299899"/>
                      <a:gd name="connsiteX2" fmla="*/ 86008 w 324003"/>
                      <a:gd name="connsiteY2" fmla="*/ 235390 h 299899"/>
                      <a:gd name="connsiteX3" fmla="*/ 307818 w 324003"/>
                      <a:gd name="connsiteY3" fmla="*/ 294237 h 299899"/>
                      <a:gd name="connsiteX4" fmla="*/ 289711 w 324003"/>
                      <a:gd name="connsiteY4" fmla="*/ 294237 h 2998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4003" h="299899">
                        <a:moveTo>
                          <a:pt x="0" y="0"/>
                        </a:moveTo>
                        <a:cubicBezTo>
                          <a:pt x="110527" y="55075"/>
                          <a:pt x="157681" y="28669"/>
                          <a:pt x="172016" y="67901"/>
                        </a:cubicBezTo>
                        <a:cubicBezTo>
                          <a:pt x="186351" y="107133"/>
                          <a:pt x="63374" y="197667"/>
                          <a:pt x="86008" y="235390"/>
                        </a:cubicBezTo>
                        <a:cubicBezTo>
                          <a:pt x="108642" y="273113"/>
                          <a:pt x="273868" y="284429"/>
                          <a:pt x="307818" y="294237"/>
                        </a:cubicBezTo>
                        <a:cubicBezTo>
                          <a:pt x="341768" y="304045"/>
                          <a:pt x="315739" y="299141"/>
                          <a:pt x="289711" y="294237"/>
                        </a:cubicBezTo>
                      </a:path>
                    </a:pathLst>
                  </a:custGeom>
                  <a:noFill/>
                  <a:ln w="12700">
                    <a:solidFill>
                      <a:srgbClr val="26262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1" name="Freeform 110">
                    <a:extLst>
                      <a:ext uri="{FF2B5EF4-FFF2-40B4-BE49-F238E27FC236}">
                        <a16:creationId xmlns:a16="http://schemas.microsoft.com/office/drawing/2014/main" id="{ECEC4BF8-93EB-244C-A420-235072A077F6}"/>
                      </a:ext>
                    </a:extLst>
                  </p:cNvPr>
                  <p:cNvSpPr/>
                  <p:nvPr/>
                </p:nvSpPr>
                <p:spPr>
                  <a:xfrm rot="1080000">
                    <a:off x="4041656" y="1655088"/>
                    <a:ext cx="144016" cy="144016"/>
                  </a:xfrm>
                  <a:custGeom>
                    <a:avLst/>
                    <a:gdLst>
                      <a:gd name="connsiteX0" fmla="*/ 0 w 324003"/>
                      <a:gd name="connsiteY0" fmla="*/ 0 h 299899"/>
                      <a:gd name="connsiteX1" fmla="*/ 235390 w 324003"/>
                      <a:gd name="connsiteY1" fmla="*/ 149382 h 299899"/>
                      <a:gd name="connsiteX2" fmla="*/ 86008 w 324003"/>
                      <a:gd name="connsiteY2" fmla="*/ 235390 h 299899"/>
                      <a:gd name="connsiteX3" fmla="*/ 307818 w 324003"/>
                      <a:gd name="connsiteY3" fmla="*/ 294237 h 299899"/>
                      <a:gd name="connsiteX4" fmla="*/ 289711 w 324003"/>
                      <a:gd name="connsiteY4" fmla="*/ 294237 h 299899"/>
                      <a:gd name="connsiteX0" fmla="*/ 0 w 324003"/>
                      <a:gd name="connsiteY0" fmla="*/ 0 h 299899"/>
                      <a:gd name="connsiteX1" fmla="*/ 172016 w 324003"/>
                      <a:gd name="connsiteY1" fmla="*/ 67901 h 299899"/>
                      <a:gd name="connsiteX2" fmla="*/ 86008 w 324003"/>
                      <a:gd name="connsiteY2" fmla="*/ 235390 h 299899"/>
                      <a:gd name="connsiteX3" fmla="*/ 307818 w 324003"/>
                      <a:gd name="connsiteY3" fmla="*/ 294237 h 299899"/>
                      <a:gd name="connsiteX4" fmla="*/ 289711 w 324003"/>
                      <a:gd name="connsiteY4" fmla="*/ 294237 h 2998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4003" h="299899">
                        <a:moveTo>
                          <a:pt x="0" y="0"/>
                        </a:moveTo>
                        <a:cubicBezTo>
                          <a:pt x="110527" y="55075"/>
                          <a:pt x="157681" y="28669"/>
                          <a:pt x="172016" y="67901"/>
                        </a:cubicBezTo>
                        <a:cubicBezTo>
                          <a:pt x="186351" y="107133"/>
                          <a:pt x="63374" y="197667"/>
                          <a:pt x="86008" y="235390"/>
                        </a:cubicBezTo>
                        <a:cubicBezTo>
                          <a:pt x="108642" y="273113"/>
                          <a:pt x="273868" y="284429"/>
                          <a:pt x="307818" y="294237"/>
                        </a:cubicBezTo>
                        <a:cubicBezTo>
                          <a:pt x="341768" y="304045"/>
                          <a:pt x="315739" y="299141"/>
                          <a:pt x="289711" y="294237"/>
                        </a:cubicBezTo>
                      </a:path>
                    </a:pathLst>
                  </a:custGeom>
                  <a:noFill/>
                  <a:ln w="12700">
                    <a:solidFill>
                      <a:srgbClr val="26262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112" name="Group 111">
                    <a:extLst>
                      <a:ext uri="{FF2B5EF4-FFF2-40B4-BE49-F238E27FC236}">
                        <a16:creationId xmlns:a16="http://schemas.microsoft.com/office/drawing/2014/main" id="{D115D55D-D190-7044-92F5-EDCF74C6AD37}"/>
                      </a:ext>
                    </a:extLst>
                  </p:cNvPr>
                  <p:cNvGrpSpPr/>
                  <p:nvPr/>
                </p:nvGrpSpPr>
                <p:grpSpPr>
                  <a:xfrm>
                    <a:off x="4110729" y="1700787"/>
                    <a:ext cx="393227" cy="329997"/>
                    <a:chOff x="4110729" y="1700787"/>
                    <a:chExt cx="393227" cy="329997"/>
                  </a:xfrm>
                </p:grpSpPr>
                <p:sp>
                  <p:nvSpPr>
                    <p:cNvPr id="113" name="Can 112">
                      <a:extLst>
                        <a:ext uri="{FF2B5EF4-FFF2-40B4-BE49-F238E27FC236}">
                          <a16:creationId xmlns:a16="http://schemas.microsoft.com/office/drawing/2014/main" id="{C350E9B8-84CF-F749-906D-96B39AE5A45F}"/>
                        </a:ext>
                      </a:extLst>
                    </p:cNvPr>
                    <p:cNvSpPr/>
                    <p:nvPr/>
                  </p:nvSpPr>
                  <p:spPr>
                    <a:xfrm rot="18955733">
                      <a:off x="4134772" y="1700787"/>
                      <a:ext cx="340556" cy="329997"/>
                    </a:xfrm>
                    <a:prstGeom prst="can">
                      <a:avLst>
                        <a:gd name="adj" fmla="val 50000"/>
                      </a:avLst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solidFill>
                        <a:srgbClr val="595959"/>
                      </a:solidFill>
                    </a:ln>
                  </p:spPr>
                  <p:style>
                    <a:lnRef idx="1">
                      <a:schemeClr val="dk1"/>
                    </a:lnRef>
                    <a:fillRef idx="2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4" name="Arc 113">
                      <a:extLst>
                        <a:ext uri="{FF2B5EF4-FFF2-40B4-BE49-F238E27FC236}">
                          <a16:creationId xmlns:a16="http://schemas.microsoft.com/office/drawing/2014/main" id="{08FADACB-CE5C-E343-942A-419CF6261831}"/>
                        </a:ext>
                      </a:extLst>
                    </p:cNvPr>
                    <p:cNvSpPr/>
                    <p:nvPr/>
                  </p:nvSpPr>
                  <p:spPr>
                    <a:xfrm rot="8155733">
                      <a:off x="4166147" y="1820879"/>
                      <a:ext cx="337809" cy="145651"/>
                    </a:xfrm>
                    <a:prstGeom prst="arc">
                      <a:avLst>
                        <a:gd name="adj1" fmla="val 10748896"/>
                        <a:gd name="adj2" fmla="val 0"/>
                      </a:avLst>
                    </a:prstGeom>
                    <a:ln w="28575" cap="rnd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5" name="Arc 114">
                      <a:extLst>
                        <a:ext uri="{FF2B5EF4-FFF2-40B4-BE49-F238E27FC236}">
                          <a16:creationId xmlns:a16="http://schemas.microsoft.com/office/drawing/2014/main" id="{A22A4755-A01B-C442-BB07-65A49D488875}"/>
                        </a:ext>
                      </a:extLst>
                    </p:cNvPr>
                    <p:cNvSpPr/>
                    <p:nvPr/>
                  </p:nvSpPr>
                  <p:spPr>
                    <a:xfrm rot="8397793">
                      <a:off x="4110729" y="1782394"/>
                      <a:ext cx="337809" cy="145651"/>
                    </a:xfrm>
                    <a:prstGeom prst="arc">
                      <a:avLst>
                        <a:gd name="adj1" fmla="val 10748896"/>
                        <a:gd name="adj2" fmla="val 0"/>
                      </a:avLst>
                    </a:prstGeom>
                    <a:ln w="28575" cap="rnd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3CFFA1D4-6E69-A24E-9ECA-5D43964E1A09}"/>
                    </a:ext>
                  </a:extLst>
                </p:cNvPr>
                <p:cNvSpPr/>
                <p:nvPr/>
              </p:nvSpPr>
              <p:spPr>
                <a:xfrm>
                  <a:off x="2499602" y="2198791"/>
                  <a:ext cx="36000" cy="36000"/>
                </a:xfrm>
                <a:prstGeom prst="ellipse">
                  <a:avLst/>
                </a:prstGeom>
                <a:solidFill>
                  <a:srgbClr val="007A37"/>
                </a:solidFill>
                <a:ln>
                  <a:solidFill>
                    <a:srgbClr val="1A821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6536EADD-3E20-2545-8FBE-0A39D811FFDD}"/>
                    </a:ext>
                  </a:extLst>
                </p:cNvPr>
                <p:cNvSpPr/>
                <p:nvPr/>
              </p:nvSpPr>
              <p:spPr>
                <a:xfrm>
                  <a:off x="2699755" y="2107731"/>
                  <a:ext cx="36000" cy="36000"/>
                </a:xfrm>
                <a:prstGeom prst="ellipse">
                  <a:avLst/>
                </a:prstGeom>
                <a:solidFill>
                  <a:srgbClr val="007A37"/>
                </a:solidFill>
                <a:ln>
                  <a:solidFill>
                    <a:srgbClr val="1A821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780FEFA0-9577-A14A-A20B-5BE569141079}"/>
                  </a:ext>
                </a:extLst>
              </p:cNvPr>
              <p:cNvGrpSpPr/>
              <p:nvPr/>
            </p:nvGrpSpPr>
            <p:grpSpPr>
              <a:xfrm rot="899970" flipH="1" flipV="1">
                <a:off x="2714042" y="2832409"/>
                <a:ext cx="917725" cy="661654"/>
                <a:chOff x="3355638" y="4357664"/>
                <a:chExt cx="398180" cy="311745"/>
              </a:xfrm>
            </p:grpSpPr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08AD336F-8344-CA4C-ADDA-C4A82CFF1D30}"/>
                    </a:ext>
                  </a:extLst>
                </p:cNvPr>
                <p:cNvSpPr/>
                <p:nvPr/>
              </p:nvSpPr>
              <p:spPr>
                <a:xfrm>
                  <a:off x="3553408" y="4357664"/>
                  <a:ext cx="108000" cy="108000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D5172150-C665-DD44-9E0B-AB502CD1EFC4}"/>
                    </a:ext>
                  </a:extLst>
                </p:cNvPr>
                <p:cNvSpPr/>
                <p:nvPr/>
              </p:nvSpPr>
              <p:spPr>
                <a:xfrm>
                  <a:off x="3445515" y="4438393"/>
                  <a:ext cx="216000" cy="180000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4DF608D1-403E-424A-A6D8-5C24DF29E57F}"/>
                    </a:ext>
                  </a:extLst>
                </p:cNvPr>
                <p:cNvSpPr/>
                <p:nvPr/>
              </p:nvSpPr>
              <p:spPr>
                <a:xfrm>
                  <a:off x="3368569" y="4561409"/>
                  <a:ext cx="108000" cy="108000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A9398014-6004-584C-A299-CF18BF5FB787}"/>
                    </a:ext>
                  </a:extLst>
                </p:cNvPr>
                <p:cNvSpPr/>
                <p:nvPr/>
              </p:nvSpPr>
              <p:spPr>
                <a:xfrm>
                  <a:off x="3521825" y="4550345"/>
                  <a:ext cx="108000" cy="108000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68ADE270-C5AD-B047-9BD3-EB3E30787542}"/>
                    </a:ext>
                  </a:extLst>
                </p:cNvPr>
                <p:cNvSpPr/>
                <p:nvPr/>
              </p:nvSpPr>
              <p:spPr>
                <a:xfrm>
                  <a:off x="3451427" y="4393121"/>
                  <a:ext cx="108000" cy="108000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0BA5AF97-3B38-1D41-83FA-03B5493BFB15}"/>
                    </a:ext>
                  </a:extLst>
                </p:cNvPr>
                <p:cNvSpPr/>
                <p:nvPr/>
              </p:nvSpPr>
              <p:spPr>
                <a:xfrm>
                  <a:off x="3355638" y="4438607"/>
                  <a:ext cx="108000" cy="108000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46A95A51-E2A3-7E45-984F-AF6376057B97}"/>
                    </a:ext>
                  </a:extLst>
                </p:cNvPr>
                <p:cNvSpPr/>
                <p:nvPr/>
              </p:nvSpPr>
              <p:spPr>
                <a:xfrm>
                  <a:off x="3645818" y="4449819"/>
                  <a:ext cx="108000" cy="108000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128" name="Sun 127">
              <a:extLst>
                <a:ext uri="{FF2B5EF4-FFF2-40B4-BE49-F238E27FC236}">
                  <a16:creationId xmlns:a16="http://schemas.microsoft.com/office/drawing/2014/main" id="{B71CE1A6-9B10-4F4D-BCEB-5B11F241A1A5}"/>
                </a:ext>
              </a:extLst>
            </p:cNvPr>
            <p:cNvSpPr/>
            <p:nvPr/>
          </p:nvSpPr>
          <p:spPr>
            <a:xfrm>
              <a:off x="9235620" y="3753110"/>
              <a:ext cx="203952" cy="212682"/>
            </a:xfrm>
            <a:prstGeom prst="sun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9" name="Sun 128">
              <a:extLst>
                <a:ext uri="{FF2B5EF4-FFF2-40B4-BE49-F238E27FC236}">
                  <a16:creationId xmlns:a16="http://schemas.microsoft.com/office/drawing/2014/main" id="{351E5787-1345-B742-BFF1-E356B6E13D07}"/>
                </a:ext>
              </a:extLst>
            </p:cNvPr>
            <p:cNvSpPr/>
            <p:nvPr/>
          </p:nvSpPr>
          <p:spPr>
            <a:xfrm>
              <a:off x="10082203" y="3734652"/>
              <a:ext cx="203952" cy="212682"/>
            </a:xfrm>
            <a:prstGeom prst="sun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0" name="Sun 129">
              <a:extLst>
                <a:ext uri="{FF2B5EF4-FFF2-40B4-BE49-F238E27FC236}">
                  <a16:creationId xmlns:a16="http://schemas.microsoft.com/office/drawing/2014/main" id="{917D4779-BB7E-0842-B599-08CFAD602111}"/>
                </a:ext>
              </a:extLst>
            </p:cNvPr>
            <p:cNvSpPr/>
            <p:nvPr/>
          </p:nvSpPr>
          <p:spPr>
            <a:xfrm>
              <a:off x="8389497" y="3143500"/>
              <a:ext cx="203952" cy="212682"/>
            </a:xfrm>
            <a:prstGeom prst="sun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2C0F51B0-2C9F-3E42-8893-5EA6526987D9}"/>
              </a:ext>
            </a:extLst>
          </p:cNvPr>
          <p:cNvGrpSpPr/>
          <p:nvPr/>
        </p:nvGrpSpPr>
        <p:grpSpPr>
          <a:xfrm>
            <a:off x="7834628" y="2590303"/>
            <a:ext cx="2843937" cy="1215816"/>
            <a:chOff x="7305088" y="2761106"/>
            <a:chExt cx="4368106" cy="1428427"/>
          </a:xfrm>
        </p:grpSpPr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1A5F59AE-064A-A149-BBDB-0C63F9E931B3}"/>
                </a:ext>
              </a:extLst>
            </p:cNvPr>
            <p:cNvGrpSpPr/>
            <p:nvPr/>
          </p:nvGrpSpPr>
          <p:grpSpPr>
            <a:xfrm>
              <a:off x="7305088" y="2761106"/>
              <a:ext cx="4368106" cy="1428427"/>
              <a:chOff x="1552493" y="2423274"/>
              <a:chExt cx="4368106" cy="1070789"/>
            </a:xfrm>
          </p:grpSpPr>
          <p:sp>
            <p:nvSpPr>
              <p:cNvPr id="137" name="Rectangle 171">
                <a:extLst>
                  <a:ext uri="{FF2B5EF4-FFF2-40B4-BE49-F238E27FC236}">
                    <a16:creationId xmlns:a16="http://schemas.microsoft.com/office/drawing/2014/main" id="{CF1C5939-51B3-7842-9563-E3CAB2D6D3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1876" y="2491272"/>
                <a:ext cx="288032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lvl="0" algn="ctr"/>
                <a:r>
                  <a:rPr lang="en-US" altLang="en-US" sz="800" dirty="0">
                    <a:solidFill>
                      <a:schemeClr val="bg1"/>
                    </a:solidFill>
                  </a:rPr>
                  <a:t>Pol II</a:t>
                </a:r>
              </a:p>
            </p:txBody>
          </p:sp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5A7B1143-4B9C-CD46-955D-13333473CA39}"/>
                  </a:ext>
                </a:extLst>
              </p:cNvPr>
              <p:cNvGrpSpPr/>
              <p:nvPr/>
            </p:nvGrpSpPr>
            <p:grpSpPr>
              <a:xfrm>
                <a:off x="1552493" y="2423274"/>
                <a:ext cx="4368106" cy="1026184"/>
                <a:chOff x="1134968" y="1859830"/>
                <a:chExt cx="3188472" cy="760503"/>
              </a:xfrm>
            </p:grpSpPr>
            <p:sp>
              <p:nvSpPr>
                <p:cNvPr id="147" name="Oval 146">
                  <a:extLst>
                    <a:ext uri="{FF2B5EF4-FFF2-40B4-BE49-F238E27FC236}">
                      <a16:creationId xmlns:a16="http://schemas.microsoft.com/office/drawing/2014/main" id="{5E3B42BB-071D-EB47-AE64-1E9F71FDEF43}"/>
                    </a:ext>
                  </a:extLst>
                </p:cNvPr>
                <p:cNvSpPr/>
                <p:nvPr/>
              </p:nvSpPr>
              <p:spPr>
                <a:xfrm>
                  <a:off x="3067337" y="2208453"/>
                  <a:ext cx="238481" cy="26914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8" name="Arc 147">
                  <a:extLst>
                    <a:ext uri="{FF2B5EF4-FFF2-40B4-BE49-F238E27FC236}">
                      <a16:creationId xmlns:a16="http://schemas.microsoft.com/office/drawing/2014/main" id="{3D629400-4F95-9146-8A69-229296EACF0A}"/>
                    </a:ext>
                  </a:extLst>
                </p:cNvPr>
                <p:cNvSpPr/>
                <p:nvPr/>
              </p:nvSpPr>
              <p:spPr>
                <a:xfrm rot="10800000">
                  <a:off x="1134968" y="2371386"/>
                  <a:ext cx="3188472" cy="83067"/>
                </a:xfrm>
                <a:prstGeom prst="arc">
                  <a:avLst>
                    <a:gd name="adj1" fmla="val 10993580"/>
                    <a:gd name="adj2" fmla="val 15991"/>
                  </a:avLst>
                </a:prstGeom>
                <a:ln w="28575" cap="rnd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14A7918B-C1B1-1A44-B2D8-58465566EDB7}"/>
                    </a:ext>
                  </a:extLst>
                </p:cNvPr>
                <p:cNvSpPr/>
                <p:nvPr/>
              </p:nvSpPr>
              <p:spPr>
                <a:xfrm>
                  <a:off x="1849319" y="1859830"/>
                  <a:ext cx="252000" cy="252000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150" name="Group 149">
                  <a:extLst>
                    <a:ext uri="{FF2B5EF4-FFF2-40B4-BE49-F238E27FC236}">
                      <a16:creationId xmlns:a16="http://schemas.microsoft.com/office/drawing/2014/main" id="{499A6538-755A-E84C-B964-2061061F0B05}"/>
                    </a:ext>
                  </a:extLst>
                </p:cNvPr>
                <p:cNvGrpSpPr/>
                <p:nvPr/>
              </p:nvGrpSpPr>
              <p:grpSpPr>
                <a:xfrm>
                  <a:off x="1213157" y="2142209"/>
                  <a:ext cx="462300" cy="478124"/>
                  <a:chOff x="4041656" y="1552660"/>
                  <a:chExt cx="462300" cy="478124"/>
                </a:xfrm>
              </p:grpSpPr>
              <p:sp>
                <p:nvSpPr>
                  <p:cNvPr id="169" name="Freeform 168">
                    <a:extLst>
                      <a:ext uri="{FF2B5EF4-FFF2-40B4-BE49-F238E27FC236}">
                        <a16:creationId xmlns:a16="http://schemas.microsoft.com/office/drawing/2014/main" id="{FB44B911-6E16-C948-B663-949AAFA7CC32}"/>
                      </a:ext>
                    </a:extLst>
                  </p:cNvPr>
                  <p:cNvSpPr/>
                  <p:nvPr/>
                </p:nvSpPr>
                <p:spPr>
                  <a:xfrm rot="1080000">
                    <a:off x="4247396" y="1552660"/>
                    <a:ext cx="144016" cy="144016"/>
                  </a:xfrm>
                  <a:custGeom>
                    <a:avLst/>
                    <a:gdLst>
                      <a:gd name="connsiteX0" fmla="*/ 0 w 324003"/>
                      <a:gd name="connsiteY0" fmla="*/ 0 h 299899"/>
                      <a:gd name="connsiteX1" fmla="*/ 235390 w 324003"/>
                      <a:gd name="connsiteY1" fmla="*/ 149382 h 299899"/>
                      <a:gd name="connsiteX2" fmla="*/ 86008 w 324003"/>
                      <a:gd name="connsiteY2" fmla="*/ 235390 h 299899"/>
                      <a:gd name="connsiteX3" fmla="*/ 307818 w 324003"/>
                      <a:gd name="connsiteY3" fmla="*/ 294237 h 299899"/>
                      <a:gd name="connsiteX4" fmla="*/ 289711 w 324003"/>
                      <a:gd name="connsiteY4" fmla="*/ 294237 h 299899"/>
                      <a:gd name="connsiteX0" fmla="*/ 0 w 324003"/>
                      <a:gd name="connsiteY0" fmla="*/ 0 h 299899"/>
                      <a:gd name="connsiteX1" fmla="*/ 172016 w 324003"/>
                      <a:gd name="connsiteY1" fmla="*/ 67901 h 299899"/>
                      <a:gd name="connsiteX2" fmla="*/ 86008 w 324003"/>
                      <a:gd name="connsiteY2" fmla="*/ 235390 h 299899"/>
                      <a:gd name="connsiteX3" fmla="*/ 307818 w 324003"/>
                      <a:gd name="connsiteY3" fmla="*/ 294237 h 299899"/>
                      <a:gd name="connsiteX4" fmla="*/ 289711 w 324003"/>
                      <a:gd name="connsiteY4" fmla="*/ 294237 h 2998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4003" h="299899">
                        <a:moveTo>
                          <a:pt x="0" y="0"/>
                        </a:moveTo>
                        <a:cubicBezTo>
                          <a:pt x="110527" y="55075"/>
                          <a:pt x="157681" y="28669"/>
                          <a:pt x="172016" y="67901"/>
                        </a:cubicBezTo>
                        <a:cubicBezTo>
                          <a:pt x="186351" y="107133"/>
                          <a:pt x="63374" y="197667"/>
                          <a:pt x="86008" y="235390"/>
                        </a:cubicBezTo>
                        <a:cubicBezTo>
                          <a:pt x="108642" y="273113"/>
                          <a:pt x="273868" y="284429"/>
                          <a:pt x="307818" y="294237"/>
                        </a:cubicBezTo>
                        <a:cubicBezTo>
                          <a:pt x="341768" y="304045"/>
                          <a:pt x="315739" y="299141"/>
                          <a:pt x="289711" y="294237"/>
                        </a:cubicBezTo>
                      </a:path>
                    </a:pathLst>
                  </a:custGeom>
                  <a:noFill/>
                  <a:ln w="12700">
                    <a:solidFill>
                      <a:srgbClr val="26262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70" name="Freeform 169">
                    <a:extLst>
                      <a:ext uri="{FF2B5EF4-FFF2-40B4-BE49-F238E27FC236}">
                        <a16:creationId xmlns:a16="http://schemas.microsoft.com/office/drawing/2014/main" id="{53C701AA-12D9-7A41-BFB3-373FB69B4246}"/>
                      </a:ext>
                    </a:extLst>
                  </p:cNvPr>
                  <p:cNvSpPr/>
                  <p:nvPr/>
                </p:nvSpPr>
                <p:spPr>
                  <a:xfrm rot="1080000">
                    <a:off x="4041656" y="1655088"/>
                    <a:ext cx="144016" cy="144016"/>
                  </a:xfrm>
                  <a:custGeom>
                    <a:avLst/>
                    <a:gdLst>
                      <a:gd name="connsiteX0" fmla="*/ 0 w 324003"/>
                      <a:gd name="connsiteY0" fmla="*/ 0 h 299899"/>
                      <a:gd name="connsiteX1" fmla="*/ 235390 w 324003"/>
                      <a:gd name="connsiteY1" fmla="*/ 149382 h 299899"/>
                      <a:gd name="connsiteX2" fmla="*/ 86008 w 324003"/>
                      <a:gd name="connsiteY2" fmla="*/ 235390 h 299899"/>
                      <a:gd name="connsiteX3" fmla="*/ 307818 w 324003"/>
                      <a:gd name="connsiteY3" fmla="*/ 294237 h 299899"/>
                      <a:gd name="connsiteX4" fmla="*/ 289711 w 324003"/>
                      <a:gd name="connsiteY4" fmla="*/ 294237 h 299899"/>
                      <a:gd name="connsiteX0" fmla="*/ 0 w 324003"/>
                      <a:gd name="connsiteY0" fmla="*/ 0 h 299899"/>
                      <a:gd name="connsiteX1" fmla="*/ 172016 w 324003"/>
                      <a:gd name="connsiteY1" fmla="*/ 67901 h 299899"/>
                      <a:gd name="connsiteX2" fmla="*/ 86008 w 324003"/>
                      <a:gd name="connsiteY2" fmla="*/ 235390 h 299899"/>
                      <a:gd name="connsiteX3" fmla="*/ 307818 w 324003"/>
                      <a:gd name="connsiteY3" fmla="*/ 294237 h 299899"/>
                      <a:gd name="connsiteX4" fmla="*/ 289711 w 324003"/>
                      <a:gd name="connsiteY4" fmla="*/ 294237 h 2998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4003" h="299899">
                        <a:moveTo>
                          <a:pt x="0" y="0"/>
                        </a:moveTo>
                        <a:cubicBezTo>
                          <a:pt x="110527" y="55075"/>
                          <a:pt x="157681" y="28669"/>
                          <a:pt x="172016" y="67901"/>
                        </a:cubicBezTo>
                        <a:cubicBezTo>
                          <a:pt x="186351" y="107133"/>
                          <a:pt x="63374" y="197667"/>
                          <a:pt x="86008" y="235390"/>
                        </a:cubicBezTo>
                        <a:cubicBezTo>
                          <a:pt x="108642" y="273113"/>
                          <a:pt x="273868" y="284429"/>
                          <a:pt x="307818" y="294237"/>
                        </a:cubicBezTo>
                        <a:cubicBezTo>
                          <a:pt x="341768" y="304045"/>
                          <a:pt x="315739" y="299141"/>
                          <a:pt x="289711" y="294237"/>
                        </a:cubicBezTo>
                      </a:path>
                    </a:pathLst>
                  </a:custGeom>
                  <a:noFill/>
                  <a:ln w="12700">
                    <a:solidFill>
                      <a:srgbClr val="26262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171" name="Group 170">
                    <a:extLst>
                      <a:ext uri="{FF2B5EF4-FFF2-40B4-BE49-F238E27FC236}">
                        <a16:creationId xmlns:a16="http://schemas.microsoft.com/office/drawing/2014/main" id="{9A38E41C-185D-4C48-8DD7-7EAD972DA8BA}"/>
                      </a:ext>
                    </a:extLst>
                  </p:cNvPr>
                  <p:cNvGrpSpPr/>
                  <p:nvPr/>
                </p:nvGrpSpPr>
                <p:grpSpPr>
                  <a:xfrm>
                    <a:off x="4110729" y="1700787"/>
                    <a:ext cx="393227" cy="329997"/>
                    <a:chOff x="4110729" y="1700787"/>
                    <a:chExt cx="393227" cy="329997"/>
                  </a:xfrm>
                </p:grpSpPr>
                <p:sp>
                  <p:nvSpPr>
                    <p:cNvPr id="172" name="Can 171">
                      <a:extLst>
                        <a:ext uri="{FF2B5EF4-FFF2-40B4-BE49-F238E27FC236}">
                          <a16:creationId xmlns:a16="http://schemas.microsoft.com/office/drawing/2014/main" id="{7092296E-E6E6-0E46-B40A-77CDEDD6B6DC}"/>
                        </a:ext>
                      </a:extLst>
                    </p:cNvPr>
                    <p:cNvSpPr/>
                    <p:nvPr/>
                  </p:nvSpPr>
                  <p:spPr>
                    <a:xfrm rot="18955733">
                      <a:off x="4134772" y="1700787"/>
                      <a:ext cx="340556" cy="329997"/>
                    </a:xfrm>
                    <a:prstGeom prst="can">
                      <a:avLst>
                        <a:gd name="adj" fmla="val 50000"/>
                      </a:avLst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solidFill>
                        <a:srgbClr val="595959"/>
                      </a:solidFill>
                    </a:ln>
                  </p:spPr>
                  <p:style>
                    <a:lnRef idx="1">
                      <a:schemeClr val="dk1"/>
                    </a:lnRef>
                    <a:fillRef idx="2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3" name="Arc 172">
                      <a:extLst>
                        <a:ext uri="{FF2B5EF4-FFF2-40B4-BE49-F238E27FC236}">
                          <a16:creationId xmlns:a16="http://schemas.microsoft.com/office/drawing/2014/main" id="{9CAF7460-01B8-A740-8C93-CFAE234B83D2}"/>
                        </a:ext>
                      </a:extLst>
                    </p:cNvPr>
                    <p:cNvSpPr/>
                    <p:nvPr/>
                  </p:nvSpPr>
                  <p:spPr>
                    <a:xfrm rot="8155733">
                      <a:off x="4166147" y="1820879"/>
                      <a:ext cx="337809" cy="145651"/>
                    </a:xfrm>
                    <a:prstGeom prst="arc">
                      <a:avLst>
                        <a:gd name="adj1" fmla="val 10748896"/>
                        <a:gd name="adj2" fmla="val 0"/>
                      </a:avLst>
                    </a:prstGeom>
                    <a:ln w="28575" cap="rnd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4" name="Arc 173">
                      <a:extLst>
                        <a:ext uri="{FF2B5EF4-FFF2-40B4-BE49-F238E27FC236}">
                          <a16:creationId xmlns:a16="http://schemas.microsoft.com/office/drawing/2014/main" id="{7868328C-4270-884B-865C-131C076DC4DB}"/>
                        </a:ext>
                      </a:extLst>
                    </p:cNvPr>
                    <p:cNvSpPr/>
                    <p:nvPr/>
                  </p:nvSpPr>
                  <p:spPr>
                    <a:xfrm rot="8397793">
                      <a:off x="4110729" y="1782394"/>
                      <a:ext cx="337809" cy="145651"/>
                    </a:xfrm>
                    <a:prstGeom prst="arc">
                      <a:avLst>
                        <a:gd name="adj1" fmla="val 10748896"/>
                        <a:gd name="adj2" fmla="val 0"/>
                      </a:avLst>
                    </a:prstGeom>
                    <a:ln w="28575" cap="rnd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  <p:sp>
              <p:nvSpPr>
                <p:cNvPr id="151" name="Oval 150">
                  <a:extLst>
                    <a:ext uri="{FF2B5EF4-FFF2-40B4-BE49-F238E27FC236}">
                      <a16:creationId xmlns:a16="http://schemas.microsoft.com/office/drawing/2014/main" id="{136E362D-FB26-5E4B-BB00-7EF130BF595C}"/>
                    </a:ext>
                  </a:extLst>
                </p:cNvPr>
                <p:cNvSpPr/>
                <p:nvPr/>
              </p:nvSpPr>
              <p:spPr>
                <a:xfrm>
                  <a:off x="1449482" y="2102968"/>
                  <a:ext cx="36000" cy="36000"/>
                </a:xfrm>
                <a:prstGeom prst="ellipse">
                  <a:avLst/>
                </a:prstGeom>
                <a:solidFill>
                  <a:srgbClr val="007A37"/>
                </a:solidFill>
                <a:ln>
                  <a:solidFill>
                    <a:srgbClr val="1A821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2" name="Oval 151">
                  <a:extLst>
                    <a:ext uri="{FF2B5EF4-FFF2-40B4-BE49-F238E27FC236}">
                      <a16:creationId xmlns:a16="http://schemas.microsoft.com/office/drawing/2014/main" id="{80916961-1C3D-4E4F-B815-1B70BF23144D}"/>
                    </a:ext>
                  </a:extLst>
                </p:cNvPr>
                <p:cNvSpPr/>
                <p:nvPr/>
              </p:nvSpPr>
              <p:spPr>
                <a:xfrm>
                  <a:off x="1206976" y="2189265"/>
                  <a:ext cx="36000" cy="36000"/>
                </a:xfrm>
                <a:prstGeom prst="ellipse">
                  <a:avLst/>
                </a:prstGeom>
                <a:solidFill>
                  <a:srgbClr val="007A37"/>
                </a:solidFill>
                <a:ln>
                  <a:solidFill>
                    <a:srgbClr val="1A821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2820F1BF-48E0-144D-8DED-9D5F12747688}"/>
                    </a:ext>
                  </a:extLst>
                </p:cNvPr>
                <p:cNvGrpSpPr/>
                <p:nvPr/>
              </p:nvGrpSpPr>
              <p:grpSpPr>
                <a:xfrm>
                  <a:off x="1775080" y="2142209"/>
                  <a:ext cx="462300" cy="478124"/>
                  <a:chOff x="4041656" y="1552660"/>
                  <a:chExt cx="462300" cy="478124"/>
                </a:xfrm>
              </p:grpSpPr>
              <p:sp>
                <p:nvSpPr>
                  <p:cNvPr id="163" name="Freeform 162">
                    <a:extLst>
                      <a:ext uri="{FF2B5EF4-FFF2-40B4-BE49-F238E27FC236}">
                        <a16:creationId xmlns:a16="http://schemas.microsoft.com/office/drawing/2014/main" id="{5F4C9D25-ED03-CF4D-91E4-E277C93AF9ED}"/>
                      </a:ext>
                    </a:extLst>
                  </p:cNvPr>
                  <p:cNvSpPr/>
                  <p:nvPr/>
                </p:nvSpPr>
                <p:spPr>
                  <a:xfrm rot="1080000">
                    <a:off x="4247396" y="1552660"/>
                    <a:ext cx="144016" cy="144016"/>
                  </a:xfrm>
                  <a:custGeom>
                    <a:avLst/>
                    <a:gdLst>
                      <a:gd name="connsiteX0" fmla="*/ 0 w 324003"/>
                      <a:gd name="connsiteY0" fmla="*/ 0 h 299899"/>
                      <a:gd name="connsiteX1" fmla="*/ 235390 w 324003"/>
                      <a:gd name="connsiteY1" fmla="*/ 149382 h 299899"/>
                      <a:gd name="connsiteX2" fmla="*/ 86008 w 324003"/>
                      <a:gd name="connsiteY2" fmla="*/ 235390 h 299899"/>
                      <a:gd name="connsiteX3" fmla="*/ 307818 w 324003"/>
                      <a:gd name="connsiteY3" fmla="*/ 294237 h 299899"/>
                      <a:gd name="connsiteX4" fmla="*/ 289711 w 324003"/>
                      <a:gd name="connsiteY4" fmla="*/ 294237 h 299899"/>
                      <a:gd name="connsiteX0" fmla="*/ 0 w 324003"/>
                      <a:gd name="connsiteY0" fmla="*/ 0 h 299899"/>
                      <a:gd name="connsiteX1" fmla="*/ 172016 w 324003"/>
                      <a:gd name="connsiteY1" fmla="*/ 67901 h 299899"/>
                      <a:gd name="connsiteX2" fmla="*/ 86008 w 324003"/>
                      <a:gd name="connsiteY2" fmla="*/ 235390 h 299899"/>
                      <a:gd name="connsiteX3" fmla="*/ 307818 w 324003"/>
                      <a:gd name="connsiteY3" fmla="*/ 294237 h 299899"/>
                      <a:gd name="connsiteX4" fmla="*/ 289711 w 324003"/>
                      <a:gd name="connsiteY4" fmla="*/ 294237 h 2998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4003" h="299899">
                        <a:moveTo>
                          <a:pt x="0" y="0"/>
                        </a:moveTo>
                        <a:cubicBezTo>
                          <a:pt x="110527" y="55075"/>
                          <a:pt x="157681" y="28669"/>
                          <a:pt x="172016" y="67901"/>
                        </a:cubicBezTo>
                        <a:cubicBezTo>
                          <a:pt x="186351" y="107133"/>
                          <a:pt x="63374" y="197667"/>
                          <a:pt x="86008" y="235390"/>
                        </a:cubicBezTo>
                        <a:cubicBezTo>
                          <a:pt x="108642" y="273113"/>
                          <a:pt x="273868" y="284429"/>
                          <a:pt x="307818" y="294237"/>
                        </a:cubicBezTo>
                        <a:cubicBezTo>
                          <a:pt x="341768" y="304045"/>
                          <a:pt x="315739" y="299141"/>
                          <a:pt x="289711" y="294237"/>
                        </a:cubicBezTo>
                      </a:path>
                    </a:pathLst>
                  </a:custGeom>
                  <a:noFill/>
                  <a:ln w="12700">
                    <a:solidFill>
                      <a:srgbClr val="26262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64" name="Freeform 163">
                    <a:extLst>
                      <a:ext uri="{FF2B5EF4-FFF2-40B4-BE49-F238E27FC236}">
                        <a16:creationId xmlns:a16="http://schemas.microsoft.com/office/drawing/2014/main" id="{CD1D6EFC-B9A7-E64E-9FC5-11066B536FEB}"/>
                      </a:ext>
                    </a:extLst>
                  </p:cNvPr>
                  <p:cNvSpPr/>
                  <p:nvPr/>
                </p:nvSpPr>
                <p:spPr>
                  <a:xfrm rot="1080000">
                    <a:off x="4041656" y="1655088"/>
                    <a:ext cx="144016" cy="144016"/>
                  </a:xfrm>
                  <a:custGeom>
                    <a:avLst/>
                    <a:gdLst>
                      <a:gd name="connsiteX0" fmla="*/ 0 w 324003"/>
                      <a:gd name="connsiteY0" fmla="*/ 0 h 299899"/>
                      <a:gd name="connsiteX1" fmla="*/ 235390 w 324003"/>
                      <a:gd name="connsiteY1" fmla="*/ 149382 h 299899"/>
                      <a:gd name="connsiteX2" fmla="*/ 86008 w 324003"/>
                      <a:gd name="connsiteY2" fmla="*/ 235390 h 299899"/>
                      <a:gd name="connsiteX3" fmla="*/ 307818 w 324003"/>
                      <a:gd name="connsiteY3" fmla="*/ 294237 h 299899"/>
                      <a:gd name="connsiteX4" fmla="*/ 289711 w 324003"/>
                      <a:gd name="connsiteY4" fmla="*/ 294237 h 299899"/>
                      <a:gd name="connsiteX0" fmla="*/ 0 w 324003"/>
                      <a:gd name="connsiteY0" fmla="*/ 0 h 299899"/>
                      <a:gd name="connsiteX1" fmla="*/ 172016 w 324003"/>
                      <a:gd name="connsiteY1" fmla="*/ 67901 h 299899"/>
                      <a:gd name="connsiteX2" fmla="*/ 86008 w 324003"/>
                      <a:gd name="connsiteY2" fmla="*/ 235390 h 299899"/>
                      <a:gd name="connsiteX3" fmla="*/ 307818 w 324003"/>
                      <a:gd name="connsiteY3" fmla="*/ 294237 h 299899"/>
                      <a:gd name="connsiteX4" fmla="*/ 289711 w 324003"/>
                      <a:gd name="connsiteY4" fmla="*/ 294237 h 2998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4003" h="299899">
                        <a:moveTo>
                          <a:pt x="0" y="0"/>
                        </a:moveTo>
                        <a:cubicBezTo>
                          <a:pt x="110527" y="55075"/>
                          <a:pt x="157681" y="28669"/>
                          <a:pt x="172016" y="67901"/>
                        </a:cubicBezTo>
                        <a:cubicBezTo>
                          <a:pt x="186351" y="107133"/>
                          <a:pt x="63374" y="197667"/>
                          <a:pt x="86008" y="235390"/>
                        </a:cubicBezTo>
                        <a:cubicBezTo>
                          <a:pt x="108642" y="273113"/>
                          <a:pt x="273868" y="284429"/>
                          <a:pt x="307818" y="294237"/>
                        </a:cubicBezTo>
                        <a:cubicBezTo>
                          <a:pt x="341768" y="304045"/>
                          <a:pt x="315739" y="299141"/>
                          <a:pt x="289711" y="294237"/>
                        </a:cubicBezTo>
                      </a:path>
                    </a:pathLst>
                  </a:custGeom>
                  <a:noFill/>
                  <a:ln w="12700">
                    <a:solidFill>
                      <a:srgbClr val="26262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165" name="Group 164">
                    <a:extLst>
                      <a:ext uri="{FF2B5EF4-FFF2-40B4-BE49-F238E27FC236}">
                        <a16:creationId xmlns:a16="http://schemas.microsoft.com/office/drawing/2014/main" id="{3AA90CB0-47FC-7B44-A0FB-F171D070ACE9}"/>
                      </a:ext>
                    </a:extLst>
                  </p:cNvPr>
                  <p:cNvGrpSpPr/>
                  <p:nvPr/>
                </p:nvGrpSpPr>
                <p:grpSpPr>
                  <a:xfrm>
                    <a:off x="4110729" y="1700787"/>
                    <a:ext cx="393227" cy="329997"/>
                    <a:chOff x="4110729" y="1700787"/>
                    <a:chExt cx="393227" cy="329997"/>
                  </a:xfrm>
                </p:grpSpPr>
                <p:sp>
                  <p:nvSpPr>
                    <p:cNvPr id="166" name="Can 165">
                      <a:extLst>
                        <a:ext uri="{FF2B5EF4-FFF2-40B4-BE49-F238E27FC236}">
                          <a16:creationId xmlns:a16="http://schemas.microsoft.com/office/drawing/2014/main" id="{E4FB765C-42B9-6F4C-B87F-959028457ABA}"/>
                        </a:ext>
                      </a:extLst>
                    </p:cNvPr>
                    <p:cNvSpPr/>
                    <p:nvPr/>
                  </p:nvSpPr>
                  <p:spPr>
                    <a:xfrm rot="18955733">
                      <a:off x="4134772" y="1700787"/>
                      <a:ext cx="340556" cy="329997"/>
                    </a:xfrm>
                    <a:prstGeom prst="can">
                      <a:avLst>
                        <a:gd name="adj" fmla="val 50000"/>
                      </a:avLst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solidFill>
                        <a:srgbClr val="595959"/>
                      </a:solidFill>
                    </a:ln>
                  </p:spPr>
                  <p:style>
                    <a:lnRef idx="1">
                      <a:schemeClr val="dk1"/>
                    </a:lnRef>
                    <a:fillRef idx="2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7" name="Arc 166">
                      <a:extLst>
                        <a:ext uri="{FF2B5EF4-FFF2-40B4-BE49-F238E27FC236}">
                          <a16:creationId xmlns:a16="http://schemas.microsoft.com/office/drawing/2014/main" id="{C13FD691-5D38-8842-B327-CD2919F01783}"/>
                        </a:ext>
                      </a:extLst>
                    </p:cNvPr>
                    <p:cNvSpPr/>
                    <p:nvPr/>
                  </p:nvSpPr>
                  <p:spPr>
                    <a:xfrm rot="8155733">
                      <a:off x="4166147" y="1820879"/>
                      <a:ext cx="337809" cy="145651"/>
                    </a:xfrm>
                    <a:prstGeom prst="arc">
                      <a:avLst>
                        <a:gd name="adj1" fmla="val 10748896"/>
                        <a:gd name="adj2" fmla="val 0"/>
                      </a:avLst>
                    </a:prstGeom>
                    <a:ln w="28575" cap="rnd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8" name="Arc 167">
                      <a:extLst>
                        <a:ext uri="{FF2B5EF4-FFF2-40B4-BE49-F238E27FC236}">
                          <a16:creationId xmlns:a16="http://schemas.microsoft.com/office/drawing/2014/main" id="{75824778-36BE-E745-8BE4-CE821584C288}"/>
                        </a:ext>
                      </a:extLst>
                    </p:cNvPr>
                    <p:cNvSpPr/>
                    <p:nvPr/>
                  </p:nvSpPr>
                  <p:spPr>
                    <a:xfrm rot="8397793">
                      <a:off x="4110729" y="1782394"/>
                      <a:ext cx="337809" cy="145651"/>
                    </a:xfrm>
                    <a:prstGeom prst="arc">
                      <a:avLst>
                        <a:gd name="adj1" fmla="val 10748896"/>
                        <a:gd name="adj2" fmla="val 0"/>
                      </a:avLst>
                    </a:prstGeom>
                    <a:ln w="28575" cap="rnd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54" name="Group 153">
                  <a:extLst>
                    <a:ext uri="{FF2B5EF4-FFF2-40B4-BE49-F238E27FC236}">
                      <a16:creationId xmlns:a16="http://schemas.microsoft.com/office/drawing/2014/main" id="{A62ED3AF-16DD-684F-9BAE-ED2FAC0F56F4}"/>
                    </a:ext>
                  </a:extLst>
                </p:cNvPr>
                <p:cNvGrpSpPr/>
                <p:nvPr/>
              </p:nvGrpSpPr>
              <p:grpSpPr>
                <a:xfrm>
                  <a:off x="2472868" y="2126783"/>
                  <a:ext cx="462300" cy="478124"/>
                  <a:chOff x="4041656" y="1552660"/>
                  <a:chExt cx="462300" cy="478124"/>
                </a:xfrm>
              </p:grpSpPr>
              <p:sp>
                <p:nvSpPr>
                  <p:cNvPr id="157" name="Freeform 156">
                    <a:extLst>
                      <a:ext uri="{FF2B5EF4-FFF2-40B4-BE49-F238E27FC236}">
                        <a16:creationId xmlns:a16="http://schemas.microsoft.com/office/drawing/2014/main" id="{D1B88AE1-486D-794D-8CA3-1D627C92D18E}"/>
                      </a:ext>
                    </a:extLst>
                  </p:cNvPr>
                  <p:cNvSpPr/>
                  <p:nvPr/>
                </p:nvSpPr>
                <p:spPr>
                  <a:xfrm rot="1080000">
                    <a:off x="4247396" y="1552660"/>
                    <a:ext cx="144016" cy="144016"/>
                  </a:xfrm>
                  <a:custGeom>
                    <a:avLst/>
                    <a:gdLst>
                      <a:gd name="connsiteX0" fmla="*/ 0 w 324003"/>
                      <a:gd name="connsiteY0" fmla="*/ 0 h 299899"/>
                      <a:gd name="connsiteX1" fmla="*/ 235390 w 324003"/>
                      <a:gd name="connsiteY1" fmla="*/ 149382 h 299899"/>
                      <a:gd name="connsiteX2" fmla="*/ 86008 w 324003"/>
                      <a:gd name="connsiteY2" fmla="*/ 235390 h 299899"/>
                      <a:gd name="connsiteX3" fmla="*/ 307818 w 324003"/>
                      <a:gd name="connsiteY3" fmla="*/ 294237 h 299899"/>
                      <a:gd name="connsiteX4" fmla="*/ 289711 w 324003"/>
                      <a:gd name="connsiteY4" fmla="*/ 294237 h 299899"/>
                      <a:gd name="connsiteX0" fmla="*/ 0 w 324003"/>
                      <a:gd name="connsiteY0" fmla="*/ 0 h 299899"/>
                      <a:gd name="connsiteX1" fmla="*/ 172016 w 324003"/>
                      <a:gd name="connsiteY1" fmla="*/ 67901 h 299899"/>
                      <a:gd name="connsiteX2" fmla="*/ 86008 w 324003"/>
                      <a:gd name="connsiteY2" fmla="*/ 235390 h 299899"/>
                      <a:gd name="connsiteX3" fmla="*/ 307818 w 324003"/>
                      <a:gd name="connsiteY3" fmla="*/ 294237 h 299899"/>
                      <a:gd name="connsiteX4" fmla="*/ 289711 w 324003"/>
                      <a:gd name="connsiteY4" fmla="*/ 294237 h 2998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4003" h="299899">
                        <a:moveTo>
                          <a:pt x="0" y="0"/>
                        </a:moveTo>
                        <a:cubicBezTo>
                          <a:pt x="110527" y="55075"/>
                          <a:pt x="157681" y="28669"/>
                          <a:pt x="172016" y="67901"/>
                        </a:cubicBezTo>
                        <a:cubicBezTo>
                          <a:pt x="186351" y="107133"/>
                          <a:pt x="63374" y="197667"/>
                          <a:pt x="86008" y="235390"/>
                        </a:cubicBezTo>
                        <a:cubicBezTo>
                          <a:pt x="108642" y="273113"/>
                          <a:pt x="273868" y="284429"/>
                          <a:pt x="307818" y="294237"/>
                        </a:cubicBezTo>
                        <a:cubicBezTo>
                          <a:pt x="341768" y="304045"/>
                          <a:pt x="315739" y="299141"/>
                          <a:pt x="289711" y="294237"/>
                        </a:cubicBezTo>
                      </a:path>
                    </a:pathLst>
                  </a:custGeom>
                  <a:noFill/>
                  <a:ln w="12700">
                    <a:solidFill>
                      <a:srgbClr val="26262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58" name="Freeform 157">
                    <a:extLst>
                      <a:ext uri="{FF2B5EF4-FFF2-40B4-BE49-F238E27FC236}">
                        <a16:creationId xmlns:a16="http://schemas.microsoft.com/office/drawing/2014/main" id="{680D9840-1DE8-074A-96B4-77FB23807468}"/>
                      </a:ext>
                    </a:extLst>
                  </p:cNvPr>
                  <p:cNvSpPr/>
                  <p:nvPr/>
                </p:nvSpPr>
                <p:spPr>
                  <a:xfrm rot="1080000">
                    <a:off x="4041656" y="1655088"/>
                    <a:ext cx="144016" cy="144016"/>
                  </a:xfrm>
                  <a:custGeom>
                    <a:avLst/>
                    <a:gdLst>
                      <a:gd name="connsiteX0" fmla="*/ 0 w 324003"/>
                      <a:gd name="connsiteY0" fmla="*/ 0 h 299899"/>
                      <a:gd name="connsiteX1" fmla="*/ 235390 w 324003"/>
                      <a:gd name="connsiteY1" fmla="*/ 149382 h 299899"/>
                      <a:gd name="connsiteX2" fmla="*/ 86008 w 324003"/>
                      <a:gd name="connsiteY2" fmla="*/ 235390 h 299899"/>
                      <a:gd name="connsiteX3" fmla="*/ 307818 w 324003"/>
                      <a:gd name="connsiteY3" fmla="*/ 294237 h 299899"/>
                      <a:gd name="connsiteX4" fmla="*/ 289711 w 324003"/>
                      <a:gd name="connsiteY4" fmla="*/ 294237 h 299899"/>
                      <a:gd name="connsiteX0" fmla="*/ 0 w 324003"/>
                      <a:gd name="connsiteY0" fmla="*/ 0 h 299899"/>
                      <a:gd name="connsiteX1" fmla="*/ 172016 w 324003"/>
                      <a:gd name="connsiteY1" fmla="*/ 67901 h 299899"/>
                      <a:gd name="connsiteX2" fmla="*/ 86008 w 324003"/>
                      <a:gd name="connsiteY2" fmla="*/ 235390 h 299899"/>
                      <a:gd name="connsiteX3" fmla="*/ 307818 w 324003"/>
                      <a:gd name="connsiteY3" fmla="*/ 294237 h 299899"/>
                      <a:gd name="connsiteX4" fmla="*/ 289711 w 324003"/>
                      <a:gd name="connsiteY4" fmla="*/ 294237 h 2998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4003" h="299899">
                        <a:moveTo>
                          <a:pt x="0" y="0"/>
                        </a:moveTo>
                        <a:cubicBezTo>
                          <a:pt x="110527" y="55075"/>
                          <a:pt x="157681" y="28669"/>
                          <a:pt x="172016" y="67901"/>
                        </a:cubicBezTo>
                        <a:cubicBezTo>
                          <a:pt x="186351" y="107133"/>
                          <a:pt x="63374" y="197667"/>
                          <a:pt x="86008" y="235390"/>
                        </a:cubicBezTo>
                        <a:cubicBezTo>
                          <a:pt x="108642" y="273113"/>
                          <a:pt x="273868" y="284429"/>
                          <a:pt x="307818" y="294237"/>
                        </a:cubicBezTo>
                        <a:cubicBezTo>
                          <a:pt x="341768" y="304045"/>
                          <a:pt x="315739" y="299141"/>
                          <a:pt x="289711" y="294237"/>
                        </a:cubicBezTo>
                      </a:path>
                    </a:pathLst>
                  </a:custGeom>
                  <a:noFill/>
                  <a:ln w="12700">
                    <a:solidFill>
                      <a:srgbClr val="26262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159" name="Group 158">
                    <a:extLst>
                      <a:ext uri="{FF2B5EF4-FFF2-40B4-BE49-F238E27FC236}">
                        <a16:creationId xmlns:a16="http://schemas.microsoft.com/office/drawing/2014/main" id="{B8D9A6F2-D2C5-7D4C-AA31-080594B32495}"/>
                      </a:ext>
                    </a:extLst>
                  </p:cNvPr>
                  <p:cNvGrpSpPr/>
                  <p:nvPr/>
                </p:nvGrpSpPr>
                <p:grpSpPr>
                  <a:xfrm>
                    <a:off x="4110729" y="1700787"/>
                    <a:ext cx="393227" cy="329997"/>
                    <a:chOff x="4110729" y="1700787"/>
                    <a:chExt cx="393227" cy="329997"/>
                  </a:xfrm>
                </p:grpSpPr>
                <p:sp>
                  <p:nvSpPr>
                    <p:cNvPr id="160" name="Can 159">
                      <a:extLst>
                        <a:ext uri="{FF2B5EF4-FFF2-40B4-BE49-F238E27FC236}">
                          <a16:creationId xmlns:a16="http://schemas.microsoft.com/office/drawing/2014/main" id="{A51CCDE0-AEAE-5840-BDDE-D035A80A386E}"/>
                        </a:ext>
                      </a:extLst>
                    </p:cNvPr>
                    <p:cNvSpPr/>
                    <p:nvPr/>
                  </p:nvSpPr>
                  <p:spPr>
                    <a:xfrm rot="18955733">
                      <a:off x="4134772" y="1700787"/>
                      <a:ext cx="340556" cy="329997"/>
                    </a:xfrm>
                    <a:prstGeom prst="can">
                      <a:avLst>
                        <a:gd name="adj" fmla="val 50000"/>
                      </a:avLst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solidFill>
                        <a:srgbClr val="595959"/>
                      </a:solidFill>
                    </a:ln>
                  </p:spPr>
                  <p:style>
                    <a:lnRef idx="1">
                      <a:schemeClr val="dk1"/>
                    </a:lnRef>
                    <a:fillRef idx="2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1" name="Arc 160">
                      <a:extLst>
                        <a:ext uri="{FF2B5EF4-FFF2-40B4-BE49-F238E27FC236}">
                          <a16:creationId xmlns:a16="http://schemas.microsoft.com/office/drawing/2014/main" id="{46FC7E05-9676-D94C-9611-003862ABDBC9}"/>
                        </a:ext>
                      </a:extLst>
                    </p:cNvPr>
                    <p:cNvSpPr/>
                    <p:nvPr/>
                  </p:nvSpPr>
                  <p:spPr>
                    <a:xfrm rot="8155733">
                      <a:off x="4166147" y="1820879"/>
                      <a:ext cx="337809" cy="145651"/>
                    </a:xfrm>
                    <a:prstGeom prst="arc">
                      <a:avLst>
                        <a:gd name="adj1" fmla="val 10748896"/>
                        <a:gd name="adj2" fmla="val 0"/>
                      </a:avLst>
                    </a:prstGeom>
                    <a:ln w="28575" cap="rnd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2" name="Arc 161">
                      <a:extLst>
                        <a:ext uri="{FF2B5EF4-FFF2-40B4-BE49-F238E27FC236}">
                          <a16:creationId xmlns:a16="http://schemas.microsoft.com/office/drawing/2014/main" id="{03037E14-D5AC-474E-9A0D-8DEE18874CFB}"/>
                        </a:ext>
                      </a:extLst>
                    </p:cNvPr>
                    <p:cNvSpPr/>
                    <p:nvPr/>
                  </p:nvSpPr>
                  <p:spPr>
                    <a:xfrm rot="8397793">
                      <a:off x="4110729" y="1782394"/>
                      <a:ext cx="337809" cy="145651"/>
                    </a:xfrm>
                    <a:prstGeom prst="arc">
                      <a:avLst>
                        <a:gd name="adj1" fmla="val 10748896"/>
                        <a:gd name="adj2" fmla="val 0"/>
                      </a:avLst>
                    </a:prstGeom>
                    <a:ln w="28575" cap="rnd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BDF6ECC3-6EF3-5045-A53D-78A2DED369B4}"/>
                    </a:ext>
                  </a:extLst>
                </p:cNvPr>
                <p:cNvSpPr/>
                <p:nvPr/>
              </p:nvSpPr>
              <p:spPr>
                <a:xfrm>
                  <a:off x="2499602" y="2198791"/>
                  <a:ext cx="36000" cy="36000"/>
                </a:xfrm>
                <a:prstGeom prst="ellipse">
                  <a:avLst/>
                </a:prstGeom>
                <a:solidFill>
                  <a:srgbClr val="007A37"/>
                </a:solidFill>
                <a:ln>
                  <a:solidFill>
                    <a:srgbClr val="1A821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6" name="Oval 155">
                  <a:extLst>
                    <a:ext uri="{FF2B5EF4-FFF2-40B4-BE49-F238E27FC236}">
                      <a16:creationId xmlns:a16="http://schemas.microsoft.com/office/drawing/2014/main" id="{311F7E85-FFC8-0042-8EB3-80F11458DCA6}"/>
                    </a:ext>
                  </a:extLst>
                </p:cNvPr>
                <p:cNvSpPr/>
                <p:nvPr/>
              </p:nvSpPr>
              <p:spPr>
                <a:xfrm>
                  <a:off x="2699755" y="2107731"/>
                  <a:ext cx="36000" cy="36000"/>
                </a:xfrm>
                <a:prstGeom prst="ellipse">
                  <a:avLst/>
                </a:prstGeom>
                <a:solidFill>
                  <a:srgbClr val="007A37"/>
                </a:solidFill>
                <a:ln>
                  <a:solidFill>
                    <a:srgbClr val="1A821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CF4152A7-ABF1-B244-BD9D-01069ABFA5BD}"/>
                  </a:ext>
                </a:extLst>
              </p:cNvPr>
              <p:cNvGrpSpPr/>
              <p:nvPr/>
            </p:nvGrpSpPr>
            <p:grpSpPr>
              <a:xfrm rot="899970" flipH="1" flipV="1">
                <a:off x="2714042" y="2832409"/>
                <a:ext cx="917725" cy="661654"/>
                <a:chOff x="3355638" y="4357664"/>
                <a:chExt cx="398180" cy="311745"/>
              </a:xfrm>
            </p:grpSpPr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B8C20819-1A38-A942-AE56-60FAC28E3FF9}"/>
                    </a:ext>
                  </a:extLst>
                </p:cNvPr>
                <p:cNvSpPr/>
                <p:nvPr/>
              </p:nvSpPr>
              <p:spPr>
                <a:xfrm>
                  <a:off x="3553408" y="4357664"/>
                  <a:ext cx="108000" cy="108000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1" name="Oval 140">
                  <a:extLst>
                    <a:ext uri="{FF2B5EF4-FFF2-40B4-BE49-F238E27FC236}">
                      <a16:creationId xmlns:a16="http://schemas.microsoft.com/office/drawing/2014/main" id="{399A8CED-8CAD-B644-9322-464FB988E5F1}"/>
                    </a:ext>
                  </a:extLst>
                </p:cNvPr>
                <p:cNvSpPr/>
                <p:nvPr/>
              </p:nvSpPr>
              <p:spPr>
                <a:xfrm>
                  <a:off x="3445515" y="4438393"/>
                  <a:ext cx="216000" cy="180000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2" name="Oval 141">
                  <a:extLst>
                    <a:ext uri="{FF2B5EF4-FFF2-40B4-BE49-F238E27FC236}">
                      <a16:creationId xmlns:a16="http://schemas.microsoft.com/office/drawing/2014/main" id="{F6428C67-BEF9-E242-B34F-F1F6317EED7B}"/>
                    </a:ext>
                  </a:extLst>
                </p:cNvPr>
                <p:cNvSpPr/>
                <p:nvPr/>
              </p:nvSpPr>
              <p:spPr>
                <a:xfrm>
                  <a:off x="3368569" y="4561409"/>
                  <a:ext cx="108000" cy="108000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5C957DB6-74F0-154A-A3FD-8D8966DBD233}"/>
                    </a:ext>
                  </a:extLst>
                </p:cNvPr>
                <p:cNvSpPr/>
                <p:nvPr/>
              </p:nvSpPr>
              <p:spPr>
                <a:xfrm>
                  <a:off x="3521825" y="4550345"/>
                  <a:ext cx="108000" cy="108000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ED2DBD04-1DE3-CE4E-91E5-260F41391D86}"/>
                    </a:ext>
                  </a:extLst>
                </p:cNvPr>
                <p:cNvSpPr/>
                <p:nvPr/>
              </p:nvSpPr>
              <p:spPr>
                <a:xfrm>
                  <a:off x="3451427" y="4393121"/>
                  <a:ext cx="108000" cy="108000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39B8E8E6-AFF6-6142-8974-6777100B7CCA}"/>
                    </a:ext>
                  </a:extLst>
                </p:cNvPr>
                <p:cNvSpPr/>
                <p:nvPr/>
              </p:nvSpPr>
              <p:spPr>
                <a:xfrm>
                  <a:off x="3355638" y="4438607"/>
                  <a:ext cx="108000" cy="108000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F4BB97D5-5DFA-9A4A-A335-6B306CECFF5B}"/>
                    </a:ext>
                  </a:extLst>
                </p:cNvPr>
                <p:cNvSpPr/>
                <p:nvPr/>
              </p:nvSpPr>
              <p:spPr>
                <a:xfrm>
                  <a:off x="3645818" y="4449819"/>
                  <a:ext cx="108000" cy="108000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134" name="Sun 133">
              <a:extLst>
                <a:ext uri="{FF2B5EF4-FFF2-40B4-BE49-F238E27FC236}">
                  <a16:creationId xmlns:a16="http://schemas.microsoft.com/office/drawing/2014/main" id="{A843D95F-D9CF-5147-9B82-A1913C642F14}"/>
                </a:ext>
              </a:extLst>
            </p:cNvPr>
            <p:cNvSpPr/>
            <p:nvPr/>
          </p:nvSpPr>
          <p:spPr>
            <a:xfrm>
              <a:off x="9235620" y="3753110"/>
              <a:ext cx="203952" cy="212682"/>
            </a:xfrm>
            <a:prstGeom prst="sun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5" name="Sun 134">
              <a:extLst>
                <a:ext uri="{FF2B5EF4-FFF2-40B4-BE49-F238E27FC236}">
                  <a16:creationId xmlns:a16="http://schemas.microsoft.com/office/drawing/2014/main" id="{6B89EE5B-55DB-F64A-A227-3A45DFDDBEE7}"/>
                </a:ext>
              </a:extLst>
            </p:cNvPr>
            <p:cNvSpPr/>
            <p:nvPr/>
          </p:nvSpPr>
          <p:spPr>
            <a:xfrm>
              <a:off x="10082203" y="3734652"/>
              <a:ext cx="203952" cy="212682"/>
            </a:xfrm>
            <a:prstGeom prst="sun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6" name="Sun 135">
              <a:extLst>
                <a:ext uri="{FF2B5EF4-FFF2-40B4-BE49-F238E27FC236}">
                  <a16:creationId xmlns:a16="http://schemas.microsoft.com/office/drawing/2014/main" id="{0F64D2A2-6853-FF42-8C58-EAC882D63EBC}"/>
                </a:ext>
              </a:extLst>
            </p:cNvPr>
            <p:cNvSpPr/>
            <p:nvPr/>
          </p:nvSpPr>
          <p:spPr>
            <a:xfrm>
              <a:off x="8389497" y="3143500"/>
              <a:ext cx="203952" cy="212682"/>
            </a:xfrm>
            <a:prstGeom prst="sun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18" name="Picture 2" descr="TrueBlot® Magnetic Beads">
            <a:extLst>
              <a:ext uri="{FF2B5EF4-FFF2-40B4-BE49-F238E27FC236}">
                <a16:creationId xmlns:a16="http://schemas.microsoft.com/office/drawing/2014/main" id="{42D11725-7EF6-F946-92EB-9AA185FF5D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" t="654" r="81867" b="68613"/>
          <a:stretch/>
        </p:blipFill>
        <p:spPr bwMode="auto">
          <a:xfrm>
            <a:off x="1943826" y="4176812"/>
            <a:ext cx="1863899" cy="327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" name="Rectangle 171">
            <a:extLst>
              <a:ext uri="{FF2B5EF4-FFF2-40B4-BE49-F238E27FC236}">
                <a16:creationId xmlns:a16="http://schemas.microsoft.com/office/drawing/2014/main" id="{02128C83-0FB7-9143-AE47-4B318B560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7974" y="4368187"/>
            <a:ext cx="288032" cy="164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 algn="ctr"/>
            <a:r>
              <a:rPr lang="en-US" altLang="en-US" sz="800" dirty="0">
                <a:solidFill>
                  <a:schemeClr val="bg1"/>
                </a:solidFill>
              </a:rPr>
              <a:t>Pol II</a:t>
            </a:r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AA4482C7-1B75-9A49-BF65-6DEB3A7A9132}"/>
              </a:ext>
            </a:extLst>
          </p:cNvPr>
          <p:cNvSpPr/>
          <p:nvPr/>
        </p:nvSpPr>
        <p:spPr>
          <a:xfrm>
            <a:off x="3237939" y="5113967"/>
            <a:ext cx="179854" cy="36609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2" name="Oval 231">
            <a:extLst>
              <a:ext uri="{FF2B5EF4-FFF2-40B4-BE49-F238E27FC236}">
                <a16:creationId xmlns:a16="http://schemas.microsoft.com/office/drawing/2014/main" id="{507D07FA-D940-3F4B-938C-96AC7C5B11C0}"/>
              </a:ext>
            </a:extLst>
          </p:cNvPr>
          <p:cNvSpPr/>
          <p:nvPr/>
        </p:nvSpPr>
        <p:spPr>
          <a:xfrm>
            <a:off x="2241901" y="5149263"/>
            <a:ext cx="257378" cy="27739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F1DC417D-20E2-1740-A136-D26203BEEB19}"/>
              </a:ext>
            </a:extLst>
          </p:cNvPr>
          <p:cNvGrpSpPr/>
          <p:nvPr/>
        </p:nvGrpSpPr>
        <p:grpSpPr>
          <a:xfrm>
            <a:off x="2241901" y="5572201"/>
            <a:ext cx="627332" cy="708273"/>
            <a:chOff x="4041656" y="1552660"/>
            <a:chExt cx="462300" cy="478124"/>
          </a:xfrm>
        </p:grpSpPr>
        <p:sp>
          <p:nvSpPr>
            <p:cNvPr id="246" name="Freeform 245">
              <a:extLst>
                <a:ext uri="{FF2B5EF4-FFF2-40B4-BE49-F238E27FC236}">
                  <a16:creationId xmlns:a16="http://schemas.microsoft.com/office/drawing/2014/main" id="{C2F5F2C1-BC96-8341-A639-7F133BA05D93}"/>
                </a:ext>
              </a:extLst>
            </p:cNvPr>
            <p:cNvSpPr/>
            <p:nvPr/>
          </p:nvSpPr>
          <p:spPr>
            <a:xfrm rot="1080000">
              <a:off x="4247396" y="1552660"/>
              <a:ext cx="144016" cy="144016"/>
            </a:xfrm>
            <a:custGeom>
              <a:avLst/>
              <a:gdLst>
                <a:gd name="connsiteX0" fmla="*/ 0 w 324003"/>
                <a:gd name="connsiteY0" fmla="*/ 0 h 299899"/>
                <a:gd name="connsiteX1" fmla="*/ 235390 w 324003"/>
                <a:gd name="connsiteY1" fmla="*/ 149382 h 299899"/>
                <a:gd name="connsiteX2" fmla="*/ 86008 w 324003"/>
                <a:gd name="connsiteY2" fmla="*/ 235390 h 299899"/>
                <a:gd name="connsiteX3" fmla="*/ 307818 w 324003"/>
                <a:gd name="connsiteY3" fmla="*/ 294237 h 299899"/>
                <a:gd name="connsiteX4" fmla="*/ 289711 w 324003"/>
                <a:gd name="connsiteY4" fmla="*/ 294237 h 299899"/>
                <a:gd name="connsiteX0" fmla="*/ 0 w 324003"/>
                <a:gd name="connsiteY0" fmla="*/ 0 h 299899"/>
                <a:gd name="connsiteX1" fmla="*/ 172016 w 324003"/>
                <a:gd name="connsiteY1" fmla="*/ 67901 h 299899"/>
                <a:gd name="connsiteX2" fmla="*/ 86008 w 324003"/>
                <a:gd name="connsiteY2" fmla="*/ 235390 h 299899"/>
                <a:gd name="connsiteX3" fmla="*/ 307818 w 324003"/>
                <a:gd name="connsiteY3" fmla="*/ 294237 h 299899"/>
                <a:gd name="connsiteX4" fmla="*/ 289711 w 324003"/>
                <a:gd name="connsiteY4" fmla="*/ 294237 h 299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003" h="299899">
                  <a:moveTo>
                    <a:pt x="0" y="0"/>
                  </a:moveTo>
                  <a:cubicBezTo>
                    <a:pt x="110527" y="55075"/>
                    <a:pt x="157681" y="28669"/>
                    <a:pt x="172016" y="67901"/>
                  </a:cubicBezTo>
                  <a:cubicBezTo>
                    <a:pt x="186351" y="107133"/>
                    <a:pt x="63374" y="197667"/>
                    <a:pt x="86008" y="235390"/>
                  </a:cubicBezTo>
                  <a:cubicBezTo>
                    <a:pt x="108642" y="273113"/>
                    <a:pt x="273868" y="284429"/>
                    <a:pt x="307818" y="294237"/>
                  </a:cubicBezTo>
                  <a:cubicBezTo>
                    <a:pt x="341768" y="304045"/>
                    <a:pt x="315739" y="299141"/>
                    <a:pt x="289711" y="294237"/>
                  </a:cubicBezTo>
                </a:path>
              </a:pathLst>
            </a:custGeom>
            <a:noFill/>
            <a:ln w="12700">
              <a:solidFill>
                <a:srgbClr val="26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7" name="Freeform 246">
              <a:extLst>
                <a:ext uri="{FF2B5EF4-FFF2-40B4-BE49-F238E27FC236}">
                  <a16:creationId xmlns:a16="http://schemas.microsoft.com/office/drawing/2014/main" id="{39D18B54-406D-734B-AA27-1B9F537DA6A3}"/>
                </a:ext>
              </a:extLst>
            </p:cNvPr>
            <p:cNvSpPr/>
            <p:nvPr/>
          </p:nvSpPr>
          <p:spPr>
            <a:xfrm rot="1080000">
              <a:off x="4041656" y="1655088"/>
              <a:ext cx="144016" cy="144016"/>
            </a:xfrm>
            <a:custGeom>
              <a:avLst/>
              <a:gdLst>
                <a:gd name="connsiteX0" fmla="*/ 0 w 324003"/>
                <a:gd name="connsiteY0" fmla="*/ 0 h 299899"/>
                <a:gd name="connsiteX1" fmla="*/ 235390 w 324003"/>
                <a:gd name="connsiteY1" fmla="*/ 149382 h 299899"/>
                <a:gd name="connsiteX2" fmla="*/ 86008 w 324003"/>
                <a:gd name="connsiteY2" fmla="*/ 235390 h 299899"/>
                <a:gd name="connsiteX3" fmla="*/ 307818 w 324003"/>
                <a:gd name="connsiteY3" fmla="*/ 294237 h 299899"/>
                <a:gd name="connsiteX4" fmla="*/ 289711 w 324003"/>
                <a:gd name="connsiteY4" fmla="*/ 294237 h 299899"/>
                <a:gd name="connsiteX0" fmla="*/ 0 w 324003"/>
                <a:gd name="connsiteY0" fmla="*/ 0 h 299899"/>
                <a:gd name="connsiteX1" fmla="*/ 172016 w 324003"/>
                <a:gd name="connsiteY1" fmla="*/ 67901 h 299899"/>
                <a:gd name="connsiteX2" fmla="*/ 86008 w 324003"/>
                <a:gd name="connsiteY2" fmla="*/ 235390 h 299899"/>
                <a:gd name="connsiteX3" fmla="*/ 307818 w 324003"/>
                <a:gd name="connsiteY3" fmla="*/ 294237 h 299899"/>
                <a:gd name="connsiteX4" fmla="*/ 289711 w 324003"/>
                <a:gd name="connsiteY4" fmla="*/ 294237 h 299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003" h="299899">
                  <a:moveTo>
                    <a:pt x="0" y="0"/>
                  </a:moveTo>
                  <a:cubicBezTo>
                    <a:pt x="110527" y="55075"/>
                    <a:pt x="157681" y="28669"/>
                    <a:pt x="172016" y="67901"/>
                  </a:cubicBezTo>
                  <a:cubicBezTo>
                    <a:pt x="186351" y="107133"/>
                    <a:pt x="63374" y="197667"/>
                    <a:pt x="86008" y="235390"/>
                  </a:cubicBezTo>
                  <a:cubicBezTo>
                    <a:pt x="108642" y="273113"/>
                    <a:pt x="273868" y="284429"/>
                    <a:pt x="307818" y="294237"/>
                  </a:cubicBezTo>
                  <a:cubicBezTo>
                    <a:pt x="341768" y="304045"/>
                    <a:pt x="315739" y="299141"/>
                    <a:pt x="289711" y="294237"/>
                  </a:cubicBezTo>
                </a:path>
              </a:pathLst>
            </a:custGeom>
            <a:noFill/>
            <a:ln w="12700">
              <a:solidFill>
                <a:srgbClr val="26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52FF1129-530C-7041-8D7F-5480CA9BCE66}"/>
                </a:ext>
              </a:extLst>
            </p:cNvPr>
            <p:cNvGrpSpPr/>
            <p:nvPr/>
          </p:nvGrpSpPr>
          <p:grpSpPr>
            <a:xfrm>
              <a:off x="4110729" y="1700787"/>
              <a:ext cx="393227" cy="329997"/>
              <a:chOff x="4110729" y="1700787"/>
              <a:chExt cx="393227" cy="329997"/>
            </a:xfrm>
          </p:grpSpPr>
          <p:sp>
            <p:nvSpPr>
              <p:cNvPr id="249" name="Can 248">
                <a:extLst>
                  <a:ext uri="{FF2B5EF4-FFF2-40B4-BE49-F238E27FC236}">
                    <a16:creationId xmlns:a16="http://schemas.microsoft.com/office/drawing/2014/main" id="{9F73B14E-A714-5E4B-8D14-DA411B5B1B0B}"/>
                  </a:ext>
                </a:extLst>
              </p:cNvPr>
              <p:cNvSpPr/>
              <p:nvPr/>
            </p:nvSpPr>
            <p:spPr>
              <a:xfrm rot="18955733">
                <a:off x="4134772" y="1700787"/>
                <a:ext cx="340556" cy="329997"/>
              </a:xfrm>
              <a:prstGeom prst="can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595959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" name="Arc 249">
                <a:extLst>
                  <a:ext uri="{FF2B5EF4-FFF2-40B4-BE49-F238E27FC236}">
                    <a16:creationId xmlns:a16="http://schemas.microsoft.com/office/drawing/2014/main" id="{6F4EEFAC-F0C1-F64D-A95F-7A142EB6E84C}"/>
                  </a:ext>
                </a:extLst>
              </p:cNvPr>
              <p:cNvSpPr/>
              <p:nvPr/>
            </p:nvSpPr>
            <p:spPr>
              <a:xfrm rot="8155733">
                <a:off x="4166147" y="1820879"/>
                <a:ext cx="337809" cy="145651"/>
              </a:xfrm>
              <a:prstGeom prst="arc">
                <a:avLst>
                  <a:gd name="adj1" fmla="val 10748896"/>
                  <a:gd name="adj2" fmla="val 0"/>
                </a:avLst>
              </a:prstGeom>
              <a:ln w="28575" cap="rnd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Arc 250">
                <a:extLst>
                  <a:ext uri="{FF2B5EF4-FFF2-40B4-BE49-F238E27FC236}">
                    <a16:creationId xmlns:a16="http://schemas.microsoft.com/office/drawing/2014/main" id="{24CBD676-D6E5-4848-B2BE-57727C215EFD}"/>
                  </a:ext>
                </a:extLst>
              </p:cNvPr>
              <p:cNvSpPr/>
              <p:nvPr/>
            </p:nvSpPr>
            <p:spPr>
              <a:xfrm rot="8397793">
                <a:off x="4110729" y="1782394"/>
                <a:ext cx="337809" cy="145651"/>
              </a:xfrm>
              <a:prstGeom prst="arc">
                <a:avLst>
                  <a:gd name="adj1" fmla="val 10748896"/>
                  <a:gd name="adj2" fmla="val 0"/>
                </a:avLst>
              </a:prstGeom>
              <a:ln w="28575" cap="rnd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F04F5653-60D5-5943-8C73-D060709C73CF}"/>
              </a:ext>
            </a:extLst>
          </p:cNvPr>
          <p:cNvGrpSpPr/>
          <p:nvPr/>
        </p:nvGrpSpPr>
        <p:grpSpPr>
          <a:xfrm>
            <a:off x="2804112" y="5536266"/>
            <a:ext cx="469532" cy="697947"/>
            <a:chOff x="4041656" y="1552660"/>
            <a:chExt cx="462300" cy="478124"/>
          </a:xfrm>
        </p:grpSpPr>
        <p:sp>
          <p:nvSpPr>
            <p:cNvPr id="240" name="Freeform 239">
              <a:extLst>
                <a:ext uri="{FF2B5EF4-FFF2-40B4-BE49-F238E27FC236}">
                  <a16:creationId xmlns:a16="http://schemas.microsoft.com/office/drawing/2014/main" id="{98B658FC-F7C1-024D-A294-58390B703093}"/>
                </a:ext>
              </a:extLst>
            </p:cNvPr>
            <p:cNvSpPr/>
            <p:nvPr/>
          </p:nvSpPr>
          <p:spPr>
            <a:xfrm rot="1080000">
              <a:off x="4247396" y="1552660"/>
              <a:ext cx="144016" cy="144016"/>
            </a:xfrm>
            <a:custGeom>
              <a:avLst/>
              <a:gdLst>
                <a:gd name="connsiteX0" fmla="*/ 0 w 324003"/>
                <a:gd name="connsiteY0" fmla="*/ 0 h 299899"/>
                <a:gd name="connsiteX1" fmla="*/ 235390 w 324003"/>
                <a:gd name="connsiteY1" fmla="*/ 149382 h 299899"/>
                <a:gd name="connsiteX2" fmla="*/ 86008 w 324003"/>
                <a:gd name="connsiteY2" fmla="*/ 235390 h 299899"/>
                <a:gd name="connsiteX3" fmla="*/ 307818 w 324003"/>
                <a:gd name="connsiteY3" fmla="*/ 294237 h 299899"/>
                <a:gd name="connsiteX4" fmla="*/ 289711 w 324003"/>
                <a:gd name="connsiteY4" fmla="*/ 294237 h 299899"/>
                <a:gd name="connsiteX0" fmla="*/ 0 w 324003"/>
                <a:gd name="connsiteY0" fmla="*/ 0 h 299899"/>
                <a:gd name="connsiteX1" fmla="*/ 172016 w 324003"/>
                <a:gd name="connsiteY1" fmla="*/ 67901 h 299899"/>
                <a:gd name="connsiteX2" fmla="*/ 86008 w 324003"/>
                <a:gd name="connsiteY2" fmla="*/ 235390 h 299899"/>
                <a:gd name="connsiteX3" fmla="*/ 307818 w 324003"/>
                <a:gd name="connsiteY3" fmla="*/ 294237 h 299899"/>
                <a:gd name="connsiteX4" fmla="*/ 289711 w 324003"/>
                <a:gd name="connsiteY4" fmla="*/ 294237 h 299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003" h="299899">
                  <a:moveTo>
                    <a:pt x="0" y="0"/>
                  </a:moveTo>
                  <a:cubicBezTo>
                    <a:pt x="110527" y="55075"/>
                    <a:pt x="157681" y="28669"/>
                    <a:pt x="172016" y="67901"/>
                  </a:cubicBezTo>
                  <a:cubicBezTo>
                    <a:pt x="186351" y="107133"/>
                    <a:pt x="63374" y="197667"/>
                    <a:pt x="86008" y="235390"/>
                  </a:cubicBezTo>
                  <a:cubicBezTo>
                    <a:pt x="108642" y="273113"/>
                    <a:pt x="273868" y="284429"/>
                    <a:pt x="307818" y="294237"/>
                  </a:cubicBezTo>
                  <a:cubicBezTo>
                    <a:pt x="341768" y="304045"/>
                    <a:pt x="315739" y="299141"/>
                    <a:pt x="289711" y="294237"/>
                  </a:cubicBezTo>
                </a:path>
              </a:pathLst>
            </a:custGeom>
            <a:noFill/>
            <a:ln w="12700">
              <a:solidFill>
                <a:srgbClr val="26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1" name="Freeform 240">
              <a:extLst>
                <a:ext uri="{FF2B5EF4-FFF2-40B4-BE49-F238E27FC236}">
                  <a16:creationId xmlns:a16="http://schemas.microsoft.com/office/drawing/2014/main" id="{922FAE22-B68C-B042-B118-BF690F9CB056}"/>
                </a:ext>
              </a:extLst>
            </p:cNvPr>
            <p:cNvSpPr/>
            <p:nvPr/>
          </p:nvSpPr>
          <p:spPr>
            <a:xfrm rot="1080000">
              <a:off x="4041656" y="1655088"/>
              <a:ext cx="144016" cy="144016"/>
            </a:xfrm>
            <a:custGeom>
              <a:avLst/>
              <a:gdLst>
                <a:gd name="connsiteX0" fmla="*/ 0 w 324003"/>
                <a:gd name="connsiteY0" fmla="*/ 0 h 299899"/>
                <a:gd name="connsiteX1" fmla="*/ 235390 w 324003"/>
                <a:gd name="connsiteY1" fmla="*/ 149382 h 299899"/>
                <a:gd name="connsiteX2" fmla="*/ 86008 w 324003"/>
                <a:gd name="connsiteY2" fmla="*/ 235390 h 299899"/>
                <a:gd name="connsiteX3" fmla="*/ 307818 w 324003"/>
                <a:gd name="connsiteY3" fmla="*/ 294237 h 299899"/>
                <a:gd name="connsiteX4" fmla="*/ 289711 w 324003"/>
                <a:gd name="connsiteY4" fmla="*/ 294237 h 299899"/>
                <a:gd name="connsiteX0" fmla="*/ 0 w 324003"/>
                <a:gd name="connsiteY0" fmla="*/ 0 h 299899"/>
                <a:gd name="connsiteX1" fmla="*/ 172016 w 324003"/>
                <a:gd name="connsiteY1" fmla="*/ 67901 h 299899"/>
                <a:gd name="connsiteX2" fmla="*/ 86008 w 324003"/>
                <a:gd name="connsiteY2" fmla="*/ 235390 h 299899"/>
                <a:gd name="connsiteX3" fmla="*/ 307818 w 324003"/>
                <a:gd name="connsiteY3" fmla="*/ 294237 h 299899"/>
                <a:gd name="connsiteX4" fmla="*/ 289711 w 324003"/>
                <a:gd name="connsiteY4" fmla="*/ 294237 h 299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003" h="299899">
                  <a:moveTo>
                    <a:pt x="0" y="0"/>
                  </a:moveTo>
                  <a:cubicBezTo>
                    <a:pt x="110527" y="55075"/>
                    <a:pt x="157681" y="28669"/>
                    <a:pt x="172016" y="67901"/>
                  </a:cubicBezTo>
                  <a:cubicBezTo>
                    <a:pt x="186351" y="107133"/>
                    <a:pt x="63374" y="197667"/>
                    <a:pt x="86008" y="235390"/>
                  </a:cubicBezTo>
                  <a:cubicBezTo>
                    <a:pt x="108642" y="273113"/>
                    <a:pt x="273868" y="284429"/>
                    <a:pt x="307818" y="294237"/>
                  </a:cubicBezTo>
                  <a:cubicBezTo>
                    <a:pt x="341768" y="304045"/>
                    <a:pt x="315739" y="299141"/>
                    <a:pt x="289711" y="294237"/>
                  </a:cubicBezTo>
                </a:path>
              </a:pathLst>
            </a:custGeom>
            <a:noFill/>
            <a:ln w="12700">
              <a:solidFill>
                <a:srgbClr val="26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EBD49D0B-0BA9-D54F-AB48-AF0EE548F72C}"/>
                </a:ext>
              </a:extLst>
            </p:cNvPr>
            <p:cNvGrpSpPr/>
            <p:nvPr/>
          </p:nvGrpSpPr>
          <p:grpSpPr>
            <a:xfrm>
              <a:off x="4110729" y="1700787"/>
              <a:ext cx="393227" cy="329997"/>
              <a:chOff x="4110729" y="1700787"/>
              <a:chExt cx="393227" cy="329997"/>
            </a:xfrm>
          </p:grpSpPr>
          <p:sp>
            <p:nvSpPr>
              <p:cNvPr id="243" name="Can 242">
                <a:extLst>
                  <a:ext uri="{FF2B5EF4-FFF2-40B4-BE49-F238E27FC236}">
                    <a16:creationId xmlns:a16="http://schemas.microsoft.com/office/drawing/2014/main" id="{85004B51-76BB-D046-96F5-6ED3C5A0AAC9}"/>
                  </a:ext>
                </a:extLst>
              </p:cNvPr>
              <p:cNvSpPr/>
              <p:nvPr/>
            </p:nvSpPr>
            <p:spPr>
              <a:xfrm rot="18955733">
                <a:off x="4134772" y="1700787"/>
                <a:ext cx="340556" cy="329997"/>
              </a:xfrm>
              <a:prstGeom prst="can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595959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Arc 243">
                <a:extLst>
                  <a:ext uri="{FF2B5EF4-FFF2-40B4-BE49-F238E27FC236}">
                    <a16:creationId xmlns:a16="http://schemas.microsoft.com/office/drawing/2014/main" id="{B6969AA5-6FE5-274D-93A0-FD4B047949F1}"/>
                  </a:ext>
                </a:extLst>
              </p:cNvPr>
              <p:cNvSpPr/>
              <p:nvPr/>
            </p:nvSpPr>
            <p:spPr>
              <a:xfrm rot="8155733">
                <a:off x="4166147" y="1820879"/>
                <a:ext cx="337809" cy="145651"/>
              </a:xfrm>
              <a:prstGeom prst="arc">
                <a:avLst>
                  <a:gd name="adj1" fmla="val 10748896"/>
                  <a:gd name="adj2" fmla="val 0"/>
                </a:avLst>
              </a:prstGeom>
              <a:ln w="28575" cap="rnd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" name="Arc 244">
                <a:extLst>
                  <a:ext uri="{FF2B5EF4-FFF2-40B4-BE49-F238E27FC236}">
                    <a16:creationId xmlns:a16="http://schemas.microsoft.com/office/drawing/2014/main" id="{B7DCB4C0-EFFB-3742-B301-4730DC6B5D8C}"/>
                  </a:ext>
                </a:extLst>
              </p:cNvPr>
              <p:cNvSpPr/>
              <p:nvPr/>
            </p:nvSpPr>
            <p:spPr>
              <a:xfrm rot="8397793">
                <a:off x="4110729" y="1782394"/>
                <a:ext cx="337809" cy="145651"/>
              </a:xfrm>
              <a:prstGeom prst="arc">
                <a:avLst>
                  <a:gd name="adj1" fmla="val 10748896"/>
                  <a:gd name="adj2" fmla="val 0"/>
                </a:avLst>
              </a:prstGeom>
              <a:ln w="28575" cap="rnd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82A00175-3007-9946-9A44-A0A6128748F5}"/>
              </a:ext>
            </a:extLst>
          </p:cNvPr>
          <p:cNvGrpSpPr/>
          <p:nvPr/>
        </p:nvGrpSpPr>
        <p:grpSpPr>
          <a:xfrm rot="899970" flipH="1" flipV="1">
            <a:off x="2507113" y="6148689"/>
            <a:ext cx="576912" cy="789298"/>
            <a:chOff x="3355638" y="4357664"/>
            <a:chExt cx="398180" cy="311745"/>
          </a:xfrm>
        </p:grpSpPr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CAADD71E-7AC7-B44C-8D18-BD0118269826}"/>
                </a:ext>
              </a:extLst>
            </p:cNvPr>
            <p:cNvSpPr/>
            <p:nvPr/>
          </p:nvSpPr>
          <p:spPr>
            <a:xfrm>
              <a:off x="3553408" y="4357664"/>
              <a:ext cx="108000" cy="10800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EC3DD725-8872-8647-9320-68E9923D7C52}"/>
                </a:ext>
              </a:extLst>
            </p:cNvPr>
            <p:cNvSpPr/>
            <p:nvPr/>
          </p:nvSpPr>
          <p:spPr>
            <a:xfrm>
              <a:off x="3445515" y="4438393"/>
              <a:ext cx="216000" cy="18000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B2C32E9A-E3F6-FD4C-BABD-1499C6494900}"/>
                </a:ext>
              </a:extLst>
            </p:cNvPr>
            <p:cNvSpPr/>
            <p:nvPr/>
          </p:nvSpPr>
          <p:spPr>
            <a:xfrm>
              <a:off x="3368569" y="4561409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78EB097D-26B1-6745-8FF1-38A27072C53C}"/>
                </a:ext>
              </a:extLst>
            </p:cNvPr>
            <p:cNvSpPr/>
            <p:nvPr/>
          </p:nvSpPr>
          <p:spPr>
            <a:xfrm>
              <a:off x="3521825" y="4550345"/>
              <a:ext cx="108000" cy="10800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A331B5E7-CF1F-9048-B6C6-9F713A6F4185}"/>
                </a:ext>
              </a:extLst>
            </p:cNvPr>
            <p:cNvSpPr/>
            <p:nvPr/>
          </p:nvSpPr>
          <p:spPr>
            <a:xfrm>
              <a:off x="3451427" y="4393121"/>
              <a:ext cx="108000" cy="10800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01FBA73A-398B-F94A-820B-57B4BB555243}"/>
                </a:ext>
              </a:extLst>
            </p:cNvPr>
            <p:cNvSpPr/>
            <p:nvPr/>
          </p:nvSpPr>
          <p:spPr>
            <a:xfrm>
              <a:off x="3355638" y="4438607"/>
              <a:ext cx="108000" cy="10800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8D69523F-0F2B-EA4D-847F-01DE7C203B6D}"/>
                </a:ext>
              </a:extLst>
            </p:cNvPr>
            <p:cNvSpPr/>
            <p:nvPr/>
          </p:nvSpPr>
          <p:spPr>
            <a:xfrm>
              <a:off x="3645818" y="4449819"/>
              <a:ext cx="108000" cy="10800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58" name="object 5">
            <a:extLst>
              <a:ext uri="{FF2B5EF4-FFF2-40B4-BE49-F238E27FC236}">
                <a16:creationId xmlns:a16="http://schemas.microsoft.com/office/drawing/2014/main" id="{9F60D1FC-C447-9C4F-ABB7-A943F99B6E4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01706" y="4876800"/>
            <a:ext cx="1210787" cy="1520422"/>
          </a:xfrm>
          <a:prstGeom prst="rect">
            <a:avLst/>
          </a:prstGeom>
        </p:spPr>
      </p:pic>
      <p:sp>
        <p:nvSpPr>
          <p:cNvPr id="260" name="Right Arrow 259">
            <a:extLst>
              <a:ext uri="{FF2B5EF4-FFF2-40B4-BE49-F238E27FC236}">
                <a16:creationId xmlns:a16="http://schemas.microsoft.com/office/drawing/2014/main" id="{B0093819-2CBB-4940-8527-952FA6958C36}"/>
              </a:ext>
            </a:extLst>
          </p:cNvPr>
          <p:cNvSpPr/>
          <p:nvPr/>
        </p:nvSpPr>
        <p:spPr>
          <a:xfrm>
            <a:off x="4673600" y="3972655"/>
            <a:ext cx="2667000" cy="75174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8110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D92D3C-C31F-D74C-AA04-F2404EA7B8D1}"/>
              </a:ext>
            </a:extLst>
          </p:cNvPr>
          <p:cNvSpPr/>
          <p:nvPr/>
        </p:nvSpPr>
        <p:spPr>
          <a:xfrm>
            <a:off x="-1041400" y="15498"/>
            <a:ext cx="44299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41500" lvl="4">
              <a:spcBef>
                <a:spcPts val="60"/>
              </a:spcBef>
            </a:pPr>
            <a:r>
              <a:rPr lang="en-IT" sz="3200" dirty="0">
                <a:solidFill>
                  <a:srgbClr val="C00000"/>
                </a:solidFill>
                <a:cs typeface="Calibri"/>
              </a:rPr>
              <a:t>Types of baits.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C0094939-ED78-114A-BC3E-79127ACFA576}"/>
              </a:ext>
            </a:extLst>
          </p:cNvPr>
          <p:cNvSpPr txBox="1"/>
          <p:nvPr/>
        </p:nvSpPr>
        <p:spPr>
          <a:xfrm>
            <a:off x="1173597" y="1287768"/>
            <a:ext cx="11506200" cy="3160124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>
              <a:spcBef>
                <a:spcPts val="142"/>
              </a:spcBef>
            </a:pPr>
            <a:r>
              <a:rPr lang="en-GB" sz="3600" b="1" spc="-7" dirty="0">
                <a:cs typeface="Calibri"/>
              </a:rPr>
              <a:t>Antibodies + </a:t>
            </a:r>
            <a:r>
              <a:rPr lang="en-GB" sz="3600" b="1" spc="-7" dirty="0" err="1">
                <a:cs typeface="Calibri"/>
              </a:rPr>
              <a:t>prot</a:t>
            </a:r>
            <a:r>
              <a:rPr lang="en-GB" sz="3600" b="1" spc="-7" dirty="0">
                <a:cs typeface="Calibri"/>
              </a:rPr>
              <a:t> G </a:t>
            </a:r>
            <a:r>
              <a:rPr lang="en-GB" sz="3600" b="1" spc="-7" dirty="0">
                <a:cs typeface="Calibri"/>
                <a:sym typeface="Wingdings" pitchFamily="2" charset="2"/>
              </a:rPr>
              <a:t> to catch proteins</a:t>
            </a:r>
            <a:endParaRPr lang="en-GB" sz="3600" b="1" spc="-7" dirty="0">
              <a:cs typeface="Calibri"/>
            </a:endParaRPr>
          </a:p>
          <a:p>
            <a:pPr>
              <a:spcBef>
                <a:spcPts val="142"/>
              </a:spcBef>
            </a:pPr>
            <a:endParaRPr lang="en-GB" sz="3600" b="1" spc="-7" dirty="0">
              <a:cs typeface="Calibri"/>
            </a:endParaRPr>
          </a:p>
          <a:p>
            <a:pPr marL="800100" lvl="1" indent="-342900">
              <a:spcBef>
                <a:spcPts val="142"/>
              </a:spcBef>
              <a:buFont typeface="Arial" panose="020B0604020202020204" pitchFamily="34" charset="0"/>
              <a:buChar char="•"/>
            </a:pPr>
            <a:r>
              <a:rPr lang="en-GB" sz="3200" dirty="0">
                <a:cs typeface="Calibri"/>
              </a:rPr>
              <a:t>Monoclonal: 1 clone, 1 epitope</a:t>
            </a:r>
          </a:p>
          <a:p>
            <a:pPr marL="800100" lvl="1" indent="-342900">
              <a:spcBef>
                <a:spcPts val="142"/>
              </a:spcBef>
              <a:buFont typeface="Arial" panose="020B0604020202020204" pitchFamily="34" charset="0"/>
              <a:buChar char="•"/>
            </a:pPr>
            <a:endParaRPr lang="en-GB" sz="3200" dirty="0">
              <a:cs typeface="Calibri"/>
            </a:endParaRPr>
          </a:p>
          <a:p>
            <a:pPr marL="800100" lvl="1" indent="-342900">
              <a:spcBef>
                <a:spcPts val="142"/>
              </a:spcBef>
              <a:buFont typeface="Arial" panose="020B0604020202020204" pitchFamily="34" charset="0"/>
              <a:buChar char="•"/>
            </a:pPr>
            <a:r>
              <a:rPr lang="en-GB" sz="3200" dirty="0">
                <a:cs typeface="Calibri"/>
              </a:rPr>
              <a:t>Polyclonal: several clones, several epitopes</a:t>
            </a:r>
          </a:p>
          <a:p>
            <a:pPr marL="800100" lvl="1" indent="-342900">
              <a:spcBef>
                <a:spcPts val="142"/>
              </a:spcBef>
              <a:buFont typeface="Arial" panose="020B0604020202020204" pitchFamily="34" charset="0"/>
              <a:buChar char="•"/>
            </a:pPr>
            <a:endParaRPr lang="en-GB" sz="3200" dirty="0">
              <a:cs typeface="Calibri"/>
            </a:endParaRP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EF18CBCD-8D82-9E4E-B0F4-23EAB1DBEEE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7000" y="4460022"/>
            <a:ext cx="2590799" cy="4191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2F6B32-5BDE-EB41-93B5-81A93168A0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759" t="56952" r="31750" b="32021"/>
          <a:stretch/>
        </p:blipFill>
        <p:spPr>
          <a:xfrm>
            <a:off x="5082625" y="5867400"/>
            <a:ext cx="1844072" cy="9190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4EBB91-B43E-0E48-B3D3-E28C9FFD50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759" t="56952" r="28997" b="32021"/>
          <a:stretch/>
        </p:blipFill>
        <p:spPr>
          <a:xfrm>
            <a:off x="8255000" y="5867400"/>
            <a:ext cx="2286000" cy="919045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D24BB8CF-C98F-7945-A071-332BC3BF6B30}"/>
              </a:ext>
            </a:extLst>
          </p:cNvPr>
          <p:cNvSpPr/>
          <p:nvPr/>
        </p:nvSpPr>
        <p:spPr>
          <a:xfrm>
            <a:off x="7447620" y="6118874"/>
            <a:ext cx="609600" cy="44694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8161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D92D3C-C31F-D74C-AA04-F2404EA7B8D1}"/>
              </a:ext>
            </a:extLst>
          </p:cNvPr>
          <p:cNvSpPr/>
          <p:nvPr/>
        </p:nvSpPr>
        <p:spPr>
          <a:xfrm>
            <a:off x="-1041400" y="15498"/>
            <a:ext cx="44299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41500" lvl="4">
              <a:spcBef>
                <a:spcPts val="60"/>
              </a:spcBef>
            </a:pPr>
            <a:r>
              <a:rPr lang="en-IT" sz="3200" dirty="0">
                <a:solidFill>
                  <a:srgbClr val="C00000"/>
                </a:solidFill>
                <a:cs typeface="Calibri"/>
              </a:rPr>
              <a:t>Types of baits.</a:t>
            </a: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45352553-920D-7047-9678-CBAB7A9BB98D}"/>
              </a:ext>
            </a:extLst>
          </p:cNvPr>
          <p:cNvSpPr txBox="1"/>
          <p:nvPr/>
        </p:nvSpPr>
        <p:spPr>
          <a:xfrm>
            <a:off x="1173597" y="1371600"/>
            <a:ext cx="11506200" cy="2654858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>
              <a:spcBef>
                <a:spcPts val="142"/>
              </a:spcBef>
            </a:pPr>
            <a:r>
              <a:rPr lang="en-GB" sz="3600" b="1" spc="-7" dirty="0">
                <a:cs typeface="Calibri"/>
              </a:rPr>
              <a:t>Biotinylated Nucleic acid  + streptavidin beads</a:t>
            </a:r>
          </a:p>
          <a:p>
            <a:pPr>
              <a:spcBef>
                <a:spcPts val="142"/>
              </a:spcBef>
            </a:pPr>
            <a:endParaRPr lang="en-GB" sz="3600" b="1" spc="-7" dirty="0">
              <a:cs typeface="Calibri"/>
            </a:endParaRPr>
          </a:p>
          <a:p>
            <a:pPr marL="800100" lvl="1" indent="-342900">
              <a:spcBef>
                <a:spcPts val="142"/>
              </a:spcBef>
              <a:buFont typeface="Arial" panose="020B0604020202020204" pitchFamily="34" charset="0"/>
              <a:buChar char="•"/>
            </a:pPr>
            <a:r>
              <a:rPr lang="en-GB" sz="3200" dirty="0">
                <a:cs typeface="Calibri"/>
              </a:rPr>
              <a:t>Biotinylated DNA/RNA</a:t>
            </a:r>
          </a:p>
          <a:p>
            <a:pPr marL="800100" lvl="1" indent="-342900">
              <a:spcBef>
                <a:spcPts val="142"/>
              </a:spcBef>
              <a:buFont typeface="Arial" panose="020B0604020202020204" pitchFamily="34" charset="0"/>
              <a:buChar char="•"/>
            </a:pPr>
            <a:r>
              <a:rPr lang="en-GB" sz="3200" dirty="0">
                <a:cs typeface="Calibri"/>
              </a:rPr>
              <a:t>We can modify nucleotides :LNA, </a:t>
            </a:r>
            <a:r>
              <a:rPr lang="en-GB" sz="3200" dirty="0" err="1">
                <a:cs typeface="Calibri"/>
              </a:rPr>
              <a:t>sulfur</a:t>
            </a:r>
            <a:r>
              <a:rPr lang="en-GB" sz="3200" dirty="0">
                <a:cs typeface="Calibri"/>
              </a:rPr>
              <a:t> bonds..</a:t>
            </a:r>
          </a:p>
          <a:p>
            <a:pPr marL="800100" lvl="1" indent="-342900">
              <a:spcBef>
                <a:spcPts val="142"/>
              </a:spcBef>
              <a:buFont typeface="Arial" panose="020B0604020202020204" pitchFamily="34" charset="0"/>
              <a:buChar char="•"/>
            </a:pPr>
            <a:r>
              <a:rPr lang="en-GB" sz="3200" dirty="0">
                <a:cs typeface="Calibri"/>
              </a:rPr>
              <a:t>Specific base-base interaction.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2F6B32-5BDE-EB41-93B5-81A93168A0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461" t="914" r="36373" b="88114"/>
          <a:stretch/>
        </p:blipFill>
        <p:spPr>
          <a:xfrm>
            <a:off x="8966200" y="4757457"/>
            <a:ext cx="4038600" cy="91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9D2149-1A8F-4E4A-83AE-8498525FF4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102" t="914" r="10732" b="88114"/>
          <a:stretch/>
        </p:blipFill>
        <p:spPr>
          <a:xfrm>
            <a:off x="8664538" y="5760308"/>
            <a:ext cx="4038600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22BA9C-D28B-2C44-95C9-23D2BA19A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350" y="5214657"/>
            <a:ext cx="2578100" cy="3149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2CD6DA0-267C-664F-B5AD-CFB0FD82A183}"/>
              </a:ext>
            </a:extLst>
          </p:cNvPr>
          <p:cNvSpPr/>
          <p:nvPr/>
        </p:nvSpPr>
        <p:spPr>
          <a:xfrm>
            <a:off x="6128227" y="8311978"/>
            <a:ext cx="748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spc="-7" dirty="0">
                <a:cs typeface="Calibri"/>
              </a:rPr>
              <a:t>Biotin</a:t>
            </a:r>
            <a:endParaRPr lang="en-GB" dirty="0"/>
          </a:p>
        </p:txBody>
      </p:sp>
      <p:pic>
        <p:nvPicPr>
          <p:cNvPr id="11266" name="Picture 2" descr="Understanding variable stability and mechanical resilience in streptavidin-biotin  binding">
            <a:extLst>
              <a:ext uri="{FF2B5EF4-FFF2-40B4-BE49-F238E27FC236}">
                <a16:creationId xmlns:a16="http://schemas.microsoft.com/office/drawing/2014/main" id="{276738CE-91BC-CE47-A720-CE11FA4FC3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38"/>
          <a:stretch/>
        </p:blipFill>
        <p:spPr bwMode="auto">
          <a:xfrm>
            <a:off x="94218" y="4806023"/>
            <a:ext cx="4661694" cy="380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F71E98B-5A65-874E-A65B-1537EB5904DD}"/>
              </a:ext>
            </a:extLst>
          </p:cNvPr>
          <p:cNvSpPr/>
          <p:nvPr/>
        </p:nvSpPr>
        <p:spPr>
          <a:xfrm>
            <a:off x="2050892" y="8712890"/>
            <a:ext cx="1336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spc="-7" dirty="0">
                <a:cs typeface="Calibri"/>
              </a:rPr>
              <a:t>Streptavidin</a:t>
            </a:r>
            <a:endParaRPr lang="en-GB" dirty="0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B615ABDD-38E9-BE43-A29C-F307FA72735E}"/>
              </a:ext>
            </a:extLst>
          </p:cNvPr>
          <p:cNvSpPr/>
          <p:nvPr/>
        </p:nvSpPr>
        <p:spPr>
          <a:xfrm rot="5400000">
            <a:off x="10680699" y="6753977"/>
            <a:ext cx="609600" cy="44694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C47D47A-2012-2143-95B7-F77F3C4755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14" t="57710" r="45820" b="31318"/>
          <a:stretch/>
        </p:blipFill>
        <p:spPr>
          <a:xfrm>
            <a:off x="8720077" y="7924800"/>
            <a:ext cx="40386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5866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257917B-0047-3942-83F1-13B284743E54}"/>
              </a:ext>
            </a:extLst>
          </p:cNvPr>
          <p:cNvSpPr/>
          <p:nvPr/>
        </p:nvSpPr>
        <p:spPr>
          <a:xfrm>
            <a:off x="-1651000" y="9993"/>
            <a:ext cx="49253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41500" lvl="4">
              <a:spcBef>
                <a:spcPts val="60"/>
              </a:spcBef>
            </a:pPr>
            <a:r>
              <a:rPr lang="en-IT" sz="3200" dirty="0">
                <a:solidFill>
                  <a:srgbClr val="C00000"/>
                </a:solidFill>
                <a:cs typeface="Calibri"/>
              </a:rPr>
              <a:t>Types of outputs.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EAE99E-2D50-1B48-B5FA-82E710C15C98}"/>
              </a:ext>
            </a:extLst>
          </p:cNvPr>
          <p:cNvSpPr/>
          <p:nvPr/>
        </p:nvSpPr>
        <p:spPr>
          <a:xfrm>
            <a:off x="-1270000" y="1600200"/>
            <a:ext cx="7846934" cy="2580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41500" lvl="4">
              <a:spcBef>
                <a:spcPts val="60"/>
              </a:spcBef>
            </a:pPr>
            <a:r>
              <a:rPr lang="en-GB" sz="3200" dirty="0">
                <a:cs typeface="Calibri"/>
              </a:rPr>
              <a:t>Low throughput: we analyse the 	interaction of our bait with 	few genes </a:t>
            </a:r>
          </a:p>
          <a:p>
            <a:pPr marL="1841500" lvl="4">
              <a:spcBef>
                <a:spcPts val="60"/>
              </a:spcBef>
            </a:pPr>
            <a:endParaRPr lang="en-GB" sz="3200" dirty="0">
              <a:cs typeface="Calibri"/>
            </a:endParaRPr>
          </a:p>
          <a:p>
            <a:pPr marL="1841500" lvl="4">
              <a:spcBef>
                <a:spcPts val="60"/>
              </a:spcBef>
            </a:pPr>
            <a:r>
              <a:rPr lang="en-GB" sz="3200" dirty="0">
                <a:cs typeface="Calibri"/>
              </a:rPr>
              <a:t>Western Blot/PCR</a:t>
            </a:r>
            <a:endParaRPr lang="en-IT" sz="3200" dirty="0"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B72427-CA66-A04D-B845-EB97D0A0A19F}"/>
              </a:ext>
            </a:extLst>
          </p:cNvPr>
          <p:cNvSpPr/>
          <p:nvPr/>
        </p:nvSpPr>
        <p:spPr>
          <a:xfrm>
            <a:off x="-1422400" y="4966915"/>
            <a:ext cx="6629400" cy="4549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41500" lvl="4">
              <a:spcBef>
                <a:spcPts val="60"/>
              </a:spcBef>
            </a:pPr>
            <a:r>
              <a:rPr lang="en-GB" sz="3200" dirty="0">
                <a:cs typeface="Calibri"/>
              </a:rPr>
              <a:t>High throughput: we 	analyse the 	interaction of our 	bait with all the 	genome/proteome 	in the cell.</a:t>
            </a:r>
          </a:p>
          <a:p>
            <a:pPr marL="1841500" lvl="4">
              <a:spcBef>
                <a:spcPts val="60"/>
              </a:spcBef>
            </a:pPr>
            <a:endParaRPr lang="en-GB" sz="3200" dirty="0">
              <a:cs typeface="Calibri"/>
            </a:endParaRPr>
          </a:p>
          <a:p>
            <a:pPr marL="1841500" lvl="4">
              <a:spcBef>
                <a:spcPts val="60"/>
              </a:spcBef>
            </a:pPr>
            <a:r>
              <a:rPr lang="en-GB" sz="3200" b="1" u="sng" dirty="0">
                <a:cs typeface="Calibri"/>
              </a:rPr>
              <a:t>Mass spectrometry/ Sequencing</a:t>
            </a:r>
            <a:endParaRPr lang="en-IT" sz="3200" b="1" u="sng" dirty="0">
              <a:cs typeface="Calibri"/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44E419EA-1F4E-3941-A019-3C4ABAAE55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70" b="53358"/>
          <a:stretch/>
        </p:blipFill>
        <p:spPr bwMode="auto">
          <a:xfrm>
            <a:off x="5135448" y="5066792"/>
            <a:ext cx="4125773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4038061-59EA-E841-85A9-AA20C5B838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6" t="55191" r="71365" b="-1833"/>
          <a:stretch/>
        </p:blipFill>
        <p:spPr bwMode="auto">
          <a:xfrm>
            <a:off x="6197600" y="951897"/>
            <a:ext cx="3276600" cy="403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09E47069-65CE-8D4B-932B-D2FA9D0E3B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r="55042" b="54687"/>
          <a:stretch/>
        </p:blipFill>
        <p:spPr bwMode="auto">
          <a:xfrm>
            <a:off x="9646245" y="1942705"/>
            <a:ext cx="3276601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4E85C3F2-1FD3-F843-A56C-7F1E887F7B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3" t="22547" r="164" b="51959"/>
          <a:stretch/>
        </p:blipFill>
        <p:spPr bwMode="auto">
          <a:xfrm>
            <a:off x="9189669" y="5614235"/>
            <a:ext cx="3733177" cy="248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64C3F3A-FA1E-B64B-9F00-614B1C609A2B}"/>
              </a:ext>
            </a:extLst>
          </p:cNvPr>
          <p:cNvSpPr/>
          <p:nvPr/>
        </p:nvSpPr>
        <p:spPr>
          <a:xfrm>
            <a:off x="10760660" y="9384268"/>
            <a:ext cx="2244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Evan Healy et al. 2020</a:t>
            </a:r>
          </a:p>
        </p:txBody>
      </p:sp>
    </p:spTree>
    <p:extLst>
      <p:ext uri="{BB962C8B-B14F-4D97-AF65-F5344CB8AC3E}">
        <p14:creationId xmlns:p14="http://schemas.microsoft.com/office/powerpoint/2010/main" val="138641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235BF06D-F8EE-1F49-BFD2-BE78CE5211B4}"/>
              </a:ext>
            </a:extLst>
          </p:cNvPr>
          <p:cNvGraphicFramePr>
            <a:graphicFrameLocks noGrp="1"/>
          </p:cNvGraphicFramePr>
          <p:nvPr/>
        </p:nvGraphicFramePr>
        <p:xfrm>
          <a:off x="330200" y="1676400"/>
          <a:ext cx="11963400" cy="6908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5364">
                  <a:extLst>
                    <a:ext uri="{9D8B030D-6E8A-4147-A177-3AD203B41FA5}">
                      <a16:colId xmlns:a16="http://schemas.microsoft.com/office/drawing/2014/main" val="3885952033"/>
                    </a:ext>
                  </a:extLst>
                </a:gridCol>
                <a:gridCol w="1355852">
                  <a:extLst>
                    <a:ext uri="{9D8B030D-6E8A-4147-A177-3AD203B41FA5}">
                      <a16:colId xmlns:a16="http://schemas.microsoft.com/office/drawing/2014/main" val="3434030134"/>
                    </a:ext>
                  </a:extLst>
                </a:gridCol>
                <a:gridCol w="3030728">
                  <a:extLst>
                    <a:ext uri="{9D8B030D-6E8A-4147-A177-3AD203B41FA5}">
                      <a16:colId xmlns:a16="http://schemas.microsoft.com/office/drawing/2014/main" val="3957486214"/>
                    </a:ext>
                  </a:extLst>
                </a:gridCol>
                <a:gridCol w="3030728">
                  <a:extLst>
                    <a:ext uri="{9D8B030D-6E8A-4147-A177-3AD203B41FA5}">
                      <a16:colId xmlns:a16="http://schemas.microsoft.com/office/drawing/2014/main" val="169495167"/>
                    </a:ext>
                  </a:extLst>
                </a:gridCol>
                <a:gridCol w="3030728">
                  <a:extLst>
                    <a:ext uri="{9D8B030D-6E8A-4147-A177-3AD203B41FA5}">
                      <a16:colId xmlns:a16="http://schemas.microsoft.com/office/drawing/2014/main" val="3250810727"/>
                    </a:ext>
                  </a:extLst>
                </a:gridCol>
              </a:tblGrid>
              <a:tr h="1295400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chemeClr val="bg1"/>
                          </a:solidFill>
                        </a:rPr>
                        <a:t>OUTPUT</a:t>
                      </a:r>
                    </a:p>
                    <a:p>
                      <a:pPr algn="ctr"/>
                      <a:r>
                        <a:rPr lang="en-GB" sz="3200" b="1" dirty="0">
                          <a:solidFill>
                            <a:schemeClr val="bg1"/>
                          </a:solidFill>
                        </a:rPr>
                        <a:t>(what we analyse)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511215"/>
                  </a:ext>
                </a:extLst>
              </a:tr>
              <a:tr h="829811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Protein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RNA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DNA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0333273"/>
                  </a:ext>
                </a:extLst>
              </a:tr>
              <a:tr h="1410473">
                <a:tc rowSpan="3"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1" dirty="0">
                          <a:solidFill>
                            <a:schemeClr val="bg1"/>
                          </a:solidFill>
                        </a:rPr>
                        <a:t>BAIT</a:t>
                      </a:r>
                      <a:endParaRPr lang="en-GB" sz="36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chemeClr val="bg1"/>
                          </a:solidFill>
                        </a:rPr>
                        <a:t>(What we enrich)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Protein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CO-IP</a:t>
                      </a:r>
                    </a:p>
                    <a:p>
                      <a:pPr algn="ctr"/>
                      <a:r>
                        <a:rPr lang="en-GB" sz="2400" dirty="0">
                          <a:solidFill>
                            <a:sysClr val="windowText" lastClr="000000"/>
                          </a:solidFill>
                        </a:rPr>
                        <a:t>(co-immunoprecipitation)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RIP/CLIP</a:t>
                      </a:r>
                    </a:p>
                    <a:p>
                      <a:pPr algn="ctr"/>
                      <a:r>
                        <a:rPr lang="en-GB" sz="2400" dirty="0">
                          <a:solidFill>
                            <a:sysClr val="windowText" lastClr="000000"/>
                          </a:solidFill>
                        </a:rPr>
                        <a:t>(RNA-Immunoprecipitation)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ysClr val="windowText" lastClr="000000"/>
                          </a:solidFill>
                        </a:rPr>
                        <a:t>ChIP</a:t>
                      </a:r>
                      <a:endParaRPr lang="en-GB" sz="2400" b="1" dirty="0">
                        <a:solidFill>
                          <a:sysClr val="windowText" lastClr="000000"/>
                        </a:solidFill>
                      </a:endParaRPr>
                    </a:p>
                    <a:p>
                      <a:pPr algn="ctr"/>
                      <a:r>
                        <a:rPr lang="en-GB" sz="2400" dirty="0">
                          <a:solidFill>
                            <a:sysClr val="windowText" lastClr="000000"/>
                          </a:solidFill>
                        </a:rPr>
                        <a:t>(Chromatin Immunoprecipitation)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2223875"/>
                  </a:ext>
                </a:extLst>
              </a:tr>
              <a:tr h="1961965">
                <a:tc v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RNA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Exogenous RNA pull</a:t>
                      </a:r>
                    </a:p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 Down</a:t>
                      </a:r>
                    </a:p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RAP-Protein</a:t>
                      </a: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spc="-5" dirty="0">
                          <a:cs typeface="Calibri"/>
                        </a:rPr>
                        <a:t>(RNA </a:t>
                      </a:r>
                      <a:r>
                        <a:rPr lang="en-GB" sz="2400" spc="95" dirty="0">
                          <a:cs typeface="Calibri"/>
                        </a:rPr>
                        <a:t>antisense</a:t>
                      </a:r>
                      <a:r>
                        <a:rPr lang="en-GB" sz="2400" dirty="0">
                          <a:cs typeface="Calibri"/>
                        </a:rPr>
                        <a:t> </a:t>
                      </a:r>
                      <a:r>
                        <a:rPr lang="en-GB" sz="2400" spc="65" dirty="0" err="1">
                          <a:cs typeface="Calibri"/>
                        </a:rPr>
                        <a:t>puriﬁcaton</a:t>
                      </a:r>
                      <a:r>
                        <a:rPr lang="en-GB" sz="2400" spc="65" dirty="0">
                          <a:cs typeface="Calibri"/>
                        </a:rPr>
                        <a:t>)</a:t>
                      </a:r>
                      <a:endParaRPr lang="en-GB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RAP-RNA</a:t>
                      </a:r>
                    </a:p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spc="-5" dirty="0">
                          <a:cs typeface="Calibri"/>
                        </a:rPr>
                        <a:t>(RNA </a:t>
                      </a:r>
                      <a:r>
                        <a:rPr lang="en-GB" sz="2400" spc="95" dirty="0">
                          <a:cs typeface="Calibri"/>
                        </a:rPr>
                        <a:t>antisense</a:t>
                      </a:r>
                      <a:r>
                        <a:rPr lang="en-GB" sz="2400" dirty="0">
                          <a:cs typeface="Calibri"/>
                        </a:rPr>
                        <a:t> </a:t>
                      </a:r>
                      <a:r>
                        <a:rPr lang="en-GB" sz="2400" spc="65" dirty="0" err="1">
                          <a:cs typeface="Calibri"/>
                        </a:rPr>
                        <a:t>puriﬁcaton</a:t>
                      </a:r>
                      <a:r>
                        <a:rPr lang="en-GB" sz="2400" spc="65" dirty="0">
                          <a:cs typeface="Calibri"/>
                        </a:rPr>
                        <a:t>)</a:t>
                      </a:r>
                      <a:endParaRPr lang="en-GB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ysClr val="windowText" lastClr="000000"/>
                          </a:solidFill>
                        </a:rPr>
                        <a:t>ChIrP</a:t>
                      </a:r>
                      <a:endParaRPr lang="en-GB" sz="2400" b="1" dirty="0">
                        <a:solidFill>
                          <a:sysClr val="windowText" lastClr="000000"/>
                        </a:solidFill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spc="75" dirty="0">
                          <a:cs typeface="Calibri"/>
                        </a:rPr>
                        <a:t>(Chromatin </a:t>
                      </a:r>
                      <a:r>
                        <a:rPr lang="en-GB" sz="2400" spc="95" dirty="0">
                          <a:cs typeface="Calibri"/>
                        </a:rPr>
                        <a:t>isolation </a:t>
                      </a:r>
                      <a:r>
                        <a:rPr lang="en-GB" sz="2400" spc="-10" dirty="0">
                          <a:cs typeface="Calibri"/>
                        </a:rPr>
                        <a:t>by </a:t>
                      </a:r>
                      <a:r>
                        <a:rPr lang="en-GB" sz="2400" spc="-5" dirty="0">
                          <a:cs typeface="Calibri"/>
                        </a:rPr>
                        <a:t>RNA</a:t>
                      </a:r>
                      <a:r>
                        <a:rPr lang="en-GB" sz="2400" spc="-165" dirty="0">
                          <a:cs typeface="Calibri"/>
                        </a:rPr>
                        <a:t> </a:t>
                      </a:r>
                      <a:r>
                        <a:rPr lang="en-GB" sz="2400" spc="65" dirty="0">
                          <a:cs typeface="Calibri"/>
                        </a:rPr>
                        <a:t>puriﬁcation)</a:t>
                      </a:r>
                      <a:endParaRPr lang="en-GB" sz="2400" dirty="0"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35707"/>
                  </a:ext>
                </a:extLst>
              </a:tr>
              <a:tr h="1410473">
                <a:tc v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DNA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DNA pull down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Conformation capture</a:t>
                      </a:r>
                    </a:p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3C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870518"/>
                  </a:ext>
                </a:extLst>
              </a:tr>
            </a:tbl>
          </a:graphicData>
        </a:graphic>
      </p:graphicFrame>
      <p:sp>
        <p:nvSpPr>
          <p:cNvPr id="4" name="object 3">
            <a:extLst>
              <a:ext uri="{FF2B5EF4-FFF2-40B4-BE49-F238E27FC236}">
                <a16:creationId xmlns:a16="http://schemas.microsoft.com/office/drawing/2014/main" id="{BEF5D989-99A0-814C-BF48-B63B197D50CB}"/>
              </a:ext>
            </a:extLst>
          </p:cNvPr>
          <p:cNvSpPr txBox="1"/>
          <p:nvPr/>
        </p:nvSpPr>
        <p:spPr>
          <a:xfrm>
            <a:off x="330200" y="0"/>
            <a:ext cx="9143999" cy="662361"/>
          </a:xfrm>
          <a:prstGeom prst="rect">
            <a:avLst/>
          </a:prstGeom>
        </p:spPr>
        <p:txBody>
          <a:bodyPr vert="horz" wrap="square" lIns="0" tIns="1073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5"/>
              </a:spcBef>
              <a:tabLst>
                <a:tab pos="354965" algn="l"/>
                <a:tab pos="355600" algn="l"/>
              </a:tabLst>
            </a:pPr>
            <a:r>
              <a:rPr lang="it-IT" sz="3600" spc="-10" dirty="0" err="1">
                <a:solidFill>
                  <a:schemeClr val="accent2">
                    <a:lumMod val="50000"/>
                  </a:schemeClr>
                </a:solidFill>
                <a:cs typeface="Calibri"/>
              </a:rPr>
              <a:t>Types</a:t>
            </a:r>
            <a:r>
              <a:rPr lang="it-IT" sz="3600" spc="-10" dirty="0">
                <a:solidFill>
                  <a:schemeClr val="accent2">
                    <a:lumMod val="50000"/>
                  </a:schemeClr>
                </a:solidFill>
                <a:cs typeface="Calibri"/>
              </a:rPr>
              <a:t> of </a:t>
            </a:r>
            <a:r>
              <a:rPr lang="it-IT" sz="3600" spc="-10" dirty="0" err="1">
                <a:solidFill>
                  <a:schemeClr val="accent2">
                    <a:lumMod val="50000"/>
                  </a:schemeClr>
                </a:solidFill>
                <a:cs typeface="Calibri"/>
              </a:rPr>
              <a:t>interaction</a:t>
            </a:r>
            <a:endParaRPr lang="it-IT" sz="3600" spc="-10" dirty="0">
              <a:solidFill>
                <a:schemeClr val="accent2">
                  <a:lumMod val="50000"/>
                </a:schemeClr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3818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701C299-A6F6-CC42-95F3-5063991DEA83}"/>
              </a:ext>
            </a:extLst>
          </p:cNvPr>
          <p:cNvSpPr/>
          <p:nvPr/>
        </p:nvSpPr>
        <p:spPr>
          <a:xfrm>
            <a:off x="-41392" y="-15882"/>
            <a:ext cx="13173192" cy="102572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673" y="67510"/>
            <a:ext cx="7491050" cy="718558"/>
          </a:xfrm>
          <a:prstGeom prst="rect">
            <a:avLst/>
          </a:prstGeom>
          <a:ln>
            <a:noFill/>
          </a:ln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4551" spc="-7" dirty="0">
                <a:solidFill>
                  <a:schemeClr val="bg1"/>
                </a:solidFill>
                <a:latin typeface="+mn-lt"/>
              </a:rPr>
              <a:t>Co-</a:t>
            </a:r>
            <a:r>
              <a:rPr lang="it-IT" sz="4551" spc="-7" dirty="0" err="1">
                <a:solidFill>
                  <a:schemeClr val="bg1"/>
                </a:solidFill>
                <a:latin typeface="+mn-lt"/>
              </a:rPr>
              <a:t>immunoprecipitation</a:t>
            </a:r>
            <a:endParaRPr sz="4551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020EE77-1C99-0E4C-BD38-8F9CCC18C21B}"/>
              </a:ext>
            </a:extLst>
          </p:cNvPr>
          <p:cNvGrpSpPr/>
          <p:nvPr/>
        </p:nvGrpSpPr>
        <p:grpSpPr>
          <a:xfrm>
            <a:off x="3073400" y="2018521"/>
            <a:ext cx="2012746" cy="7146526"/>
            <a:chOff x="6986016" y="1731264"/>
            <a:chExt cx="1415212" cy="5024901"/>
          </a:xfrm>
        </p:grpSpPr>
        <p:pic>
          <p:nvPicPr>
            <p:cNvPr id="29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02423" y="5946647"/>
              <a:ext cx="542544" cy="658368"/>
            </a:xfrm>
            <a:prstGeom prst="rect">
              <a:avLst/>
            </a:prstGeom>
          </p:spPr>
        </p:pic>
        <p:grpSp>
          <p:nvGrpSpPr>
            <p:cNvPr id="30" name="object 30"/>
            <p:cNvGrpSpPr/>
            <p:nvPr/>
          </p:nvGrpSpPr>
          <p:grpSpPr>
            <a:xfrm>
              <a:off x="6986016" y="1731264"/>
              <a:ext cx="1323975" cy="1752600"/>
              <a:chOff x="6986016" y="1731264"/>
              <a:chExt cx="1323975" cy="1752600"/>
            </a:xfrm>
          </p:grpSpPr>
          <p:pic>
            <p:nvPicPr>
              <p:cNvPr id="31" name="object 31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6986016" y="1731264"/>
                <a:ext cx="1048512" cy="944879"/>
              </a:xfrm>
              <a:prstGeom prst="rect">
                <a:avLst/>
              </a:prstGeom>
            </p:spPr>
          </p:pic>
          <p:pic>
            <p:nvPicPr>
              <p:cNvPr id="32" name="object 32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7138416" y="2654808"/>
                <a:ext cx="1008887" cy="829056"/>
              </a:xfrm>
              <a:prstGeom prst="rect">
                <a:avLst/>
              </a:prstGeom>
            </p:spPr>
          </p:pic>
          <p:sp>
            <p:nvSpPr>
              <p:cNvPr id="33" name="object 33"/>
              <p:cNvSpPr/>
              <p:nvPr/>
            </p:nvSpPr>
            <p:spPr>
              <a:xfrm>
                <a:off x="8021637" y="3133725"/>
                <a:ext cx="20955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209550" h="298450">
                    <a:moveTo>
                      <a:pt x="209550" y="0"/>
                    </a:moveTo>
                    <a:lnTo>
                      <a:pt x="0" y="0"/>
                    </a:lnTo>
                    <a:lnTo>
                      <a:pt x="0" y="298450"/>
                    </a:lnTo>
                    <a:lnTo>
                      <a:pt x="209550" y="298450"/>
                    </a:lnTo>
                    <a:lnTo>
                      <a:pt x="20955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34" name="object 34"/>
              <p:cNvSpPr/>
              <p:nvPr/>
            </p:nvSpPr>
            <p:spPr>
              <a:xfrm>
                <a:off x="8021637" y="3133725"/>
                <a:ext cx="20955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209550" h="298450">
                    <a:moveTo>
                      <a:pt x="0" y="0"/>
                    </a:moveTo>
                    <a:lnTo>
                      <a:pt x="209550" y="0"/>
                    </a:lnTo>
                    <a:lnTo>
                      <a:pt x="209550" y="298450"/>
                    </a:lnTo>
                    <a:lnTo>
                      <a:pt x="0" y="29845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35" name="object 35"/>
              <p:cNvSpPr/>
              <p:nvPr/>
            </p:nvSpPr>
            <p:spPr>
              <a:xfrm>
                <a:off x="7298106" y="1841325"/>
                <a:ext cx="1012190" cy="231140"/>
              </a:xfrm>
              <a:custGeom>
                <a:avLst/>
                <a:gdLst/>
                <a:ahLst/>
                <a:cxnLst/>
                <a:rect l="l" t="t" r="r" b="b"/>
                <a:pathLst>
                  <a:path w="1012190" h="231139">
                    <a:moveTo>
                      <a:pt x="1011621" y="0"/>
                    </a:moveTo>
                    <a:lnTo>
                      <a:pt x="0" y="0"/>
                    </a:lnTo>
                    <a:lnTo>
                      <a:pt x="0" y="230826"/>
                    </a:lnTo>
                    <a:lnTo>
                      <a:pt x="1011621" y="230826"/>
                    </a:lnTo>
                    <a:lnTo>
                      <a:pt x="101162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</p:grpSp>
        <p:grpSp>
          <p:nvGrpSpPr>
            <p:cNvPr id="36" name="object 36"/>
            <p:cNvGrpSpPr/>
            <p:nvPr/>
          </p:nvGrpSpPr>
          <p:grpSpPr>
            <a:xfrm>
              <a:off x="7011987" y="3562350"/>
              <a:ext cx="662940" cy="854710"/>
              <a:chOff x="7011987" y="3562350"/>
              <a:chExt cx="662940" cy="854710"/>
            </a:xfrm>
          </p:grpSpPr>
          <p:pic>
            <p:nvPicPr>
              <p:cNvPr id="37" name="object 37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080503" y="3800856"/>
                <a:ext cx="594359" cy="615695"/>
              </a:xfrm>
              <a:prstGeom prst="rect">
                <a:avLst/>
              </a:prstGeom>
            </p:spPr>
          </p:pic>
          <p:sp>
            <p:nvSpPr>
              <p:cNvPr id="38" name="object 38"/>
              <p:cNvSpPr/>
              <p:nvPr/>
            </p:nvSpPr>
            <p:spPr>
              <a:xfrm>
                <a:off x="7018337" y="3856038"/>
                <a:ext cx="133350" cy="106680"/>
              </a:xfrm>
              <a:custGeom>
                <a:avLst/>
                <a:gdLst/>
                <a:ahLst/>
                <a:cxnLst/>
                <a:rect l="l" t="t" r="r" b="b"/>
                <a:pathLst>
                  <a:path w="133350" h="106679">
                    <a:moveTo>
                      <a:pt x="133350" y="0"/>
                    </a:moveTo>
                    <a:lnTo>
                      <a:pt x="0" y="0"/>
                    </a:lnTo>
                    <a:lnTo>
                      <a:pt x="0" y="106361"/>
                    </a:lnTo>
                    <a:lnTo>
                      <a:pt x="133350" y="106361"/>
                    </a:lnTo>
                    <a:lnTo>
                      <a:pt x="13335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39" name="object 39"/>
              <p:cNvSpPr/>
              <p:nvPr/>
            </p:nvSpPr>
            <p:spPr>
              <a:xfrm>
                <a:off x="7018337" y="3856037"/>
                <a:ext cx="133350" cy="106680"/>
              </a:xfrm>
              <a:custGeom>
                <a:avLst/>
                <a:gdLst/>
                <a:ahLst/>
                <a:cxnLst/>
                <a:rect l="l" t="t" r="r" b="b"/>
                <a:pathLst>
                  <a:path w="133350" h="106679">
                    <a:moveTo>
                      <a:pt x="0" y="0"/>
                    </a:moveTo>
                    <a:lnTo>
                      <a:pt x="133350" y="0"/>
                    </a:lnTo>
                    <a:lnTo>
                      <a:pt x="133350" y="106362"/>
                    </a:lnTo>
                    <a:lnTo>
                      <a:pt x="0" y="106362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pic>
            <p:nvPicPr>
              <p:cNvPr id="40" name="object 40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7353300" y="3562350"/>
                <a:ext cx="76200" cy="215900"/>
              </a:xfrm>
              <a:prstGeom prst="rect">
                <a:avLst/>
              </a:prstGeom>
            </p:spPr>
          </p:pic>
        </p:grpSp>
        <p:grpSp>
          <p:nvGrpSpPr>
            <p:cNvPr id="41" name="object 41"/>
            <p:cNvGrpSpPr/>
            <p:nvPr/>
          </p:nvGrpSpPr>
          <p:grpSpPr>
            <a:xfrm>
              <a:off x="7016495" y="4537075"/>
              <a:ext cx="707390" cy="857885"/>
              <a:chOff x="7016495" y="4537075"/>
              <a:chExt cx="707390" cy="857885"/>
            </a:xfrm>
          </p:grpSpPr>
          <p:pic>
            <p:nvPicPr>
              <p:cNvPr id="42" name="object 42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7016495" y="4764024"/>
                <a:ext cx="707135" cy="630935"/>
              </a:xfrm>
              <a:prstGeom prst="rect">
                <a:avLst/>
              </a:prstGeom>
            </p:spPr>
          </p:pic>
          <p:pic>
            <p:nvPicPr>
              <p:cNvPr id="43" name="object 43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7372349" y="4537075"/>
                <a:ext cx="76200" cy="215900"/>
              </a:xfrm>
              <a:prstGeom prst="rect">
                <a:avLst/>
              </a:prstGeom>
            </p:spPr>
          </p:pic>
        </p:grpSp>
        <p:sp>
          <p:nvSpPr>
            <p:cNvPr id="44" name="object 44"/>
            <p:cNvSpPr txBox="1"/>
            <p:nvPr/>
          </p:nvSpPr>
          <p:spPr>
            <a:xfrm>
              <a:off x="7682746" y="3554983"/>
              <a:ext cx="616585" cy="422637"/>
            </a:xfrm>
            <a:prstGeom prst="rect">
              <a:avLst/>
            </a:prstGeom>
          </p:spPr>
          <p:txBody>
            <a:bodyPr vert="horz" wrap="square" lIns="0" tIns="21675" rIns="0" bIns="0" rtlCol="0">
              <a:spAutoFit/>
            </a:bodyPr>
            <a:lstStyle/>
            <a:p>
              <a:pPr marL="18062" marR="7225">
                <a:lnSpc>
                  <a:spcPct val="97800"/>
                </a:lnSpc>
                <a:spcBef>
                  <a:spcPts val="171"/>
                </a:spcBef>
              </a:pPr>
              <a:r>
                <a:rPr sz="1280" spc="-7" dirty="0">
                  <a:cs typeface="Arial"/>
                </a:rPr>
                <a:t>Protein</a:t>
              </a:r>
              <a:r>
                <a:rPr sz="1280" spc="-107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A/G  magnetic  beads</a:t>
              </a:r>
              <a:endParaRPr sz="1280">
                <a:cs typeface="Arial"/>
              </a:endParaRPr>
            </a:p>
          </p:txBody>
        </p:sp>
        <p:sp>
          <p:nvSpPr>
            <p:cNvPr id="45" name="object 45"/>
            <p:cNvSpPr txBox="1"/>
            <p:nvPr/>
          </p:nvSpPr>
          <p:spPr>
            <a:xfrm>
              <a:off x="7376845" y="1875535"/>
              <a:ext cx="845185" cy="151323"/>
            </a:xfrm>
            <a:prstGeom prst="rect">
              <a:avLst/>
            </a:prstGeom>
          </p:spPr>
          <p:txBody>
            <a:bodyPr vert="horz" wrap="square" lIns="0" tIns="18062" rIns="0" bIns="0" rtlCol="0">
              <a:spAutoFit/>
            </a:bodyPr>
            <a:lstStyle/>
            <a:p>
              <a:pPr marL="18062">
                <a:spcBef>
                  <a:spcPts val="142"/>
                </a:spcBef>
              </a:pPr>
              <a:r>
                <a:rPr sz="1280" spc="-7" dirty="0">
                  <a:cs typeface="Arial"/>
                </a:rPr>
                <a:t>Protein</a:t>
              </a:r>
              <a:r>
                <a:rPr sz="1280" spc="-64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complex</a:t>
              </a:r>
              <a:endParaRPr sz="1280">
                <a:cs typeface="Arial"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7350938" y="2672741"/>
              <a:ext cx="1050290" cy="231140"/>
            </a:xfrm>
            <a:custGeom>
              <a:avLst/>
              <a:gdLst/>
              <a:ahLst/>
              <a:cxnLst/>
              <a:rect l="l" t="t" r="r" b="b"/>
              <a:pathLst>
                <a:path w="1050290" h="231139">
                  <a:moveTo>
                    <a:pt x="1050087" y="0"/>
                  </a:moveTo>
                  <a:lnTo>
                    <a:pt x="0" y="0"/>
                  </a:lnTo>
                  <a:lnTo>
                    <a:pt x="0" y="230826"/>
                  </a:lnTo>
                  <a:lnTo>
                    <a:pt x="1050087" y="230826"/>
                  </a:lnTo>
                  <a:lnTo>
                    <a:pt x="10500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560"/>
            </a:p>
          </p:txBody>
        </p:sp>
        <p:sp>
          <p:nvSpPr>
            <p:cNvPr id="47" name="object 47"/>
            <p:cNvSpPr txBox="1"/>
            <p:nvPr/>
          </p:nvSpPr>
          <p:spPr>
            <a:xfrm>
              <a:off x="7429677" y="2704591"/>
              <a:ext cx="883285" cy="151323"/>
            </a:xfrm>
            <a:prstGeom prst="rect">
              <a:avLst/>
            </a:prstGeom>
          </p:spPr>
          <p:txBody>
            <a:bodyPr vert="horz" wrap="square" lIns="0" tIns="18062" rIns="0" bIns="0" rtlCol="0">
              <a:spAutoFit/>
            </a:bodyPr>
            <a:lstStyle/>
            <a:p>
              <a:pPr marL="18062">
                <a:spcBef>
                  <a:spcPts val="142"/>
                </a:spcBef>
              </a:pPr>
              <a:r>
                <a:rPr sz="1280" spc="-7" dirty="0">
                  <a:cs typeface="Arial"/>
                </a:rPr>
                <a:t>Primary</a:t>
              </a:r>
              <a:r>
                <a:rPr sz="1280" spc="-57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antibody</a:t>
              </a:r>
              <a:endParaRPr sz="1280">
                <a:cs typeface="Arial"/>
              </a:endParaRPr>
            </a:p>
          </p:txBody>
        </p:sp>
        <p:grpSp>
          <p:nvGrpSpPr>
            <p:cNvPr id="48" name="object 48"/>
            <p:cNvGrpSpPr/>
            <p:nvPr/>
          </p:nvGrpSpPr>
          <p:grpSpPr>
            <a:xfrm>
              <a:off x="7324725" y="2287587"/>
              <a:ext cx="638175" cy="970280"/>
              <a:chOff x="7324725" y="2287587"/>
              <a:chExt cx="638175" cy="970280"/>
            </a:xfrm>
          </p:grpSpPr>
          <p:sp>
            <p:nvSpPr>
              <p:cNvPr id="49" name="object 49"/>
              <p:cNvSpPr/>
              <p:nvPr/>
            </p:nvSpPr>
            <p:spPr>
              <a:xfrm>
                <a:off x="7596187" y="2293937"/>
                <a:ext cx="32893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328929" h="111125">
                    <a:moveTo>
                      <a:pt x="328611" y="0"/>
                    </a:moveTo>
                    <a:lnTo>
                      <a:pt x="0" y="0"/>
                    </a:lnTo>
                    <a:lnTo>
                      <a:pt x="0" y="111125"/>
                    </a:lnTo>
                    <a:lnTo>
                      <a:pt x="328611" y="111125"/>
                    </a:lnTo>
                    <a:lnTo>
                      <a:pt x="32861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0" name="object 50"/>
              <p:cNvSpPr/>
              <p:nvPr/>
            </p:nvSpPr>
            <p:spPr>
              <a:xfrm>
                <a:off x="7596187" y="2293937"/>
                <a:ext cx="32893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328929" h="111125">
                    <a:moveTo>
                      <a:pt x="0" y="0"/>
                    </a:moveTo>
                    <a:lnTo>
                      <a:pt x="328612" y="0"/>
                    </a:lnTo>
                    <a:lnTo>
                      <a:pt x="328612" y="111125"/>
                    </a:lnTo>
                    <a:lnTo>
                      <a:pt x="0" y="111125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1" name="object 51"/>
              <p:cNvSpPr/>
              <p:nvPr/>
            </p:nvSpPr>
            <p:spPr>
              <a:xfrm>
                <a:off x="7627937" y="3140075"/>
                <a:ext cx="32893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328929" h="111125">
                    <a:moveTo>
                      <a:pt x="328611" y="0"/>
                    </a:moveTo>
                    <a:lnTo>
                      <a:pt x="0" y="0"/>
                    </a:lnTo>
                    <a:lnTo>
                      <a:pt x="0" y="111125"/>
                    </a:lnTo>
                    <a:lnTo>
                      <a:pt x="328611" y="111125"/>
                    </a:lnTo>
                    <a:lnTo>
                      <a:pt x="32861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2" name="object 52"/>
              <p:cNvSpPr/>
              <p:nvPr/>
            </p:nvSpPr>
            <p:spPr>
              <a:xfrm>
                <a:off x="7627937" y="3140075"/>
                <a:ext cx="32893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328929" h="111125">
                    <a:moveTo>
                      <a:pt x="0" y="0"/>
                    </a:moveTo>
                    <a:lnTo>
                      <a:pt x="328612" y="0"/>
                    </a:lnTo>
                    <a:lnTo>
                      <a:pt x="328612" y="111125"/>
                    </a:lnTo>
                    <a:lnTo>
                      <a:pt x="0" y="111125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pic>
            <p:nvPicPr>
              <p:cNvPr id="53" name="object 53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7324725" y="2690812"/>
                <a:ext cx="76200" cy="215900"/>
              </a:xfrm>
              <a:prstGeom prst="rect">
                <a:avLst/>
              </a:prstGeom>
            </p:spPr>
          </p:pic>
        </p:grpSp>
        <p:sp>
          <p:nvSpPr>
            <p:cNvPr id="54" name="object 54"/>
            <p:cNvSpPr txBox="1"/>
            <p:nvPr/>
          </p:nvSpPr>
          <p:spPr>
            <a:xfrm>
              <a:off x="7652056" y="5545328"/>
              <a:ext cx="375285" cy="151323"/>
            </a:xfrm>
            <a:prstGeom prst="rect">
              <a:avLst/>
            </a:prstGeom>
          </p:spPr>
          <p:txBody>
            <a:bodyPr vert="horz" wrap="square" lIns="0" tIns="18062" rIns="0" bIns="0" rtlCol="0">
              <a:spAutoFit/>
            </a:bodyPr>
            <a:lstStyle/>
            <a:p>
              <a:pPr marL="18062">
                <a:spcBef>
                  <a:spcPts val="142"/>
                </a:spcBef>
              </a:pPr>
              <a:r>
                <a:rPr sz="1280" spc="-7" dirty="0">
                  <a:cs typeface="Arial"/>
                </a:rPr>
                <a:t>E</a:t>
              </a:r>
              <a:r>
                <a:rPr sz="1280" dirty="0">
                  <a:cs typeface="Arial"/>
                </a:rPr>
                <a:t>l</a:t>
              </a:r>
              <a:r>
                <a:rPr sz="1280" spc="-7" dirty="0">
                  <a:cs typeface="Arial"/>
                </a:rPr>
                <a:t>ut</a:t>
              </a:r>
              <a:r>
                <a:rPr sz="1280" dirty="0">
                  <a:cs typeface="Arial"/>
                </a:rPr>
                <a:t>i</a:t>
              </a:r>
              <a:r>
                <a:rPr sz="1280" spc="-7" dirty="0">
                  <a:cs typeface="Arial"/>
                </a:rPr>
                <a:t>on</a:t>
              </a:r>
              <a:endParaRPr sz="1280">
                <a:cs typeface="Arial"/>
              </a:endParaRPr>
            </a:p>
          </p:txBody>
        </p:sp>
        <p:pic>
          <p:nvPicPr>
            <p:cNvPr id="55" name="object 5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92989" y="5553075"/>
              <a:ext cx="76200" cy="215900"/>
            </a:xfrm>
            <a:prstGeom prst="rect">
              <a:avLst/>
            </a:prstGeom>
          </p:spPr>
        </p:pic>
        <p:sp>
          <p:nvSpPr>
            <p:cNvPr id="56" name="object 56"/>
            <p:cNvSpPr txBox="1"/>
            <p:nvPr/>
          </p:nvSpPr>
          <p:spPr>
            <a:xfrm>
              <a:off x="7682746" y="4560823"/>
              <a:ext cx="470534" cy="151323"/>
            </a:xfrm>
            <a:prstGeom prst="rect">
              <a:avLst/>
            </a:prstGeom>
          </p:spPr>
          <p:txBody>
            <a:bodyPr vert="horz" wrap="square" lIns="0" tIns="18062" rIns="0" bIns="0" rtlCol="0">
              <a:spAutoFit/>
            </a:bodyPr>
            <a:lstStyle/>
            <a:p>
              <a:pPr marL="18062">
                <a:spcBef>
                  <a:spcPts val="142"/>
                </a:spcBef>
              </a:pPr>
              <a:r>
                <a:rPr sz="1280" dirty="0">
                  <a:cs typeface="Arial"/>
                </a:rPr>
                <a:t>W</a:t>
              </a:r>
              <a:r>
                <a:rPr sz="1280" spc="-7" dirty="0">
                  <a:cs typeface="Arial"/>
                </a:rPr>
                <a:t>a</a:t>
              </a:r>
              <a:r>
                <a:rPr sz="1280" dirty="0">
                  <a:cs typeface="Arial"/>
                </a:rPr>
                <a:t>s</a:t>
              </a:r>
              <a:r>
                <a:rPr sz="1280" spc="-7" dirty="0">
                  <a:cs typeface="Arial"/>
                </a:rPr>
                <a:t>h</a:t>
              </a:r>
              <a:r>
                <a:rPr sz="1280" dirty="0">
                  <a:cs typeface="Arial"/>
                </a:rPr>
                <a:t>i</a:t>
              </a:r>
              <a:r>
                <a:rPr sz="1280" spc="-7" dirty="0">
                  <a:cs typeface="Arial"/>
                </a:rPr>
                <a:t>n</a:t>
              </a:r>
              <a:r>
                <a:rPr sz="1280" dirty="0">
                  <a:cs typeface="Arial"/>
                </a:rPr>
                <a:t>g</a:t>
              </a:r>
              <a:endParaRPr sz="1280">
                <a:cs typeface="Arial"/>
              </a:endParaRPr>
            </a:p>
          </p:txBody>
        </p:sp>
        <p:sp>
          <p:nvSpPr>
            <p:cNvPr id="57" name="object 57"/>
            <p:cNvSpPr txBox="1"/>
            <p:nvPr/>
          </p:nvSpPr>
          <p:spPr>
            <a:xfrm>
              <a:off x="7116132" y="6468871"/>
              <a:ext cx="812800" cy="287294"/>
            </a:xfrm>
            <a:prstGeom prst="rect">
              <a:avLst/>
            </a:prstGeom>
          </p:spPr>
          <p:txBody>
            <a:bodyPr vert="horz" wrap="square" lIns="0" tIns="13547" rIns="0" bIns="0" rtlCol="0">
              <a:spAutoFit/>
            </a:bodyPr>
            <a:lstStyle/>
            <a:p>
              <a:pPr marL="18062" marR="7225">
                <a:lnSpc>
                  <a:spcPct val="102200"/>
                </a:lnSpc>
                <a:spcBef>
                  <a:spcPts val="107"/>
                </a:spcBef>
              </a:pPr>
              <a:r>
                <a:rPr sz="1280" spc="-7" dirty="0">
                  <a:cs typeface="Arial"/>
                </a:rPr>
                <a:t>Western Blot</a:t>
              </a:r>
              <a:r>
                <a:rPr sz="1280" spc="-92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or  proteomics</a:t>
              </a:r>
              <a:endParaRPr sz="1280">
                <a:cs typeface="Arial"/>
              </a:endParaRPr>
            </a:p>
          </p:txBody>
        </p:sp>
      </p:grpSp>
      <p:sp>
        <p:nvSpPr>
          <p:cNvPr id="72" name="Left Bracket 71">
            <a:extLst>
              <a:ext uri="{FF2B5EF4-FFF2-40B4-BE49-F238E27FC236}">
                <a16:creationId xmlns:a16="http://schemas.microsoft.com/office/drawing/2014/main" id="{72773CDB-D5D1-0449-8B1D-B916B0903265}"/>
              </a:ext>
            </a:extLst>
          </p:cNvPr>
          <p:cNvSpPr/>
          <p:nvPr/>
        </p:nvSpPr>
        <p:spPr>
          <a:xfrm>
            <a:off x="2565625" y="3867298"/>
            <a:ext cx="256000" cy="215522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73" name="Left Bracket 72">
            <a:extLst>
              <a:ext uri="{FF2B5EF4-FFF2-40B4-BE49-F238E27FC236}">
                <a16:creationId xmlns:a16="http://schemas.microsoft.com/office/drawing/2014/main" id="{E202F278-2CBA-9C44-884B-DE8A61D18A59}"/>
              </a:ext>
            </a:extLst>
          </p:cNvPr>
          <p:cNvSpPr/>
          <p:nvPr/>
        </p:nvSpPr>
        <p:spPr>
          <a:xfrm>
            <a:off x="2565625" y="2751954"/>
            <a:ext cx="256000" cy="786934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74" name="Left Bracket 73">
            <a:extLst>
              <a:ext uri="{FF2B5EF4-FFF2-40B4-BE49-F238E27FC236}">
                <a16:creationId xmlns:a16="http://schemas.microsoft.com/office/drawing/2014/main" id="{826FFB36-F78B-0742-83B8-C10579514C0A}"/>
              </a:ext>
            </a:extLst>
          </p:cNvPr>
          <p:cNvSpPr/>
          <p:nvPr/>
        </p:nvSpPr>
        <p:spPr>
          <a:xfrm>
            <a:off x="2565624" y="6267423"/>
            <a:ext cx="256000" cy="89733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75" name="Left Bracket 74">
            <a:extLst>
              <a:ext uri="{FF2B5EF4-FFF2-40B4-BE49-F238E27FC236}">
                <a16:creationId xmlns:a16="http://schemas.microsoft.com/office/drawing/2014/main" id="{7D03145C-FAA2-A642-88A6-C4251D31EF83}"/>
              </a:ext>
            </a:extLst>
          </p:cNvPr>
          <p:cNvSpPr/>
          <p:nvPr/>
        </p:nvSpPr>
        <p:spPr>
          <a:xfrm>
            <a:off x="2565624" y="7632776"/>
            <a:ext cx="256000" cy="89733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76" name="object 5">
            <a:extLst>
              <a:ext uri="{FF2B5EF4-FFF2-40B4-BE49-F238E27FC236}">
                <a16:creationId xmlns:a16="http://schemas.microsoft.com/office/drawing/2014/main" id="{27681478-69A1-ED4D-AD2C-78FF0ABDFBE1}"/>
              </a:ext>
            </a:extLst>
          </p:cNvPr>
          <p:cNvSpPr txBox="1"/>
          <p:nvPr/>
        </p:nvSpPr>
        <p:spPr>
          <a:xfrm>
            <a:off x="741036" y="2887893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Prepare</a:t>
            </a:r>
            <a:endParaRPr sz="2844" dirty="0">
              <a:cs typeface="Calibri"/>
            </a:endParaRPr>
          </a:p>
        </p:txBody>
      </p:sp>
      <p:sp>
        <p:nvSpPr>
          <p:cNvPr id="77" name="object 5">
            <a:extLst>
              <a:ext uri="{FF2B5EF4-FFF2-40B4-BE49-F238E27FC236}">
                <a16:creationId xmlns:a16="http://schemas.microsoft.com/office/drawing/2014/main" id="{92A09CAD-6483-B14D-A713-5C88CE182BCB}"/>
              </a:ext>
            </a:extLst>
          </p:cNvPr>
          <p:cNvSpPr txBox="1"/>
          <p:nvPr/>
        </p:nvSpPr>
        <p:spPr>
          <a:xfrm>
            <a:off x="713834" y="4595359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Enrich</a:t>
            </a:r>
            <a:endParaRPr sz="2844" dirty="0">
              <a:cs typeface="Calibri"/>
            </a:endParaRPr>
          </a:p>
        </p:txBody>
      </p:sp>
      <p:sp>
        <p:nvSpPr>
          <p:cNvPr id="78" name="object 5">
            <a:extLst>
              <a:ext uri="{FF2B5EF4-FFF2-40B4-BE49-F238E27FC236}">
                <a16:creationId xmlns:a16="http://schemas.microsoft.com/office/drawing/2014/main" id="{153846E3-5E02-2142-86CD-80EEE3B5D59A}"/>
              </a:ext>
            </a:extLst>
          </p:cNvPr>
          <p:cNvSpPr txBox="1"/>
          <p:nvPr/>
        </p:nvSpPr>
        <p:spPr>
          <a:xfrm>
            <a:off x="701134" y="6435221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>
                <a:cs typeface="Calibri"/>
              </a:rPr>
              <a:t>Wash</a:t>
            </a:r>
            <a:endParaRPr sz="2844" dirty="0">
              <a:cs typeface="Calibri"/>
            </a:endParaRPr>
          </a:p>
        </p:txBody>
      </p:sp>
      <p:sp>
        <p:nvSpPr>
          <p:cNvPr id="79" name="object 5">
            <a:extLst>
              <a:ext uri="{FF2B5EF4-FFF2-40B4-BE49-F238E27FC236}">
                <a16:creationId xmlns:a16="http://schemas.microsoft.com/office/drawing/2014/main" id="{B9B84F16-588C-024A-81B0-DE579BBD2383}"/>
              </a:ext>
            </a:extLst>
          </p:cNvPr>
          <p:cNvSpPr txBox="1"/>
          <p:nvPr/>
        </p:nvSpPr>
        <p:spPr>
          <a:xfrm>
            <a:off x="705211" y="7819117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Analyse</a:t>
            </a:r>
            <a:endParaRPr sz="2844" dirty="0">
              <a:cs typeface="Calibri"/>
            </a:endParaRPr>
          </a:p>
        </p:txBody>
      </p:sp>
      <p:sp>
        <p:nvSpPr>
          <p:cNvPr id="58" name="object 5">
            <a:extLst>
              <a:ext uri="{FF2B5EF4-FFF2-40B4-BE49-F238E27FC236}">
                <a16:creationId xmlns:a16="http://schemas.microsoft.com/office/drawing/2014/main" id="{A88906EB-7ED5-DD44-A30A-3257505B76A9}"/>
              </a:ext>
            </a:extLst>
          </p:cNvPr>
          <p:cNvSpPr txBox="1"/>
          <p:nvPr/>
        </p:nvSpPr>
        <p:spPr>
          <a:xfrm>
            <a:off x="93510" y="1144858"/>
            <a:ext cx="12715955" cy="690730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254000">
              <a:lnSpc>
                <a:spcPct val="100000"/>
              </a:lnSpc>
              <a:spcBef>
                <a:spcPts val="100"/>
              </a:spcBef>
              <a:tabLst>
                <a:tab pos="4624705" algn="l"/>
              </a:tabLst>
            </a:pPr>
            <a:r>
              <a:rPr lang="en-GB" sz="2400" b="1" spc="-5" dirty="0">
                <a:solidFill>
                  <a:srgbClr val="5F5F5F"/>
                </a:solidFill>
                <a:cs typeface="Century Schoolbook"/>
              </a:rPr>
              <a:t>AIM: Identification of protein interactions. Bait: protein/output: protein)</a:t>
            </a:r>
            <a:endParaRPr lang="en-GB" sz="3200" dirty="0">
              <a:cs typeface="Century Schoolbook"/>
            </a:endParaRPr>
          </a:p>
          <a:p>
            <a:pPr marL="12700" marR="5080">
              <a:lnSpc>
                <a:spcPct val="102299"/>
              </a:lnSpc>
            </a:pPr>
            <a:r>
              <a:rPr lang="en-GB" sz="2000" b="1" spc="-5" dirty="0">
                <a:cs typeface="Century Schoolbook"/>
              </a:rPr>
              <a:t>Co-Immunoprecipitation (COIP) </a:t>
            </a:r>
            <a:r>
              <a:rPr lang="en-GB" sz="2000" spc="-5" dirty="0">
                <a:cs typeface="Century Schoolbook"/>
              </a:rPr>
              <a:t>is </a:t>
            </a:r>
            <a:r>
              <a:rPr lang="en-GB" sz="2000" dirty="0">
                <a:cs typeface="Century Schoolbook"/>
              </a:rPr>
              <a:t>an </a:t>
            </a:r>
            <a:r>
              <a:rPr lang="en-GB" sz="2000" spc="-5" dirty="0">
                <a:cs typeface="Century Schoolbook"/>
              </a:rPr>
              <a:t>immunoprecipitation technique used </a:t>
            </a:r>
            <a:r>
              <a:rPr lang="en-GB" sz="2000" dirty="0">
                <a:cs typeface="Century Schoolbook"/>
              </a:rPr>
              <a:t>to  </a:t>
            </a:r>
            <a:r>
              <a:rPr lang="en-GB" sz="2000" spc="-5" dirty="0">
                <a:cs typeface="Century Schoolbook"/>
              </a:rPr>
              <a:t>investigate the interaction between proteins.</a:t>
            </a:r>
            <a:endParaRPr lang="en-GB" sz="2000" dirty="0">
              <a:cs typeface="Century Schoolbook"/>
            </a:endParaRPr>
          </a:p>
        </p:txBody>
      </p:sp>
      <p:sp>
        <p:nvSpPr>
          <p:cNvPr id="59" name="object 5">
            <a:extLst>
              <a:ext uri="{FF2B5EF4-FFF2-40B4-BE49-F238E27FC236}">
                <a16:creationId xmlns:a16="http://schemas.microsoft.com/office/drawing/2014/main" id="{011A761F-AC08-2447-9812-352712A38CEC}"/>
              </a:ext>
            </a:extLst>
          </p:cNvPr>
          <p:cNvSpPr txBox="1"/>
          <p:nvPr/>
        </p:nvSpPr>
        <p:spPr>
          <a:xfrm>
            <a:off x="5297211" y="2275265"/>
            <a:ext cx="7512254" cy="769726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en-GB" sz="2400" b="1" spc="-7" dirty="0">
                <a:cs typeface="Calibri"/>
              </a:rPr>
              <a:t>Preparation:</a:t>
            </a:r>
          </a:p>
          <a:p>
            <a:pPr marL="18062">
              <a:spcBef>
                <a:spcPts val="142"/>
              </a:spcBef>
            </a:pPr>
            <a:r>
              <a:rPr lang="en-GB" sz="2400" b="1" spc="-7" dirty="0">
                <a:cs typeface="Calibri"/>
              </a:rPr>
              <a:t>	</a:t>
            </a:r>
            <a:r>
              <a:rPr lang="en-GB" sz="2400" spc="-7" dirty="0">
                <a:cs typeface="Calibri"/>
              </a:rPr>
              <a:t>We prepare a </a:t>
            </a:r>
            <a:r>
              <a:rPr lang="en-GB" sz="2400" spc="-7" dirty="0" err="1">
                <a:cs typeface="Calibri"/>
              </a:rPr>
              <a:t>preotin</a:t>
            </a:r>
            <a:r>
              <a:rPr lang="en-GB" sz="2400" spc="-7" dirty="0">
                <a:cs typeface="Calibri"/>
              </a:rPr>
              <a:t> cell lysate </a:t>
            </a:r>
          </a:p>
        </p:txBody>
      </p:sp>
      <p:sp>
        <p:nvSpPr>
          <p:cNvPr id="60" name="object 5">
            <a:extLst>
              <a:ext uri="{FF2B5EF4-FFF2-40B4-BE49-F238E27FC236}">
                <a16:creationId xmlns:a16="http://schemas.microsoft.com/office/drawing/2014/main" id="{7D297749-E865-D246-845E-A32D5448D3ED}"/>
              </a:ext>
            </a:extLst>
          </p:cNvPr>
          <p:cNvSpPr txBox="1"/>
          <p:nvPr/>
        </p:nvSpPr>
        <p:spPr>
          <a:xfrm>
            <a:off x="5297211" y="3840500"/>
            <a:ext cx="7512254" cy="769726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en-GB" sz="2400" b="1" spc="-7" dirty="0">
                <a:cs typeface="Calibri"/>
              </a:rPr>
              <a:t>Enrichment (immunoprecipitation)</a:t>
            </a:r>
          </a:p>
          <a:p>
            <a:pPr marL="18062">
              <a:spcBef>
                <a:spcPts val="142"/>
              </a:spcBef>
            </a:pPr>
            <a:r>
              <a:rPr lang="en-GB" sz="2400" b="1" spc="-7" dirty="0">
                <a:cs typeface="Calibri"/>
              </a:rPr>
              <a:t>	</a:t>
            </a:r>
            <a:r>
              <a:rPr lang="en-GB" sz="2400" spc="-7" dirty="0">
                <a:cs typeface="Calibri"/>
              </a:rPr>
              <a:t>Using an antibody or a tagged protein </a:t>
            </a:r>
          </a:p>
        </p:txBody>
      </p:sp>
      <p:sp>
        <p:nvSpPr>
          <p:cNvPr id="61" name="object 5">
            <a:extLst>
              <a:ext uri="{FF2B5EF4-FFF2-40B4-BE49-F238E27FC236}">
                <a16:creationId xmlns:a16="http://schemas.microsoft.com/office/drawing/2014/main" id="{EEDD1516-4BA8-5F48-ABC1-A2B03750CAE9}"/>
              </a:ext>
            </a:extLst>
          </p:cNvPr>
          <p:cNvSpPr txBox="1"/>
          <p:nvPr/>
        </p:nvSpPr>
        <p:spPr>
          <a:xfrm>
            <a:off x="5399374" y="6010719"/>
            <a:ext cx="7512254" cy="769726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en-GB" sz="2400" b="1" spc="-7" dirty="0">
                <a:cs typeface="Calibri"/>
              </a:rPr>
              <a:t>Washing</a:t>
            </a:r>
          </a:p>
          <a:p>
            <a:pPr marL="18062">
              <a:spcBef>
                <a:spcPts val="142"/>
              </a:spcBef>
            </a:pPr>
            <a:r>
              <a:rPr lang="en-GB" sz="2400" b="1" spc="-7" dirty="0">
                <a:cs typeface="Calibri"/>
              </a:rPr>
              <a:t>	</a:t>
            </a:r>
            <a:r>
              <a:rPr lang="en-GB" sz="2400" spc="-7" dirty="0">
                <a:cs typeface="Calibri"/>
              </a:rPr>
              <a:t>essential to remove non specific proteins</a:t>
            </a:r>
          </a:p>
        </p:txBody>
      </p:sp>
      <p:sp>
        <p:nvSpPr>
          <p:cNvPr id="62" name="object 5">
            <a:extLst>
              <a:ext uri="{FF2B5EF4-FFF2-40B4-BE49-F238E27FC236}">
                <a16:creationId xmlns:a16="http://schemas.microsoft.com/office/drawing/2014/main" id="{59EFF851-4319-5842-AB4D-3634A47ACA58}"/>
              </a:ext>
            </a:extLst>
          </p:cNvPr>
          <p:cNvSpPr txBox="1"/>
          <p:nvPr/>
        </p:nvSpPr>
        <p:spPr>
          <a:xfrm>
            <a:off x="5297211" y="7550575"/>
            <a:ext cx="7512254" cy="769726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en-GB" sz="2400" b="1" spc="-7" dirty="0">
                <a:cs typeface="Calibri"/>
              </a:rPr>
              <a:t>Analysis</a:t>
            </a:r>
          </a:p>
          <a:p>
            <a:pPr marL="18062">
              <a:spcBef>
                <a:spcPts val="142"/>
              </a:spcBef>
            </a:pPr>
            <a:r>
              <a:rPr lang="en-GB" sz="2400" b="1" spc="-7" dirty="0">
                <a:cs typeface="Calibri"/>
              </a:rPr>
              <a:t>	</a:t>
            </a:r>
            <a:r>
              <a:rPr lang="en-GB" sz="2400" spc="-7" dirty="0">
                <a:cs typeface="Calibri"/>
              </a:rPr>
              <a:t>Western blot or mass </a:t>
            </a:r>
            <a:r>
              <a:rPr lang="en-GB" sz="2400" spc="-7" dirty="0" err="1">
                <a:cs typeface="Calibri"/>
              </a:rPr>
              <a:t>spectometry</a:t>
            </a:r>
            <a:endParaRPr lang="en-GB" sz="2400" spc="-7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6260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701C299-A6F6-CC42-95F3-5063991DEA83}"/>
              </a:ext>
            </a:extLst>
          </p:cNvPr>
          <p:cNvSpPr/>
          <p:nvPr/>
        </p:nvSpPr>
        <p:spPr>
          <a:xfrm>
            <a:off x="-41392" y="-15882"/>
            <a:ext cx="13173192" cy="102572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673" y="67510"/>
            <a:ext cx="7491050" cy="718558"/>
          </a:xfrm>
          <a:prstGeom prst="rect">
            <a:avLst/>
          </a:prstGeom>
          <a:ln>
            <a:noFill/>
          </a:ln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4551" spc="-7" dirty="0">
                <a:solidFill>
                  <a:schemeClr val="bg1"/>
                </a:solidFill>
                <a:latin typeface="+mn-lt"/>
              </a:rPr>
              <a:t>Co-</a:t>
            </a:r>
            <a:r>
              <a:rPr lang="it-IT" sz="4551" spc="-7" dirty="0" err="1">
                <a:solidFill>
                  <a:schemeClr val="bg1"/>
                </a:solidFill>
                <a:latin typeface="+mn-lt"/>
              </a:rPr>
              <a:t>immunoprecipitation</a:t>
            </a:r>
            <a:endParaRPr sz="455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8" name="object 5">
            <a:extLst>
              <a:ext uri="{FF2B5EF4-FFF2-40B4-BE49-F238E27FC236}">
                <a16:creationId xmlns:a16="http://schemas.microsoft.com/office/drawing/2014/main" id="{A88906EB-7ED5-DD44-A30A-3257505B76A9}"/>
              </a:ext>
            </a:extLst>
          </p:cNvPr>
          <p:cNvSpPr txBox="1"/>
          <p:nvPr/>
        </p:nvSpPr>
        <p:spPr>
          <a:xfrm>
            <a:off x="195673" y="1010944"/>
            <a:ext cx="10485885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en-GB" sz="2844" b="1" spc="-7" dirty="0">
                <a:cs typeface="Calibri"/>
              </a:rPr>
              <a:t>Example: PRC2 complex</a:t>
            </a:r>
          </a:p>
        </p:txBody>
      </p:sp>
      <p:pic>
        <p:nvPicPr>
          <p:cNvPr id="63" name="Picture 2">
            <a:extLst>
              <a:ext uri="{FF2B5EF4-FFF2-40B4-BE49-F238E27FC236}">
                <a16:creationId xmlns:a16="http://schemas.microsoft.com/office/drawing/2014/main" id="{F0C31D7D-6706-794B-B53D-382A0BE6A1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70" b="53358"/>
          <a:stretch/>
        </p:blipFill>
        <p:spPr bwMode="auto">
          <a:xfrm>
            <a:off x="6959600" y="4000500"/>
            <a:ext cx="4125773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>
            <a:extLst>
              <a:ext uri="{FF2B5EF4-FFF2-40B4-BE49-F238E27FC236}">
                <a16:creationId xmlns:a16="http://schemas.microsoft.com/office/drawing/2014/main" id="{6083DF4C-8572-A849-BA4B-250E11C51E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6" t="55191" r="71365" b="-1833"/>
          <a:stretch/>
        </p:blipFill>
        <p:spPr bwMode="auto">
          <a:xfrm>
            <a:off x="2692843" y="3547004"/>
            <a:ext cx="3276600" cy="403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B91EC9E5-C5B0-C148-8EC1-31F923F54716}"/>
              </a:ext>
            </a:extLst>
          </p:cNvPr>
          <p:cNvSpPr/>
          <p:nvPr/>
        </p:nvSpPr>
        <p:spPr>
          <a:xfrm>
            <a:off x="10760660" y="9384268"/>
            <a:ext cx="2244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Evan Healy et al. 2020</a:t>
            </a:r>
          </a:p>
        </p:txBody>
      </p:sp>
    </p:spTree>
    <p:extLst>
      <p:ext uri="{BB962C8B-B14F-4D97-AF65-F5344CB8AC3E}">
        <p14:creationId xmlns:p14="http://schemas.microsoft.com/office/powerpoint/2010/main" val="9603001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701C299-A6F6-CC42-95F3-5063991DEA83}"/>
              </a:ext>
            </a:extLst>
          </p:cNvPr>
          <p:cNvSpPr/>
          <p:nvPr/>
        </p:nvSpPr>
        <p:spPr>
          <a:xfrm>
            <a:off x="-41392" y="-15882"/>
            <a:ext cx="13173192" cy="102572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673" y="67510"/>
            <a:ext cx="7491050" cy="718558"/>
          </a:xfrm>
          <a:prstGeom prst="rect">
            <a:avLst/>
          </a:prstGeom>
          <a:ln>
            <a:noFill/>
          </a:ln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4551" spc="-7" dirty="0" err="1">
                <a:solidFill>
                  <a:schemeClr val="bg1"/>
                </a:solidFill>
                <a:latin typeface="+mn-lt"/>
              </a:rPr>
              <a:t>ChIP</a:t>
            </a:r>
            <a:endParaRPr sz="455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034B91-D3E9-AA4B-BD68-1D10F00A0EC6}"/>
              </a:ext>
            </a:extLst>
          </p:cNvPr>
          <p:cNvSpPr/>
          <p:nvPr/>
        </p:nvSpPr>
        <p:spPr>
          <a:xfrm>
            <a:off x="-41392" y="1093234"/>
            <a:ext cx="12631327" cy="1948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0">
              <a:lnSpc>
                <a:spcPct val="100000"/>
              </a:lnSpc>
              <a:spcBef>
                <a:spcPts val="100"/>
              </a:spcBef>
              <a:tabLst>
                <a:tab pos="4624705" algn="l"/>
              </a:tabLst>
            </a:pPr>
            <a:r>
              <a:rPr lang="en-GB" sz="2800" b="1" spc="-5" dirty="0">
                <a:solidFill>
                  <a:srgbClr val="5F5F5F"/>
                </a:solidFill>
                <a:cs typeface="Century Schoolbook"/>
              </a:rPr>
              <a:t>AIM: Identification</a:t>
            </a:r>
            <a:r>
              <a:rPr lang="en-GB" sz="2800" b="1" spc="25" dirty="0">
                <a:solidFill>
                  <a:srgbClr val="5F5F5F"/>
                </a:solidFill>
                <a:cs typeface="Century Schoolbook"/>
              </a:rPr>
              <a:t> </a:t>
            </a:r>
            <a:r>
              <a:rPr lang="en-GB" sz="2800" b="1" spc="-5" dirty="0">
                <a:solidFill>
                  <a:srgbClr val="5F5F5F"/>
                </a:solidFill>
                <a:cs typeface="Century Schoolbook"/>
              </a:rPr>
              <a:t>of</a:t>
            </a:r>
            <a:r>
              <a:rPr lang="en-GB" sz="2800" b="1" spc="15" dirty="0">
                <a:solidFill>
                  <a:srgbClr val="5F5F5F"/>
                </a:solidFill>
                <a:cs typeface="Century Schoolbook"/>
              </a:rPr>
              <a:t> </a:t>
            </a:r>
            <a:r>
              <a:rPr lang="en-GB" sz="2800" b="1" dirty="0">
                <a:solidFill>
                  <a:srgbClr val="5F5F5F"/>
                </a:solidFill>
                <a:cs typeface="Century Schoolbook"/>
              </a:rPr>
              <a:t>the </a:t>
            </a:r>
            <a:r>
              <a:rPr lang="en-GB" sz="2800" b="1" spc="-5" dirty="0">
                <a:solidFill>
                  <a:srgbClr val="5F5F5F"/>
                </a:solidFill>
                <a:cs typeface="Century Schoolbook"/>
              </a:rPr>
              <a:t>genomic loci bound </a:t>
            </a:r>
            <a:r>
              <a:rPr lang="en-GB" sz="2800" b="1" dirty="0">
                <a:solidFill>
                  <a:srgbClr val="5F5F5F"/>
                </a:solidFill>
                <a:cs typeface="Century Schoolbook"/>
              </a:rPr>
              <a:t>to a DNA </a:t>
            </a:r>
            <a:r>
              <a:rPr lang="en-GB" sz="2800" b="1" spc="-5" dirty="0">
                <a:solidFill>
                  <a:srgbClr val="5F5F5F"/>
                </a:solidFill>
                <a:cs typeface="Century Schoolbook"/>
              </a:rPr>
              <a:t>binding</a:t>
            </a:r>
            <a:r>
              <a:rPr lang="en-GB" sz="2800" b="1" spc="15" dirty="0">
                <a:solidFill>
                  <a:srgbClr val="5F5F5F"/>
                </a:solidFill>
                <a:cs typeface="Century Schoolbook"/>
              </a:rPr>
              <a:t> </a:t>
            </a:r>
            <a:r>
              <a:rPr lang="en-GB" sz="2800" b="1" spc="-5" dirty="0">
                <a:solidFill>
                  <a:srgbClr val="5F5F5F"/>
                </a:solidFill>
                <a:cs typeface="Century Schoolbook"/>
              </a:rPr>
              <a:t>protein.</a:t>
            </a:r>
            <a:r>
              <a:rPr lang="en-GB" sz="2000" b="1" spc="-5" dirty="0">
                <a:solidFill>
                  <a:srgbClr val="5F5F5F"/>
                </a:solidFill>
                <a:cs typeface="Century Schoolbook"/>
              </a:rPr>
              <a:t> (Bait Protein/ output :DNA)</a:t>
            </a:r>
            <a:endParaRPr lang="en-GB" sz="3600" dirty="0">
              <a:cs typeface="Century Schoolbook"/>
            </a:endParaRPr>
          </a:p>
          <a:p>
            <a:pPr marL="12700" marR="5080">
              <a:lnSpc>
                <a:spcPct val="102299"/>
              </a:lnSpc>
            </a:pPr>
            <a:r>
              <a:rPr lang="en-GB" sz="2400" b="1" spc="-5" dirty="0">
                <a:cs typeface="Century Schoolbook"/>
              </a:rPr>
              <a:t>Chromatin Immunoprecipitation (</a:t>
            </a:r>
            <a:r>
              <a:rPr lang="en-GB" sz="2400" b="1" spc="-5" dirty="0" err="1">
                <a:cs typeface="Century Schoolbook"/>
              </a:rPr>
              <a:t>ChIP</a:t>
            </a:r>
            <a:r>
              <a:rPr lang="en-GB" sz="2400" b="1" spc="-5" dirty="0">
                <a:cs typeface="Century Schoolbook"/>
              </a:rPr>
              <a:t>) </a:t>
            </a:r>
            <a:r>
              <a:rPr lang="en-GB" sz="2400" spc="-5" dirty="0">
                <a:cs typeface="Century Schoolbook"/>
              </a:rPr>
              <a:t>is </a:t>
            </a:r>
            <a:r>
              <a:rPr lang="en-GB" sz="2400" dirty="0">
                <a:cs typeface="Century Schoolbook"/>
              </a:rPr>
              <a:t>an </a:t>
            </a:r>
            <a:r>
              <a:rPr lang="en-GB" sz="2400" spc="-5" dirty="0">
                <a:cs typeface="Century Schoolbook"/>
              </a:rPr>
              <a:t>immunoprecipitation technique used </a:t>
            </a:r>
            <a:r>
              <a:rPr lang="en-GB" sz="2400" dirty="0">
                <a:cs typeface="Century Schoolbook"/>
              </a:rPr>
              <a:t>to  </a:t>
            </a:r>
            <a:r>
              <a:rPr lang="en-GB" sz="2400" spc="-5" dirty="0">
                <a:cs typeface="Century Schoolbook"/>
              </a:rPr>
              <a:t>investigate the interaction between proteins and DNA in the cell. It aims </a:t>
            </a:r>
            <a:r>
              <a:rPr lang="en-GB" sz="2400" dirty="0">
                <a:cs typeface="Century Schoolbook"/>
              </a:rPr>
              <a:t>to </a:t>
            </a:r>
            <a:r>
              <a:rPr lang="en-GB" sz="2400" spc="-5" dirty="0">
                <a:cs typeface="Century Schoolbook"/>
              </a:rPr>
              <a:t>determine whether  specific proteins are associated with specific genomic regions, such </a:t>
            </a:r>
            <a:r>
              <a:rPr lang="en-GB" sz="2400" dirty="0">
                <a:cs typeface="Century Schoolbook"/>
              </a:rPr>
              <a:t>as </a:t>
            </a:r>
            <a:r>
              <a:rPr lang="en-GB" sz="2400" spc="-5" dirty="0">
                <a:cs typeface="Century Schoolbook"/>
              </a:rPr>
              <a:t>transcription factors </a:t>
            </a:r>
            <a:r>
              <a:rPr lang="en-GB" sz="2400" dirty="0">
                <a:cs typeface="Century Schoolbook"/>
              </a:rPr>
              <a:t>on  </a:t>
            </a:r>
            <a:r>
              <a:rPr lang="en-GB" sz="2400" spc="-5" dirty="0">
                <a:cs typeface="Century Schoolbook"/>
              </a:rPr>
              <a:t>promoters.</a:t>
            </a:r>
            <a:endParaRPr lang="en-GB" sz="2400" dirty="0">
              <a:cs typeface="Century Schoolbook"/>
            </a:endParaRPr>
          </a:p>
        </p:txBody>
      </p:sp>
      <p:grpSp>
        <p:nvGrpSpPr>
          <p:cNvPr id="9" name="object 4">
            <a:extLst>
              <a:ext uri="{FF2B5EF4-FFF2-40B4-BE49-F238E27FC236}">
                <a16:creationId xmlns:a16="http://schemas.microsoft.com/office/drawing/2014/main" id="{4FBEFDDC-2DE4-5749-BA0B-AEF9366DD28F}"/>
              </a:ext>
            </a:extLst>
          </p:cNvPr>
          <p:cNvGrpSpPr/>
          <p:nvPr/>
        </p:nvGrpSpPr>
        <p:grpSpPr>
          <a:xfrm>
            <a:off x="1397000" y="3733800"/>
            <a:ext cx="2864744" cy="3505433"/>
            <a:chOff x="3690971" y="3604804"/>
            <a:chExt cx="5218897" cy="6148795"/>
          </a:xfrm>
        </p:grpSpPr>
        <p:pic>
          <p:nvPicPr>
            <p:cNvPr id="10" name="object 5">
              <a:extLst>
                <a:ext uri="{FF2B5EF4-FFF2-40B4-BE49-F238E27FC236}">
                  <a16:creationId xmlns:a16="http://schemas.microsoft.com/office/drawing/2014/main" id="{252CBDB2-78A0-4847-AC47-D8A7EEA8363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90971" y="3709240"/>
              <a:ext cx="5218897" cy="6044359"/>
            </a:xfrm>
            <a:prstGeom prst="rect">
              <a:avLst/>
            </a:prstGeom>
          </p:spPr>
        </p:pic>
        <p:pic>
          <p:nvPicPr>
            <p:cNvPr id="11" name="object 6">
              <a:extLst>
                <a:ext uri="{FF2B5EF4-FFF2-40B4-BE49-F238E27FC236}">
                  <a16:creationId xmlns:a16="http://schemas.microsoft.com/office/drawing/2014/main" id="{7472C6A3-CA19-EB45-B00A-7CE9CAF6CA7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23617" y="3604804"/>
              <a:ext cx="3045323" cy="357520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5DC56EC-222C-FC4A-A304-9D3A04DAE833}"/>
              </a:ext>
            </a:extLst>
          </p:cNvPr>
          <p:cNvGrpSpPr/>
          <p:nvPr/>
        </p:nvGrpSpPr>
        <p:grpSpPr>
          <a:xfrm>
            <a:off x="6446232" y="3036754"/>
            <a:ext cx="3698239" cy="6409833"/>
            <a:chOff x="498285" y="2100746"/>
            <a:chExt cx="2600324" cy="4506914"/>
          </a:xfrm>
        </p:grpSpPr>
        <p:grpSp>
          <p:nvGrpSpPr>
            <p:cNvPr id="15" name="object 6">
              <a:extLst>
                <a:ext uri="{FF2B5EF4-FFF2-40B4-BE49-F238E27FC236}">
                  <a16:creationId xmlns:a16="http://schemas.microsoft.com/office/drawing/2014/main" id="{13D5A357-06B4-3342-92DA-98DF134111B0}"/>
                </a:ext>
              </a:extLst>
            </p:cNvPr>
            <p:cNvGrpSpPr/>
            <p:nvPr/>
          </p:nvGrpSpPr>
          <p:grpSpPr>
            <a:xfrm>
              <a:off x="498285" y="2342322"/>
              <a:ext cx="2381250" cy="4101465"/>
              <a:chOff x="203200" y="2303040"/>
              <a:chExt cx="2381250" cy="4101465"/>
            </a:xfrm>
          </p:grpSpPr>
          <p:pic>
            <p:nvPicPr>
              <p:cNvPr id="22" name="object 7">
                <a:extLst>
                  <a:ext uri="{FF2B5EF4-FFF2-40B4-BE49-F238E27FC236}">
                    <a16:creationId xmlns:a16="http://schemas.microsoft.com/office/drawing/2014/main" id="{62AD99E6-EAE0-8649-86C0-C2069E78C281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31731" y="2303040"/>
                <a:ext cx="1950378" cy="4100932"/>
              </a:xfrm>
              <a:prstGeom prst="rect">
                <a:avLst/>
              </a:prstGeom>
            </p:spPr>
          </p:pic>
          <p:sp>
            <p:nvSpPr>
              <p:cNvPr id="23" name="object 8">
                <a:extLst>
                  <a:ext uri="{FF2B5EF4-FFF2-40B4-BE49-F238E27FC236}">
                    <a16:creationId xmlns:a16="http://schemas.microsoft.com/office/drawing/2014/main" id="{83B321CD-B0BD-6845-89C8-17EDA012110C}"/>
                  </a:ext>
                </a:extLst>
              </p:cNvPr>
              <p:cNvSpPr/>
              <p:nvPr/>
            </p:nvSpPr>
            <p:spPr>
              <a:xfrm>
                <a:off x="257175" y="5435600"/>
                <a:ext cx="2228850" cy="570230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570229">
                    <a:moveTo>
                      <a:pt x="2228850" y="0"/>
                    </a:moveTo>
                    <a:lnTo>
                      <a:pt x="0" y="0"/>
                    </a:lnTo>
                    <a:lnTo>
                      <a:pt x="0" y="569913"/>
                    </a:lnTo>
                    <a:lnTo>
                      <a:pt x="2228850" y="569913"/>
                    </a:lnTo>
                    <a:lnTo>
                      <a:pt x="222885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24" name="object 9">
                <a:extLst>
                  <a:ext uri="{FF2B5EF4-FFF2-40B4-BE49-F238E27FC236}">
                    <a16:creationId xmlns:a16="http://schemas.microsoft.com/office/drawing/2014/main" id="{C5721B06-E0DE-E74B-B35A-FAAFB2159CFA}"/>
                  </a:ext>
                </a:extLst>
              </p:cNvPr>
              <p:cNvSpPr/>
              <p:nvPr/>
            </p:nvSpPr>
            <p:spPr>
              <a:xfrm>
                <a:off x="257175" y="5435600"/>
                <a:ext cx="2228850" cy="570230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570229">
                    <a:moveTo>
                      <a:pt x="0" y="0"/>
                    </a:moveTo>
                    <a:lnTo>
                      <a:pt x="2228850" y="0"/>
                    </a:lnTo>
                    <a:lnTo>
                      <a:pt x="2228850" y="569913"/>
                    </a:lnTo>
                    <a:lnTo>
                      <a:pt x="0" y="569913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25" name="object 10">
                <a:extLst>
                  <a:ext uri="{FF2B5EF4-FFF2-40B4-BE49-F238E27FC236}">
                    <a16:creationId xmlns:a16="http://schemas.microsoft.com/office/drawing/2014/main" id="{FCF888FD-F6F5-584D-8A18-8BE5B47A05A8}"/>
                  </a:ext>
                </a:extLst>
              </p:cNvPr>
              <p:cNvSpPr/>
              <p:nvPr/>
            </p:nvSpPr>
            <p:spPr>
              <a:xfrm>
                <a:off x="349250" y="2938463"/>
                <a:ext cx="2228850" cy="503555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503554">
                    <a:moveTo>
                      <a:pt x="2228850" y="0"/>
                    </a:moveTo>
                    <a:lnTo>
                      <a:pt x="0" y="0"/>
                    </a:lnTo>
                    <a:lnTo>
                      <a:pt x="0" y="503236"/>
                    </a:lnTo>
                    <a:lnTo>
                      <a:pt x="2228850" y="503236"/>
                    </a:lnTo>
                    <a:lnTo>
                      <a:pt x="222885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26" name="object 11">
                <a:extLst>
                  <a:ext uri="{FF2B5EF4-FFF2-40B4-BE49-F238E27FC236}">
                    <a16:creationId xmlns:a16="http://schemas.microsoft.com/office/drawing/2014/main" id="{560A4052-BED7-AF4F-B578-FC70BA0FA263}"/>
                  </a:ext>
                </a:extLst>
              </p:cNvPr>
              <p:cNvSpPr/>
              <p:nvPr/>
            </p:nvSpPr>
            <p:spPr>
              <a:xfrm>
                <a:off x="349250" y="2938462"/>
                <a:ext cx="2228850" cy="503555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503554">
                    <a:moveTo>
                      <a:pt x="0" y="0"/>
                    </a:moveTo>
                    <a:lnTo>
                      <a:pt x="2228850" y="0"/>
                    </a:lnTo>
                    <a:lnTo>
                      <a:pt x="2228850" y="503237"/>
                    </a:lnTo>
                    <a:lnTo>
                      <a:pt x="0" y="503237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27" name="object 12">
                <a:extLst>
                  <a:ext uri="{FF2B5EF4-FFF2-40B4-BE49-F238E27FC236}">
                    <a16:creationId xmlns:a16="http://schemas.microsoft.com/office/drawing/2014/main" id="{4C72187F-3F1E-ED40-8F9C-4CDEEF9C257D}"/>
                  </a:ext>
                </a:extLst>
              </p:cNvPr>
              <p:cNvSpPr/>
              <p:nvPr/>
            </p:nvSpPr>
            <p:spPr>
              <a:xfrm>
                <a:off x="1273175" y="3441699"/>
                <a:ext cx="195580" cy="71755"/>
              </a:xfrm>
              <a:custGeom>
                <a:avLst/>
                <a:gdLst/>
                <a:ahLst/>
                <a:cxnLst/>
                <a:rect l="l" t="t" r="r" b="b"/>
                <a:pathLst>
                  <a:path w="195580" h="71754">
                    <a:moveTo>
                      <a:pt x="195263" y="0"/>
                    </a:moveTo>
                    <a:lnTo>
                      <a:pt x="0" y="0"/>
                    </a:lnTo>
                    <a:lnTo>
                      <a:pt x="0" y="71437"/>
                    </a:lnTo>
                    <a:lnTo>
                      <a:pt x="195263" y="71437"/>
                    </a:lnTo>
                    <a:lnTo>
                      <a:pt x="19526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28" name="object 13">
                <a:extLst>
                  <a:ext uri="{FF2B5EF4-FFF2-40B4-BE49-F238E27FC236}">
                    <a16:creationId xmlns:a16="http://schemas.microsoft.com/office/drawing/2014/main" id="{6AB77204-6A69-C349-A5B6-1747FD217AC4}"/>
                  </a:ext>
                </a:extLst>
              </p:cNvPr>
              <p:cNvSpPr/>
              <p:nvPr/>
            </p:nvSpPr>
            <p:spPr>
              <a:xfrm>
                <a:off x="1273175" y="3441700"/>
                <a:ext cx="195580" cy="71755"/>
              </a:xfrm>
              <a:custGeom>
                <a:avLst/>
                <a:gdLst/>
                <a:ahLst/>
                <a:cxnLst/>
                <a:rect l="l" t="t" r="r" b="b"/>
                <a:pathLst>
                  <a:path w="195580" h="71754">
                    <a:moveTo>
                      <a:pt x="0" y="0"/>
                    </a:moveTo>
                    <a:lnTo>
                      <a:pt x="195263" y="0"/>
                    </a:lnTo>
                    <a:lnTo>
                      <a:pt x="195263" y="71438"/>
                    </a:lnTo>
                    <a:lnTo>
                      <a:pt x="0" y="71438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29" name="object 14">
                <a:extLst>
                  <a:ext uri="{FF2B5EF4-FFF2-40B4-BE49-F238E27FC236}">
                    <a16:creationId xmlns:a16="http://schemas.microsoft.com/office/drawing/2014/main" id="{9CEC9146-4903-5D44-A37A-DE6E9C5B6B92}"/>
                  </a:ext>
                </a:extLst>
              </p:cNvPr>
              <p:cNvSpPr/>
              <p:nvPr/>
            </p:nvSpPr>
            <p:spPr>
              <a:xfrm>
                <a:off x="209550" y="4006849"/>
                <a:ext cx="2228850" cy="627380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627379">
                    <a:moveTo>
                      <a:pt x="2228850" y="0"/>
                    </a:moveTo>
                    <a:lnTo>
                      <a:pt x="0" y="0"/>
                    </a:lnTo>
                    <a:lnTo>
                      <a:pt x="0" y="627063"/>
                    </a:lnTo>
                    <a:lnTo>
                      <a:pt x="2228850" y="627063"/>
                    </a:lnTo>
                    <a:lnTo>
                      <a:pt x="222885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30" name="object 15">
                <a:extLst>
                  <a:ext uri="{FF2B5EF4-FFF2-40B4-BE49-F238E27FC236}">
                    <a16:creationId xmlns:a16="http://schemas.microsoft.com/office/drawing/2014/main" id="{F2EE30F2-B320-6146-894E-EF77C1683518}"/>
                  </a:ext>
                </a:extLst>
              </p:cNvPr>
              <p:cNvSpPr/>
              <p:nvPr/>
            </p:nvSpPr>
            <p:spPr>
              <a:xfrm>
                <a:off x="209550" y="4006850"/>
                <a:ext cx="2228850" cy="627380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627379">
                    <a:moveTo>
                      <a:pt x="0" y="0"/>
                    </a:moveTo>
                    <a:lnTo>
                      <a:pt x="2228850" y="0"/>
                    </a:lnTo>
                    <a:lnTo>
                      <a:pt x="2228850" y="627063"/>
                    </a:lnTo>
                    <a:lnTo>
                      <a:pt x="0" y="627063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31" name="object 16">
                <a:extLst>
                  <a:ext uri="{FF2B5EF4-FFF2-40B4-BE49-F238E27FC236}">
                    <a16:creationId xmlns:a16="http://schemas.microsoft.com/office/drawing/2014/main" id="{4ADC7F2F-24EC-2D45-96AF-3C242FA13923}"/>
                  </a:ext>
                </a:extLst>
              </p:cNvPr>
              <p:cNvSpPr/>
              <p:nvPr/>
            </p:nvSpPr>
            <p:spPr>
              <a:xfrm>
                <a:off x="1274762" y="3935413"/>
                <a:ext cx="193675" cy="71755"/>
              </a:xfrm>
              <a:custGeom>
                <a:avLst/>
                <a:gdLst/>
                <a:ahLst/>
                <a:cxnLst/>
                <a:rect l="l" t="t" r="r" b="b"/>
                <a:pathLst>
                  <a:path w="193675" h="71754">
                    <a:moveTo>
                      <a:pt x="193675" y="0"/>
                    </a:moveTo>
                    <a:lnTo>
                      <a:pt x="0" y="0"/>
                    </a:lnTo>
                    <a:lnTo>
                      <a:pt x="0" y="71436"/>
                    </a:lnTo>
                    <a:lnTo>
                      <a:pt x="193675" y="71436"/>
                    </a:lnTo>
                    <a:lnTo>
                      <a:pt x="19367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32" name="object 17">
                <a:extLst>
                  <a:ext uri="{FF2B5EF4-FFF2-40B4-BE49-F238E27FC236}">
                    <a16:creationId xmlns:a16="http://schemas.microsoft.com/office/drawing/2014/main" id="{E5BB57E1-2B25-0748-B6A1-DCF5338FC20E}"/>
                  </a:ext>
                </a:extLst>
              </p:cNvPr>
              <p:cNvSpPr/>
              <p:nvPr/>
            </p:nvSpPr>
            <p:spPr>
              <a:xfrm>
                <a:off x="1274762" y="3935412"/>
                <a:ext cx="193675" cy="71755"/>
              </a:xfrm>
              <a:custGeom>
                <a:avLst/>
                <a:gdLst/>
                <a:ahLst/>
                <a:cxnLst/>
                <a:rect l="l" t="t" r="r" b="b"/>
                <a:pathLst>
                  <a:path w="193675" h="71754">
                    <a:moveTo>
                      <a:pt x="0" y="0"/>
                    </a:moveTo>
                    <a:lnTo>
                      <a:pt x="193675" y="0"/>
                    </a:lnTo>
                    <a:lnTo>
                      <a:pt x="193675" y="71437"/>
                    </a:lnTo>
                    <a:lnTo>
                      <a:pt x="0" y="71437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33" name="object 18">
                <a:extLst>
                  <a:ext uri="{FF2B5EF4-FFF2-40B4-BE49-F238E27FC236}">
                    <a16:creationId xmlns:a16="http://schemas.microsoft.com/office/drawing/2014/main" id="{9FE3BCFB-009A-1B49-92B8-743BB35F0186}"/>
                  </a:ext>
                </a:extLst>
              </p:cNvPr>
              <p:cNvSpPr/>
              <p:nvPr/>
            </p:nvSpPr>
            <p:spPr>
              <a:xfrm>
                <a:off x="1274762" y="4633913"/>
                <a:ext cx="193675" cy="113030"/>
              </a:xfrm>
              <a:custGeom>
                <a:avLst/>
                <a:gdLst/>
                <a:ahLst/>
                <a:cxnLst/>
                <a:rect l="l" t="t" r="r" b="b"/>
                <a:pathLst>
                  <a:path w="193675" h="113029">
                    <a:moveTo>
                      <a:pt x="193675" y="0"/>
                    </a:moveTo>
                    <a:lnTo>
                      <a:pt x="0" y="0"/>
                    </a:lnTo>
                    <a:lnTo>
                      <a:pt x="0" y="112711"/>
                    </a:lnTo>
                    <a:lnTo>
                      <a:pt x="193675" y="112711"/>
                    </a:lnTo>
                    <a:lnTo>
                      <a:pt x="19367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34" name="object 19">
                <a:extLst>
                  <a:ext uri="{FF2B5EF4-FFF2-40B4-BE49-F238E27FC236}">
                    <a16:creationId xmlns:a16="http://schemas.microsoft.com/office/drawing/2014/main" id="{DAD797B0-7DBA-1347-80B8-8EAAF0013200}"/>
                  </a:ext>
                </a:extLst>
              </p:cNvPr>
              <p:cNvSpPr/>
              <p:nvPr/>
            </p:nvSpPr>
            <p:spPr>
              <a:xfrm>
                <a:off x="1274762" y="4633912"/>
                <a:ext cx="193675" cy="113030"/>
              </a:xfrm>
              <a:custGeom>
                <a:avLst/>
                <a:gdLst/>
                <a:ahLst/>
                <a:cxnLst/>
                <a:rect l="l" t="t" r="r" b="b"/>
                <a:pathLst>
                  <a:path w="193675" h="113029">
                    <a:moveTo>
                      <a:pt x="0" y="0"/>
                    </a:moveTo>
                    <a:lnTo>
                      <a:pt x="193675" y="0"/>
                    </a:lnTo>
                    <a:lnTo>
                      <a:pt x="193675" y="112712"/>
                    </a:lnTo>
                    <a:lnTo>
                      <a:pt x="0" y="112712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35" name="object 20">
                <a:extLst>
                  <a:ext uri="{FF2B5EF4-FFF2-40B4-BE49-F238E27FC236}">
                    <a16:creationId xmlns:a16="http://schemas.microsoft.com/office/drawing/2014/main" id="{E768CA89-0793-AB45-9554-41B68AC7B8A3}"/>
                  </a:ext>
                </a:extLst>
              </p:cNvPr>
              <p:cNvSpPr/>
              <p:nvPr/>
            </p:nvSpPr>
            <p:spPr>
              <a:xfrm>
                <a:off x="1149350" y="3179762"/>
                <a:ext cx="163830" cy="2780030"/>
              </a:xfrm>
              <a:custGeom>
                <a:avLst/>
                <a:gdLst/>
                <a:ahLst/>
                <a:cxnLst/>
                <a:rect l="l" t="t" r="r" b="b"/>
                <a:pathLst>
                  <a:path w="163830" h="2780029">
                    <a:moveTo>
                      <a:pt x="76200" y="284162"/>
                    </a:moveTo>
                    <a:lnTo>
                      <a:pt x="50800" y="284162"/>
                    </a:lnTo>
                    <a:lnTo>
                      <a:pt x="50800" y="0"/>
                    </a:lnTo>
                    <a:lnTo>
                      <a:pt x="25400" y="0"/>
                    </a:lnTo>
                    <a:lnTo>
                      <a:pt x="25400" y="284162"/>
                    </a:lnTo>
                    <a:lnTo>
                      <a:pt x="0" y="284162"/>
                    </a:lnTo>
                    <a:lnTo>
                      <a:pt x="38100" y="360362"/>
                    </a:lnTo>
                    <a:lnTo>
                      <a:pt x="69850" y="296862"/>
                    </a:lnTo>
                    <a:lnTo>
                      <a:pt x="76200" y="284162"/>
                    </a:lnTo>
                    <a:close/>
                  </a:path>
                  <a:path w="163830" h="2780029">
                    <a:moveTo>
                      <a:pt x="88900" y="1411287"/>
                    </a:moveTo>
                    <a:lnTo>
                      <a:pt x="63500" y="1411287"/>
                    </a:lnTo>
                    <a:lnTo>
                      <a:pt x="63500" y="1128712"/>
                    </a:lnTo>
                    <a:lnTo>
                      <a:pt x="38100" y="1128712"/>
                    </a:lnTo>
                    <a:lnTo>
                      <a:pt x="38100" y="1411287"/>
                    </a:lnTo>
                    <a:lnTo>
                      <a:pt x="12700" y="1411287"/>
                    </a:lnTo>
                    <a:lnTo>
                      <a:pt x="50800" y="1487487"/>
                    </a:lnTo>
                    <a:lnTo>
                      <a:pt x="82550" y="1423987"/>
                    </a:lnTo>
                    <a:lnTo>
                      <a:pt x="88900" y="1411287"/>
                    </a:lnTo>
                    <a:close/>
                  </a:path>
                  <a:path w="163830" h="2780029">
                    <a:moveTo>
                      <a:pt x="163512" y="2703512"/>
                    </a:moveTo>
                    <a:lnTo>
                      <a:pt x="138112" y="2703512"/>
                    </a:lnTo>
                    <a:lnTo>
                      <a:pt x="138112" y="2419350"/>
                    </a:lnTo>
                    <a:lnTo>
                      <a:pt x="112712" y="2419350"/>
                    </a:lnTo>
                    <a:lnTo>
                      <a:pt x="112712" y="2703512"/>
                    </a:lnTo>
                    <a:lnTo>
                      <a:pt x="87312" y="2703512"/>
                    </a:lnTo>
                    <a:lnTo>
                      <a:pt x="125412" y="2779712"/>
                    </a:lnTo>
                    <a:lnTo>
                      <a:pt x="157162" y="2716212"/>
                    </a:lnTo>
                    <a:lnTo>
                      <a:pt x="163512" y="2703512"/>
                    </a:lnTo>
                    <a:close/>
                  </a:path>
                </a:pathLst>
              </a:custGeom>
              <a:solidFill>
                <a:srgbClr val="C00000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</p:grpSp>
        <p:sp>
          <p:nvSpPr>
            <p:cNvPr id="16" name="object 58">
              <a:extLst>
                <a:ext uri="{FF2B5EF4-FFF2-40B4-BE49-F238E27FC236}">
                  <a16:creationId xmlns:a16="http://schemas.microsoft.com/office/drawing/2014/main" id="{F1E34882-8828-894F-9F90-D1CB1E7E73BD}"/>
                </a:ext>
              </a:extLst>
            </p:cNvPr>
            <p:cNvSpPr txBox="1"/>
            <p:nvPr/>
          </p:nvSpPr>
          <p:spPr>
            <a:xfrm>
              <a:off x="1100900" y="2100746"/>
              <a:ext cx="1372235" cy="151323"/>
            </a:xfrm>
            <a:prstGeom prst="rect">
              <a:avLst/>
            </a:prstGeom>
          </p:spPr>
          <p:txBody>
            <a:bodyPr vert="horz" wrap="square" lIns="0" tIns="18062" rIns="0" bIns="0" rtlCol="0">
              <a:spAutoFit/>
            </a:bodyPr>
            <a:lstStyle/>
            <a:p>
              <a:pPr marL="18062">
                <a:spcBef>
                  <a:spcPts val="142"/>
                </a:spcBef>
              </a:pPr>
              <a:r>
                <a:rPr sz="1280" spc="-7" dirty="0">
                  <a:cs typeface="Arial"/>
                </a:rPr>
                <a:t>Cross-link proteins </a:t>
              </a:r>
              <a:r>
                <a:rPr sz="1280" dirty="0">
                  <a:cs typeface="Arial"/>
                </a:rPr>
                <a:t>to</a:t>
              </a:r>
              <a:r>
                <a:rPr sz="1280" spc="-43" dirty="0">
                  <a:cs typeface="Arial"/>
                </a:rPr>
                <a:t> </a:t>
              </a:r>
              <a:r>
                <a:rPr sz="1280" dirty="0">
                  <a:cs typeface="Arial"/>
                </a:rPr>
                <a:t>DNA</a:t>
              </a:r>
              <a:endParaRPr sz="1280">
                <a:cs typeface="Arial"/>
              </a:endParaRPr>
            </a:p>
          </p:txBody>
        </p:sp>
        <p:sp>
          <p:nvSpPr>
            <p:cNvPr id="17" name="object 59">
              <a:extLst>
                <a:ext uri="{FF2B5EF4-FFF2-40B4-BE49-F238E27FC236}">
                  <a16:creationId xmlns:a16="http://schemas.microsoft.com/office/drawing/2014/main" id="{6F6A4CE0-0C32-EF4F-8B3C-50EFB2E43A38}"/>
                </a:ext>
              </a:extLst>
            </p:cNvPr>
            <p:cNvSpPr txBox="1"/>
            <p:nvPr/>
          </p:nvSpPr>
          <p:spPr>
            <a:xfrm>
              <a:off x="1661287" y="3030385"/>
              <a:ext cx="876935" cy="422637"/>
            </a:xfrm>
            <a:prstGeom prst="rect">
              <a:avLst/>
            </a:prstGeom>
          </p:spPr>
          <p:txBody>
            <a:bodyPr vert="horz" wrap="square" lIns="0" tIns="21675" rIns="0" bIns="0" rtlCol="0">
              <a:spAutoFit/>
            </a:bodyPr>
            <a:lstStyle/>
            <a:p>
              <a:pPr marL="18062" marR="7225">
                <a:lnSpc>
                  <a:spcPct val="97800"/>
                </a:lnSpc>
                <a:spcBef>
                  <a:spcPts val="171"/>
                </a:spcBef>
              </a:pPr>
              <a:r>
                <a:rPr sz="1280" spc="-7" dirty="0">
                  <a:cs typeface="Arial"/>
                </a:rPr>
                <a:t>Chromatin  fragmentation</a:t>
              </a:r>
              <a:r>
                <a:rPr sz="1280" spc="-78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by  sonication</a:t>
              </a:r>
              <a:endParaRPr sz="1280" dirty="0">
                <a:cs typeface="Arial"/>
              </a:endParaRPr>
            </a:p>
          </p:txBody>
        </p:sp>
        <p:sp>
          <p:nvSpPr>
            <p:cNvPr id="18" name="object 60">
              <a:extLst>
                <a:ext uri="{FF2B5EF4-FFF2-40B4-BE49-F238E27FC236}">
                  <a16:creationId xmlns:a16="http://schemas.microsoft.com/office/drawing/2014/main" id="{20EF92A7-F85C-E541-985C-8BC69ACEF810}"/>
                </a:ext>
              </a:extLst>
            </p:cNvPr>
            <p:cNvSpPr txBox="1"/>
            <p:nvPr/>
          </p:nvSpPr>
          <p:spPr>
            <a:xfrm>
              <a:off x="1732724" y="4027082"/>
              <a:ext cx="876935" cy="561872"/>
            </a:xfrm>
            <a:prstGeom prst="rect">
              <a:avLst/>
            </a:prstGeom>
          </p:spPr>
          <p:txBody>
            <a:bodyPr vert="horz" wrap="square" lIns="0" tIns="18965" rIns="0" bIns="0" rtlCol="0">
              <a:spAutoFit/>
            </a:bodyPr>
            <a:lstStyle/>
            <a:p>
              <a:pPr marL="18062" marR="7225">
                <a:lnSpc>
                  <a:spcPct val="99300"/>
                </a:lnSpc>
                <a:spcBef>
                  <a:spcPts val="149"/>
                </a:spcBef>
              </a:pPr>
              <a:r>
                <a:rPr sz="1280" spc="-7" dirty="0">
                  <a:cs typeface="Arial"/>
                </a:rPr>
                <a:t>Complex  precipitation</a:t>
              </a:r>
              <a:r>
                <a:rPr sz="1280" spc="-85" dirty="0">
                  <a:cs typeface="Arial"/>
                </a:rPr>
                <a:t> </a:t>
              </a:r>
              <a:r>
                <a:rPr sz="1280" dirty="0">
                  <a:cs typeface="Arial"/>
                </a:rPr>
                <a:t>with  a </a:t>
              </a:r>
              <a:r>
                <a:rPr sz="1280" spc="-7" dirty="0">
                  <a:cs typeface="Arial"/>
                </a:rPr>
                <a:t>primary  antibody</a:t>
              </a:r>
              <a:endParaRPr sz="1280">
                <a:cs typeface="Arial"/>
              </a:endParaRPr>
            </a:p>
          </p:txBody>
        </p:sp>
        <p:sp>
          <p:nvSpPr>
            <p:cNvPr id="19" name="object 62">
              <a:extLst>
                <a:ext uri="{FF2B5EF4-FFF2-40B4-BE49-F238E27FC236}">
                  <a16:creationId xmlns:a16="http://schemas.microsoft.com/office/drawing/2014/main" id="{C15A8106-03F9-1F48-979A-BEE8FCC990D7}"/>
                </a:ext>
              </a:extLst>
            </p:cNvPr>
            <p:cNvSpPr txBox="1"/>
            <p:nvPr/>
          </p:nvSpPr>
          <p:spPr>
            <a:xfrm>
              <a:off x="1826387" y="5569370"/>
              <a:ext cx="793750" cy="420367"/>
            </a:xfrm>
            <a:prstGeom prst="rect">
              <a:avLst/>
            </a:prstGeom>
          </p:spPr>
          <p:txBody>
            <a:bodyPr vert="horz" wrap="square" lIns="0" tIns="24384" rIns="0" bIns="0" rtlCol="0">
              <a:spAutoFit/>
            </a:bodyPr>
            <a:lstStyle/>
            <a:p>
              <a:pPr marL="18062" marR="7225">
                <a:lnSpc>
                  <a:spcPct val="96700"/>
                </a:lnSpc>
                <a:spcBef>
                  <a:spcPts val="192"/>
                </a:spcBef>
              </a:pPr>
              <a:r>
                <a:rPr sz="1280" spc="-7" dirty="0">
                  <a:cs typeface="Arial"/>
                </a:rPr>
                <a:t>Reverse</a:t>
              </a:r>
              <a:r>
                <a:rPr sz="1280" spc="-78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cross-  link and </a:t>
              </a:r>
              <a:r>
                <a:rPr sz="1280" dirty="0">
                  <a:cs typeface="Arial"/>
                </a:rPr>
                <a:t>DNA  </a:t>
              </a:r>
              <a:r>
                <a:rPr sz="1280" spc="-7" dirty="0">
                  <a:cs typeface="Arial"/>
                </a:rPr>
                <a:t>purification</a:t>
              </a:r>
              <a:endParaRPr sz="1280">
                <a:cs typeface="Arial"/>
              </a:endParaRPr>
            </a:p>
          </p:txBody>
        </p:sp>
        <p:sp>
          <p:nvSpPr>
            <p:cNvPr id="20" name="object 66">
              <a:extLst>
                <a:ext uri="{FF2B5EF4-FFF2-40B4-BE49-F238E27FC236}">
                  <a16:creationId xmlns:a16="http://schemas.microsoft.com/office/drawing/2014/main" id="{25575265-2B57-E548-A2DF-78138A146CE2}"/>
                </a:ext>
              </a:extLst>
            </p:cNvPr>
            <p:cNvSpPr txBox="1"/>
            <p:nvPr/>
          </p:nvSpPr>
          <p:spPr>
            <a:xfrm>
              <a:off x="1080262" y="6456337"/>
              <a:ext cx="1099185" cy="151323"/>
            </a:xfrm>
            <a:prstGeom prst="rect">
              <a:avLst/>
            </a:prstGeom>
          </p:spPr>
          <p:txBody>
            <a:bodyPr vert="horz" wrap="square" lIns="0" tIns="18062" rIns="0" bIns="0" rtlCol="0">
              <a:spAutoFit/>
            </a:bodyPr>
            <a:lstStyle/>
            <a:p>
              <a:pPr marL="18062">
                <a:spcBef>
                  <a:spcPts val="142"/>
                </a:spcBef>
              </a:pPr>
              <a:r>
                <a:rPr sz="1280" spc="-7" dirty="0">
                  <a:cs typeface="Arial"/>
                </a:rPr>
                <a:t>qPCR or</a:t>
              </a:r>
              <a:r>
                <a:rPr sz="1280" spc="-71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Sequencing</a:t>
              </a:r>
              <a:endParaRPr sz="1280">
                <a:cs typeface="Arial"/>
              </a:endParaRPr>
            </a:p>
          </p:txBody>
        </p:sp>
        <p:sp>
          <p:nvSpPr>
            <p:cNvPr id="21" name="object 67">
              <a:extLst>
                <a:ext uri="{FF2B5EF4-FFF2-40B4-BE49-F238E27FC236}">
                  <a16:creationId xmlns:a16="http://schemas.microsoft.com/office/drawing/2014/main" id="{25E3819F-747F-4641-B03B-382F86E0905D}"/>
                </a:ext>
              </a:extLst>
            </p:cNvPr>
            <p:cNvSpPr txBox="1"/>
            <p:nvPr/>
          </p:nvSpPr>
          <p:spPr>
            <a:xfrm>
              <a:off x="2266124" y="4868329"/>
              <a:ext cx="832485" cy="287294"/>
            </a:xfrm>
            <a:prstGeom prst="rect">
              <a:avLst/>
            </a:prstGeom>
          </p:spPr>
          <p:txBody>
            <a:bodyPr vert="horz" wrap="square" lIns="0" tIns="13547" rIns="0" bIns="0" rtlCol="0">
              <a:spAutoFit/>
            </a:bodyPr>
            <a:lstStyle/>
            <a:p>
              <a:pPr marL="18062" marR="7225">
                <a:lnSpc>
                  <a:spcPct val="102200"/>
                </a:lnSpc>
                <a:spcBef>
                  <a:spcPts val="107"/>
                </a:spcBef>
              </a:pPr>
              <a:r>
                <a:rPr sz="1280" spc="-7" dirty="0">
                  <a:cs typeface="Arial"/>
                </a:rPr>
                <a:t>Protein A/G  magnetic</a:t>
              </a:r>
              <a:r>
                <a:rPr sz="1280" spc="-92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beads</a:t>
              </a:r>
              <a:endParaRPr sz="1280"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8193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701C299-A6F6-CC42-95F3-5063991DEA83}"/>
              </a:ext>
            </a:extLst>
          </p:cNvPr>
          <p:cNvSpPr/>
          <p:nvPr/>
        </p:nvSpPr>
        <p:spPr>
          <a:xfrm>
            <a:off x="-41392" y="-15882"/>
            <a:ext cx="13173192" cy="102572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673" y="67510"/>
            <a:ext cx="7491050" cy="718558"/>
          </a:xfrm>
          <a:prstGeom prst="rect">
            <a:avLst/>
          </a:prstGeom>
          <a:ln>
            <a:noFill/>
          </a:ln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4551" spc="-7" dirty="0" err="1">
                <a:solidFill>
                  <a:schemeClr val="bg1"/>
                </a:solidFill>
                <a:latin typeface="+mn-lt"/>
              </a:rPr>
              <a:t>ChIP</a:t>
            </a:r>
            <a:endParaRPr sz="455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034B91-D3E9-AA4B-BD68-1D10F00A0EC6}"/>
              </a:ext>
            </a:extLst>
          </p:cNvPr>
          <p:cNvSpPr/>
          <p:nvPr/>
        </p:nvSpPr>
        <p:spPr>
          <a:xfrm>
            <a:off x="-41392" y="1093234"/>
            <a:ext cx="12631327" cy="1237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0">
              <a:lnSpc>
                <a:spcPct val="100000"/>
              </a:lnSpc>
              <a:spcBef>
                <a:spcPts val="100"/>
              </a:spcBef>
              <a:tabLst>
                <a:tab pos="4624705" algn="l"/>
              </a:tabLst>
            </a:pPr>
            <a:r>
              <a:rPr lang="en-GB" sz="2000" b="1" spc="-5" dirty="0">
                <a:solidFill>
                  <a:srgbClr val="5F5F5F"/>
                </a:solidFill>
                <a:cs typeface="Century Schoolbook"/>
              </a:rPr>
              <a:t>AIM: Identification</a:t>
            </a:r>
            <a:r>
              <a:rPr lang="en-GB" sz="2000" b="1" spc="25" dirty="0">
                <a:solidFill>
                  <a:srgbClr val="5F5F5F"/>
                </a:solidFill>
                <a:cs typeface="Century Schoolbook"/>
              </a:rPr>
              <a:t> </a:t>
            </a:r>
            <a:r>
              <a:rPr lang="en-GB" sz="2000" b="1" spc="-5" dirty="0">
                <a:solidFill>
                  <a:srgbClr val="5F5F5F"/>
                </a:solidFill>
                <a:cs typeface="Century Schoolbook"/>
              </a:rPr>
              <a:t>of</a:t>
            </a:r>
            <a:r>
              <a:rPr lang="en-GB" sz="2000" b="1" spc="15" dirty="0">
                <a:solidFill>
                  <a:srgbClr val="5F5F5F"/>
                </a:solidFill>
                <a:cs typeface="Century Schoolbook"/>
              </a:rPr>
              <a:t> </a:t>
            </a:r>
            <a:r>
              <a:rPr lang="en-GB" sz="2000" b="1" dirty="0">
                <a:solidFill>
                  <a:srgbClr val="5F5F5F"/>
                </a:solidFill>
                <a:cs typeface="Century Schoolbook"/>
              </a:rPr>
              <a:t>the </a:t>
            </a:r>
            <a:r>
              <a:rPr lang="en-GB" sz="2000" b="1" spc="-5" dirty="0">
                <a:solidFill>
                  <a:srgbClr val="5F5F5F"/>
                </a:solidFill>
                <a:cs typeface="Century Schoolbook"/>
              </a:rPr>
              <a:t>genomic loci bound </a:t>
            </a:r>
            <a:r>
              <a:rPr lang="en-GB" sz="2000" b="1" dirty="0">
                <a:solidFill>
                  <a:srgbClr val="5F5F5F"/>
                </a:solidFill>
                <a:cs typeface="Century Schoolbook"/>
              </a:rPr>
              <a:t>to a DNA </a:t>
            </a:r>
            <a:r>
              <a:rPr lang="en-GB" sz="2000" b="1" spc="-5" dirty="0">
                <a:solidFill>
                  <a:srgbClr val="5F5F5F"/>
                </a:solidFill>
                <a:cs typeface="Century Schoolbook"/>
              </a:rPr>
              <a:t>binding</a:t>
            </a:r>
            <a:r>
              <a:rPr lang="en-GB" sz="2000" b="1" spc="15" dirty="0">
                <a:solidFill>
                  <a:srgbClr val="5F5F5F"/>
                </a:solidFill>
                <a:cs typeface="Century Schoolbook"/>
              </a:rPr>
              <a:t> </a:t>
            </a:r>
            <a:r>
              <a:rPr lang="en-GB" sz="2000" b="1" spc="-5" dirty="0">
                <a:solidFill>
                  <a:srgbClr val="5F5F5F"/>
                </a:solidFill>
                <a:cs typeface="Century Schoolbook"/>
              </a:rPr>
              <a:t>protein.</a:t>
            </a:r>
            <a:r>
              <a:rPr lang="en-GB" sz="1600" b="1" spc="-5" dirty="0">
                <a:solidFill>
                  <a:srgbClr val="5F5F5F"/>
                </a:solidFill>
                <a:cs typeface="Century Schoolbook"/>
              </a:rPr>
              <a:t> (Bait Protein/ output :DNA)</a:t>
            </a:r>
            <a:endParaRPr lang="en-GB" sz="2800" dirty="0">
              <a:cs typeface="Century Schoolbook"/>
            </a:endParaRPr>
          </a:p>
          <a:p>
            <a:pPr marL="12700" marR="5080">
              <a:lnSpc>
                <a:spcPct val="102299"/>
              </a:lnSpc>
            </a:pPr>
            <a:r>
              <a:rPr lang="en-GB" b="1" spc="-5" dirty="0">
                <a:cs typeface="Century Schoolbook"/>
              </a:rPr>
              <a:t>Chromatin Immunoprecipitation (</a:t>
            </a:r>
            <a:r>
              <a:rPr lang="en-GB" b="1" spc="-5" dirty="0" err="1">
                <a:cs typeface="Century Schoolbook"/>
              </a:rPr>
              <a:t>ChIP</a:t>
            </a:r>
            <a:r>
              <a:rPr lang="en-GB" b="1" spc="-5" dirty="0">
                <a:cs typeface="Century Schoolbook"/>
              </a:rPr>
              <a:t>) </a:t>
            </a:r>
            <a:r>
              <a:rPr lang="en-GB" spc="-5" dirty="0">
                <a:cs typeface="Century Schoolbook"/>
              </a:rPr>
              <a:t>is </a:t>
            </a:r>
            <a:r>
              <a:rPr lang="en-GB" dirty="0">
                <a:cs typeface="Century Schoolbook"/>
              </a:rPr>
              <a:t>an </a:t>
            </a:r>
            <a:r>
              <a:rPr lang="en-GB" spc="-5" dirty="0">
                <a:cs typeface="Century Schoolbook"/>
              </a:rPr>
              <a:t>immunoprecipitation technique used </a:t>
            </a:r>
            <a:r>
              <a:rPr lang="en-GB" dirty="0">
                <a:cs typeface="Century Schoolbook"/>
              </a:rPr>
              <a:t>to  </a:t>
            </a:r>
            <a:r>
              <a:rPr lang="en-GB" spc="-5" dirty="0">
                <a:cs typeface="Century Schoolbook"/>
              </a:rPr>
              <a:t>investigate the interaction between proteins and DNA in the cell. It aims </a:t>
            </a:r>
            <a:r>
              <a:rPr lang="en-GB" dirty="0">
                <a:cs typeface="Century Schoolbook"/>
              </a:rPr>
              <a:t>to </a:t>
            </a:r>
            <a:r>
              <a:rPr lang="en-GB" spc="-5" dirty="0">
                <a:cs typeface="Century Schoolbook"/>
              </a:rPr>
              <a:t>determine whether  specific proteins are associated with specific genomic regions, such </a:t>
            </a:r>
            <a:r>
              <a:rPr lang="en-GB" dirty="0">
                <a:cs typeface="Century Schoolbook"/>
              </a:rPr>
              <a:t>as </a:t>
            </a:r>
            <a:r>
              <a:rPr lang="en-GB" spc="-5" dirty="0">
                <a:cs typeface="Century Schoolbook"/>
              </a:rPr>
              <a:t>transcription factors </a:t>
            </a:r>
            <a:r>
              <a:rPr lang="en-GB" dirty="0">
                <a:cs typeface="Century Schoolbook"/>
              </a:rPr>
              <a:t>on  </a:t>
            </a:r>
            <a:r>
              <a:rPr lang="en-GB" spc="-5" dirty="0">
                <a:cs typeface="Century Schoolbook"/>
              </a:rPr>
              <a:t>promoters.</a:t>
            </a:r>
            <a:endParaRPr lang="en-GB" dirty="0">
              <a:cs typeface="Century Schoolbook"/>
            </a:endParaRPr>
          </a:p>
        </p:txBody>
      </p:sp>
      <p:sp>
        <p:nvSpPr>
          <p:cNvPr id="36" name="Left Bracket 35">
            <a:extLst>
              <a:ext uri="{FF2B5EF4-FFF2-40B4-BE49-F238E27FC236}">
                <a16:creationId xmlns:a16="http://schemas.microsoft.com/office/drawing/2014/main" id="{BD7EA19C-A7A4-1647-B197-22320EFFD3C6}"/>
              </a:ext>
            </a:extLst>
          </p:cNvPr>
          <p:cNvSpPr/>
          <p:nvPr/>
        </p:nvSpPr>
        <p:spPr>
          <a:xfrm>
            <a:off x="1910357" y="4272793"/>
            <a:ext cx="256000" cy="215522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37" name="Left Bracket 36">
            <a:extLst>
              <a:ext uri="{FF2B5EF4-FFF2-40B4-BE49-F238E27FC236}">
                <a16:creationId xmlns:a16="http://schemas.microsoft.com/office/drawing/2014/main" id="{6196B51C-D6AF-8A4A-855F-1F7CC327E3D2}"/>
              </a:ext>
            </a:extLst>
          </p:cNvPr>
          <p:cNvSpPr/>
          <p:nvPr/>
        </p:nvSpPr>
        <p:spPr>
          <a:xfrm>
            <a:off x="1910357" y="3157449"/>
            <a:ext cx="256000" cy="786934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38" name="Left Bracket 37">
            <a:extLst>
              <a:ext uri="{FF2B5EF4-FFF2-40B4-BE49-F238E27FC236}">
                <a16:creationId xmlns:a16="http://schemas.microsoft.com/office/drawing/2014/main" id="{4C8896BC-2E12-5347-ABCB-857284F81D6D}"/>
              </a:ext>
            </a:extLst>
          </p:cNvPr>
          <p:cNvSpPr/>
          <p:nvPr/>
        </p:nvSpPr>
        <p:spPr>
          <a:xfrm>
            <a:off x="1910356" y="6672918"/>
            <a:ext cx="256000" cy="89733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39" name="Left Bracket 38">
            <a:extLst>
              <a:ext uri="{FF2B5EF4-FFF2-40B4-BE49-F238E27FC236}">
                <a16:creationId xmlns:a16="http://schemas.microsoft.com/office/drawing/2014/main" id="{1B631CA0-E4B0-3141-A185-4FFA7A9ACA51}"/>
              </a:ext>
            </a:extLst>
          </p:cNvPr>
          <p:cNvSpPr/>
          <p:nvPr/>
        </p:nvSpPr>
        <p:spPr>
          <a:xfrm>
            <a:off x="1910356" y="8038271"/>
            <a:ext cx="256000" cy="89733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40" name="object 5">
            <a:extLst>
              <a:ext uri="{FF2B5EF4-FFF2-40B4-BE49-F238E27FC236}">
                <a16:creationId xmlns:a16="http://schemas.microsoft.com/office/drawing/2014/main" id="{6C1370A3-4FF0-D84B-AC49-9CF50C812FD6}"/>
              </a:ext>
            </a:extLst>
          </p:cNvPr>
          <p:cNvSpPr txBox="1"/>
          <p:nvPr/>
        </p:nvSpPr>
        <p:spPr>
          <a:xfrm>
            <a:off x="85768" y="3293388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Prepare</a:t>
            </a:r>
            <a:endParaRPr sz="2844" dirty="0">
              <a:cs typeface="Calibri"/>
            </a:endParaRPr>
          </a:p>
        </p:txBody>
      </p:sp>
      <p:sp>
        <p:nvSpPr>
          <p:cNvPr id="41" name="object 5">
            <a:extLst>
              <a:ext uri="{FF2B5EF4-FFF2-40B4-BE49-F238E27FC236}">
                <a16:creationId xmlns:a16="http://schemas.microsoft.com/office/drawing/2014/main" id="{18E7C5C9-E3C8-4B45-A134-9C895DDC6292}"/>
              </a:ext>
            </a:extLst>
          </p:cNvPr>
          <p:cNvSpPr txBox="1"/>
          <p:nvPr/>
        </p:nvSpPr>
        <p:spPr>
          <a:xfrm>
            <a:off x="58566" y="5000854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Enrich</a:t>
            </a:r>
            <a:endParaRPr sz="2844" dirty="0">
              <a:cs typeface="Calibri"/>
            </a:endParaRPr>
          </a:p>
        </p:txBody>
      </p:sp>
      <p:sp>
        <p:nvSpPr>
          <p:cNvPr id="42" name="object 5">
            <a:extLst>
              <a:ext uri="{FF2B5EF4-FFF2-40B4-BE49-F238E27FC236}">
                <a16:creationId xmlns:a16="http://schemas.microsoft.com/office/drawing/2014/main" id="{0B8E4793-06CC-8F4E-B4D8-09BCD7288618}"/>
              </a:ext>
            </a:extLst>
          </p:cNvPr>
          <p:cNvSpPr txBox="1"/>
          <p:nvPr/>
        </p:nvSpPr>
        <p:spPr>
          <a:xfrm>
            <a:off x="45866" y="6840716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>
                <a:cs typeface="Calibri"/>
              </a:rPr>
              <a:t>Wash</a:t>
            </a:r>
            <a:endParaRPr sz="2844" dirty="0">
              <a:cs typeface="Calibri"/>
            </a:endParaRPr>
          </a:p>
        </p:txBody>
      </p:sp>
      <p:sp>
        <p:nvSpPr>
          <p:cNvPr id="43" name="object 5">
            <a:extLst>
              <a:ext uri="{FF2B5EF4-FFF2-40B4-BE49-F238E27FC236}">
                <a16:creationId xmlns:a16="http://schemas.microsoft.com/office/drawing/2014/main" id="{C44814C8-265F-634E-92F4-C0839D418BDF}"/>
              </a:ext>
            </a:extLst>
          </p:cNvPr>
          <p:cNvSpPr txBox="1"/>
          <p:nvPr/>
        </p:nvSpPr>
        <p:spPr>
          <a:xfrm>
            <a:off x="49943" y="8224612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Analyse</a:t>
            </a:r>
            <a:endParaRPr sz="2844" dirty="0">
              <a:cs typeface="Calibri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8C7093A-5570-4044-A51E-9C4FE56A90ED}"/>
              </a:ext>
            </a:extLst>
          </p:cNvPr>
          <p:cNvGrpSpPr/>
          <p:nvPr/>
        </p:nvGrpSpPr>
        <p:grpSpPr>
          <a:xfrm>
            <a:off x="1946181" y="3043207"/>
            <a:ext cx="3698239" cy="6409833"/>
            <a:chOff x="498285" y="2100746"/>
            <a:chExt cx="2600324" cy="4506914"/>
          </a:xfrm>
        </p:grpSpPr>
        <p:grpSp>
          <p:nvGrpSpPr>
            <p:cNvPr id="45" name="object 6">
              <a:extLst>
                <a:ext uri="{FF2B5EF4-FFF2-40B4-BE49-F238E27FC236}">
                  <a16:creationId xmlns:a16="http://schemas.microsoft.com/office/drawing/2014/main" id="{FD3BB62F-3309-F043-BF2D-5111E1DC9258}"/>
                </a:ext>
              </a:extLst>
            </p:cNvPr>
            <p:cNvGrpSpPr/>
            <p:nvPr/>
          </p:nvGrpSpPr>
          <p:grpSpPr>
            <a:xfrm>
              <a:off x="498285" y="2342322"/>
              <a:ext cx="2381250" cy="4101465"/>
              <a:chOff x="203200" y="2303040"/>
              <a:chExt cx="2381250" cy="4101465"/>
            </a:xfrm>
          </p:grpSpPr>
          <p:pic>
            <p:nvPicPr>
              <p:cNvPr id="52" name="object 7">
                <a:extLst>
                  <a:ext uri="{FF2B5EF4-FFF2-40B4-BE49-F238E27FC236}">
                    <a16:creationId xmlns:a16="http://schemas.microsoft.com/office/drawing/2014/main" id="{E9C8F536-DF7D-A74C-8069-692F91EFC50D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31731" y="2303040"/>
                <a:ext cx="1950378" cy="4100932"/>
              </a:xfrm>
              <a:prstGeom prst="rect">
                <a:avLst/>
              </a:prstGeom>
            </p:spPr>
          </p:pic>
          <p:sp>
            <p:nvSpPr>
              <p:cNvPr id="53" name="object 8">
                <a:extLst>
                  <a:ext uri="{FF2B5EF4-FFF2-40B4-BE49-F238E27FC236}">
                    <a16:creationId xmlns:a16="http://schemas.microsoft.com/office/drawing/2014/main" id="{BFF671A4-D276-8740-88F8-9978C30E947D}"/>
                  </a:ext>
                </a:extLst>
              </p:cNvPr>
              <p:cNvSpPr/>
              <p:nvPr/>
            </p:nvSpPr>
            <p:spPr>
              <a:xfrm>
                <a:off x="257175" y="5435600"/>
                <a:ext cx="2228850" cy="570230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570229">
                    <a:moveTo>
                      <a:pt x="2228850" y="0"/>
                    </a:moveTo>
                    <a:lnTo>
                      <a:pt x="0" y="0"/>
                    </a:lnTo>
                    <a:lnTo>
                      <a:pt x="0" y="569913"/>
                    </a:lnTo>
                    <a:lnTo>
                      <a:pt x="2228850" y="569913"/>
                    </a:lnTo>
                    <a:lnTo>
                      <a:pt x="222885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4" name="object 9">
                <a:extLst>
                  <a:ext uri="{FF2B5EF4-FFF2-40B4-BE49-F238E27FC236}">
                    <a16:creationId xmlns:a16="http://schemas.microsoft.com/office/drawing/2014/main" id="{78A40831-FB86-8748-9252-05ADCC9A5748}"/>
                  </a:ext>
                </a:extLst>
              </p:cNvPr>
              <p:cNvSpPr/>
              <p:nvPr/>
            </p:nvSpPr>
            <p:spPr>
              <a:xfrm>
                <a:off x="257175" y="5435600"/>
                <a:ext cx="2228850" cy="570230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570229">
                    <a:moveTo>
                      <a:pt x="0" y="0"/>
                    </a:moveTo>
                    <a:lnTo>
                      <a:pt x="2228850" y="0"/>
                    </a:lnTo>
                    <a:lnTo>
                      <a:pt x="2228850" y="569913"/>
                    </a:lnTo>
                    <a:lnTo>
                      <a:pt x="0" y="569913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5" name="object 10">
                <a:extLst>
                  <a:ext uri="{FF2B5EF4-FFF2-40B4-BE49-F238E27FC236}">
                    <a16:creationId xmlns:a16="http://schemas.microsoft.com/office/drawing/2014/main" id="{051ABE58-AB2F-A845-9150-FF6C6C4392A9}"/>
                  </a:ext>
                </a:extLst>
              </p:cNvPr>
              <p:cNvSpPr/>
              <p:nvPr/>
            </p:nvSpPr>
            <p:spPr>
              <a:xfrm>
                <a:off x="349250" y="2938463"/>
                <a:ext cx="2228850" cy="503555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503554">
                    <a:moveTo>
                      <a:pt x="2228850" y="0"/>
                    </a:moveTo>
                    <a:lnTo>
                      <a:pt x="0" y="0"/>
                    </a:lnTo>
                    <a:lnTo>
                      <a:pt x="0" y="503236"/>
                    </a:lnTo>
                    <a:lnTo>
                      <a:pt x="2228850" y="503236"/>
                    </a:lnTo>
                    <a:lnTo>
                      <a:pt x="222885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6" name="object 11">
                <a:extLst>
                  <a:ext uri="{FF2B5EF4-FFF2-40B4-BE49-F238E27FC236}">
                    <a16:creationId xmlns:a16="http://schemas.microsoft.com/office/drawing/2014/main" id="{CB376816-05EB-3C4F-8636-A3970FA927B0}"/>
                  </a:ext>
                </a:extLst>
              </p:cNvPr>
              <p:cNvSpPr/>
              <p:nvPr/>
            </p:nvSpPr>
            <p:spPr>
              <a:xfrm>
                <a:off x="349250" y="2938462"/>
                <a:ext cx="2228850" cy="503555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503554">
                    <a:moveTo>
                      <a:pt x="0" y="0"/>
                    </a:moveTo>
                    <a:lnTo>
                      <a:pt x="2228850" y="0"/>
                    </a:lnTo>
                    <a:lnTo>
                      <a:pt x="2228850" y="503237"/>
                    </a:lnTo>
                    <a:lnTo>
                      <a:pt x="0" y="503237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7" name="object 12">
                <a:extLst>
                  <a:ext uri="{FF2B5EF4-FFF2-40B4-BE49-F238E27FC236}">
                    <a16:creationId xmlns:a16="http://schemas.microsoft.com/office/drawing/2014/main" id="{3A202301-C92D-354B-BCD2-7C026DFE22A2}"/>
                  </a:ext>
                </a:extLst>
              </p:cNvPr>
              <p:cNvSpPr/>
              <p:nvPr/>
            </p:nvSpPr>
            <p:spPr>
              <a:xfrm>
                <a:off x="1273175" y="3441699"/>
                <a:ext cx="195580" cy="71755"/>
              </a:xfrm>
              <a:custGeom>
                <a:avLst/>
                <a:gdLst/>
                <a:ahLst/>
                <a:cxnLst/>
                <a:rect l="l" t="t" r="r" b="b"/>
                <a:pathLst>
                  <a:path w="195580" h="71754">
                    <a:moveTo>
                      <a:pt x="195263" y="0"/>
                    </a:moveTo>
                    <a:lnTo>
                      <a:pt x="0" y="0"/>
                    </a:lnTo>
                    <a:lnTo>
                      <a:pt x="0" y="71437"/>
                    </a:lnTo>
                    <a:lnTo>
                      <a:pt x="195263" y="71437"/>
                    </a:lnTo>
                    <a:lnTo>
                      <a:pt x="19526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8" name="object 13">
                <a:extLst>
                  <a:ext uri="{FF2B5EF4-FFF2-40B4-BE49-F238E27FC236}">
                    <a16:creationId xmlns:a16="http://schemas.microsoft.com/office/drawing/2014/main" id="{8E77CE90-76A5-EE45-B5F5-856523B45AD1}"/>
                  </a:ext>
                </a:extLst>
              </p:cNvPr>
              <p:cNvSpPr/>
              <p:nvPr/>
            </p:nvSpPr>
            <p:spPr>
              <a:xfrm>
                <a:off x="1273175" y="3441700"/>
                <a:ext cx="195580" cy="71755"/>
              </a:xfrm>
              <a:custGeom>
                <a:avLst/>
                <a:gdLst/>
                <a:ahLst/>
                <a:cxnLst/>
                <a:rect l="l" t="t" r="r" b="b"/>
                <a:pathLst>
                  <a:path w="195580" h="71754">
                    <a:moveTo>
                      <a:pt x="0" y="0"/>
                    </a:moveTo>
                    <a:lnTo>
                      <a:pt x="195263" y="0"/>
                    </a:lnTo>
                    <a:lnTo>
                      <a:pt x="195263" y="71438"/>
                    </a:lnTo>
                    <a:lnTo>
                      <a:pt x="0" y="71438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9" name="object 14">
                <a:extLst>
                  <a:ext uri="{FF2B5EF4-FFF2-40B4-BE49-F238E27FC236}">
                    <a16:creationId xmlns:a16="http://schemas.microsoft.com/office/drawing/2014/main" id="{F778E1FB-0024-A34E-9EC3-563F5B4AC84E}"/>
                  </a:ext>
                </a:extLst>
              </p:cNvPr>
              <p:cNvSpPr/>
              <p:nvPr/>
            </p:nvSpPr>
            <p:spPr>
              <a:xfrm>
                <a:off x="209550" y="4006849"/>
                <a:ext cx="2228850" cy="627380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627379">
                    <a:moveTo>
                      <a:pt x="2228850" y="0"/>
                    </a:moveTo>
                    <a:lnTo>
                      <a:pt x="0" y="0"/>
                    </a:lnTo>
                    <a:lnTo>
                      <a:pt x="0" y="627063"/>
                    </a:lnTo>
                    <a:lnTo>
                      <a:pt x="2228850" y="627063"/>
                    </a:lnTo>
                    <a:lnTo>
                      <a:pt x="222885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60" name="object 15">
                <a:extLst>
                  <a:ext uri="{FF2B5EF4-FFF2-40B4-BE49-F238E27FC236}">
                    <a16:creationId xmlns:a16="http://schemas.microsoft.com/office/drawing/2014/main" id="{06B4541F-2C85-794B-8456-7F53FD163CF6}"/>
                  </a:ext>
                </a:extLst>
              </p:cNvPr>
              <p:cNvSpPr/>
              <p:nvPr/>
            </p:nvSpPr>
            <p:spPr>
              <a:xfrm>
                <a:off x="209550" y="4006850"/>
                <a:ext cx="2228850" cy="627380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627379">
                    <a:moveTo>
                      <a:pt x="0" y="0"/>
                    </a:moveTo>
                    <a:lnTo>
                      <a:pt x="2228850" y="0"/>
                    </a:lnTo>
                    <a:lnTo>
                      <a:pt x="2228850" y="627063"/>
                    </a:lnTo>
                    <a:lnTo>
                      <a:pt x="0" y="627063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61" name="object 16">
                <a:extLst>
                  <a:ext uri="{FF2B5EF4-FFF2-40B4-BE49-F238E27FC236}">
                    <a16:creationId xmlns:a16="http://schemas.microsoft.com/office/drawing/2014/main" id="{EBCB723C-58E9-B646-A6A5-167F74AF11F5}"/>
                  </a:ext>
                </a:extLst>
              </p:cNvPr>
              <p:cNvSpPr/>
              <p:nvPr/>
            </p:nvSpPr>
            <p:spPr>
              <a:xfrm>
                <a:off x="1274762" y="3935413"/>
                <a:ext cx="193675" cy="71755"/>
              </a:xfrm>
              <a:custGeom>
                <a:avLst/>
                <a:gdLst/>
                <a:ahLst/>
                <a:cxnLst/>
                <a:rect l="l" t="t" r="r" b="b"/>
                <a:pathLst>
                  <a:path w="193675" h="71754">
                    <a:moveTo>
                      <a:pt x="193675" y="0"/>
                    </a:moveTo>
                    <a:lnTo>
                      <a:pt x="0" y="0"/>
                    </a:lnTo>
                    <a:lnTo>
                      <a:pt x="0" y="71436"/>
                    </a:lnTo>
                    <a:lnTo>
                      <a:pt x="193675" y="71436"/>
                    </a:lnTo>
                    <a:lnTo>
                      <a:pt x="19367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62" name="object 17">
                <a:extLst>
                  <a:ext uri="{FF2B5EF4-FFF2-40B4-BE49-F238E27FC236}">
                    <a16:creationId xmlns:a16="http://schemas.microsoft.com/office/drawing/2014/main" id="{1E48EC55-D741-CA47-8563-6279B0829D2B}"/>
                  </a:ext>
                </a:extLst>
              </p:cNvPr>
              <p:cNvSpPr/>
              <p:nvPr/>
            </p:nvSpPr>
            <p:spPr>
              <a:xfrm>
                <a:off x="1274762" y="3935412"/>
                <a:ext cx="193675" cy="71755"/>
              </a:xfrm>
              <a:custGeom>
                <a:avLst/>
                <a:gdLst/>
                <a:ahLst/>
                <a:cxnLst/>
                <a:rect l="l" t="t" r="r" b="b"/>
                <a:pathLst>
                  <a:path w="193675" h="71754">
                    <a:moveTo>
                      <a:pt x="0" y="0"/>
                    </a:moveTo>
                    <a:lnTo>
                      <a:pt x="193675" y="0"/>
                    </a:lnTo>
                    <a:lnTo>
                      <a:pt x="193675" y="71437"/>
                    </a:lnTo>
                    <a:lnTo>
                      <a:pt x="0" y="71437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63" name="object 18">
                <a:extLst>
                  <a:ext uri="{FF2B5EF4-FFF2-40B4-BE49-F238E27FC236}">
                    <a16:creationId xmlns:a16="http://schemas.microsoft.com/office/drawing/2014/main" id="{C4CC244C-59D4-AD43-A81C-D9870567F553}"/>
                  </a:ext>
                </a:extLst>
              </p:cNvPr>
              <p:cNvSpPr/>
              <p:nvPr/>
            </p:nvSpPr>
            <p:spPr>
              <a:xfrm>
                <a:off x="1274762" y="4633913"/>
                <a:ext cx="193675" cy="113030"/>
              </a:xfrm>
              <a:custGeom>
                <a:avLst/>
                <a:gdLst/>
                <a:ahLst/>
                <a:cxnLst/>
                <a:rect l="l" t="t" r="r" b="b"/>
                <a:pathLst>
                  <a:path w="193675" h="113029">
                    <a:moveTo>
                      <a:pt x="193675" y="0"/>
                    </a:moveTo>
                    <a:lnTo>
                      <a:pt x="0" y="0"/>
                    </a:lnTo>
                    <a:lnTo>
                      <a:pt x="0" y="112711"/>
                    </a:lnTo>
                    <a:lnTo>
                      <a:pt x="193675" y="112711"/>
                    </a:lnTo>
                    <a:lnTo>
                      <a:pt x="19367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64" name="object 19">
                <a:extLst>
                  <a:ext uri="{FF2B5EF4-FFF2-40B4-BE49-F238E27FC236}">
                    <a16:creationId xmlns:a16="http://schemas.microsoft.com/office/drawing/2014/main" id="{0B92285C-35F4-4948-91B9-3325E0778127}"/>
                  </a:ext>
                </a:extLst>
              </p:cNvPr>
              <p:cNvSpPr/>
              <p:nvPr/>
            </p:nvSpPr>
            <p:spPr>
              <a:xfrm>
                <a:off x="1274762" y="4633912"/>
                <a:ext cx="193675" cy="113030"/>
              </a:xfrm>
              <a:custGeom>
                <a:avLst/>
                <a:gdLst/>
                <a:ahLst/>
                <a:cxnLst/>
                <a:rect l="l" t="t" r="r" b="b"/>
                <a:pathLst>
                  <a:path w="193675" h="113029">
                    <a:moveTo>
                      <a:pt x="0" y="0"/>
                    </a:moveTo>
                    <a:lnTo>
                      <a:pt x="193675" y="0"/>
                    </a:lnTo>
                    <a:lnTo>
                      <a:pt x="193675" y="112712"/>
                    </a:lnTo>
                    <a:lnTo>
                      <a:pt x="0" y="112712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65" name="object 20">
                <a:extLst>
                  <a:ext uri="{FF2B5EF4-FFF2-40B4-BE49-F238E27FC236}">
                    <a16:creationId xmlns:a16="http://schemas.microsoft.com/office/drawing/2014/main" id="{B83822E5-00CA-5240-A4A6-29102B021038}"/>
                  </a:ext>
                </a:extLst>
              </p:cNvPr>
              <p:cNvSpPr/>
              <p:nvPr/>
            </p:nvSpPr>
            <p:spPr>
              <a:xfrm>
                <a:off x="1149350" y="3179762"/>
                <a:ext cx="163830" cy="2780030"/>
              </a:xfrm>
              <a:custGeom>
                <a:avLst/>
                <a:gdLst/>
                <a:ahLst/>
                <a:cxnLst/>
                <a:rect l="l" t="t" r="r" b="b"/>
                <a:pathLst>
                  <a:path w="163830" h="2780029">
                    <a:moveTo>
                      <a:pt x="76200" y="284162"/>
                    </a:moveTo>
                    <a:lnTo>
                      <a:pt x="50800" y="284162"/>
                    </a:lnTo>
                    <a:lnTo>
                      <a:pt x="50800" y="0"/>
                    </a:lnTo>
                    <a:lnTo>
                      <a:pt x="25400" y="0"/>
                    </a:lnTo>
                    <a:lnTo>
                      <a:pt x="25400" y="284162"/>
                    </a:lnTo>
                    <a:lnTo>
                      <a:pt x="0" y="284162"/>
                    </a:lnTo>
                    <a:lnTo>
                      <a:pt x="38100" y="360362"/>
                    </a:lnTo>
                    <a:lnTo>
                      <a:pt x="69850" y="296862"/>
                    </a:lnTo>
                    <a:lnTo>
                      <a:pt x="76200" y="284162"/>
                    </a:lnTo>
                    <a:close/>
                  </a:path>
                  <a:path w="163830" h="2780029">
                    <a:moveTo>
                      <a:pt x="88900" y="1411287"/>
                    </a:moveTo>
                    <a:lnTo>
                      <a:pt x="63500" y="1411287"/>
                    </a:lnTo>
                    <a:lnTo>
                      <a:pt x="63500" y="1128712"/>
                    </a:lnTo>
                    <a:lnTo>
                      <a:pt x="38100" y="1128712"/>
                    </a:lnTo>
                    <a:lnTo>
                      <a:pt x="38100" y="1411287"/>
                    </a:lnTo>
                    <a:lnTo>
                      <a:pt x="12700" y="1411287"/>
                    </a:lnTo>
                    <a:lnTo>
                      <a:pt x="50800" y="1487487"/>
                    </a:lnTo>
                    <a:lnTo>
                      <a:pt x="82550" y="1423987"/>
                    </a:lnTo>
                    <a:lnTo>
                      <a:pt x="88900" y="1411287"/>
                    </a:lnTo>
                    <a:close/>
                  </a:path>
                  <a:path w="163830" h="2780029">
                    <a:moveTo>
                      <a:pt x="163512" y="2703512"/>
                    </a:moveTo>
                    <a:lnTo>
                      <a:pt x="138112" y="2703512"/>
                    </a:lnTo>
                    <a:lnTo>
                      <a:pt x="138112" y="2419350"/>
                    </a:lnTo>
                    <a:lnTo>
                      <a:pt x="112712" y="2419350"/>
                    </a:lnTo>
                    <a:lnTo>
                      <a:pt x="112712" y="2703512"/>
                    </a:lnTo>
                    <a:lnTo>
                      <a:pt x="87312" y="2703512"/>
                    </a:lnTo>
                    <a:lnTo>
                      <a:pt x="125412" y="2779712"/>
                    </a:lnTo>
                    <a:lnTo>
                      <a:pt x="157162" y="2716212"/>
                    </a:lnTo>
                    <a:lnTo>
                      <a:pt x="163512" y="2703512"/>
                    </a:lnTo>
                    <a:close/>
                  </a:path>
                </a:pathLst>
              </a:custGeom>
              <a:solidFill>
                <a:srgbClr val="C00000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</p:grpSp>
        <p:sp>
          <p:nvSpPr>
            <p:cNvPr id="46" name="object 58">
              <a:extLst>
                <a:ext uri="{FF2B5EF4-FFF2-40B4-BE49-F238E27FC236}">
                  <a16:creationId xmlns:a16="http://schemas.microsoft.com/office/drawing/2014/main" id="{B080B19D-2C1B-514D-AE1C-A96A1C070A16}"/>
                </a:ext>
              </a:extLst>
            </p:cNvPr>
            <p:cNvSpPr txBox="1"/>
            <p:nvPr/>
          </p:nvSpPr>
          <p:spPr>
            <a:xfrm>
              <a:off x="1100900" y="2100746"/>
              <a:ext cx="1372235" cy="151323"/>
            </a:xfrm>
            <a:prstGeom prst="rect">
              <a:avLst/>
            </a:prstGeom>
          </p:spPr>
          <p:txBody>
            <a:bodyPr vert="horz" wrap="square" lIns="0" tIns="18062" rIns="0" bIns="0" rtlCol="0">
              <a:spAutoFit/>
            </a:bodyPr>
            <a:lstStyle/>
            <a:p>
              <a:pPr marL="18062">
                <a:spcBef>
                  <a:spcPts val="142"/>
                </a:spcBef>
              </a:pPr>
              <a:r>
                <a:rPr sz="1280" spc="-7" dirty="0">
                  <a:cs typeface="Arial"/>
                </a:rPr>
                <a:t>Cross-link proteins </a:t>
              </a:r>
              <a:r>
                <a:rPr sz="1280" dirty="0">
                  <a:cs typeface="Arial"/>
                </a:rPr>
                <a:t>to</a:t>
              </a:r>
              <a:r>
                <a:rPr sz="1280" spc="-43" dirty="0">
                  <a:cs typeface="Arial"/>
                </a:rPr>
                <a:t> </a:t>
              </a:r>
              <a:r>
                <a:rPr sz="1280" dirty="0">
                  <a:cs typeface="Arial"/>
                </a:rPr>
                <a:t>DNA</a:t>
              </a:r>
              <a:endParaRPr sz="1280">
                <a:cs typeface="Arial"/>
              </a:endParaRPr>
            </a:p>
          </p:txBody>
        </p:sp>
        <p:sp>
          <p:nvSpPr>
            <p:cNvPr id="47" name="object 59">
              <a:extLst>
                <a:ext uri="{FF2B5EF4-FFF2-40B4-BE49-F238E27FC236}">
                  <a16:creationId xmlns:a16="http://schemas.microsoft.com/office/drawing/2014/main" id="{834BDA6C-E343-444D-82E9-C7C3645B9827}"/>
                </a:ext>
              </a:extLst>
            </p:cNvPr>
            <p:cNvSpPr txBox="1"/>
            <p:nvPr/>
          </p:nvSpPr>
          <p:spPr>
            <a:xfrm>
              <a:off x="1661287" y="3030385"/>
              <a:ext cx="876935" cy="422637"/>
            </a:xfrm>
            <a:prstGeom prst="rect">
              <a:avLst/>
            </a:prstGeom>
          </p:spPr>
          <p:txBody>
            <a:bodyPr vert="horz" wrap="square" lIns="0" tIns="21675" rIns="0" bIns="0" rtlCol="0">
              <a:spAutoFit/>
            </a:bodyPr>
            <a:lstStyle/>
            <a:p>
              <a:pPr marL="18062" marR="7225">
                <a:lnSpc>
                  <a:spcPct val="97800"/>
                </a:lnSpc>
                <a:spcBef>
                  <a:spcPts val="171"/>
                </a:spcBef>
              </a:pPr>
              <a:r>
                <a:rPr sz="1280" spc="-7" dirty="0">
                  <a:cs typeface="Arial"/>
                </a:rPr>
                <a:t>Chromatin  fragmentation</a:t>
              </a:r>
              <a:r>
                <a:rPr sz="1280" spc="-78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by  sonication</a:t>
              </a:r>
              <a:endParaRPr sz="1280" dirty="0">
                <a:cs typeface="Arial"/>
              </a:endParaRPr>
            </a:p>
          </p:txBody>
        </p:sp>
        <p:sp>
          <p:nvSpPr>
            <p:cNvPr id="48" name="object 60">
              <a:extLst>
                <a:ext uri="{FF2B5EF4-FFF2-40B4-BE49-F238E27FC236}">
                  <a16:creationId xmlns:a16="http://schemas.microsoft.com/office/drawing/2014/main" id="{530A5F7C-16CC-EA4E-9183-58B3329ED500}"/>
                </a:ext>
              </a:extLst>
            </p:cNvPr>
            <p:cNvSpPr txBox="1"/>
            <p:nvPr/>
          </p:nvSpPr>
          <p:spPr>
            <a:xfrm>
              <a:off x="1732724" y="4027082"/>
              <a:ext cx="876935" cy="561872"/>
            </a:xfrm>
            <a:prstGeom prst="rect">
              <a:avLst/>
            </a:prstGeom>
          </p:spPr>
          <p:txBody>
            <a:bodyPr vert="horz" wrap="square" lIns="0" tIns="18965" rIns="0" bIns="0" rtlCol="0">
              <a:spAutoFit/>
            </a:bodyPr>
            <a:lstStyle/>
            <a:p>
              <a:pPr marL="18062" marR="7225">
                <a:lnSpc>
                  <a:spcPct val="99300"/>
                </a:lnSpc>
                <a:spcBef>
                  <a:spcPts val="149"/>
                </a:spcBef>
              </a:pPr>
              <a:r>
                <a:rPr sz="1280" spc="-7" dirty="0">
                  <a:cs typeface="Arial"/>
                </a:rPr>
                <a:t>Complex  precipitation</a:t>
              </a:r>
              <a:r>
                <a:rPr sz="1280" spc="-85" dirty="0">
                  <a:cs typeface="Arial"/>
                </a:rPr>
                <a:t> </a:t>
              </a:r>
              <a:r>
                <a:rPr sz="1280" dirty="0">
                  <a:cs typeface="Arial"/>
                </a:rPr>
                <a:t>with  a </a:t>
              </a:r>
              <a:r>
                <a:rPr sz="1280" spc="-7" dirty="0">
                  <a:cs typeface="Arial"/>
                </a:rPr>
                <a:t>primary  antibody</a:t>
              </a:r>
              <a:endParaRPr sz="1280">
                <a:cs typeface="Arial"/>
              </a:endParaRPr>
            </a:p>
          </p:txBody>
        </p:sp>
        <p:sp>
          <p:nvSpPr>
            <p:cNvPr id="49" name="object 62">
              <a:extLst>
                <a:ext uri="{FF2B5EF4-FFF2-40B4-BE49-F238E27FC236}">
                  <a16:creationId xmlns:a16="http://schemas.microsoft.com/office/drawing/2014/main" id="{09355643-4524-2C4B-9F03-DB99EBF2B8E5}"/>
                </a:ext>
              </a:extLst>
            </p:cNvPr>
            <p:cNvSpPr txBox="1"/>
            <p:nvPr/>
          </p:nvSpPr>
          <p:spPr>
            <a:xfrm>
              <a:off x="1826387" y="5569370"/>
              <a:ext cx="793750" cy="420367"/>
            </a:xfrm>
            <a:prstGeom prst="rect">
              <a:avLst/>
            </a:prstGeom>
          </p:spPr>
          <p:txBody>
            <a:bodyPr vert="horz" wrap="square" lIns="0" tIns="24384" rIns="0" bIns="0" rtlCol="0">
              <a:spAutoFit/>
            </a:bodyPr>
            <a:lstStyle/>
            <a:p>
              <a:pPr marL="18062" marR="7225">
                <a:lnSpc>
                  <a:spcPct val="96700"/>
                </a:lnSpc>
                <a:spcBef>
                  <a:spcPts val="192"/>
                </a:spcBef>
              </a:pPr>
              <a:r>
                <a:rPr sz="1280" spc="-7" dirty="0">
                  <a:cs typeface="Arial"/>
                </a:rPr>
                <a:t>Reverse</a:t>
              </a:r>
              <a:r>
                <a:rPr sz="1280" spc="-78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cross-  link and </a:t>
              </a:r>
              <a:r>
                <a:rPr sz="1280" dirty="0">
                  <a:cs typeface="Arial"/>
                </a:rPr>
                <a:t>DNA  </a:t>
              </a:r>
              <a:r>
                <a:rPr sz="1280" spc="-7" dirty="0">
                  <a:cs typeface="Arial"/>
                </a:rPr>
                <a:t>purification</a:t>
              </a:r>
              <a:endParaRPr sz="1280">
                <a:cs typeface="Arial"/>
              </a:endParaRPr>
            </a:p>
          </p:txBody>
        </p:sp>
        <p:sp>
          <p:nvSpPr>
            <p:cNvPr id="50" name="object 66">
              <a:extLst>
                <a:ext uri="{FF2B5EF4-FFF2-40B4-BE49-F238E27FC236}">
                  <a16:creationId xmlns:a16="http://schemas.microsoft.com/office/drawing/2014/main" id="{E2B13E5D-7E27-8C4D-AFE5-BDFA1385EED1}"/>
                </a:ext>
              </a:extLst>
            </p:cNvPr>
            <p:cNvSpPr txBox="1"/>
            <p:nvPr/>
          </p:nvSpPr>
          <p:spPr>
            <a:xfrm>
              <a:off x="1080262" y="6456337"/>
              <a:ext cx="1099185" cy="151323"/>
            </a:xfrm>
            <a:prstGeom prst="rect">
              <a:avLst/>
            </a:prstGeom>
          </p:spPr>
          <p:txBody>
            <a:bodyPr vert="horz" wrap="square" lIns="0" tIns="18062" rIns="0" bIns="0" rtlCol="0">
              <a:spAutoFit/>
            </a:bodyPr>
            <a:lstStyle/>
            <a:p>
              <a:pPr marL="18062">
                <a:spcBef>
                  <a:spcPts val="142"/>
                </a:spcBef>
              </a:pPr>
              <a:r>
                <a:rPr sz="1280" spc="-7" dirty="0">
                  <a:cs typeface="Arial"/>
                </a:rPr>
                <a:t>qPCR or</a:t>
              </a:r>
              <a:r>
                <a:rPr sz="1280" spc="-71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Sequencing</a:t>
              </a:r>
              <a:endParaRPr sz="1280">
                <a:cs typeface="Arial"/>
              </a:endParaRPr>
            </a:p>
          </p:txBody>
        </p:sp>
        <p:sp>
          <p:nvSpPr>
            <p:cNvPr id="51" name="object 67">
              <a:extLst>
                <a:ext uri="{FF2B5EF4-FFF2-40B4-BE49-F238E27FC236}">
                  <a16:creationId xmlns:a16="http://schemas.microsoft.com/office/drawing/2014/main" id="{A38AE913-24C4-1940-80CB-DF6D5A878EA6}"/>
                </a:ext>
              </a:extLst>
            </p:cNvPr>
            <p:cNvSpPr txBox="1"/>
            <p:nvPr/>
          </p:nvSpPr>
          <p:spPr>
            <a:xfrm>
              <a:off x="2266124" y="4868329"/>
              <a:ext cx="832485" cy="287294"/>
            </a:xfrm>
            <a:prstGeom prst="rect">
              <a:avLst/>
            </a:prstGeom>
          </p:spPr>
          <p:txBody>
            <a:bodyPr vert="horz" wrap="square" lIns="0" tIns="13547" rIns="0" bIns="0" rtlCol="0">
              <a:spAutoFit/>
            </a:bodyPr>
            <a:lstStyle/>
            <a:p>
              <a:pPr marL="18062" marR="7225">
                <a:lnSpc>
                  <a:spcPct val="102200"/>
                </a:lnSpc>
                <a:spcBef>
                  <a:spcPts val="107"/>
                </a:spcBef>
              </a:pPr>
              <a:r>
                <a:rPr sz="1280" spc="-7" dirty="0">
                  <a:cs typeface="Arial"/>
                </a:rPr>
                <a:t>Protein A/G  magnetic</a:t>
              </a:r>
              <a:r>
                <a:rPr sz="1280" spc="-92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beads</a:t>
              </a:r>
              <a:endParaRPr sz="1280">
                <a:cs typeface="Arial"/>
              </a:endParaRPr>
            </a:p>
          </p:txBody>
        </p:sp>
      </p:grpSp>
      <p:sp>
        <p:nvSpPr>
          <p:cNvPr id="83" name="object 5">
            <a:extLst>
              <a:ext uri="{FF2B5EF4-FFF2-40B4-BE49-F238E27FC236}">
                <a16:creationId xmlns:a16="http://schemas.microsoft.com/office/drawing/2014/main" id="{3F6C6693-AC62-8F48-8B0A-35B2941E5EEA}"/>
              </a:ext>
            </a:extLst>
          </p:cNvPr>
          <p:cNvSpPr txBox="1"/>
          <p:nvPr/>
        </p:nvSpPr>
        <p:spPr>
          <a:xfrm>
            <a:off x="5277140" y="2434919"/>
            <a:ext cx="7512254" cy="115188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en-GB" sz="2400" b="1" spc="-7" dirty="0">
                <a:cs typeface="Calibri"/>
              </a:rPr>
              <a:t>Preparation: Possible crosslinking</a:t>
            </a:r>
          </a:p>
          <a:p>
            <a:pPr marL="18062">
              <a:spcBef>
                <a:spcPts val="142"/>
              </a:spcBef>
            </a:pPr>
            <a:endParaRPr lang="en-GB" sz="2400" b="1" spc="-7" dirty="0">
              <a:cs typeface="Calibri"/>
            </a:endParaRPr>
          </a:p>
          <a:p>
            <a:pPr marL="18062">
              <a:spcBef>
                <a:spcPts val="142"/>
              </a:spcBef>
            </a:pPr>
            <a:endParaRPr lang="en-GB" sz="2400" spc="-7" dirty="0">
              <a:cs typeface="Calibri"/>
            </a:endParaRPr>
          </a:p>
        </p:txBody>
      </p:sp>
      <p:sp>
        <p:nvSpPr>
          <p:cNvPr id="84" name="object 7">
            <a:extLst>
              <a:ext uri="{FF2B5EF4-FFF2-40B4-BE49-F238E27FC236}">
                <a16:creationId xmlns:a16="http://schemas.microsoft.com/office/drawing/2014/main" id="{A3A21D6D-916C-D849-B74F-AD4EB121FD21}"/>
              </a:ext>
            </a:extLst>
          </p:cNvPr>
          <p:cNvSpPr txBox="1"/>
          <p:nvPr/>
        </p:nvSpPr>
        <p:spPr>
          <a:xfrm>
            <a:off x="5567357" y="3174494"/>
            <a:ext cx="11631295" cy="1888979"/>
          </a:xfrm>
          <a:prstGeom prst="rect">
            <a:avLst/>
          </a:prstGeom>
        </p:spPr>
        <p:txBody>
          <a:bodyPr vert="horz" wrap="square" lIns="0" tIns="2324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30"/>
              </a:spcBef>
            </a:pPr>
            <a:r>
              <a:rPr sz="2000" b="1" spc="-140" dirty="0">
                <a:cs typeface="Arial"/>
              </a:rPr>
              <a:t>Native‐ChIP</a:t>
            </a:r>
            <a:r>
              <a:rPr sz="2000" spc="-140" dirty="0">
                <a:cs typeface="Arial"/>
              </a:rPr>
              <a:t>: </a:t>
            </a:r>
            <a:r>
              <a:rPr sz="2000" spc="-5" dirty="0">
                <a:cs typeface="Arial"/>
              </a:rPr>
              <a:t>Native chromatin </a:t>
            </a:r>
            <a:r>
              <a:rPr sz="2000" dirty="0">
                <a:cs typeface="Arial"/>
              </a:rPr>
              <a:t>is used as</a:t>
            </a:r>
            <a:r>
              <a:rPr sz="2000" spc="135" dirty="0">
                <a:cs typeface="Arial"/>
              </a:rPr>
              <a:t> </a:t>
            </a:r>
            <a:r>
              <a:rPr sz="2000" spc="-5" dirty="0">
                <a:cs typeface="Arial"/>
              </a:rPr>
              <a:t>substrate</a:t>
            </a:r>
            <a:endParaRPr sz="2000" dirty="0">
              <a:cs typeface="Arial"/>
            </a:endParaRPr>
          </a:p>
          <a:p>
            <a:pPr marL="499745" indent="-182880">
              <a:lnSpc>
                <a:spcPts val="3110"/>
              </a:lnSpc>
              <a:spcBef>
                <a:spcPts val="1500"/>
              </a:spcBef>
              <a:buChar char="-"/>
              <a:tabLst>
                <a:tab pos="500380" algn="l"/>
              </a:tabLst>
            </a:pPr>
            <a:r>
              <a:rPr spc="-15" dirty="0">
                <a:cs typeface="Cambria"/>
              </a:rPr>
              <a:t>only </a:t>
            </a:r>
            <a:r>
              <a:rPr spc="-10" dirty="0">
                <a:cs typeface="Cambria"/>
              </a:rPr>
              <a:t>proteins </a:t>
            </a:r>
            <a:r>
              <a:rPr spc="-15" dirty="0">
                <a:cs typeface="Cambria"/>
              </a:rPr>
              <a:t>tightly </a:t>
            </a:r>
            <a:r>
              <a:rPr spc="-5" dirty="0">
                <a:cs typeface="Cambria"/>
              </a:rPr>
              <a:t>associated with </a:t>
            </a:r>
            <a:r>
              <a:rPr spc="-20" dirty="0">
                <a:cs typeface="Cambria"/>
              </a:rPr>
              <a:t>DNA </a:t>
            </a:r>
            <a:r>
              <a:rPr dirty="0">
                <a:cs typeface="Cambria"/>
              </a:rPr>
              <a:t>can be</a:t>
            </a:r>
            <a:r>
              <a:rPr spc="55" dirty="0">
                <a:cs typeface="Cambria"/>
              </a:rPr>
              <a:t> </a:t>
            </a:r>
            <a:r>
              <a:rPr spc="-5" dirty="0">
                <a:cs typeface="Cambria"/>
              </a:rPr>
              <a:t>immunoprecipitated</a:t>
            </a:r>
            <a:endParaRPr dirty="0">
              <a:cs typeface="Cambria"/>
            </a:endParaRPr>
          </a:p>
          <a:p>
            <a:pPr marL="499745" indent="-182880">
              <a:lnSpc>
                <a:spcPts val="3100"/>
              </a:lnSpc>
              <a:buChar char="-"/>
              <a:tabLst>
                <a:tab pos="500380" algn="l"/>
              </a:tabLst>
            </a:pPr>
            <a:r>
              <a:rPr spc="-5" dirty="0">
                <a:cs typeface="Cambria"/>
              </a:rPr>
              <a:t>antigens </a:t>
            </a:r>
            <a:r>
              <a:rPr dirty="0">
                <a:cs typeface="Cambria"/>
              </a:rPr>
              <a:t>cannot be </a:t>
            </a:r>
            <a:r>
              <a:rPr spc="-10" dirty="0">
                <a:cs typeface="Cambria"/>
              </a:rPr>
              <a:t>occurred </a:t>
            </a:r>
            <a:r>
              <a:rPr dirty="0">
                <a:cs typeface="Cambria"/>
              </a:rPr>
              <a:t>or </a:t>
            </a:r>
            <a:r>
              <a:rPr spc="-85" dirty="0">
                <a:cs typeface="Cambria"/>
              </a:rPr>
              <a:t>modi9ied </a:t>
            </a:r>
            <a:r>
              <a:rPr spc="-20" dirty="0">
                <a:cs typeface="Cambria"/>
              </a:rPr>
              <a:t>by </a:t>
            </a:r>
            <a:r>
              <a:rPr spc="-5" dirty="0">
                <a:cs typeface="Cambria"/>
              </a:rPr>
              <a:t>chemical</a:t>
            </a:r>
            <a:r>
              <a:rPr spc="120" dirty="0">
                <a:cs typeface="Cambria"/>
              </a:rPr>
              <a:t> </a:t>
            </a:r>
            <a:r>
              <a:rPr spc="-5" dirty="0">
                <a:cs typeface="Cambria"/>
              </a:rPr>
              <a:t>cross-inking</a:t>
            </a:r>
            <a:endParaRPr dirty="0">
              <a:cs typeface="Cambria"/>
            </a:endParaRPr>
          </a:p>
          <a:p>
            <a:pPr marL="499745" indent="-182880">
              <a:lnSpc>
                <a:spcPts val="3110"/>
              </a:lnSpc>
              <a:buChar char="-"/>
              <a:tabLst>
                <a:tab pos="500380" algn="l"/>
              </a:tabLst>
            </a:pPr>
            <a:r>
              <a:rPr dirty="0">
                <a:cs typeface="Cambria"/>
              </a:rPr>
              <a:t>the </a:t>
            </a:r>
            <a:r>
              <a:rPr spc="-65" dirty="0">
                <a:cs typeface="Cambria"/>
              </a:rPr>
              <a:t>speci9icity </a:t>
            </a:r>
            <a:r>
              <a:rPr dirty="0">
                <a:cs typeface="Cambria"/>
              </a:rPr>
              <a:t>of the </a:t>
            </a:r>
            <a:r>
              <a:rPr spc="-10" dirty="0">
                <a:cs typeface="Cambria"/>
              </a:rPr>
              <a:t>antibody </a:t>
            </a:r>
            <a:r>
              <a:rPr spc="-5" dirty="0">
                <a:cs typeface="Cambria"/>
              </a:rPr>
              <a:t>binding </a:t>
            </a:r>
            <a:r>
              <a:rPr spc="-15" dirty="0">
                <a:cs typeface="Cambria"/>
              </a:rPr>
              <a:t>to </a:t>
            </a:r>
            <a:r>
              <a:rPr spc="-105" dirty="0">
                <a:cs typeface="Cambria"/>
              </a:rPr>
              <a:t>un9ixed </a:t>
            </a:r>
            <a:r>
              <a:rPr spc="-10" dirty="0">
                <a:cs typeface="Cambria"/>
              </a:rPr>
              <a:t>chromatin </a:t>
            </a:r>
            <a:r>
              <a:rPr spc="-5" dirty="0">
                <a:cs typeface="Cambria"/>
              </a:rPr>
              <a:t>is </a:t>
            </a:r>
            <a:r>
              <a:rPr spc="-15" dirty="0">
                <a:cs typeface="Cambria"/>
              </a:rPr>
              <a:t>more</a:t>
            </a:r>
            <a:r>
              <a:rPr spc="265" dirty="0">
                <a:cs typeface="Cambria"/>
              </a:rPr>
              <a:t> </a:t>
            </a:r>
            <a:r>
              <a:rPr spc="-5" dirty="0">
                <a:cs typeface="Cambria"/>
              </a:rPr>
              <a:t>predictable</a:t>
            </a:r>
            <a:endParaRPr dirty="0">
              <a:cs typeface="Cambria"/>
            </a:endParaRPr>
          </a:p>
        </p:txBody>
      </p:sp>
      <p:sp>
        <p:nvSpPr>
          <p:cNvPr id="85" name="object 8">
            <a:extLst>
              <a:ext uri="{FF2B5EF4-FFF2-40B4-BE49-F238E27FC236}">
                <a16:creationId xmlns:a16="http://schemas.microsoft.com/office/drawing/2014/main" id="{40FA9212-061D-BD4E-8126-D64A16C3129B}"/>
              </a:ext>
            </a:extLst>
          </p:cNvPr>
          <p:cNvSpPr txBox="1"/>
          <p:nvPr/>
        </p:nvSpPr>
        <p:spPr>
          <a:xfrm>
            <a:off x="5567357" y="5954843"/>
            <a:ext cx="879221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cs typeface="Arial"/>
              </a:rPr>
              <a:t>X-ChIP</a:t>
            </a:r>
            <a:r>
              <a:rPr sz="2000" spc="-5" dirty="0">
                <a:cs typeface="Arial"/>
              </a:rPr>
              <a:t>: </a:t>
            </a:r>
            <a:r>
              <a:rPr sz="2000" dirty="0">
                <a:cs typeface="Arial"/>
              </a:rPr>
              <a:t>cross-linked </a:t>
            </a:r>
            <a:r>
              <a:rPr sz="2000" spc="-5" dirty="0">
                <a:cs typeface="Arial"/>
              </a:rPr>
              <a:t>chromatin </a:t>
            </a:r>
            <a:r>
              <a:rPr sz="2000" dirty="0">
                <a:cs typeface="Arial"/>
              </a:rPr>
              <a:t>is used as</a:t>
            </a:r>
            <a:r>
              <a:rPr sz="2000" spc="-10" dirty="0">
                <a:cs typeface="Arial"/>
              </a:rPr>
              <a:t> </a:t>
            </a:r>
            <a:r>
              <a:rPr sz="2000" spc="-5" dirty="0">
                <a:cs typeface="Arial"/>
              </a:rPr>
              <a:t>substrate</a:t>
            </a:r>
            <a:endParaRPr sz="2000" dirty="0">
              <a:cs typeface="Arial"/>
            </a:endParaRPr>
          </a:p>
        </p:txBody>
      </p:sp>
      <p:sp>
        <p:nvSpPr>
          <p:cNvPr id="86" name="object 9">
            <a:extLst>
              <a:ext uri="{FF2B5EF4-FFF2-40B4-BE49-F238E27FC236}">
                <a16:creationId xmlns:a16="http://schemas.microsoft.com/office/drawing/2014/main" id="{06BA2E3A-8F48-CA49-8C62-55EF84175665}"/>
              </a:ext>
            </a:extLst>
          </p:cNvPr>
          <p:cNvSpPr txBox="1"/>
          <p:nvPr/>
        </p:nvSpPr>
        <p:spPr>
          <a:xfrm>
            <a:off x="6172511" y="6488550"/>
            <a:ext cx="10420985" cy="11602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4945" indent="-182880">
              <a:lnSpc>
                <a:spcPts val="3110"/>
              </a:lnSpc>
              <a:spcBef>
                <a:spcPts val="100"/>
              </a:spcBef>
              <a:buChar char="-"/>
              <a:tabLst>
                <a:tab pos="195580" algn="l"/>
              </a:tabLst>
            </a:pPr>
            <a:r>
              <a:rPr dirty="0">
                <a:cs typeface="Cambria"/>
              </a:rPr>
              <a:t>also </a:t>
            </a:r>
            <a:r>
              <a:rPr spc="-10" dirty="0">
                <a:cs typeface="Cambria"/>
              </a:rPr>
              <a:t>proteins </a:t>
            </a:r>
            <a:r>
              <a:rPr spc="-15" dirty="0">
                <a:cs typeface="Cambria"/>
              </a:rPr>
              <a:t>weakly </a:t>
            </a:r>
            <a:r>
              <a:rPr dirty="0">
                <a:cs typeface="Cambria"/>
              </a:rPr>
              <a:t>or not </a:t>
            </a:r>
            <a:r>
              <a:rPr spc="-15" dirty="0">
                <a:cs typeface="Cambria"/>
              </a:rPr>
              <a:t>directly </a:t>
            </a:r>
            <a:r>
              <a:rPr spc="-5" dirty="0">
                <a:cs typeface="Cambria"/>
              </a:rPr>
              <a:t>associated with</a:t>
            </a:r>
            <a:r>
              <a:rPr spc="35" dirty="0">
                <a:cs typeface="Cambria"/>
              </a:rPr>
              <a:t> </a:t>
            </a:r>
            <a:r>
              <a:rPr spc="-20" dirty="0">
                <a:cs typeface="Cambria"/>
              </a:rPr>
              <a:t>DNA</a:t>
            </a:r>
            <a:endParaRPr dirty="0">
              <a:cs typeface="Cambria"/>
            </a:endParaRPr>
          </a:p>
          <a:p>
            <a:pPr marL="194945" indent="-182880">
              <a:lnSpc>
                <a:spcPts val="3100"/>
              </a:lnSpc>
              <a:buChar char="-"/>
              <a:tabLst>
                <a:tab pos="195580" algn="l"/>
                <a:tab pos="6025515" algn="l"/>
              </a:tabLst>
            </a:pPr>
            <a:r>
              <a:rPr spc="-5" dirty="0">
                <a:cs typeface="Cambria"/>
              </a:rPr>
              <a:t>antigens </a:t>
            </a:r>
            <a:r>
              <a:rPr dirty="0">
                <a:cs typeface="Cambria"/>
              </a:rPr>
              <a:t>can be </a:t>
            </a:r>
            <a:r>
              <a:rPr spc="-10" dirty="0">
                <a:cs typeface="Cambria"/>
              </a:rPr>
              <a:t>obscured </a:t>
            </a:r>
            <a:r>
              <a:rPr dirty="0">
                <a:cs typeface="Cambria"/>
              </a:rPr>
              <a:t>or</a:t>
            </a:r>
            <a:r>
              <a:rPr spc="65" dirty="0">
                <a:cs typeface="Cambria"/>
              </a:rPr>
              <a:t> </a:t>
            </a:r>
            <a:r>
              <a:rPr spc="-85" dirty="0" err="1">
                <a:cs typeface="Cambria"/>
              </a:rPr>
              <a:t>modi</a:t>
            </a:r>
            <a:r>
              <a:rPr lang="it-IT" spc="-85" dirty="0" err="1">
                <a:cs typeface="Cambria"/>
              </a:rPr>
              <a:t>f</a:t>
            </a:r>
            <a:r>
              <a:rPr spc="-85" dirty="0" err="1">
                <a:cs typeface="Cambria"/>
              </a:rPr>
              <a:t>ied</a:t>
            </a:r>
            <a:r>
              <a:rPr spc="10" dirty="0">
                <a:cs typeface="Cambria"/>
              </a:rPr>
              <a:t> </a:t>
            </a:r>
            <a:r>
              <a:rPr spc="-20" dirty="0">
                <a:cs typeface="Cambria"/>
              </a:rPr>
              <a:t>by</a:t>
            </a:r>
            <a:r>
              <a:rPr lang="it-IT" spc="-20" dirty="0">
                <a:cs typeface="Cambria"/>
              </a:rPr>
              <a:t> </a:t>
            </a:r>
            <a:r>
              <a:rPr dirty="0">
                <a:cs typeface="Cambria"/>
              </a:rPr>
              <a:t>the </a:t>
            </a:r>
            <a:r>
              <a:rPr spc="-15" dirty="0">
                <a:cs typeface="Cambria"/>
              </a:rPr>
              <a:t>formaldehyde</a:t>
            </a:r>
            <a:r>
              <a:rPr spc="-55" dirty="0">
                <a:cs typeface="Cambria"/>
              </a:rPr>
              <a:t> </a:t>
            </a:r>
            <a:r>
              <a:rPr spc="-5" dirty="0">
                <a:cs typeface="Cambria"/>
              </a:rPr>
              <a:t>cross-linking</a:t>
            </a:r>
            <a:endParaRPr dirty="0">
              <a:cs typeface="Cambria"/>
            </a:endParaRPr>
          </a:p>
          <a:p>
            <a:pPr marL="194945" indent="-182880">
              <a:lnSpc>
                <a:spcPts val="3110"/>
              </a:lnSpc>
              <a:buChar char="-"/>
              <a:tabLst>
                <a:tab pos="195580" algn="l"/>
              </a:tabLst>
            </a:pPr>
            <a:r>
              <a:rPr spc="-15" dirty="0">
                <a:cs typeface="Cambria"/>
              </a:rPr>
              <a:t>more </a:t>
            </a:r>
            <a:r>
              <a:rPr spc="-10" dirty="0">
                <a:cs typeface="Cambria"/>
              </a:rPr>
              <a:t>widely </a:t>
            </a:r>
            <a:r>
              <a:rPr spc="-5" dirty="0">
                <a:cs typeface="Cambria"/>
              </a:rPr>
              <a:t>used </a:t>
            </a:r>
            <a:r>
              <a:rPr dirty="0">
                <a:cs typeface="Cambria"/>
              </a:rPr>
              <a:t>than</a:t>
            </a:r>
            <a:r>
              <a:rPr spc="25" dirty="0">
                <a:cs typeface="Cambria"/>
              </a:rPr>
              <a:t> </a:t>
            </a:r>
            <a:r>
              <a:rPr spc="-5" dirty="0">
                <a:cs typeface="Cambria"/>
              </a:rPr>
              <a:t>N</a:t>
            </a:r>
            <a:r>
              <a:rPr lang="it-IT" spc="-5" dirty="0" err="1">
                <a:cs typeface="Cambria"/>
              </a:rPr>
              <a:t>ative</a:t>
            </a:r>
            <a:r>
              <a:rPr lang="it-IT" spc="-5" dirty="0">
                <a:cs typeface="Cambria"/>
              </a:rPr>
              <a:t> </a:t>
            </a:r>
            <a:r>
              <a:rPr spc="-5" dirty="0" err="1">
                <a:cs typeface="Cambria"/>
              </a:rPr>
              <a:t>ChIP</a:t>
            </a:r>
            <a:endParaRPr dirty="0"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24155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24FAFC7F-CD58-F14D-A96D-881C3EC1DE34}"/>
              </a:ext>
            </a:extLst>
          </p:cNvPr>
          <p:cNvSpPr txBox="1"/>
          <p:nvPr/>
        </p:nvSpPr>
        <p:spPr>
          <a:xfrm>
            <a:off x="254000" y="152400"/>
            <a:ext cx="9143999" cy="662361"/>
          </a:xfrm>
          <a:prstGeom prst="rect">
            <a:avLst/>
          </a:prstGeom>
        </p:spPr>
        <p:txBody>
          <a:bodyPr vert="horz" wrap="square" lIns="0" tIns="1073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5"/>
              </a:spcBef>
              <a:tabLst>
                <a:tab pos="354965" algn="l"/>
                <a:tab pos="355600" algn="l"/>
              </a:tabLst>
            </a:pPr>
            <a:r>
              <a:rPr lang="it-IT" sz="3600" spc="-10" dirty="0" err="1">
                <a:solidFill>
                  <a:srgbClr val="C00000"/>
                </a:solidFill>
                <a:cs typeface="Calibri"/>
              </a:rPr>
              <a:t>Cells</a:t>
            </a:r>
            <a:r>
              <a:rPr lang="it-IT" sz="3600" spc="-10" dirty="0">
                <a:solidFill>
                  <a:srgbClr val="C00000"/>
                </a:solidFill>
                <a:cs typeface="Calibri"/>
              </a:rPr>
              <a:t> are </a:t>
            </a:r>
            <a:r>
              <a:rPr lang="it-IT" sz="3600" spc="-10" dirty="0" err="1">
                <a:solidFill>
                  <a:srgbClr val="C00000"/>
                </a:solidFill>
                <a:cs typeface="Calibri"/>
              </a:rPr>
              <a:t>complex</a:t>
            </a:r>
            <a:endParaRPr sz="3600" dirty="0">
              <a:solidFill>
                <a:srgbClr val="C00000"/>
              </a:solidFill>
              <a:cs typeface="Comic Sans MS"/>
            </a:endParaRPr>
          </a:p>
        </p:txBody>
      </p:sp>
      <p:pic>
        <p:nvPicPr>
          <p:cNvPr id="1026" name="Picture 2" descr="Animal Cell - The Definitive Guide | Biology Dictionary">
            <a:extLst>
              <a:ext uri="{FF2B5EF4-FFF2-40B4-BE49-F238E27FC236}">
                <a16:creationId xmlns:a16="http://schemas.microsoft.com/office/drawing/2014/main" id="{475C8240-EEF3-4C42-B83B-C0C668990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16" y="3213100"/>
            <a:ext cx="5650701" cy="355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gure 3 from Expedited approaches to whole cell electron tomography and  organelle mark-up in situ in high-pressure frozen pancreatic islets. |  Semantic Scholar">
            <a:extLst>
              <a:ext uri="{FF2B5EF4-FFF2-40B4-BE49-F238E27FC236}">
                <a16:creationId xmlns:a16="http://schemas.microsoft.com/office/drawing/2014/main" id="{E444E874-EB1D-8E43-B77B-AF57EFB439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4" b="41406"/>
          <a:stretch/>
        </p:blipFill>
        <p:spPr bwMode="auto">
          <a:xfrm>
            <a:off x="7422829" y="3099849"/>
            <a:ext cx="5311182" cy="355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953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701C299-A6F6-CC42-95F3-5063991DEA83}"/>
              </a:ext>
            </a:extLst>
          </p:cNvPr>
          <p:cNvSpPr/>
          <p:nvPr/>
        </p:nvSpPr>
        <p:spPr>
          <a:xfrm>
            <a:off x="-41392" y="-15882"/>
            <a:ext cx="13173192" cy="102572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673" y="67510"/>
            <a:ext cx="7491050" cy="718558"/>
          </a:xfrm>
          <a:prstGeom prst="rect">
            <a:avLst/>
          </a:prstGeom>
          <a:ln>
            <a:noFill/>
          </a:ln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4551" spc="-7" dirty="0" err="1">
                <a:solidFill>
                  <a:schemeClr val="bg1"/>
                </a:solidFill>
                <a:latin typeface="+mn-lt"/>
              </a:rPr>
              <a:t>ChIP</a:t>
            </a:r>
            <a:endParaRPr sz="455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034B91-D3E9-AA4B-BD68-1D10F00A0EC6}"/>
              </a:ext>
            </a:extLst>
          </p:cNvPr>
          <p:cNvSpPr/>
          <p:nvPr/>
        </p:nvSpPr>
        <p:spPr>
          <a:xfrm>
            <a:off x="-41392" y="1093234"/>
            <a:ext cx="12631327" cy="1237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0">
              <a:lnSpc>
                <a:spcPct val="100000"/>
              </a:lnSpc>
              <a:spcBef>
                <a:spcPts val="100"/>
              </a:spcBef>
              <a:tabLst>
                <a:tab pos="4624705" algn="l"/>
              </a:tabLst>
            </a:pPr>
            <a:r>
              <a:rPr lang="en-GB" sz="2000" b="1" spc="-5" dirty="0">
                <a:solidFill>
                  <a:srgbClr val="5F5F5F"/>
                </a:solidFill>
                <a:cs typeface="Century Schoolbook"/>
              </a:rPr>
              <a:t>AIM: Identification</a:t>
            </a:r>
            <a:r>
              <a:rPr lang="en-GB" sz="2000" b="1" spc="25" dirty="0">
                <a:solidFill>
                  <a:srgbClr val="5F5F5F"/>
                </a:solidFill>
                <a:cs typeface="Century Schoolbook"/>
              </a:rPr>
              <a:t> </a:t>
            </a:r>
            <a:r>
              <a:rPr lang="en-GB" sz="2000" b="1" spc="-5" dirty="0">
                <a:solidFill>
                  <a:srgbClr val="5F5F5F"/>
                </a:solidFill>
                <a:cs typeface="Century Schoolbook"/>
              </a:rPr>
              <a:t>of</a:t>
            </a:r>
            <a:r>
              <a:rPr lang="en-GB" sz="2000" b="1" spc="15" dirty="0">
                <a:solidFill>
                  <a:srgbClr val="5F5F5F"/>
                </a:solidFill>
                <a:cs typeface="Century Schoolbook"/>
              </a:rPr>
              <a:t> </a:t>
            </a:r>
            <a:r>
              <a:rPr lang="en-GB" sz="2000" b="1" dirty="0">
                <a:solidFill>
                  <a:srgbClr val="5F5F5F"/>
                </a:solidFill>
                <a:cs typeface="Century Schoolbook"/>
              </a:rPr>
              <a:t>the </a:t>
            </a:r>
            <a:r>
              <a:rPr lang="en-GB" sz="2000" b="1" spc="-5" dirty="0">
                <a:solidFill>
                  <a:srgbClr val="5F5F5F"/>
                </a:solidFill>
                <a:cs typeface="Century Schoolbook"/>
              </a:rPr>
              <a:t>genomic loci bound </a:t>
            </a:r>
            <a:r>
              <a:rPr lang="en-GB" sz="2000" b="1" dirty="0">
                <a:solidFill>
                  <a:srgbClr val="5F5F5F"/>
                </a:solidFill>
                <a:cs typeface="Century Schoolbook"/>
              </a:rPr>
              <a:t>to a DNA </a:t>
            </a:r>
            <a:r>
              <a:rPr lang="en-GB" sz="2000" b="1" spc="-5" dirty="0">
                <a:solidFill>
                  <a:srgbClr val="5F5F5F"/>
                </a:solidFill>
                <a:cs typeface="Century Schoolbook"/>
              </a:rPr>
              <a:t>binding</a:t>
            </a:r>
            <a:r>
              <a:rPr lang="en-GB" sz="2000" b="1" spc="15" dirty="0">
                <a:solidFill>
                  <a:srgbClr val="5F5F5F"/>
                </a:solidFill>
                <a:cs typeface="Century Schoolbook"/>
              </a:rPr>
              <a:t> </a:t>
            </a:r>
            <a:r>
              <a:rPr lang="en-GB" sz="2000" b="1" spc="-5" dirty="0">
                <a:solidFill>
                  <a:srgbClr val="5F5F5F"/>
                </a:solidFill>
                <a:cs typeface="Century Schoolbook"/>
              </a:rPr>
              <a:t>protein.</a:t>
            </a:r>
            <a:r>
              <a:rPr lang="en-GB" sz="1600" b="1" spc="-5" dirty="0">
                <a:solidFill>
                  <a:srgbClr val="5F5F5F"/>
                </a:solidFill>
                <a:cs typeface="Century Schoolbook"/>
              </a:rPr>
              <a:t> (Bait Protein/ output :DNA)</a:t>
            </a:r>
            <a:endParaRPr lang="en-GB" sz="2800" dirty="0">
              <a:cs typeface="Century Schoolbook"/>
            </a:endParaRPr>
          </a:p>
          <a:p>
            <a:pPr marL="12700" marR="5080">
              <a:lnSpc>
                <a:spcPct val="102299"/>
              </a:lnSpc>
            </a:pPr>
            <a:r>
              <a:rPr lang="en-GB" b="1" spc="-5" dirty="0">
                <a:cs typeface="Century Schoolbook"/>
              </a:rPr>
              <a:t>Chromatin Immunoprecipitation (</a:t>
            </a:r>
            <a:r>
              <a:rPr lang="en-GB" b="1" spc="-5" dirty="0" err="1">
                <a:cs typeface="Century Schoolbook"/>
              </a:rPr>
              <a:t>ChIP</a:t>
            </a:r>
            <a:r>
              <a:rPr lang="en-GB" b="1" spc="-5" dirty="0">
                <a:cs typeface="Century Schoolbook"/>
              </a:rPr>
              <a:t>) </a:t>
            </a:r>
            <a:r>
              <a:rPr lang="en-GB" spc="-5" dirty="0">
                <a:cs typeface="Century Schoolbook"/>
              </a:rPr>
              <a:t>is </a:t>
            </a:r>
            <a:r>
              <a:rPr lang="en-GB" dirty="0">
                <a:cs typeface="Century Schoolbook"/>
              </a:rPr>
              <a:t>an </a:t>
            </a:r>
            <a:r>
              <a:rPr lang="en-GB" spc="-5" dirty="0">
                <a:cs typeface="Century Schoolbook"/>
              </a:rPr>
              <a:t>immunoprecipitation technique used </a:t>
            </a:r>
            <a:r>
              <a:rPr lang="en-GB" dirty="0">
                <a:cs typeface="Century Schoolbook"/>
              </a:rPr>
              <a:t>to  </a:t>
            </a:r>
            <a:r>
              <a:rPr lang="en-GB" spc="-5" dirty="0">
                <a:cs typeface="Century Schoolbook"/>
              </a:rPr>
              <a:t>investigate the interaction between proteins and DNA in the cell. It aims </a:t>
            </a:r>
            <a:r>
              <a:rPr lang="en-GB" dirty="0">
                <a:cs typeface="Century Schoolbook"/>
              </a:rPr>
              <a:t>to </a:t>
            </a:r>
            <a:r>
              <a:rPr lang="en-GB" spc="-5" dirty="0">
                <a:cs typeface="Century Schoolbook"/>
              </a:rPr>
              <a:t>determine whether  specific proteins are associated with specific genomic regions, such </a:t>
            </a:r>
            <a:r>
              <a:rPr lang="en-GB" dirty="0">
                <a:cs typeface="Century Schoolbook"/>
              </a:rPr>
              <a:t>as </a:t>
            </a:r>
            <a:r>
              <a:rPr lang="en-GB" spc="-5" dirty="0">
                <a:cs typeface="Century Schoolbook"/>
              </a:rPr>
              <a:t>transcription factors </a:t>
            </a:r>
            <a:r>
              <a:rPr lang="en-GB" dirty="0">
                <a:cs typeface="Century Schoolbook"/>
              </a:rPr>
              <a:t>on  </a:t>
            </a:r>
            <a:r>
              <a:rPr lang="en-GB" spc="-5" dirty="0">
                <a:cs typeface="Century Schoolbook"/>
              </a:rPr>
              <a:t>promoters.</a:t>
            </a:r>
            <a:endParaRPr lang="en-GB" dirty="0">
              <a:cs typeface="Century Schoolbook"/>
            </a:endParaRPr>
          </a:p>
        </p:txBody>
      </p:sp>
      <p:sp>
        <p:nvSpPr>
          <p:cNvPr id="36" name="Left Bracket 35">
            <a:extLst>
              <a:ext uri="{FF2B5EF4-FFF2-40B4-BE49-F238E27FC236}">
                <a16:creationId xmlns:a16="http://schemas.microsoft.com/office/drawing/2014/main" id="{BD7EA19C-A7A4-1647-B197-22320EFFD3C6}"/>
              </a:ext>
            </a:extLst>
          </p:cNvPr>
          <p:cNvSpPr/>
          <p:nvPr/>
        </p:nvSpPr>
        <p:spPr>
          <a:xfrm>
            <a:off x="1910357" y="4272793"/>
            <a:ext cx="256000" cy="215522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37" name="Left Bracket 36">
            <a:extLst>
              <a:ext uri="{FF2B5EF4-FFF2-40B4-BE49-F238E27FC236}">
                <a16:creationId xmlns:a16="http://schemas.microsoft.com/office/drawing/2014/main" id="{6196B51C-D6AF-8A4A-855F-1F7CC327E3D2}"/>
              </a:ext>
            </a:extLst>
          </p:cNvPr>
          <p:cNvSpPr/>
          <p:nvPr/>
        </p:nvSpPr>
        <p:spPr>
          <a:xfrm>
            <a:off x="1910357" y="3157449"/>
            <a:ext cx="256000" cy="786934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38" name="Left Bracket 37">
            <a:extLst>
              <a:ext uri="{FF2B5EF4-FFF2-40B4-BE49-F238E27FC236}">
                <a16:creationId xmlns:a16="http://schemas.microsoft.com/office/drawing/2014/main" id="{4C8896BC-2E12-5347-ABCB-857284F81D6D}"/>
              </a:ext>
            </a:extLst>
          </p:cNvPr>
          <p:cNvSpPr/>
          <p:nvPr/>
        </p:nvSpPr>
        <p:spPr>
          <a:xfrm>
            <a:off x="1910356" y="6672918"/>
            <a:ext cx="256000" cy="89733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39" name="Left Bracket 38">
            <a:extLst>
              <a:ext uri="{FF2B5EF4-FFF2-40B4-BE49-F238E27FC236}">
                <a16:creationId xmlns:a16="http://schemas.microsoft.com/office/drawing/2014/main" id="{1B631CA0-E4B0-3141-A185-4FFA7A9ACA51}"/>
              </a:ext>
            </a:extLst>
          </p:cNvPr>
          <p:cNvSpPr/>
          <p:nvPr/>
        </p:nvSpPr>
        <p:spPr>
          <a:xfrm>
            <a:off x="1910356" y="8038271"/>
            <a:ext cx="256000" cy="89733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40" name="object 5">
            <a:extLst>
              <a:ext uri="{FF2B5EF4-FFF2-40B4-BE49-F238E27FC236}">
                <a16:creationId xmlns:a16="http://schemas.microsoft.com/office/drawing/2014/main" id="{6C1370A3-4FF0-D84B-AC49-9CF50C812FD6}"/>
              </a:ext>
            </a:extLst>
          </p:cNvPr>
          <p:cNvSpPr txBox="1"/>
          <p:nvPr/>
        </p:nvSpPr>
        <p:spPr>
          <a:xfrm>
            <a:off x="85768" y="3293388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Prepare</a:t>
            </a:r>
            <a:endParaRPr sz="2844" dirty="0">
              <a:cs typeface="Calibri"/>
            </a:endParaRPr>
          </a:p>
        </p:txBody>
      </p:sp>
      <p:sp>
        <p:nvSpPr>
          <p:cNvPr id="41" name="object 5">
            <a:extLst>
              <a:ext uri="{FF2B5EF4-FFF2-40B4-BE49-F238E27FC236}">
                <a16:creationId xmlns:a16="http://schemas.microsoft.com/office/drawing/2014/main" id="{18E7C5C9-E3C8-4B45-A134-9C895DDC6292}"/>
              </a:ext>
            </a:extLst>
          </p:cNvPr>
          <p:cNvSpPr txBox="1"/>
          <p:nvPr/>
        </p:nvSpPr>
        <p:spPr>
          <a:xfrm>
            <a:off x="58566" y="5000854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Enrich</a:t>
            </a:r>
            <a:endParaRPr sz="2844" dirty="0">
              <a:cs typeface="Calibri"/>
            </a:endParaRPr>
          </a:p>
        </p:txBody>
      </p:sp>
      <p:sp>
        <p:nvSpPr>
          <p:cNvPr id="42" name="object 5">
            <a:extLst>
              <a:ext uri="{FF2B5EF4-FFF2-40B4-BE49-F238E27FC236}">
                <a16:creationId xmlns:a16="http://schemas.microsoft.com/office/drawing/2014/main" id="{0B8E4793-06CC-8F4E-B4D8-09BCD7288618}"/>
              </a:ext>
            </a:extLst>
          </p:cNvPr>
          <p:cNvSpPr txBox="1"/>
          <p:nvPr/>
        </p:nvSpPr>
        <p:spPr>
          <a:xfrm>
            <a:off x="45866" y="6840716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>
                <a:cs typeface="Calibri"/>
              </a:rPr>
              <a:t>Wash</a:t>
            </a:r>
            <a:endParaRPr sz="2844" dirty="0">
              <a:cs typeface="Calibri"/>
            </a:endParaRPr>
          </a:p>
        </p:txBody>
      </p:sp>
      <p:sp>
        <p:nvSpPr>
          <p:cNvPr id="43" name="object 5">
            <a:extLst>
              <a:ext uri="{FF2B5EF4-FFF2-40B4-BE49-F238E27FC236}">
                <a16:creationId xmlns:a16="http://schemas.microsoft.com/office/drawing/2014/main" id="{C44814C8-265F-634E-92F4-C0839D418BDF}"/>
              </a:ext>
            </a:extLst>
          </p:cNvPr>
          <p:cNvSpPr txBox="1"/>
          <p:nvPr/>
        </p:nvSpPr>
        <p:spPr>
          <a:xfrm>
            <a:off x="49943" y="8224612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Analyse</a:t>
            </a:r>
            <a:endParaRPr sz="2844" dirty="0">
              <a:cs typeface="Calibri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8C7093A-5570-4044-A51E-9C4FE56A90ED}"/>
              </a:ext>
            </a:extLst>
          </p:cNvPr>
          <p:cNvGrpSpPr/>
          <p:nvPr/>
        </p:nvGrpSpPr>
        <p:grpSpPr>
          <a:xfrm>
            <a:off x="1946181" y="3043207"/>
            <a:ext cx="3698239" cy="6409833"/>
            <a:chOff x="498285" y="2100746"/>
            <a:chExt cx="2600324" cy="4506914"/>
          </a:xfrm>
        </p:grpSpPr>
        <p:grpSp>
          <p:nvGrpSpPr>
            <p:cNvPr id="45" name="object 6">
              <a:extLst>
                <a:ext uri="{FF2B5EF4-FFF2-40B4-BE49-F238E27FC236}">
                  <a16:creationId xmlns:a16="http://schemas.microsoft.com/office/drawing/2014/main" id="{FD3BB62F-3309-F043-BF2D-5111E1DC9258}"/>
                </a:ext>
              </a:extLst>
            </p:cNvPr>
            <p:cNvGrpSpPr/>
            <p:nvPr/>
          </p:nvGrpSpPr>
          <p:grpSpPr>
            <a:xfrm>
              <a:off x="498285" y="2342322"/>
              <a:ext cx="2381250" cy="4101465"/>
              <a:chOff x="203200" y="2303040"/>
              <a:chExt cx="2381250" cy="4101465"/>
            </a:xfrm>
          </p:grpSpPr>
          <p:pic>
            <p:nvPicPr>
              <p:cNvPr id="52" name="object 7">
                <a:extLst>
                  <a:ext uri="{FF2B5EF4-FFF2-40B4-BE49-F238E27FC236}">
                    <a16:creationId xmlns:a16="http://schemas.microsoft.com/office/drawing/2014/main" id="{E9C8F536-DF7D-A74C-8069-692F91EFC50D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31731" y="2303040"/>
                <a:ext cx="1950378" cy="4100932"/>
              </a:xfrm>
              <a:prstGeom prst="rect">
                <a:avLst/>
              </a:prstGeom>
            </p:spPr>
          </p:pic>
          <p:sp>
            <p:nvSpPr>
              <p:cNvPr id="53" name="object 8">
                <a:extLst>
                  <a:ext uri="{FF2B5EF4-FFF2-40B4-BE49-F238E27FC236}">
                    <a16:creationId xmlns:a16="http://schemas.microsoft.com/office/drawing/2014/main" id="{BFF671A4-D276-8740-88F8-9978C30E947D}"/>
                  </a:ext>
                </a:extLst>
              </p:cNvPr>
              <p:cNvSpPr/>
              <p:nvPr/>
            </p:nvSpPr>
            <p:spPr>
              <a:xfrm>
                <a:off x="257175" y="5435600"/>
                <a:ext cx="2228850" cy="570230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570229">
                    <a:moveTo>
                      <a:pt x="2228850" y="0"/>
                    </a:moveTo>
                    <a:lnTo>
                      <a:pt x="0" y="0"/>
                    </a:lnTo>
                    <a:lnTo>
                      <a:pt x="0" y="569913"/>
                    </a:lnTo>
                    <a:lnTo>
                      <a:pt x="2228850" y="569913"/>
                    </a:lnTo>
                    <a:lnTo>
                      <a:pt x="222885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4" name="object 9">
                <a:extLst>
                  <a:ext uri="{FF2B5EF4-FFF2-40B4-BE49-F238E27FC236}">
                    <a16:creationId xmlns:a16="http://schemas.microsoft.com/office/drawing/2014/main" id="{78A40831-FB86-8748-9252-05ADCC9A5748}"/>
                  </a:ext>
                </a:extLst>
              </p:cNvPr>
              <p:cNvSpPr/>
              <p:nvPr/>
            </p:nvSpPr>
            <p:spPr>
              <a:xfrm>
                <a:off x="257175" y="5435600"/>
                <a:ext cx="2228850" cy="570230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570229">
                    <a:moveTo>
                      <a:pt x="0" y="0"/>
                    </a:moveTo>
                    <a:lnTo>
                      <a:pt x="2228850" y="0"/>
                    </a:lnTo>
                    <a:lnTo>
                      <a:pt x="2228850" y="569913"/>
                    </a:lnTo>
                    <a:lnTo>
                      <a:pt x="0" y="569913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5" name="object 10">
                <a:extLst>
                  <a:ext uri="{FF2B5EF4-FFF2-40B4-BE49-F238E27FC236}">
                    <a16:creationId xmlns:a16="http://schemas.microsoft.com/office/drawing/2014/main" id="{051ABE58-AB2F-A845-9150-FF6C6C4392A9}"/>
                  </a:ext>
                </a:extLst>
              </p:cNvPr>
              <p:cNvSpPr/>
              <p:nvPr/>
            </p:nvSpPr>
            <p:spPr>
              <a:xfrm>
                <a:off x="349250" y="2938463"/>
                <a:ext cx="2228850" cy="503555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503554">
                    <a:moveTo>
                      <a:pt x="2228850" y="0"/>
                    </a:moveTo>
                    <a:lnTo>
                      <a:pt x="0" y="0"/>
                    </a:lnTo>
                    <a:lnTo>
                      <a:pt x="0" y="503236"/>
                    </a:lnTo>
                    <a:lnTo>
                      <a:pt x="2228850" y="503236"/>
                    </a:lnTo>
                    <a:lnTo>
                      <a:pt x="222885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6" name="object 11">
                <a:extLst>
                  <a:ext uri="{FF2B5EF4-FFF2-40B4-BE49-F238E27FC236}">
                    <a16:creationId xmlns:a16="http://schemas.microsoft.com/office/drawing/2014/main" id="{CB376816-05EB-3C4F-8636-A3970FA927B0}"/>
                  </a:ext>
                </a:extLst>
              </p:cNvPr>
              <p:cNvSpPr/>
              <p:nvPr/>
            </p:nvSpPr>
            <p:spPr>
              <a:xfrm>
                <a:off x="349250" y="2938462"/>
                <a:ext cx="2228850" cy="503555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503554">
                    <a:moveTo>
                      <a:pt x="0" y="0"/>
                    </a:moveTo>
                    <a:lnTo>
                      <a:pt x="2228850" y="0"/>
                    </a:lnTo>
                    <a:lnTo>
                      <a:pt x="2228850" y="503237"/>
                    </a:lnTo>
                    <a:lnTo>
                      <a:pt x="0" y="503237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7" name="object 12">
                <a:extLst>
                  <a:ext uri="{FF2B5EF4-FFF2-40B4-BE49-F238E27FC236}">
                    <a16:creationId xmlns:a16="http://schemas.microsoft.com/office/drawing/2014/main" id="{3A202301-C92D-354B-BCD2-7C026DFE22A2}"/>
                  </a:ext>
                </a:extLst>
              </p:cNvPr>
              <p:cNvSpPr/>
              <p:nvPr/>
            </p:nvSpPr>
            <p:spPr>
              <a:xfrm>
                <a:off x="1273175" y="3441699"/>
                <a:ext cx="195580" cy="71755"/>
              </a:xfrm>
              <a:custGeom>
                <a:avLst/>
                <a:gdLst/>
                <a:ahLst/>
                <a:cxnLst/>
                <a:rect l="l" t="t" r="r" b="b"/>
                <a:pathLst>
                  <a:path w="195580" h="71754">
                    <a:moveTo>
                      <a:pt x="195263" y="0"/>
                    </a:moveTo>
                    <a:lnTo>
                      <a:pt x="0" y="0"/>
                    </a:lnTo>
                    <a:lnTo>
                      <a:pt x="0" y="71437"/>
                    </a:lnTo>
                    <a:lnTo>
                      <a:pt x="195263" y="71437"/>
                    </a:lnTo>
                    <a:lnTo>
                      <a:pt x="19526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8" name="object 13">
                <a:extLst>
                  <a:ext uri="{FF2B5EF4-FFF2-40B4-BE49-F238E27FC236}">
                    <a16:creationId xmlns:a16="http://schemas.microsoft.com/office/drawing/2014/main" id="{8E77CE90-76A5-EE45-B5F5-856523B45AD1}"/>
                  </a:ext>
                </a:extLst>
              </p:cNvPr>
              <p:cNvSpPr/>
              <p:nvPr/>
            </p:nvSpPr>
            <p:spPr>
              <a:xfrm>
                <a:off x="1273175" y="3441700"/>
                <a:ext cx="195580" cy="71755"/>
              </a:xfrm>
              <a:custGeom>
                <a:avLst/>
                <a:gdLst/>
                <a:ahLst/>
                <a:cxnLst/>
                <a:rect l="l" t="t" r="r" b="b"/>
                <a:pathLst>
                  <a:path w="195580" h="71754">
                    <a:moveTo>
                      <a:pt x="0" y="0"/>
                    </a:moveTo>
                    <a:lnTo>
                      <a:pt x="195263" y="0"/>
                    </a:lnTo>
                    <a:lnTo>
                      <a:pt x="195263" y="71438"/>
                    </a:lnTo>
                    <a:lnTo>
                      <a:pt x="0" y="71438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9" name="object 14">
                <a:extLst>
                  <a:ext uri="{FF2B5EF4-FFF2-40B4-BE49-F238E27FC236}">
                    <a16:creationId xmlns:a16="http://schemas.microsoft.com/office/drawing/2014/main" id="{F778E1FB-0024-A34E-9EC3-563F5B4AC84E}"/>
                  </a:ext>
                </a:extLst>
              </p:cNvPr>
              <p:cNvSpPr/>
              <p:nvPr/>
            </p:nvSpPr>
            <p:spPr>
              <a:xfrm>
                <a:off x="209550" y="4006849"/>
                <a:ext cx="2228850" cy="627380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627379">
                    <a:moveTo>
                      <a:pt x="2228850" y="0"/>
                    </a:moveTo>
                    <a:lnTo>
                      <a:pt x="0" y="0"/>
                    </a:lnTo>
                    <a:lnTo>
                      <a:pt x="0" y="627063"/>
                    </a:lnTo>
                    <a:lnTo>
                      <a:pt x="2228850" y="627063"/>
                    </a:lnTo>
                    <a:lnTo>
                      <a:pt x="222885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60" name="object 15">
                <a:extLst>
                  <a:ext uri="{FF2B5EF4-FFF2-40B4-BE49-F238E27FC236}">
                    <a16:creationId xmlns:a16="http://schemas.microsoft.com/office/drawing/2014/main" id="{06B4541F-2C85-794B-8456-7F53FD163CF6}"/>
                  </a:ext>
                </a:extLst>
              </p:cNvPr>
              <p:cNvSpPr/>
              <p:nvPr/>
            </p:nvSpPr>
            <p:spPr>
              <a:xfrm>
                <a:off x="209550" y="4006850"/>
                <a:ext cx="2228850" cy="627380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627379">
                    <a:moveTo>
                      <a:pt x="0" y="0"/>
                    </a:moveTo>
                    <a:lnTo>
                      <a:pt x="2228850" y="0"/>
                    </a:lnTo>
                    <a:lnTo>
                      <a:pt x="2228850" y="627063"/>
                    </a:lnTo>
                    <a:lnTo>
                      <a:pt x="0" y="627063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61" name="object 16">
                <a:extLst>
                  <a:ext uri="{FF2B5EF4-FFF2-40B4-BE49-F238E27FC236}">
                    <a16:creationId xmlns:a16="http://schemas.microsoft.com/office/drawing/2014/main" id="{EBCB723C-58E9-B646-A6A5-167F74AF11F5}"/>
                  </a:ext>
                </a:extLst>
              </p:cNvPr>
              <p:cNvSpPr/>
              <p:nvPr/>
            </p:nvSpPr>
            <p:spPr>
              <a:xfrm>
                <a:off x="1274762" y="3935413"/>
                <a:ext cx="193675" cy="71755"/>
              </a:xfrm>
              <a:custGeom>
                <a:avLst/>
                <a:gdLst/>
                <a:ahLst/>
                <a:cxnLst/>
                <a:rect l="l" t="t" r="r" b="b"/>
                <a:pathLst>
                  <a:path w="193675" h="71754">
                    <a:moveTo>
                      <a:pt x="193675" y="0"/>
                    </a:moveTo>
                    <a:lnTo>
                      <a:pt x="0" y="0"/>
                    </a:lnTo>
                    <a:lnTo>
                      <a:pt x="0" y="71436"/>
                    </a:lnTo>
                    <a:lnTo>
                      <a:pt x="193675" y="71436"/>
                    </a:lnTo>
                    <a:lnTo>
                      <a:pt x="19367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62" name="object 17">
                <a:extLst>
                  <a:ext uri="{FF2B5EF4-FFF2-40B4-BE49-F238E27FC236}">
                    <a16:creationId xmlns:a16="http://schemas.microsoft.com/office/drawing/2014/main" id="{1E48EC55-D741-CA47-8563-6279B0829D2B}"/>
                  </a:ext>
                </a:extLst>
              </p:cNvPr>
              <p:cNvSpPr/>
              <p:nvPr/>
            </p:nvSpPr>
            <p:spPr>
              <a:xfrm>
                <a:off x="1274762" y="3935412"/>
                <a:ext cx="193675" cy="71755"/>
              </a:xfrm>
              <a:custGeom>
                <a:avLst/>
                <a:gdLst/>
                <a:ahLst/>
                <a:cxnLst/>
                <a:rect l="l" t="t" r="r" b="b"/>
                <a:pathLst>
                  <a:path w="193675" h="71754">
                    <a:moveTo>
                      <a:pt x="0" y="0"/>
                    </a:moveTo>
                    <a:lnTo>
                      <a:pt x="193675" y="0"/>
                    </a:lnTo>
                    <a:lnTo>
                      <a:pt x="193675" y="71437"/>
                    </a:lnTo>
                    <a:lnTo>
                      <a:pt x="0" y="71437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63" name="object 18">
                <a:extLst>
                  <a:ext uri="{FF2B5EF4-FFF2-40B4-BE49-F238E27FC236}">
                    <a16:creationId xmlns:a16="http://schemas.microsoft.com/office/drawing/2014/main" id="{C4CC244C-59D4-AD43-A81C-D9870567F553}"/>
                  </a:ext>
                </a:extLst>
              </p:cNvPr>
              <p:cNvSpPr/>
              <p:nvPr/>
            </p:nvSpPr>
            <p:spPr>
              <a:xfrm>
                <a:off x="1274762" y="4633913"/>
                <a:ext cx="193675" cy="113030"/>
              </a:xfrm>
              <a:custGeom>
                <a:avLst/>
                <a:gdLst/>
                <a:ahLst/>
                <a:cxnLst/>
                <a:rect l="l" t="t" r="r" b="b"/>
                <a:pathLst>
                  <a:path w="193675" h="113029">
                    <a:moveTo>
                      <a:pt x="193675" y="0"/>
                    </a:moveTo>
                    <a:lnTo>
                      <a:pt x="0" y="0"/>
                    </a:lnTo>
                    <a:lnTo>
                      <a:pt x="0" y="112711"/>
                    </a:lnTo>
                    <a:lnTo>
                      <a:pt x="193675" y="112711"/>
                    </a:lnTo>
                    <a:lnTo>
                      <a:pt x="19367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64" name="object 19">
                <a:extLst>
                  <a:ext uri="{FF2B5EF4-FFF2-40B4-BE49-F238E27FC236}">
                    <a16:creationId xmlns:a16="http://schemas.microsoft.com/office/drawing/2014/main" id="{0B92285C-35F4-4948-91B9-3325E0778127}"/>
                  </a:ext>
                </a:extLst>
              </p:cNvPr>
              <p:cNvSpPr/>
              <p:nvPr/>
            </p:nvSpPr>
            <p:spPr>
              <a:xfrm>
                <a:off x="1274762" y="4633912"/>
                <a:ext cx="193675" cy="113030"/>
              </a:xfrm>
              <a:custGeom>
                <a:avLst/>
                <a:gdLst/>
                <a:ahLst/>
                <a:cxnLst/>
                <a:rect l="l" t="t" r="r" b="b"/>
                <a:pathLst>
                  <a:path w="193675" h="113029">
                    <a:moveTo>
                      <a:pt x="0" y="0"/>
                    </a:moveTo>
                    <a:lnTo>
                      <a:pt x="193675" y="0"/>
                    </a:lnTo>
                    <a:lnTo>
                      <a:pt x="193675" y="112712"/>
                    </a:lnTo>
                    <a:lnTo>
                      <a:pt x="0" y="112712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65" name="object 20">
                <a:extLst>
                  <a:ext uri="{FF2B5EF4-FFF2-40B4-BE49-F238E27FC236}">
                    <a16:creationId xmlns:a16="http://schemas.microsoft.com/office/drawing/2014/main" id="{B83822E5-00CA-5240-A4A6-29102B021038}"/>
                  </a:ext>
                </a:extLst>
              </p:cNvPr>
              <p:cNvSpPr/>
              <p:nvPr/>
            </p:nvSpPr>
            <p:spPr>
              <a:xfrm>
                <a:off x="1149350" y="3179762"/>
                <a:ext cx="163830" cy="2780030"/>
              </a:xfrm>
              <a:custGeom>
                <a:avLst/>
                <a:gdLst/>
                <a:ahLst/>
                <a:cxnLst/>
                <a:rect l="l" t="t" r="r" b="b"/>
                <a:pathLst>
                  <a:path w="163830" h="2780029">
                    <a:moveTo>
                      <a:pt x="76200" y="284162"/>
                    </a:moveTo>
                    <a:lnTo>
                      <a:pt x="50800" y="284162"/>
                    </a:lnTo>
                    <a:lnTo>
                      <a:pt x="50800" y="0"/>
                    </a:lnTo>
                    <a:lnTo>
                      <a:pt x="25400" y="0"/>
                    </a:lnTo>
                    <a:lnTo>
                      <a:pt x="25400" y="284162"/>
                    </a:lnTo>
                    <a:lnTo>
                      <a:pt x="0" y="284162"/>
                    </a:lnTo>
                    <a:lnTo>
                      <a:pt x="38100" y="360362"/>
                    </a:lnTo>
                    <a:lnTo>
                      <a:pt x="69850" y="296862"/>
                    </a:lnTo>
                    <a:lnTo>
                      <a:pt x="76200" y="284162"/>
                    </a:lnTo>
                    <a:close/>
                  </a:path>
                  <a:path w="163830" h="2780029">
                    <a:moveTo>
                      <a:pt x="88900" y="1411287"/>
                    </a:moveTo>
                    <a:lnTo>
                      <a:pt x="63500" y="1411287"/>
                    </a:lnTo>
                    <a:lnTo>
                      <a:pt x="63500" y="1128712"/>
                    </a:lnTo>
                    <a:lnTo>
                      <a:pt x="38100" y="1128712"/>
                    </a:lnTo>
                    <a:lnTo>
                      <a:pt x="38100" y="1411287"/>
                    </a:lnTo>
                    <a:lnTo>
                      <a:pt x="12700" y="1411287"/>
                    </a:lnTo>
                    <a:lnTo>
                      <a:pt x="50800" y="1487487"/>
                    </a:lnTo>
                    <a:lnTo>
                      <a:pt x="82550" y="1423987"/>
                    </a:lnTo>
                    <a:lnTo>
                      <a:pt x="88900" y="1411287"/>
                    </a:lnTo>
                    <a:close/>
                  </a:path>
                  <a:path w="163830" h="2780029">
                    <a:moveTo>
                      <a:pt x="163512" y="2703512"/>
                    </a:moveTo>
                    <a:lnTo>
                      <a:pt x="138112" y="2703512"/>
                    </a:lnTo>
                    <a:lnTo>
                      <a:pt x="138112" y="2419350"/>
                    </a:lnTo>
                    <a:lnTo>
                      <a:pt x="112712" y="2419350"/>
                    </a:lnTo>
                    <a:lnTo>
                      <a:pt x="112712" y="2703512"/>
                    </a:lnTo>
                    <a:lnTo>
                      <a:pt x="87312" y="2703512"/>
                    </a:lnTo>
                    <a:lnTo>
                      <a:pt x="125412" y="2779712"/>
                    </a:lnTo>
                    <a:lnTo>
                      <a:pt x="157162" y="2716212"/>
                    </a:lnTo>
                    <a:lnTo>
                      <a:pt x="163512" y="2703512"/>
                    </a:lnTo>
                    <a:close/>
                  </a:path>
                </a:pathLst>
              </a:custGeom>
              <a:solidFill>
                <a:srgbClr val="C00000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</p:grpSp>
        <p:sp>
          <p:nvSpPr>
            <p:cNvPr id="46" name="object 58">
              <a:extLst>
                <a:ext uri="{FF2B5EF4-FFF2-40B4-BE49-F238E27FC236}">
                  <a16:creationId xmlns:a16="http://schemas.microsoft.com/office/drawing/2014/main" id="{B080B19D-2C1B-514D-AE1C-A96A1C070A16}"/>
                </a:ext>
              </a:extLst>
            </p:cNvPr>
            <p:cNvSpPr txBox="1"/>
            <p:nvPr/>
          </p:nvSpPr>
          <p:spPr>
            <a:xfrm>
              <a:off x="1100900" y="2100746"/>
              <a:ext cx="1372235" cy="151323"/>
            </a:xfrm>
            <a:prstGeom prst="rect">
              <a:avLst/>
            </a:prstGeom>
          </p:spPr>
          <p:txBody>
            <a:bodyPr vert="horz" wrap="square" lIns="0" tIns="18062" rIns="0" bIns="0" rtlCol="0">
              <a:spAutoFit/>
            </a:bodyPr>
            <a:lstStyle/>
            <a:p>
              <a:pPr marL="18062">
                <a:spcBef>
                  <a:spcPts val="142"/>
                </a:spcBef>
              </a:pPr>
              <a:r>
                <a:rPr sz="1280" spc="-7" dirty="0">
                  <a:cs typeface="Arial"/>
                </a:rPr>
                <a:t>Cross-link proteins </a:t>
              </a:r>
              <a:r>
                <a:rPr sz="1280" dirty="0">
                  <a:cs typeface="Arial"/>
                </a:rPr>
                <a:t>to</a:t>
              </a:r>
              <a:r>
                <a:rPr sz="1280" spc="-43" dirty="0">
                  <a:cs typeface="Arial"/>
                </a:rPr>
                <a:t> </a:t>
              </a:r>
              <a:r>
                <a:rPr sz="1280" dirty="0">
                  <a:cs typeface="Arial"/>
                </a:rPr>
                <a:t>DNA</a:t>
              </a:r>
              <a:endParaRPr sz="1280">
                <a:cs typeface="Arial"/>
              </a:endParaRPr>
            </a:p>
          </p:txBody>
        </p:sp>
        <p:sp>
          <p:nvSpPr>
            <p:cNvPr id="47" name="object 59">
              <a:extLst>
                <a:ext uri="{FF2B5EF4-FFF2-40B4-BE49-F238E27FC236}">
                  <a16:creationId xmlns:a16="http://schemas.microsoft.com/office/drawing/2014/main" id="{834BDA6C-E343-444D-82E9-C7C3645B9827}"/>
                </a:ext>
              </a:extLst>
            </p:cNvPr>
            <p:cNvSpPr txBox="1"/>
            <p:nvPr/>
          </p:nvSpPr>
          <p:spPr>
            <a:xfrm>
              <a:off x="1661287" y="3030385"/>
              <a:ext cx="876935" cy="422637"/>
            </a:xfrm>
            <a:prstGeom prst="rect">
              <a:avLst/>
            </a:prstGeom>
          </p:spPr>
          <p:txBody>
            <a:bodyPr vert="horz" wrap="square" lIns="0" tIns="21675" rIns="0" bIns="0" rtlCol="0">
              <a:spAutoFit/>
            </a:bodyPr>
            <a:lstStyle/>
            <a:p>
              <a:pPr marL="18062" marR="7225">
                <a:lnSpc>
                  <a:spcPct val="97800"/>
                </a:lnSpc>
                <a:spcBef>
                  <a:spcPts val="171"/>
                </a:spcBef>
              </a:pPr>
              <a:r>
                <a:rPr sz="1280" spc="-7" dirty="0">
                  <a:cs typeface="Arial"/>
                </a:rPr>
                <a:t>Chromatin  fragmentation</a:t>
              </a:r>
              <a:r>
                <a:rPr sz="1280" spc="-78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by  sonication</a:t>
              </a:r>
              <a:endParaRPr sz="1280" dirty="0">
                <a:cs typeface="Arial"/>
              </a:endParaRPr>
            </a:p>
          </p:txBody>
        </p:sp>
        <p:sp>
          <p:nvSpPr>
            <p:cNvPr id="48" name="object 60">
              <a:extLst>
                <a:ext uri="{FF2B5EF4-FFF2-40B4-BE49-F238E27FC236}">
                  <a16:creationId xmlns:a16="http://schemas.microsoft.com/office/drawing/2014/main" id="{530A5F7C-16CC-EA4E-9183-58B3329ED500}"/>
                </a:ext>
              </a:extLst>
            </p:cNvPr>
            <p:cNvSpPr txBox="1"/>
            <p:nvPr/>
          </p:nvSpPr>
          <p:spPr>
            <a:xfrm>
              <a:off x="1732724" y="4027082"/>
              <a:ext cx="876935" cy="561872"/>
            </a:xfrm>
            <a:prstGeom prst="rect">
              <a:avLst/>
            </a:prstGeom>
          </p:spPr>
          <p:txBody>
            <a:bodyPr vert="horz" wrap="square" lIns="0" tIns="18965" rIns="0" bIns="0" rtlCol="0">
              <a:spAutoFit/>
            </a:bodyPr>
            <a:lstStyle/>
            <a:p>
              <a:pPr marL="18062" marR="7225">
                <a:lnSpc>
                  <a:spcPct val="99300"/>
                </a:lnSpc>
                <a:spcBef>
                  <a:spcPts val="149"/>
                </a:spcBef>
              </a:pPr>
              <a:r>
                <a:rPr sz="1280" spc="-7" dirty="0">
                  <a:cs typeface="Arial"/>
                </a:rPr>
                <a:t>Complex  precipitation</a:t>
              </a:r>
              <a:r>
                <a:rPr sz="1280" spc="-85" dirty="0">
                  <a:cs typeface="Arial"/>
                </a:rPr>
                <a:t> </a:t>
              </a:r>
              <a:r>
                <a:rPr sz="1280" dirty="0">
                  <a:cs typeface="Arial"/>
                </a:rPr>
                <a:t>with  a </a:t>
              </a:r>
              <a:r>
                <a:rPr sz="1280" spc="-7" dirty="0">
                  <a:cs typeface="Arial"/>
                </a:rPr>
                <a:t>primary  antibody</a:t>
              </a:r>
              <a:endParaRPr sz="1280">
                <a:cs typeface="Arial"/>
              </a:endParaRPr>
            </a:p>
          </p:txBody>
        </p:sp>
        <p:sp>
          <p:nvSpPr>
            <p:cNvPr id="49" name="object 62">
              <a:extLst>
                <a:ext uri="{FF2B5EF4-FFF2-40B4-BE49-F238E27FC236}">
                  <a16:creationId xmlns:a16="http://schemas.microsoft.com/office/drawing/2014/main" id="{09355643-4524-2C4B-9F03-DB99EBF2B8E5}"/>
                </a:ext>
              </a:extLst>
            </p:cNvPr>
            <p:cNvSpPr txBox="1"/>
            <p:nvPr/>
          </p:nvSpPr>
          <p:spPr>
            <a:xfrm>
              <a:off x="1826387" y="5569370"/>
              <a:ext cx="793750" cy="420367"/>
            </a:xfrm>
            <a:prstGeom prst="rect">
              <a:avLst/>
            </a:prstGeom>
          </p:spPr>
          <p:txBody>
            <a:bodyPr vert="horz" wrap="square" lIns="0" tIns="24384" rIns="0" bIns="0" rtlCol="0">
              <a:spAutoFit/>
            </a:bodyPr>
            <a:lstStyle/>
            <a:p>
              <a:pPr marL="18062" marR="7225">
                <a:lnSpc>
                  <a:spcPct val="96700"/>
                </a:lnSpc>
                <a:spcBef>
                  <a:spcPts val="192"/>
                </a:spcBef>
              </a:pPr>
              <a:r>
                <a:rPr sz="1280" spc="-7" dirty="0">
                  <a:cs typeface="Arial"/>
                </a:rPr>
                <a:t>Reverse</a:t>
              </a:r>
              <a:r>
                <a:rPr sz="1280" spc="-78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cross-  link and </a:t>
              </a:r>
              <a:r>
                <a:rPr sz="1280" dirty="0">
                  <a:cs typeface="Arial"/>
                </a:rPr>
                <a:t>DNA  </a:t>
              </a:r>
              <a:r>
                <a:rPr sz="1280" spc="-7" dirty="0">
                  <a:cs typeface="Arial"/>
                </a:rPr>
                <a:t>purification</a:t>
              </a:r>
              <a:endParaRPr sz="1280">
                <a:cs typeface="Arial"/>
              </a:endParaRPr>
            </a:p>
          </p:txBody>
        </p:sp>
        <p:sp>
          <p:nvSpPr>
            <p:cNvPr id="50" name="object 66">
              <a:extLst>
                <a:ext uri="{FF2B5EF4-FFF2-40B4-BE49-F238E27FC236}">
                  <a16:creationId xmlns:a16="http://schemas.microsoft.com/office/drawing/2014/main" id="{E2B13E5D-7E27-8C4D-AFE5-BDFA1385EED1}"/>
                </a:ext>
              </a:extLst>
            </p:cNvPr>
            <p:cNvSpPr txBox="1"/>
            <p:nvPr/>
          </p:nvSpPr>
          <p:spPr>
            <a:xfrm>
              <a:off x="1080262" y="6456337"/>
              <a:ext cx="1099185" cy="151323"/>
            </a:xfrm>
            <a:prstGeom prst="rect">
              <a:avLst/>
            </a:prstGeom>
          </p:spPr>
          <p:txBody>
            <a:bodyPr vert="horz" wrap="square" lIns="0" tIns="18062" rIns="0" bIns="0" rtlCol="0">
              <a:spAutoFit/>
            </a:bodyPr>
            <a:lstStyle/>
            <a:p>
              <a:pPr marL="18062">
                <a:spcBef>
                  <a:spcPts val="142"/>
                </a:spcBef>
              </a:pPr>
              <a:r>
                <a:rPr sz="1280" spc="-7" dirty="0">
                  <a:cs typeface="Arial"/>
                </a:rPr>
                <a:t>qPCR or</a:t>
              </a:r>
              <a:r>
                <a:rPr sz="1280" spc="-71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Sequencing</a:t>
              </a:r>
              <a:endParaRPr sz="1280">
                <a:cs typeface="Arial"/>
              </a:endParaRPr>
            </a:p>
          </p:txBody>
        </p:sp>
        <p:sp>
          <p:nvSpPr>
            <p:cNvPr id="51" name="object 67">
              <a:extLst>
                <a:ext uri="{FF2B5EF4-FFF2-40B4-BE49-F238E27FC236}">
                  <a16:creationId xmlns:a16="http://schemas.microsoft.com/office/drawing/2014/main" id="{A38AE913-24C4-1940-80CB-DF6D5A878EA6}"/>
                </a:ext>
              </a:extLst>
            </p:cNvPr>
            <p:cNvSpPr txBox="1"/>
            <p:nvPr/>
          </p:nvSpPr>
          <p:spPr>
            <a:xfrm>
              <a:off x="2266124" y="4868329"/>
              <a:ext cx="832485" cy="287294"/>
            </a:xfrm>
            <a:prstGeom prst="rect">
              <a:avLst/>
            </a:prstGeom>
          </p:spPr>
          <p:txBody>
            <a:bodyPr vert="horz" wrap="square" lIns="0" tIns="13547" rIns="0" bIns="0" rtlCol="0">
              <a:spAutoFit/>
            </a:bodyPr>
            <a:lstStyle/>
            <a:p>
              <a:pPr marL="18062" marR="7225">
                <a:lnSpc>
                  <a:spcPct val="102200"/>
                </a:lnSpc>
                <a:spcBef>
                  <a:spcPts val="107"/>
                </a:spcBef>
              </a:pPr>
              <a:r>
                <a:rPr sz="1280" spc="-7" dirty="0">
                  <a:cs typeface="Arial"/>
                </a:rPr>
                <a:t>Protein A/G  magnetic</a:t>
              </a:r>
              <a:r>
                <a:rPr sz="1280" spc="-92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beads</a:t>
              </a:r>
              <a:endParaRPr sz="1280">
                <a:cs typeface="Arial"/>
              </a:endParaRPr>
            </a:p>
          </p:txBody>
        </p:sp>
      </p:grpSp>
      <p:sp>
        <p:nvSpPr>
          <p:cNvPr id="83" name="object 5">
            <a:extLst>
              <a:ext uri="{FF2B5EF4-FFF2-40B4-BE49-F238E27FC236}">
                <a16:creationId xmlns:a16="http://schemas.microsoft.com/office/drawing/2014/main" id="{3F6C6693-AC62-8F48-8B0A-35B2941E5EEA}"/>
              </a:ext>
            </a:extLst>
          </p:cNvPr>
          <p:cNvSpPr txBox="1"/>
          <p:nvPr/>
        </p:nvSpPr>
        <p:spPr>
          <a:xfrm>
            <a:off x="5277140" y="2434919"/>
            <a:ext cx="7512254" cy="115188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en-GB" sz="2400" b="1" spc="-7" dirty="0">
                <a:cs typeface="Calibri"/>
              </a:rPr>
              <a:t>1.Preparation: crosslinking</a:t>
            </a:r>
          </a:p>
          <a:p>
            <a:pPr marL="18062">
              <a:spcBef>
                <a:spcPts val="142"/>
              </a:spcBef>
            </a:pPr>
            <a:endParaRPr lang="en-GB" sz="2400" b="1" spc="-7" dirty="0">
              <a:cs typeface="Calibri"/>
            </a:endParaRPr>
          </a:p>
          <a:p>
            <a:pPr marL="18062">
              <a:spcBef>
                <a:spcPts val="142"/>
              </a:spcBef>
            </a:pPr>
            <a:endParaRPr lang="en-GB" sz="2400" spc="-7" dirty="0">
              <a:cs typeface="Calibri"/>
            </a:endParaRPr>
          </a:p>
        </p:txBody>
      </p:sp>
      <p:sp>
        <p:nvSpPr>
          <p:cNvPr id="66" name="object 3">
            <a:extLst>
              <a:ext uri="{FF2B5EF4-FFF2-40B4-BE49-F238E27FC236}">
                <a16:creationId xmlns:a16="http://schemas.microsoft.com/office/drawing/2014/main" id="{421C9796-F3CD-C24A-91FE-52141437909C}"/>
              </a:ext>
            </a:extLst>
          </p:cNvPr>
          <p:cNvSpPr txBox="1"/>
          <p:nvPr/>
        </p:nvSpPr>
        <p:spPr>
          <a:xfrm>
            <a:off x="5840469" y="3088012"/>
            <a:ext cx="6749466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cs typeface="Century Schoolbook"/>
              </a:rPr>
              <a:t>The cross-linking is </a:t>
            </a:r>
            <a:r>
              <a:rPr sz="2000" dirty="0">
                <a:cs typeface="Century Schoolbook"/>
              </a:rPr>
              <a:t>an </a:t>
            </a:r>
            <a:r>
              <a:rPr sz="2000" spc="-5" dirty="0">
                <a:cs typeface="Century Schoolbook"/>
              </a:rPr>
              <a:t>experimental procedure that convert in</a:t>
            </a:r>
            <a:r>
              <a:rPr sz="2000" spc="55" dirty="0">
                <a:cs typeface="Century Schoolbook"/>
              </a:rPr>
              <a:t> </a:t>
            </a:r>
            <a:r>
              <a:rPr sz="2000" b="1" spc="-5" dirty="0">
                <a:cs typeface="Century Schoolbook"/>
              </a:rPr>
              <a:t>covalent</a:t>
            </a:r>
            <a:r>
              <a:rPr lang="it-IT" sz="2000" b="1" dirty="0">
                <a:cs typeface="Century Schoolbook"/>
              </a:rPr>
              <a:t> </a:t>
            </a:r>
            <a:r>
              <a:rPr sz="2000" spc="-5" dirty="0">
                <a:cs typeface="Century Schoolbook"/>
              </a:rPr>
              <a:t>all</a:t>
            </a:r>
            <a:r>
              <a:rPr sz="2000" dirty="0">
                <a:cs typeface="Century Schoolbook"/>
              </a:rPr>
              <a:t> </a:t>
            </a:r>
            <a:r>
              <a:rPr sz="2000" spc="-5" dirty="0" err="1">
                <a:cs typeface="Century Schoolbook"/>
              </a:rPr>
              <a:t>thethe</a:t>
            </a:r>
            <a:r>
              <a:rPr sz="2000" spc="-5" dirty="0">
                <a:cs typeface="Century Schoolbook"/>
              </a:rPr>
              <a:t> weak</a:t>
            </a:r>
            <a:r>
              <a:rPr sz="2000" spc="25" dirty="0">
                <a:cs typeface="Century Schoolbook"/>
              </a:rPr>
              <a:t> </a:t>
            </a:r>
            <a:r>
              <a:rPr sz="2000" spc="-5" dirty="0">
                <a:cs typeface="Century Schoolbook"/>
              </a:rPr>
              <a:t>and</a:t>
            </a:r>
            <a:r>
              <a:rPr sz="2000" spc="10" dirty="0">
                <a:cs typeface="Century Schoolbook"/>
              </a:rPr>
              <a:t> </a:t>
            </a:r>
            <a:r>
              <a:rPr sz="2000" spc="-5" dirty="0">
                <a:cs typeface="Century Schoolbook"/>
              </a:rPr>
              <a:t>non-</a:t>
            </a:r>
            <a:r>
              <a:rPr sz="2000" spc="-5" dirty="0" err="1">
                <a:cs typeface="Century Schoolbook"/>
              </a:rPr>
              <a:t>covalentinteractions</a:t>
            </a:r>
            <a:r>
              <a:rPr sz="2000" spc="-5" dirty="0">
                <a:cs typeface="Century Schoolbook"/>
              </a:rPr>
              <a:t> between  DNA </a:t>
            </a:r>
            <a:r>
              <a:rPr sz="2000" dirty="0">
                <a:cs typeface="Century Schoolbook"/>
              </a:rPr>
              <a:t>- </a:t>
            </a:r>
            <a:r>
              <a:rPr sz="2000" spc="-5" dirty="0">
                <a:cs typeface="Century Schoolbook"/>
              </a:rPr>
              <a:t>PROTEINS and PROTEIN-PROTEIN</a:t>
            </a:r>
            <a:endParaRPr sz="2000" dirty="0">
              <a:cs typeface="Century Schoolbook"/>
            </a:endParaRPr>
          </a:p>
        </p:txBody>
      </p:sp>
      <p:pic>
        <p:nvPicPr>
          <p:cNvPr id="67" name="object 4">
            <a:extLst>
              <a:ext uri="{FF2B5EF4-FFF2-40B4-BE49-F238E27FC236}">
                <a16:creationId xmlns:a16="http://schemas.microsoft.com/office/drawing/2014/main" id="{CC0E7436-BAD8-5D48-923A-BA400D57C01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245028" y="7699906"/>
            <a:ext cx="402184" cy="1040023"/>
          </a:xfrm>
          <a:prstGeom prst="rect">
            <a:avLst/>
          </a:prstGeom>
        </p:spPr>
      </p:pic>
      <p:grpSp>
        <p:nvGrpSpPr>
          <p:cNvPr id="68" name="object 6">
            <a:extLst>
              <a:ext uri="{FF2B5EF4-FFF2-40B4-BE49-F238E27FC236}">
                <a16:creationId xmlns:a16="http://schemas.microsoft.com/office/drawing/2014/main" id="{80EB4B73-F7B9-7A47-ABB3-2DEA8D82F9BD}"/>
              </a:ext>
            </a:extLst>
          </p:cNvPr>
          <p:cNvGrpSpPr/>
          <p:nvPr/>
        </p:nvGrpSpPr>
        <p:grpSpPr>
          <a:xfrm>
            <a:off x="8217208" y="6822317"/>
            <a:ext cx="4110990" cy="743585"/>
            <a:chOff x="8217208" y="6822317"/>
            <a:chExt cx="4110990" cy="743585"/>
          </a:xfrm>
        </p:grpSpPr>
        <p:pic>
          <p:nvPicPr>
            <p:cNvPr id="69" name="object 7">
              <a:extLst>
                <a:ext uri="{FF2B5EF4-FFF2-40B4-BE49-F238E27FC236}">
                  <a16:creationId xmlns:a16="http://schemas.microsoft.com/office/drawing/2014/main" id="{D3A7D9E1-F566-B44E-9338-5E2EEECB705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17208" y="7088924"/>
              <a:ext cx="4110807" cy="476953"/>
            </a:xfrm>
            <a:prstGeom prst="rect">
              <a:avLst/>
            </a:prstGeom>
          </p:spPr>
        </p:pic>
        <p:pic>
          <p:nvPicPr>
            <p:cNvPr id="70" name="object 8">
              <a:extLst>
                <a:ext uri="{FF2B5EF4-FFF2-40B4-BE49-F238E27FC236}">
                  <a16:creationId xmlns:a16="http://schemas.microsoft.com/office/drawing/2014/main" id="{5E160D8E-0AF7-2D48-9745-8EB4EA5633C5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78595" y="6918227"/>
              <a:ext cx="678295" cy="400160"/>
            </a:xfrm>
            <a:prstGeom prst="rect">
              <a:avLst/>
            </a:prstGeom>
          </p:spPr>
        </p:pic>
        <p:pic>
          <p:nvPicPr>
            <p:cNvPr id="71" name="object 9">
              <a:extLst>
                <a:ext uri="{FF2B5EF4-FFF2-40B4-BE49-F238E27FC236}">
                  <a16:creationId xmlns:a16="http://schemas.microsoft.com/office/drawing/2014/main" id="{0F12AEB2-682C-F84E-AC7C-2211E7A80480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228127" y="6822317"/>
              <a:ext cx="496535" cy="560064"/>
            </a:xfrm>
            <a:prstGeom prst="rect">
              <a:avLst/>
            </a:prstGeom>
          </p:spPr>
        </p:pic>
        <p:pic>
          <p:nvPicPr>
            <p:cNvPr id="72" name="object 10">
              <a:extLst>
                <a:ext uri="{FF2B5EF4-FFF2-40B4-BE49-F238E27FC236}">
                  <a16:creationId xmlns:a16="http://schemas.microsoft.com/office/drawing/2014/main" id="{4280B611-3ED3-DC4D-8027-45C346CC78A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978156" y="6885228"/>
              <a:ext cx="685873" cy="410209"/>
            </a:xfrm>
            <a:prstGeom prst="rect">
              <a:avLst/>
            </a:prstGeom>
          </p:spPr>
        </p:pic>
        <p:pic>
          <p:nvPicPr>
            <p:cNvPr id="73" name="object 11">
              <a:extLst>
                <a:ext uri="{FF2B5EF4-FFF2-40B4-BE49-F238E27FC236}">
                  <a16:creationId xmlns:a16="http://schemas.microsoft.com/office/drawing/2014/main" id="{3901299A-C69C-9645-870A-FA70A6D8B0DE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606177" y="6998773"/>
              <a:ext cx="651108" cy="354474"/>
            </a:xfrm>
            <a:prstGeom prst="rect">
              <a:avLst/>
            </a:prstGeom>
          </p:spPr>
        </p:pic>
      </p:grpSp>
      <p:grpSp>
        <p:nvGrpSpPr>
          <p:cNvPr id="74" name="object 12">
            <a:extLst>
              <a:ext uri="{FF2B5EF4-FFF2-40B4-BE49-F238E27FC236}">
                <a16:creationId xmlns:a16="http://schemas.microsoft.com/office/drawing/2014/main" id="{33674FAC-A3BD-E349-B4F7-55773E3F327A}"/>
              </a:ext>
            </a:extLst>
          </p:cNvPr>
          <p:cNvGrpSpPr/>
          <p:nvPr/>
        </p:nvGrpSpPr>
        <p:grpSpPr>
          <a:xfrm>
            <a:off x="8212666" y="8750543"/>
            <a:ext cx="4120515" cy="745490"/>
            <a:chOff x="8212666" y="8750543"/>
            <a:chExt cx="4120515" cy="745490"/>
          </a:xfrm>
        </p:grpSpPr>
        <p:pic>
          <p:nvPicPr>
            <p:cNvPr id="75" name="object 13">
              <a:extLst>
                <a:ext uri="{FF2B5EF4-FFF2-40B4-BE49-F238E27FC236}">
                  <a16:creationId xmlns:a16="http://schemas.microsoft.com/office/drawing/2014/main" id="{4ADBAB35-1942-C342-A4ED-0358726A460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12666" y="9017582"/>
              <a:ext cx="4119890" cy="478007"/>
            </a:xfrm>
            <a:prstGeom prst="rect">
              <a:avLst/>
            </a:prstGeom>
          </p:spPr>
        </p:pic>
        <p:pic>
          <p:nvPicPr>
            <p:cNvPr id="76" name="object 14">
              <a:extLst>
                <a:ext uri="{FF2B5EF4-FFF2-40B4-BE49-F238E27FC236}">
                  <a16:creationId xmlns:a16="http://schemas.microsoft.com/office/drawing/2014/main" id="{1C15C152-DB55-6E45-96B6-745C483B942E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675153" y="8847140"/>
              <a:ext cx="679649" cy="400337"/>
            </a:xfrm>
            <a:prstGeom prst="rect">
              <a:avLst/>
            </a:prstGeom>
          </p:spPr>
        </p:pic>
        <p:pic>
          <p:nvPicPr>
            <p:cNvPr id="77" name="object 15">
              <a:extLst>
                <a:ext uri="{FF2B5EF4-FFF2-40B4-BE49-F238E27FC236}">
                  <a16:creationId xmlns:a16="http://schemas.microsoft.com/office/drawing/2014/main" id="{789BAEE7-95B9-9445-B5A5-480B27A0A593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230433" y="8750543"/>
              <a:ext cx="497241" cy="560876"/>
            </a:xfrm>
            <a:prstGeom prst="rect">
              <a:avLst/>
            </a:prstGeom>
          </p:spPr>
        </p:pic>
        <p:pic>
          <p:nvPicPr>
            <p:cNvPr id="78" name="object 16">
              <a:extLst>
                <a:ext uri="{FF2B5EF4-FFF2-40B4-BE49-F238E27FC236}">
                  <a16:creationId xmlns:a16="http://schemas.microsoft.com/office/drawing/2014/main" id="{12DDAF22-DCE6-EF43-82D0-1AC9B245DF8D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979794" y="8812997"/>
              <a:ext cx="687247" cy="475004"/>
            </a:xfrm>
            <a:prstGeom prst="rect">
              <a:avLst/>
            </a:prstGeom>
          </p:spPr>
        </p:pic>
        <p:pic>
          <p:nvPicPr>
            <p:cNvPr id="79" name="object 17">
              <a:extLst>
                <a:ext uri="{FF2B5EF4-FFF2-40B4-BE49-F238E27FC236}">
                  <a16:creationId xmlns:a16="http://schemas.microsoft.com/office/drawing/2014/main" id="{CA42ED05-D3CF-3A43-8488-A76AA5936E72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604785" y="8926652"/>
              <a:ext cx="652365" cy="423196"/>
            </a:xfrm>
            <a:prstGeom prst="rect">
              <a:avLst/>
            </a:prstGeom>
          </p:spPr>
        </p:pic>
        <p:pic>
          <p:nvPicPr>
            <p:cNvPr id="80" name="object 18">
              <a:extLst>
                <a:ext uri="{FF2B5EF4-FFF2-40B4-BE49-F238E27FC236}">
                  <a16:creationId xmlns:a16="http://schemas.microsoft.com/office/drawing/2014/main" id="{E5E44C73-3548-0F41-A9A4-290E9213F47C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144686" y="9187318"/>
              <a:ext cx="74270" cy="162530"/>
            </a:xfrm>
            <a:prstGeom prst="rect">
              <a:avLst/>
            </a:prstGeom>
          </p:spPr>
        </p:pic>
        <p:sp>
          <p:nvSpPr>
            <p:cNvPr id="81" name="object 19">
              <a:extLst>
                <a:ext uri="{FF2B5EF4-FFF2-40B4-BE49-F238E27FC236}">
                  <a16:creationId xmlns:a16="http://schemas.microsoft.com/office/drawing/2014/main" id="{73F3E55A-49CA-A24C-9F11-BD8F3BC401A6}"/>
                </a:ext>
              </a:extLst>
            </p:cNvPr>
            <p:cNvSpPr/>
            <p:nvPr/>
          </p:nvSpPr>
          <p:spPr>
            <a:xfrm>
              <a:off x="8999113" y="9160409"/>
              <a:ext cx="74295" cy="162560"/>
            </a:xfrm>
            <a:custGeom>
              <a:avLst/>
              <a:gdLst/>
              <a:ahLst/>
              <a:cxnLst/>
              <a:rect l="l" t="t" r="r" b="b"/>
              <a:pathLst>
                <a:path w="74295" h="162559">
                  <a:moveTo>
                    <a:pt x="15501" y="81020"/>
                  </a:moveTo>
                  <a:lnTo>
                    <a:pt x="13986" y="83280"/>
                  </a:lnTo>
                  <a:lnTo>
                    <a:pt x="11801" y="112351"/>
                  </a:lnTo>
                  <a:lnTo>
                    <a:pt x="6993" y="127835"/>
                  </a:lnTo>
                  <a:lnTo>
                    <a:pt x="2185" y="137811"/>
                  </a:lnTo>
                  <a:lnTo>
                    <a:pt x="0" y="150357"/>
                  </a:lnTo>
                  <a:lnTo>
                    <a:pt x="903" y="155542"/>
                  </a:lnTo>
                  <a:lnTo>
                    <a:pt x="3504" y="156726"/>
                  </a:lnTo>
                  <a:lnTo>
                    <a:pt x="7635" y="157052"/>
                  </a:lnTo>
                  <a:lnTo>
                    <a:pt x="13130" y="159660"/>
                  </a:lnTo>
                  <a:lnTo>
                    <a:pt x="19823" y="162530"/>
                  </a:lnTo>
                  <a:lnTo>
                    <a:pt x="27548" y="162517"/>
                  </a:lnTo>
                  <a:lnTo>
                    <a:pt x="36139" y="161076"/>
                  </a:lnTo>
                  <a:lnTo>
                    <a:pt x="45430" y="159660"/>
                  </a:lnTo>
                  <a:lnTo>
                    <a:pt x="60604" y="158989"/>
                  </a:lnTo>
                  <a:lnTo>
                    <a:pt x="69159" y="158885"/>
                  </a:lnTo>
                  <a:lnTo>
                    <a:pt x="72939" y="156516"/>
                  </a:lnTo>
                  <a:lnTo>
                    <a:pt x="73789" y="149051"/>
                  </a:lnTo>
                  <a:lnTo>
                    <a:pt x="71724" y="133656"/>
                  </a:lnTo>
                  <a:lnTo>
                    <a:pt x="67181" y="122766"/>
                  </a:lnTo>
                  <a:lnTo>
                    <a:pt x="62638" y="108372"/>
                  </a:lnTo>
                  <a:lnTo>
                    <a:pt x="61447" y="93421"/>
                  </a:lnTo>
                  <a:lnTo>
                    <a:pt x="37485" y="93421"/>
                  </a:lnTo>
                  <a:lnTo>
                    <a:pt x="21403" y="89322"/>
                  </a:lnTo>
                  <a:lnTo>
                    <a:pt x="15501" y="81020"/>
                  </a:lnTo>
                  <a:close/>
                </a:path>
                <a:path w="74295" h="162559">
                  <a:moveTo>
                    <a:pt x="37280" y="68521"/>
                  </a:moveTo>
                  <a:lnTo>
                    <a:pt x="21265" y="72424"/>
                  </a:lnTo>
                  <a:lnTo>
                    <a:pt x="15501" y="81020"/>
                  </a:lnTo>
                  <a:lnTo>
                    <a:pt x="21403" y="89322"/>
                  </a:lnTo>
                  <a:lnTo>
                    <a:pt x="37485" y="93421"/>
                  </a:lnTo>
                  <a:lnTo>
                    <a:pt x="53513" y="90260"/>
                  </a:lnTo>
                  <a:lnTo>
                    <a:pt x="59423" y="80778"/>
                  </a:lnTo>
                  <a:lnTo>
                    <a:pt x="53294" y="71794"/>
                  </a:lnTo>
                  <a:lnTo>
                    <a:pt x="37280" y="68521"/>
                  </a:lnTo>
                  <a:close/>
                </a:path>
                <a:path w="74295" h="162559">
                  <a:moveTo>
                    <a:pt x="59423" y="80778"/>
                  </a:moveTo>
                  <a:lnTo>
                    <a:pt x="53513" y="90260"/>
                  </a:lnTo>
                  <a:lnTo>
                    <a:pt x="37485" y="93421"/>
                  </a:lnTo>
                  <a:lnTo>
                    <a:pt x="61447" y="93421"/>
                  </a:lnTo>
                  <a:lnTo>
                    <a:pt x="60573" y="82464"/>
                  </a:lnTo>
                  <a:lnTo>
                    <a:pt x="59423" y="80778"/>
                  </a:lnTo>
                  <a:close/>
                </a:path>
                <a:path w="74295" h="162559">
                  <a:moveTo>
                    <a:pt x="9030" y="0"/>
                  </a:moveTo>
                  <a:lnTo>
                    <a:pt x="2239" y="3147"/>
                  </a:lnTo>
                  <a:lnTo>
                    <a:pt x="0" y="16354"/>
                  </a:lnTo>
                  <a:lnTo>
                    <a:pt x="2200" y="31464"/>
                  </a:lnTo>
                  <a:lnTo>
                    <a:pt x="7041" y="41876"/>
                  </a:lnTo>
                  <a:lnTo>
                    <a:pt x="11882" y="55194"/>
                  </a:lnTo>
                  <a:lnTo>
                    <a:pt x="14083" y="79025"/>
                  </a:lnTo>
                  <a:lnTo>
                    <a:pt x="15501" y="81020"/>
                  </a:lnTo>
                  <a:lnTo>
                    <a:pt x="21265" y="72424"/>
                  </a:lnTo>
                  <a:lnTo>
                    <a:pt x="37280" y="68521"/>
                  </a:lnTo>
                  <a:lnTo>
                    <a:pt x="61538" y="68521"/>
                  </a:lnTo>
                  <a:lnTo>
                    <a:pt x="62633" y="55574"/>
                  </a:lnTo>
                  <a:lnTo>
                    <a:pt x="67326" y="41537"/>
                  </a:lnTo>
                  <a:lnTo>
                    <a:pt x="72091" y="30515"/>
                  </a:lnTo>
                  <a:lnTo>
                    <a:pt x="74270" y="16354"/>
                  </a:lnTo>
                  <a:lnTo>
                    <a:pt x="72014" y="4162"/>
                  </a:lnTo>
                  <a:lnTo>
                    <a:pt x="70059" y="3147"/>
                  </a:lnTo>
                  <a:lnTo>
                    <a:pt x="36653" y="3147"/>
                  </a:lnTo>
                  <a:lnTo>
                    <a:pt x="20468" y="1739"/>
                  </a:lnTo>
                  <a:lnTo>
                    <a:pt x="9030" y="0"/>
                  </a:lnTo>
                  <a:close/>
                </a:path>
                <a:path w="74295" h="162559">
                  <a:moveTo>
                    <a:pt x="61538" y="68521"/>
                  </a:moveTo>
                  <a:lnTo>
                    <a:pt x="37280" y="68521"/>
                  </a:lnTo>
                  <a:lnTo>
                    <a:pt x="53294" y="71794"/>
                  </a:lnTo>
                  <a:lnTo>
                    <a:pt x="59423" y="80778"/>
                  </a:lnTo>
                  <a:lnTo>
                    <a:pt x="60670" y="78779"/>
                  </a:lnTo>
                  <a:lnTo>
                    <a:pt x="61538" y="68521"/>
                  </a:lnTo>
                  <a:close/>
                </a:path>
                <a:path w="74295" h="162559">
                  <a:moveTo>
                    <a:pt x="65120" y="584"/>
                  </a:moveTo>
                  <a:lnTo>
                    <a:pt x="36653" y="3147"/>
                  </a:lnTo>
                  <a:lnTo>
                    <a:pt x="70059" y="3147"/>
                  </a:lnTo>
                  <a:lnTo>
                    <a:pt x="65120" y="5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20">
              <a:extLst>
                <a:ext uri="{FF2B5EF4-FFF2-40B4-BE49-F238E27FC236}">
                  <a16:creationId xmlns:a16="http://schemas.microsoft.com/office/drawing/2014/main" id="{3702C31D-87A5-1844-B9D5-C1BE3CED008B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290261" y="9110336"/>
              <a:ext cx="74270" cy="162530"/>
            </a:xfrm>
            <a:prstGeom prst="rect">
              <a:avLst/>
            </a:prstGeom>
          </p:spPr>
        </p:pic>
        <p:pic>
          <p:nvPicPr>
            <p:cNvPr id="87" name="object 21">
              <a:extLst>
                <a:ext uri="{FF2B5EF4-FFF2-40B4-BE49-F238E27FC236}">
                  <a16:creationId xmlns:a16="http://schemas.microsoft.com/office/drawing/2014/main" id="{A2DB9AE7-364C-AF47-BF99-DB19C46AAE40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684673" y="9021364"/>
              <a:ext cx="74270" cy="162530"/>
            </a:xfrm>
            <a:prstGeom prst="rect">
              <a:avLst/>
            </a:prstGeom>
          </p:spPr>
        </p:pic>
        <p:pic>
          <p:nvPicPr>
            <p:cNvPr id="88" name="object 22">
              <a:extLst>
                <a:ext uri="{FF2B5EF4-FFF2-40B4-BE49-F238E27FC236}">
                  <a16:creationId xmlns:a16="http://schemas.microsoft.com/office/drawing/2014/main" id="{94690AB6-4AB1-874E-8A90-EC1896B3F792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799677" y="9077061"/>
              <a:ext cx="74270" cy="162530"/>
            </a:xfrm>
            <a:prstGeom prst="rect">
              <a:avLst/>
            </a:prstGeom>
          </p:spPr>
        </p:pic>
        <p:sp>
          <p:nvSpPr>
            <p:cNvPr id="89" name="object 23">
              <a:extLst>
                <a:ext uri="{FF2B5EF4-FFF2-40B4-BE49-F238E27FC236}">
                  <a16:creationId xmlns:a16="http://schemas.microsoft.com/office/drawing/2014/main" id="{051FFD14-E9CB-F144-AD9E-30AAB3081086}"/>
                </a:ext>
              </a:extLst>
            </p:cNvPr>
            <p:cNvSpPr/>
            <p:nvPr/>
          </p:nvSpPr>
          <p:spPr>
            <a:xfrm>
              <a:off x="8914681" y="9067069"/>
              <a:ext cx="74295" cy="162560"/>
            </a:xfrm>
            <a:custGeom>
              <a:avLst/>
              <a:gdLst/>
              <a:ahLst/>
              <a:cxnLst/>
              <a:rect l="l" t="t" r="r" b="b"/>
              <a:pathLst>
                <a:path w="74295" h="162559">
                  <a:moveTo>
                    <a:pt x="15500" y="81020"/>
                  </a:moveTo>
                  <a:lnTo>
                    <a:pt x="13985" y="83280"/>
                  </a:lnTo>
                  <a:lnTo>
                    <a:pt x="11800" y="112351"/>
                  </a:lnTo>
                  <a:lnTo>
                    <a:pt x="6992" y="127835"/>
                  </a:lnTo>
                  <a:lnTo>
                    <a:pt x="2185" y="137811"/>
                  </a:lnTo>
                  <a:lnTo>
                    <a:pt x="0" y="150357"/>
                  </a:lnTo>
                  <a:lnTo>
                    <a:pt x="903" y="155542"/>
                  </a:lnTo>
                  <a:lnTo>
                    <a:pt x="3503" y="156726"/>
                  </a:lnTo>
                  <a:lnTo>
                    <a:pt x="7634" y="157051"/>
                  </a:lnTo>
                  <a:lnTo>
                    <a:pt x="13129" y="159660"/>
                  </a:lnTo>
                  <a:lnTo>
                    <a:pt x="19822" y="162530"/>
                  </a:lnTo>
                  <a:lnTo>
                    <a:pt x="27547" y="162517"/>
                  </a:lnTo>
                  <a:lnTo>
                    <a:pt x="36139" y="161075"/>
                  </a:lnTo>
                  <a:lnTo>
                    <a:pt x="45430" y="159660"/>
                  </a:lnTo>
                  <a:lnTo>
                    <a:pt x="60603" y="158989"/>
                  </a:lnTo>
                  <a:lnTo>
                    <a:pt x="69158" y="158885"/>
                  </a:lnTo>
                  <a:lnTo>
                    <a:pt x="72938" y="156516"/>
                  </a:lnTo>
                  <a:lnTo>
                    <a:pt x="73788" y="149051"/>
                  </a:lnTo>
                  <a:lnTo>
                    <a:pt x="71723" y="133656"/>
                  </a:lnTo>
                  <a:lnTo>
                    <a:pt x="67181" y="122766"/>
                  </a:lnTo>
                  <a:lnTo>
                    <a:pt x="62638" y="108372"/>
                  </a:lnTo>
                  <a:lnTo>
                    <a:pt x="61447" y="93421"/>
                  </a:lnTo>
                  <a:lnTo>
                    <a:pt x="37484" y="93421"/>
                  </a:lnTo>
                  <a:lnTo>
                    <a:pt x="21401" y="89322"/>
                  </a:lnTo>
                  <a:lnTo>
                    <a:pt x="15500" y="81020"/>
                  </a:lnTo>
                  <a:close/>
                </a:path>
                <a:path w="74295" h="162559">
                  <a:moveTo>
                    <a:pt x="37279" y="68521"/>
                  </a:moveTo>
                  <a:lnTo>
                    <a:pt x="21264" y="72424"/>
                  </a:lnTo>
                  <a:lnTo>
                    <a:pt x="15500" y="81020"/>
                  </a:lnTo>
                  <a:lnTo>
                    <a:pt x="21401" y="89322"/>
                  </a:lnTo>
                  <a:lnTo>
                    <a:pt x="37484" y="93421"/>
                  </a:lnTo>
                  <a:lnTo>
                    <a:pt x="53513" y="90260"/>
                  </a:lnTo>
                  <a:lnTo>
                    <a:pt x="59423" y="80778"/>
                  </a:lnTo>
                  <a:lnTo>
                    <a:pt x="53294" y="71794"/>
                  </a:lnTo>
                  <a:lnTo>
                    <a:pt x="37279" y="68521"/>
                  </a:lnTo>
                  <a:close/>
                </a:path>
                <a:path w="74295" h="162559">
                  <a:moveTo>
                    <a:pt x="59423" y="80778"/>
                  </a:moveTo>
                  <a:lnTo>
                    <a:pt x="53513" y="90260"/>
                  </a:lnTo>
                  <a:lnTo>
                    <a:pt x="37484" y="93421"/>
                  </a:lnTo>
                  <a:lnTo>
                    <a:pt x="61447" y="93421"/>
                  </a:lnTo>
                  <a:lnTo>
                    <a:pt x="60573" y="82464"/>
                  </a:lnTo>
                  <a:lnTo>
                    <a:pt x="59423" y="80778"/>
                  </a:lnTo>
                  <a:close/>
                </a:path>
                <a:path w="74295" h="162559">
                  <a:moveTo>
                    <a:pt x="9030" y="0"/>
                  </a:moveTo>
                  <a:lnTo>
                    <a:pt x="2238" y="3147"/>
                  </a:lnTo>
                  <a:lnTo>
                    <a:pt x="0" y="16354"/>
                  </a:lnTo>
                  <a:lnTo>
                    <a:pt x="2200" y="31464"/>
                  </a:lnTo>
                  <a:lnTo>
                    <a:pt x="7040" y="41876"/>
                  </a:lnTo>
                  <a:lnTo>
                    <a:pt x="11881" y="55194"/>
                  </a:lnTo>
                  <a:lnTo>
                    <a:pt x="14081" y="79025"/>
                  </a:lnTo>
                  <a:lnTo>
                    <a:pt x="15500" y="81020"/>
                  </a:lnTo>
                  <a:lnTo>
                    <a:pt x="21264" y="72424"/>
                  </a:lnTo>
                  <a:lnTo>
                    <a:pt x="37279" y="68521"/>
                  </a:lnTo>
                  <a:lnTo>
                    <a:pt x="61537" y="68521"/>
                  </a:lnTo>
                  <a:lnTo>
                    <a:pt x="62632" y="55574"/>
                  </a:lnTo>
                  <a:lnTo>
                    <a:pt x="67325" y="41537"/>
                  </a:lnTo>
                  <a:lnTo>
                    <a:pt x="72091" y="30514"/>
                  </a:lnTo>
                  <a:lnTo>
                    <a:pt x="74270" y="16354"/>
                  </a:lnTo>
                  <a:lnTo>
                    <a:pt x="72014" y="4162"/>
                  </a:lnTo>
                  <a:lnTo>
                    <a:pt x="70058" y="3147"/>
                  </a:lnTo>
                  <a:lnTo>
                    <a:pt x="36652" y="3147"/>
                  </a:lnTo>
                  <a:lnTo>
                    <a:pt x="20467" y="1739"/>
                  </a:lnTo>
                  <a:lnTo>
                    <a:pt x="9030" y="0"/>
                  </a:lnTo>
                  <a:close/>
                </a:path>
                <a:path w="74295" h="162559">
                  <a:moveTo>
                    <a:pt x="61537" y="68521"/>
                  </a:moveTo>
                  <a:lnTo>
                    <a:pt x="37279" y="68521"/>
                  </a:lnTo>
                  <a:lnTo>
                    <a:pt x="53294" y="71794"/>
                  </a:lnTo>
                  <a:lnTo>
                    <a:pt x="59423" y="80778"/>
                  </a:lnTo>
                  <a:lnTo>
                    <a:pt x="60670" y="78779"/>
                  </a:lnTo>
                  <a:lnTo>
                    <a:pt x="61537" y="68521"/>
                  </a:lnTo>
                  <a:close/>
                </a:path>
                <a:path w="74295" h="162559">
                  <a:moveTo>
                    <a:pt x="65119" y="584"/>
                  </a:moveTo>
                  <a:lnTo>
                    <a:pt x="36652" y="3147"/>
                  </a:lnTo>
                  <a:lnTo>
                    <a:pt x="70058" y="3147"/>
                  </a:lnTo>
                  <a:lnTo>
                    <a:pt x="65119" y="5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0" name="object 29">
            <a:extLst>
              <a:ext uri="{FF2B5EF4-FFF2-40B4-BE49-F238E27FC236}">
                <a16:creationId xmlns:a16="http://schemas.microsoft.com/office/drawing/2014/main" id="{F416AA1F-9949-B544-B6E1-ACB63AEDB2B7}"/>
              </a:ext>
            </a:extLst>
          </p:cNvPr>
          <p:cNvSpPr txBox="1"/>
          <p:nvPr/>
        </p:nvSpPr>
        <p:spPr>
          <a:xfrm>
            <a:off x="7593743" y="4214201"/>
            <a:ext cx="4156075" cy="1423018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876300" marR="537845" indent="-25400">
              <a:lnSpc>
                <a:spcPct val="101200"/>
              </a:lnSpc>
              <a:spcBef>
                <a:spcPts val="919"/>
              </a:spcBef>
            </a:pPr>
            <a:r>
              <a:rPr sz="2800" spc="-5" dirty="0">
                <a:cs typeface="Century Schoolbook"/>
              </a:rPr>
              <a:t>U</a:t>
            </a:r>
            <a:r>
              <a:rPr sz="2800" dirty="0">
                <a:cs typeface="Century Schoolbook"/>
              </a:rPr>
              <a:t>V-C</a:t>
            </a:r>
            <a:r>
              <a:rPr sz="2800" spc="-5" dirty="0">
                <a:cs typeface="Century Schoolbook"/>
              </a:rPr>
              <a:t>r</a:t>
            </a:r>
            <a:r>
              <a:rPr sz="2800" dirty="0">
                <a:cs typeface="Century Schoolbook"/>
              </a:rPr>
              <a:t>o</a:t>
            </a:r>
            <a:r>
              <a:rPr sz="2800" spc="-5" dirty="0">
                <a:cs typeface="Century Schoolbook"/>
              </a:rPr>
              <a:t>s</a:t>
            </a:r>
            <a:r>
              <a:rPr sz="2800" dirty="0">
                <a:cs typeface="Century Schoolbook"/>
              </a:rPr>
              <a:t>s</a:t>
            </a:r>
            <a:r>
              <a:rPr sz="2800" spc="-5" dirty="0">
                <a:cs typeface="Century Schoolbook"/>
              </a:rPr>
              <a:t>lin</a:t>
            </a:r>
            <a:r>
              <a:rPr sz="2800" dirty="0">
                <a:cs typeface="Century Schoolbook"/>
              </a:rPr>
              <a:t>k</a:t>
            </a:r>
            <a:r>
              <a:rPr sz="2800" spc="-5" dirty="0">
                <a:cs typeface="Century Schoolbook"/>
              </a:rPr>
              <a:t>in</a:t>
            </a:r>
            <a:r>
              <a:rPr sz="2800" dirty="0">
                <a:cs typeface="Century Schoolbook"/>
              </a:rPr>
              <a:t>g  </a:t>
            </a:r>
            <a:r>
              <a:rPr sz="2800" b="1" spc="-5" dirty="0">
                <a:cs typeface="Century Schoolbook"/>
              </a:rPr>
              <a:t>Formaldehyde  </a:t>
            </a:r>
            <a:r>
              <a:rPr sz="2800" spc="-5" dirty="0">
                <a:cs typeface="Century Schoolbook"/>
              </a:rPr>
              <a:t>Glutaraldehyde</a:t>
            </a:r>
            <a:endParaRPr sz="2800" dirty="0">
              <a:cs typeface="Century Schoolbook"/>
            </a:endParaRPr>
          </a:p>
        </p:txBody>
      </p:sp>
      <p:sp>
        <p:nvSpPr>
          <p:cNvPr id="91" name="object 30">
            <a:extLst>
              <a:ext uri="{FF2B5EF4-FFF2-40B4-BE49-F238E27FC236}">
                <a16:creationId xmlns:a16="http://schemas.microsoft.com/office/drawing/2014/main" id="{EFB49750-AC3B-9848-AA13-659AE9D1F68E}"/>
              </a:ext>
            </a:extLst>
          </p:cNvPr>
          <p:cNvSpPr txBox="1"/>
          <p:nvPr/>
        </p:nvSpPr>
        <p:spPr>
          <a:xfrm>
            <a:off x="7988300" y="8026400"/>
            <a:ext cx="202374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dirty="0">
                <a:cs typeface="Arial"/>
              </a:rPr>
              <a:t>1%</a:t>
            </a:r>
            <a:r>
              <a:rPr sz="1900" b="1" spc="-55" dirty="0">
                <a:cs typeface="Arial"/>
              </a:rPr>
              <a:t> </a:t>
            </a:r>
            <a:r>
              <a:rPr sz="1900" b="1" spc="-5" dirty="0">
                <a:cs typeface="Arial"/>
              </a:rPr>
              <a:t>formaldehyde</a:t>
            </a:r>
            <a:endParaRPr sz="1900">
              <a:cs typeface="Arial"/>
            </a:endParaRPr>
          </a:p>
        </p:txBody>
      </p:sp>
      <p:pic>
        <p:nvPicPr>
          <p:cNvPr id="92" name="object 31">
            <a:extLst>
              <a:ext uri="{FF2B5EF4-FFF2-40B4-BE49-F238E27FC236}">
                <a16:creationId xmlns:a16="http://schemas.microsoft.com/office/drawing/2014/main" id="{CAC814FE-C0DD-2047-92BD-539FED955642}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687289" y="7733233"/>
            <a:ext cx="982180" cy="91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666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701C299-A6F6-CC42-95F3-5063991DEA83}"/>
              </a:ext>
            </a:extLst>
          </p:cNvPr>
          <p:cNvSpPr/>
          <p:nvPr/>
        </p:nvSpPr>
        <p:spPr>
          <a:xfrm>
            <a:off x="-41392" y="-15882"/>
            <a:ext cx="13173192" cy="102572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673" y="67510"/>
            <a:ext cx="7491050" cy="718558"/>
          </a:xfrm>
          <a:prstGeom prst="rect">
            <a:avLst/>
          </a:prstGeom>
          <a:ln>
            <a:noFill/>
          </a:ln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4551" spc="-7" dirty="0" err="1">
                <a:solidFill>
                  <a:schemeClr val="bg1"/>
                </a:solidFill>
                <a:latin typeface="+mn-lt"/>
              </a:rPr>
              <a:t>ChIP</a:t>
            </a:r>
            <a:endParaRPr sz="455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034B91-D3E9-AA4B-BD68-1D10F00A0EC6}"/>
              </a:ext>
            </a:extLst>
          </p:cNvPr>
          <p:cNvSpPr/>
          <p:nvPr/>
        </p:nvSpPr>
        <p:spPr>
          <a:xfrm>
            <a:off x="-41392" y="1093234"/>
            <a:ext cx="12631327" cy="1237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0">
              <a:lnSpc>
                <a:spcPct val="100000"/>
              </a:lnSpc>
              <a:spcBef>
                <a:spcPts val="100"/>
              </a:spcBef>
              <a:tabLst>
                <a:tab pos="4624705" algn="l"/>
              </a:tabLst>
            </a:pPr>
            <a:r>
              <a:rPr lang="en-GB" sz="2000" b="1" spc="-5" dirty="0">
                <a:solidFill>
                  <a:srgbClr val="5F5F5F"/>
                </a:solidFill>
                <a:cs typeface="Century Schoolbook"/>
              </a:rPr>
              <a:t>AIM: Identification</a:t>
            </a:r>
            <a:r>
              <a:rPr lang="en-GB" sz="2000" b="1" spc="25" dirty="0">
                <a:solidFill>
                  <a:srgbClr val="5F5F5F"/>
                </a:solidFill>
                <a:cs typeface="Century Schoolbook"/>
              </a:rPr>
              <a:t> </a:t>
            </a:r>
            <a:r>
              <a:rPr lang="en-GB" sz="2000" b="1" spc="-5" dirty="0">
                <a:solidFill>
                  <a:srgbClr val="5F5F5F"/>
                </a:solidFill>
                <a:cs typeface="Century Schoolbook"/>
              </a:rPr>
              <a:t>of</a:t>
            </a:r>
            <a:r>
              <a:rPr lang="en-GB" sz="2000" b="1" spc="15" dirty="0">
                <a:solidFill>
                  <a:srgbClr val="5F5F5F"/>
                </a:solidFill>
                <a:cs typeface="Century Schoolbook"/>
              </a:rPr>
              <a:t> </a:t>
            </a:r>
            <a:r>
              <a:rPr lang="en-GB" sz="2000" b="1" dirty="0">
                <a:solidFill>
                  <a:srgbClr val="5F5F5F"/>
                </a:solidFill>
                <a:cs typeface="Century Schoolbook"/>
              </a:rPr>
              <a:t>the </a:t>
            </a:r>
            <a:r>
              <a:rPr lang="en-GB" sz="2000" b="1" spc="-5" dirty="0">
                <a:solidFill>
                  <a:srgbClr val="5F5F5F"/>
                </a:solidFill>
                <a:cs typeface="Century Schoolbook"/>
              </a:rPr>
              <a:t>genomic loci bound </a:t>
            </a:r>
            <a:r>
              <a:rPr lang="en-GB" sz="2000" b="1" dirty="0">
                <a:solidFill>
                  <a:srgbClr val="5F5F5F"/>
                </a:solidFill>
                <a:cs typeface="Century Schoolbook"/>
              </a:rPr>
              <a:t>to a DNA </a:t>
            </a:r>
            <a:r>
              <a:rPr lang="en-GB" sz="2000" b="1" spc="-5" dirty="0">
                <a:solidFill>
                  <a:srgbClr val="5F5F5F"/>
                </a:solidFill>
                <a:cs typeface="Century Schoolbook"/>
              </a:rPr>
              <a:t>binding</a:t>
            </a:r>
            <a:r>
              <a:rPr lang="en-GB" sz="2000" b="1" spc="15" dirty="0">
                <a:solidFill>
                  <a:srgbClr val="5F5F5F"/>
                </a:solidFill>
                <a:cs typeface="Century Schoolbook"/>
              </a:rPr>
              <a:t> </a:t>
            </a:r>
            <a:r>
              <a:rPr lang="en-GB" sz="2000" b="1" spc="-5" dirty="0">
                <a:solidFill>
                  <a:srgbClr val="5F5F5F"/>
                </a:solidFill>
                <a:cs typeface="Century Schoolbook"/>
              </a:rPr>
              <a:t>protein.</a:t>
            </a:r>
            <a:r>
              <a:rPr lang="en-GB" sz="1600" b="1" spc="-5" dirty="0">
                <a:solidFill>
                  <a:srgbClr val="5F5F5F"/>
                </a:solidFill>
                <a:cs typeface="Century Schoolbook"/>
              </a:rPr>
              <a:t> (Bait Protein/ output :DNA)</a:t>
            </a:r>
            <a:endParaRPr lang="en-GB" sz="2800" dirty="0">
              <a:cs typeface="Century Schoolbook"/>
            </a:endParaRPr>
          </a:p>
          <a:p>
            <a:pPr marL="12700" marR="5080">
              <a:lnSpc>
                <a:spcPct val="102299"/>
              </a:lnSpc>
            </a:pPr>
            <a:r>
              <a:rPr lang="en-GB" b="1" spc="-5" dirty="0">
                <a:cs typeface="Century Schoolbook"/>
              </a:rPr>
              <a:t>Chromatin Immunoprecipitation (</a:t>
            </a:r>
            <a:r>
              <a:rPr lang="en-GB" b="1" spc="-5" dirty="0" err="1">
                <a:cs typeface="Century Schoolbook"/>
              </a:rPr>
              <a:t>ChIP</a:t>
            </a:r>
            <a:r>
              <a:rPr lang="en-GB" b="1" spc="-5" dirty="0">
                <a:cs typeface="Century Schoolbook"/>
              </a:rPr>
              <a:t>) </a:t>
            </a:r>
            <a:r>
              <a:rPr lang="en-GB" spc="-5" dirty="0">
                <a:cs typeface="Century Schoolbook"/>
              </a:rPr>
              <a:t>is </a:t>
            </a:r>
            <a:r>
              <a:rPr lang="en-GB" dirty="0">
                <a:cs typeface="Century Schoolbook"/>
              </a:rPr>
              <a:t>an </a:t>
            </a:r>
            <a:r>
              <a:rPr lang="en-GB" spc="-5" dirty="0">
                <a:cs typeface="Century Schoolbook"/>
              </a:rPr>
              <a:t>immunoprecipitation technique used </a:t>
            </a:r>
            <a:r>
              <a:rPr lang="en-GB" dirty="0">
                <a:cs typeface="Century Schoolbook"/>
              </a:rPr>
              <a:t>to  </a:t>
            </a:r>
            <a:r>
              <a:rPr lang="en-GB" spc="-5" dirty="0">
                <a:cs typeface="Century Schoolbook"/>
              </a:rPr>
              <a:t>investigate the interaction between proteins and DNA in the cell. It aims </a:t>
            </a:r>
            <a:r>
              <a:rPr lang="en-GB" dirty="0">
                <a:cs typeface="Century Schoolbook"/>
              </a:rPr>
              <a:t>to </a:t>
            </a:r>
            <a:r>
              <a:rPr lang="en-GB" spc="-5" dirty="0">
                <a:cs typeface="Century Schoolbook"/>
              </a:rPr>
              <a:t>determine whether  specific proteins are associated with specific genomic regions, such </a:t>
            </a:r>
            <a:r>
              <a:rPr lang="en-GB" dirty="0">
                <a:cs typeface="Century Schoolbook"/>
              </a:rPr>
              <a:t>as </a:t>
            </a:r>
            <a:r>
              <a:rPr lang="en-GB" spc="-5" dirty="0">
                <a:cs typeface="Century Schoolbook"/>
              </a:rPr>
              <a:t>transcription factors </a:t>
            </a:r>
            <a:r>
              <a:rPr lang="en-GB" dirty="0">
                <a:cs typeface="Century Schoolbook"/>
              </a:rPr>
              <a:t>on  </a:t>
            </a:r>
            <a:r>
              <a:rPr lang="en-GB" spc="-5" dirty="0">
                <a:cs typeface="Century Schoolbook"/>
              </a:rPr>
              <a:t>promoters.</a:t>
            </a:r>
            <a:endParaRPr lang="en-GB" dirty="0">
              <a:cs typeface="Century Schoolbook"/>
            </a:endParaRPr>
          </a:p>
        </p:txBody>
      </p:sp>
      <p:sp>
        <p:nvSpPr>
          <p:cNvPr id="36" name="Left Bracket 35">
            <a:extLst>
              <a:ext uri="{FF2B5EF4-FFF2-40B4-BE49-F238E27FC236}">
                <a16:creationId xmlns:a16="http://schemas.microsoft.com/office/drawing/2014/main" id="{BD7EA19C-A7A4-1647-B197-22320EFFD3C6}"/>
              </a:ext>
            </a:extLst>
          </p:cNvPr>
          <p:cNvSpPr/>
          <p:nvPr/>
        </p:nvSpPr>
        <p:spPr>
          <a:xfrm>
            <a:off x="1910357" y="4272793"/>
            <a:ext cx="256000" cy="215522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37" name="Left Bracket 36">
            <a:extLst>
              <a:ext uri="{FF2B5EF4-FFF2-40B4-BE49-F238E27FC236}">
                <a16:creationId xmlns:a16="http://schemas.microsoft.com/office/drawing/2014/main" id="{6196B51C-D6AF-8A4A-855F-1F7CC327E3D2}"/>
              </a:ext>
            </a:extLst>
          </p:cNvPr>
          <p:cNvSpPr/>
          <p:nvPr/>
        </p:nvSpPr>
        <p:spPr>
          <a:xfrm>
            <a:off x="1910357" y="3157449"/>
            <a:ext cx="256000" cy="786934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38" name="Left Bracket 37">
            <a:extLst>
              <a:ext uri="{FF2B5EF4-FFF2-40B4-BE49-F238E27FC236}">
                <a16:creationId xmlns:a16="http://schemas.microsoft.com/office/drawing/2014/main" id="{4C8896BC-2E12-5347-ABCB-857284F81D6D}"/>
              </a:ext>
            </a:extLst>
          </p:cNvPr>
          <p:cNvSpPr/>
          <p:nvPr/>
        </p:nvSpPr>
        <p:spPr>
          <a:xfrm>
            <a:off x="1910356" y="6672918"/>
            <a:ext cx="256000" cy="89733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39" name="Left Bracket 38">
            <a:extLst>
              <a:ext uri="{FF2B5EF4-FFF2-40B4-BE49-F238E27FC236}">
                <a16:creationId xmlns:a16="http://schemas.microsoft.com/office/drawing/2014/main" id="{1B631CA0-E4B0-3141-A185-4FFA7A9ACA51}"/>
              </a:ext>
            </a:extLst>
          </p:cNvPr>
          <p:cNvSpPr/>
          <p:nvPr/>
        </p:nvSpPr>
        <p:spPr>
          <a:xfrm>
            <a:off x="1910356" y="8038271"/>
            <a:ext cx="256000" cy="89733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40" name="object 5">
            <a:extLst>
              <a:ext uri="{FF2B5EF4-FFF2-40B4-BE49-F238E27FC236}">
                <a16:creationId xmlns:a16="http://schemas.microsoft.com/office/drawing/2014/main" id="{6C1370A3-4FF0-D84B-AC49-9CF50C812FD6}"/>
              </a:ext>
            </a:extLst>
          </p:cNvPr>
          <p:cNvSpPr txBox="1"/>
          <p:nvPr/>
        </p:nvSpPr>
        <p:spPr>
          <a:xfrm>
            <a:off x="85768" y="3293388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Prepare</a:t>
            </a:r>
            <a:endParaRPr sz="2844" dirty="0">
              <a:cs typeface="Calibri"/>
            </a:endParaRPr>
          </a:p>
        </p:txBody>
      </p:sp>
      <p:sp>
        <p:nvSpPr>
          <p:cNvPr id="41" name="object 5">
            <a:extLst>
              <a:ext uri="{FF2B5EF4-FFF2-40B4-BE49-F238E27FC236}">
                <a16:creationId xmlns:a16="http://schemas.microsoft.com/office/drawing/2014/main" id="{18E7C5C9-E3C8-4B45-A134-9C895DDC6292}"/>
              </a:ext>
            </a:extLst>
          </p:cNvPr>
          <p:cNvSpPr txBox="1"/>
          <p:nvPr/>
        </p:nvSpPr>
        <p:spPr>
          <a:xfrm>
            <a:off x="58566" y="5000854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Enrich</a:t>
            </a:r>
            <a:endParaRPr sz="2844" dirty="0">
              <a:cs typeface="Calibri"/>
            </a:endParaRPr>
          </a:p>
        </p:txBody>
      </p:sp>
      <p:sp>
        <p:nvSpPr>
          <p:cNvPr id="42" name="object 5">
            <a:extLst>
              <a:ext uri="{FF2B5EF4-FFF2-40B4-BE49-F238E27FC236}">
                <a16:creationId xmlns:a16="http://schemas.microsoft.com/office/drawing/2014/main" id="{0B8E4793-06CC-8F4E-B4D8-09BCD7288618}"/>
              </a:ext>
            </a:extLst>
          </p:cNvPr>
          <p:cNvSpPr txBox="1"/>
          <p:nvPr/>
        </p:nvSpPr>
        <p:spPr>
          <a:xfrm>
            <a:off x="45866" y="6840716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>
                <a:cs typeface="Calibri"/>
              </a:rPr>
              <a:t>Wash</a:t>
            </a:r>
            <a:endParaRPr sz="2844" dirty="0">
              <a:cs typeface="Calibri"/>
            </a:endParaRPr>
          </a:p>
        </p:txBody>
      </p:sp>
      <p:sp>
        <p:nvSpPr>
          <p:cNvPr id="43" name="object 5">
            <a:extLst>
              <a:ext uri="{FF2B5EF4-FFF2-40B4-BE49-F238E27FC236}">
                <a16:creationId xmlns:a16="http://schemas.microsoft.com/office/drawing/2014/main" id="{C44814C8-265F-634E-92F4-C0839D418BDF}"/>
              </a:ext>
            </a:extLst>
          </p:cNvPr>
          <p:cNvSpPr txBox="1"/>
          <p:nvPr/>
        </p:nvSpPr>
        <p:spPr>
          <a:xfrm>
            <a:off x="49943" y="8224612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Analyse</a:t>
            </a:r>
            <a:endParaRPr sz="2844" dirty="0">
              <a:cs typeface="Calibri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8C7093A-5570-4044-A51E-9C4FE56A90ED}"/>
              </a:ext>
            </a:extLst>
          </p:cNvPr>
          <p:cNvGrpSpPr/>
          <p:nvPr/>
        </p:nvGrpSpPr>
        <p:grpSpPr>
          <a:xfrm>
            <a:off x="1946181" y="3043207"/>
            <a:ext cx="3698239" cy="6409833"/>
            <a:chOff x="498285" y="2100746"/>
            <a:chExt cx="2600324" cy="4506914"/>
          </a:xfrm>
        </p:grpSpPr>
        <p:grpSp>
          <p:nvGrpSpPr>
            <p:cNvPr id="45" name="object 6">
              <a:extLst>
                <a:ext uri="{FF2B5EF4-FFF2-40B4-BE49-F238E27FC236}">
                  <a16:creationId xmlns:a16="http://schemas.microsoft.com/office/drawing/2014/main" id="{FD3BB62F-3309-F043-BF2D-5111E1DC9258}"/>
                </a:ext>
              </a:extLst>
            </p:cNvPr>
            <p:cNvGrpSpPr/>
            <p:nvPr/>
          </p:nvGrpSpPr>
          <p:grpSpPr>
            <a:xfrm>
              <a:off x="498285" y="2342322"/>
              <a:ext cx="2381250" cy="4101465"/>
              <a:chOff x="203200" y="2303040"/>
              <a:chExt cx="2381250" cy="4101465"/>
            </a:xfrm>
          </p:grpSpPr>
          <p:pic>
            <p:nvPicPr>
              <p:cNvPr id="52" name="object 7">
                <a:extLst>
                  <a:ext uri="{FF2B5EF4-FFF2-40B4-BE49-F238E27FC236}">
                    <a16:creationId xmlns:a16="http://schemas.microsoft.com/office/drawing/2014/main" id="{E9C8F536-DF7D-A74C-8069-692F91EFC50D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31731" y="2303040"/>
                <a:ext cx="1950378" cy="4100932"/>
              </a:xfrm>
              <a:prstGeom prst="rect">
                <a:avLst/>
              </a:prstGeom>
            </p:spPr>
          </p:pic>
          <p:sp>
            <p:nvSpPr>
              <p:cNvPr id="53" name="object 8">
                <a:extLst>
                  <a:ext uri="{FF2B5EF4-FFF2-40B4-BE49-F238E27FC236}">
                    <a16:creationId xmlns:a16="http://schemas.microsoft.com/office/drawing/2014/main" id="{BFF671A4-D276-8740-88F8-9978C30E947D}"/>
                  </a:ext>
                </a:extLst>
              </p:cNvPr>
              <p:cNvSpPr/>
              <p:nvPr/>
            </p:nvSpPr>
            <p:spPr>
              <a:xfrm>
                <a:off x="257175" y="5435600"/>
                <a:ext cx="2228850" cy="570230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570229">
                    <a:moveTo>
                      <a:pt x="2228850" y="0"/>
                    </a:moveTo>
                    <a:lnTo>
                      <a:pt x="0" y="0"/>
                    </a:lnTo>
                    <a:lnTo>
                      <a:pt x="0" y="569913"/>
                    </a:lnTo>
                    <a:lnTo>
                      <a:pt x="2228850" y="569913"/>
                    </a:lnTo>
                    <a:lnTo>
                      <a:pt x="222885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4" name="object 9">
                <a:extLst>
                  <a:ext uri="{FF2B5EF4-FFF2-40B4-BE49-F238E27FC236}">
                    <a16:creationId xmlns:a16="http://schemas.microsoft.com/office/drawing/2014/main" id="{78A40831-FB86-8748-9252-05ADCC9A5748}"/>
                  </a:ext>
                </a:extLst>
              </p:cNvPr>
              <p:cNvSpPr/>
              <p:nvPr/>
            </p:nvSpPr>
            <p:spPr>
              <a:xfrm>
                <a:off x="257175" y="5435600"/>
                <a:ext cx="2228850" cy="570230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570229">
                    <a:moveTo>
                      <a:pt x="0" y="0"/>
                    </a:moveTo>
                    <a:lnTo>
                      <a:pt x="2228850" y="0"/>
                    </a:lnTo>
                    <a:lnTo>
                      <a:pt x="2228850" y="569913"/>
                    </a:lnTo>
                    <a:lnTo>
                      <a:pt x="0" y="569913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5" name="object 10">
                <a:extLst>
                  <a:ext uri="{FF2B5EF4-FFF2-40B4-BE49-F238E27FC236}">
                    <a16:creationId xmlns:a16="http://schemas.microsoft.com/office/drawing/2014/main" id="{051ABE58-AB2F-A845-9150-FF6C6C4392A9}"/>
                  </a:ext>
                </a:extLst>
              </p:cNvPr>
              <p:cNvSpPr/>
              <p:nvPr/>
            </p:nvSpPr>
            <p:spPr>
              <a:xfrm>
                <a:off x="349250" y="2938463"/>
                <a:ext cx="2228850" cy="503555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503554">
                    <a:moveTo>
                      <a:pt x="2228850" y="0"/>
                    </a:moveTo>
                    <a:lnTo>
                      <a:pt x="0" y="0"/>
                    </a:lnTo>
                    <a:lnTo>
                      <a:pt x="0" y="503236"/>
                    </a:lnTo>
                    <a:lnTo>
                      <a:pt x="2228850" y="503236"/>
                    </a:lnTo>
                    <a:lnTo>
                      <a:pt x="222885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6" name="object 11">
                <a:extLst>
                  <a:ext uri="{FF2B5EF4-FFF2-40B4-BE49-F238E27FC236}">
                    <a16:creationId xmlns:a16="http://schemas.microsoft.com/office/drawing/2014/main" id="{CB376816-05EB-3C4F-8636-A3970FA927B0}"/>
                  </a:ext>
                </a:extLst>
              </p:cNvPr>
              <p:cNvSpPr/>
              <p:nvPr/>
            </p:nvSpPr>
            <p:spPr>
              <a:xfrm>
                <a:off x="349250" y="2938462"/>
                <a:ext cx="2228850" cy="503555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503554">
                    <a:moveTo>
                      <a:pt x="0" y="0"/>
                    </a:moveTo>
                    <a:lnTo>
                      <a:pt x="2228850" y="0"/>
                    </a:lnTo>
                    <a:lnTo>
                      <a:pt x="2228850" y="503237"/>
                    </a:lnTo>
                    <a:lnTo>
                      <a:pt x="0" y="503237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7" name="object 12">
                <a:extLst>
                  <a:ext uri="{FF2B5EF4-FFF2-40B4-BE49-F238E27FC236}">
                    <a16:creationId xmlns:a16="http://schemas.microsoft.com/office/drawing/2014/main" id="{3A202301-C92D-354B-BCD2-7C026DFE22A2}"/>
                  </a:ext>
                </a:extLst>
              </p:cNvPr>
              <p:cNvSpPr/>
              <p:nvPr/>
            </p:nvSpPr>
            <p:spPr>
              <a:xfrm>
                <a:off x="1273175" y="3441699"/>
                <a:ext cx="195580" cy="71755"/>
              </a:xfrm>
              <a:custGeom>
                <a:avLst/>
                <a:gdLst/>
                <a:ahLst/>
                <a:cxnLst/>
                <a:rect l="l" t="t" r="r" b="b"/>
                <a:pathLst>
                  <a:path w="195580" h="71754">
                    <a:moveTo>
                      <a:pt x="195263" y="0"/>
                    </a:moveTo>
                    <a:lnTo>
                      <a:pt x="0" y="0"/>
                    </a:lnTo>
                    <a:lnTo>
                      <a:pt x="0" y="71437"/>
                    </a:lnTo>
                    <a:lnTo>
                      <a:pt x="195263" y="71437"/>
                    </a:lnTo>
                    <a:lnTo>
                      <a:pt x="19526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8" name="object 13">
                <a:extLst>
                  <a:ext uri="{FF2B5EF4-FFF2-40B4-BE49-F238E27FC236}">
                    <a16:creationId xmlns:a16="http://schemas.microsoft.com/office/drawing/2014/main" id="{8E77CE90-76A5-EE45-B5F5-856523B45AD1}"/>
                  </a:ext>
                </a:extLst>
              </p:cNvPr>
              <p:cNvSpPr/>
              <p:nvPr/>
            </p:nvSpPr>
            <p:spPr>
              <a:xfrm>
                <a:off x="1273175" y="3441700"/>
                <a:ext cx="195580" cy="71755"/>
              </a:xfrm>
              <a:custGeom>
                <a:avLst/>
                <a:gdLst/>
                <a:ahLst/>
                <a:cxnLst/>
                <a:rect l="l" t="t" r="r" b="b"/>
                <a:pathLst>
                  <a:path w="195580" h="71754">
                    <a:moveTo>
                      <a:pt x="0" y="0"/>
                    </a:moveTo>
                    <a:lnTo>
                      <a:pt x="195263" y="0"/>
                    </a:lnTo>
                    <a:lnTo>
                      <a:pt x="195263" y="71438"/>
                    </a:lnTo>
                    <a:lnTo>
                      <a:pt x="0" y="71438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9" name="object 14">
                <a:extLst>
                  <a:ext uri="{FF2B5EF4-FFF2-40B4-BE49-F238E27FC236}">
                    <a16:creationId xmlns:a16="http://schemas.microsoft.com/office/drawing/2014/main" id="{F778E1FB-0024-A34E-9EC3-563F5B4AC84E}"/>
                  </a:ext>
                </a:extLst>
              </p:cNvPr>
              <p:cNvSpPr/>
              <p:nvPr/>
            </p:nvSpPr>
            <p:spPr>
              <a:xfrm>
                <a:off x="209550" y="4006849"/>
                <a:ext cx="2228850" cy="627380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627379">
                    <a:moveTo>
                      <a:pt x="2228850" y="0"/>
                    </a:moveTo>
                    <a:lnTo>
                      <a:pt x="0" y="0"/>
                    </a:lnTo>
                    <a:lnTo>
                      <a:pt x="0" y="627063"/>
                    </a:lnTo>
                    <a:lnTo>
                      <a:pt x="2228850" y="627063"/>
                    </a:lnTo>
                    <a:lnTo>
                      <a:pt x="222885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60" name="object 15">
                <a:extLst>
                  <a:ext uri="{FF2B5EF4-FFF2-40B4-BE49-F238E27FC236}">
                    <a16:creationId xmlns:a16="http://schemas.microsoft.com/office/drawing/2014/main" id="{06B4541F-2C85-794B-8456-7F53FD163CF6}"/>
                  </a:ext>
                </a:extLst>
              </p:cNvPr>
              <p:cNvSpPr/>
              <p:nvPr/>
            </p:nvSpPr>
            <p:spPr>
              <a:xfrm>
                <a:off x="209550" y="4006850"/>
                <a:ext cx="2228850" cy="627380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627379">
                    <a:moveTo>
                      <a:pt x="0" y="0"/>
                    </a:moveTo>
                    <a:lnTo>
                      <a:pt x="2228850" y="0"/>
                    </a:lnTo>
                    <a:lnTo>
                      <a:pt x="2228850" y="627063"/>
                    </a:lnTo>
                    <a:lnTo>
                      <a:pt x="0" y="627063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61" name="object 16">
                <a:extLst>
                  <a:ext uri="{FF2B5EF4-FFF2-40B4-BE49-F238E27FC236}">
                    <a16:creationId xmlns:a16="http://schemas.microsoft.com/office/drawing/2014/main" id="{EBCB723C-58E9-B646-A6A5-167F74AF11F5}"/>
                  </a:ext>
                </a:extLst>
              </p:cNvPr>
              <p:cNvSpPr/>
              <p:nvPr/>
            </p:nvSpPr>
            <p:spPr>
              <a:xfrm>
                <a:off x="1274762" y="3935413"/>
                <a:ext cx="193675" cy="71755"/>
              </a:xfrm>
              <a:custGeom>
                <a:avLst/>
                <a:gdLst/>
                <a:ahLst/>
                <a:cxnLst/>
                <a:rect l="l" t="t" r="r" b="b"/>
                <a:pathLst>
                  <a:path w="193675" h="71754">
                    <a:moveTo>
                      <a:pt x="193675" y="0"/>
                    </a:moveTo>
                    <a:lnTo>
                      <a:pt x="0" y="0"/>
                    </a:lnTo>
                    <a:lnTo>
                      <a:pt x="0" y="71436"/>
                    </a:lnTo>
                    <a:lnTo>
                      <a:pt x="193675" y="71436"/>
                    </a:lnTo>
                    <a:lnTo>
                      <a:pt x="19367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62" name="object 17">
                <a:extLst>
                  <a:ext uri="{FF2B5EF4-FFF2-40B4-BE49-F238E27FC236}">
                    <a16:creationId xmlns:a16="http://schemas.microsoft.com/office/drawing/2014/main" id="{1E48EC55-D741-CA47-8563-6279B0829D2B}"/>
                  </a:ext>
                </a:extLst>
              </p:cNvPr>
              <p:cNvSpPr/>
              <p:nvPr/>
            </p:nvSpPr>
            <p:spPr>
              <a:xfrm>
                <a:off x="1274762" y="3935412"/>
                <a:ext cx="193675" cy="71755"/>
              </a:xfrm>
              <a:custGeom>
                <a:avLst/>
                <a:gdLst/>
                <a:ahLst/>
                <a:cxnLst/>
                <a:rect l="l" t="t" r="r" b="b"/>
                <a:pathLst>
                  <a:path w="193675" h="71754">
                    <a:moveTo>
                      <a:pt x="0" y="0"/>
                    </a:moveTo>
                    <a:lnTo>
                      <a:pt x="193675" y="0"/>
                    </a:lnTo>
                    <a:lnTo>
                      <a:pt x="193675" y="71437"/>
                    </a:lnTo>
                    <a:lnTo>
                      <a:pt x="0" y="71437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63" name="object 18">
                <a:extLst>
                  <a:ext uri="{FF2B5EF4-FFF2-40B4-BE49-F238E27FC236}">
                    <a16:creationId xmlns:a16="http://schemas.microsoft.com/office/drawing/2014/main" id="{C4CC244C-59D4-AD43-A81C-D9870567F553}"/>
                  </a:ext>
                </a:extLst>
              </p:cNvPr>
              <p:cNvSpPr/>
              <p:nvPr/>
            </p:nvSpPr>
            <p:spPr>
              <a:xfrm>
                <a:off x="1274762" y="4633913"/>
                <a:ext cx="193675" cy="113030"/>
              </a:xfrm>
              <a:custGeom>
                <a:avLst/>
                <a:gdLst/>
                <a:ahLst/>
                <a:cxnLst/>
                <a:rect l="l" t="t" r="r" b="b"/>
                <a:pathLst>
                  <a:path w="193675" h="113029">
                    <a:moveTo>
                      <a:pt x="193675" y="0"/>
                    </a:moveTo>
                    <a:lnTo>
                      <a:pt x="0" y="0"/>
                    </a:lnTo>
                    <a:lnTo>
                      <a:pt x="0" y="112711"/>
                    </a:lnTo>
                    <a:lnTo>
                      <a:pt x="193675" y="112711"/>
                    </a:lnTo>
                    <a:lnTo>
                      <a:pt x="19367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64" name="object 19">
                <a:extLst>
                  <a:ext uri="{FF2B5EF4-FFF2-40B4-BE49-F238E27FC236}">
                    <a16:creationId xmlns:a16="http://schemas.microsoft.com/office/drawing/2014/main" id="{0B92285C-35F4-4948-91B9-3325E0778127}"/>
                  </a:ext>
                </a:extLst>
              </p:cNvPr>
              <p:cNvSpPr/>
              <p:nvPr/>
            </p:nvSpPr>
            <p:spPr>
              <a:xfrm>
                <a:off x="1274762" y="4633912"/>
                <a:ext cx="193675" cy="113030"/>
              </a:xfrm>
              <a:custGeom>
                <a:avLst/>
                <a:gdLst/>
                <a:ahLst/>
                <a:cxnLst/>
                <a:rect l="l" t="t" r="r" b="b"/>
                <a:pathLst>
                  <a:path w="193675" h="113029">
                    <a:moveTo>
                      <a:pt x="0" y="0"/>
                    </a:moveTo>
                    <a:lnTo>
                      <a:pt x="193675" y="0"/>
                    </a:lnTo>
                    <a:lnTo>
                      <a:pt x="193675" y="112712"/>
                    </a:lnTo>
                    <a:lnTo>
                      <a:pt x="0" y="112712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65" name="object 20">
                <a:extLst>
                  <a:ext uri="{FF2B5EF4-FFF2-40B4-BE49-F238E27FC236}">
                    <a16:creationId xmlns:a16="http://schemas.microsoft.com/office/drawing/2014/main" id="{B83822E5-00CA-5240-A4A6-29102B021038}"/>
                  </a:ext>
                </a:extLst>
              </p:cNvPr>
              <p:cNvSpPr/>
              <p:nvPr/>
            </p:nvSpPr>
            <p:spPr>
              <a:xfrm>
                <a:off x="1149350" y="3179762"/>
                <a:ext cx="163830" cy="2780030"/>
              </a:xfrm>
              <a:custGeom>
                <a:avLst/>
                <a:gdLst/>
                <a:ahLst/>
                <a:cxnLst/>
                <a:rect l="l" t="t" r="r" b="b"/>
                <a:pathLst>
                  <a:path w="163830" h="2780029">
                    <a:moveTo>
                      <a:pt x="76200" y="284162"/>
                    </a:moveTo>
                    <a:lnTo>
                      <a:pt x="50800" y="284162"/>
                    </a:lnTo>
                    <a:lnTo>
                      <a:pt x="50800" y="0"/>
                    </a:lnTo>
                    <a:lnTo>
                      <a:pt x="25400" y="0"/>
                    </a:lnTo>
                    <a:lnTo>
                      <a:pt x="25400" y="284162"/>
                    </a:lnTo>
                    <a:lnTo>
                      <a:pt x="0" y="284162"/>
                    </a:lnTo>
                    <a:lnTo>
                      <a:pt x="38100" y="360362"/>
                    </a:lnTo>
                    <a:lnTo>
                      <a:pt x="69850" y="296862"/>
                    </a:lnTo>
                    <a:lnTo>
                      <a:pt x="76200" y="284162"/>
                    </a:lnTo>
                    <a:close/>
                  </a:path>
                  <a:path w="163830" h="2780029">
                    <a:moveTo>
                      <a:pt x="88900" y="1411287"/>
                    </a:moveTo>
                    <a:lnTo>
                      <a:pt x="63500" y="1411287"/>
                    </a:lnTo>
                    <a:lnTo>
                      <a:pt x="63500" y="1128712"/>
                    </a:lnTo>
                    <a:lnTo>
                      <a:pt x="38100" y="1128712"/>
                    </a:lnTo>
                    <a:lnTo>
                      <a:pt x="38100" y="1411287"/>
                    </a:lnTo>
                    <a:lnTo>
                      <a:pt x="12700" y="1411287"/>
                    </a:lnTo>
                    <a:lnTo>
                      <a:pt x="50800" y="1487487"/>
                    </a:lnTo>
                    <a:lnTo>
                      <a:pt x="82550" y="1423987"/>
                    </a:lnTo>
                    <a:lnTo>
                      <a:pt x="88900" y="1411287"/>
                    </a:lnTo>
                    <a:close/>
                  </a:path>
                  <a:path w="163830" h="2780029">
                    <a:moveTo>
                      <a:pt x="163512" y="2703512"/>
                    </a:moveTo>
                    <a:lnTo>
                      <a:pt x="138112" y="2703512"/>
                    </a:lnTo>
                    <a:lnTo>
                      <a:pt x="138112" y="2419350"/>
                    </a:lnTo>
                    <a:lnTo>
                      <a:pt x="112712" y="2419350"/>
                    </a:lnTo>
                    <a:lnTo>
                      <a:pt x="112712" y="2703512"/>
                    </a:lnTo>
                    <a:lnTo>
                      <a:pt x="87312" y="2703512"/>
                    </a:lnTo>
                    <a:lnTo>
                      <a:pt x="125412" y="2779712"/>
                    </a:lnTo>
                    <a:lnTo>
                      <a:pt x="157162" y="2716212"/>
                    </a:lnTo>
                    <a:lnTo>
                      <a:pt x="163512" y="2703512"/>
                    </a:lnTo>
                    <a:close/>
                  </a:path>
                </a:pathLst>
              </a:custGeom>
              <a:solidFill>
                <a:srgbClr val="C00000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</p:grpSp>
        <p:sp>
          <p:nvSpPr>
            <p:cNvPr id="46" name="object 58">
              <a:extLst>
                <a:ext uri="{FF2B5EF4-FFF2-40B4-BE49-F238E27FC236}">
                  <a16:creationId xmlns:a16="http://schemas.microsoft.com/office/drawing/2014/main" id="{B080B19D-2C1B-514D-AE1C-A96A1C070A16}"/>
                </a:ext>
              </a:extLst>
            </p:cNvPr>
            <p:cNvSpPr txBox="1"/>
            <p:nvPr/>
          </p:nvSpPr>
          <p:spPr>
            <a:xfrm>
              <a:off x="1100900" y="2100746"/>
              <a:ext cx="1372235" cy="151323"/>
            </a:xfrm>
            <a:prstGeom prst="rect">
              <a:avLst/>
            </a:prstGeom>
          </p:spPr>
          <p:txBody>
            <a:bodyPr vert="horz" wrap="square" lIns="0" tIns="18062" rIns="0" bIns="0" rtlCol="0">
              <a:spAutoFit/>
            </a:bodyPr>
            <a:lstStyle/>
            <a:p>
              <a:pPr marL="18062">
                <a:spcBef>
                  <a:spcPts val="142"/>
                </a:spcBef>
              </a:pPr>
              <a:r>
                <a:rPr sz="1280" spc="-7" dirty="0">
                  <a:cs typeface="Arial"/>
                </a:rPr>
                <a:t>Cross-link proteins </a:t>
              </a:r>
              <a:r>
                <a:rPr sz="1280" dirty="0">
                  <a:cs typeface="Arial"/>
                </a:rPr>
                <a:t>to</a:t>
              </a:r>
              <a:r>
                <a:rPr sz="1280" spc="-43" dirty="0">
                  <a:cs typeface="Arial"/>
                </a:rPr>
                <a:t> </a:t>
              </a:r>
              <a:r>
                <a:rPr sz="1280" dirty="0">
                  <a:cs typeface="Arial"/>
                </a:rPr>
                <a:t>DNA</a:t>
              </a:r>
              <a:endParaRPr sz="1280">
                <a:cs typeface="Arial"/>
              </a:endParaRPr>
            </a:p>
          </p:txBody>
        </p:sp>
        <p:sp>
          <p:nvSpPr>
            <p:cNvPr id="47" name="object 59">
              <a:extLst>
                <a:ext uri="{FF2B5EF4-FFF2-40B4-BE49-F238E27FC236}">
                  <a16:creationId xmlns:a16="http://schemas.microsoft.com/office/drawing/2014/main" id="{834BDA6C-E343-444D-82E9-C7C3645B9827}"/>
                </a:ext>
              </a:extLst>
            </p:cNvPr>
            <p:cNvSpPr txBox="1"/>
            <p:nvPr/>
          </p:nvSpPr>
          <p:spPr>
            <a:xfrm>
              <a:off x="1661287" y="3030385"/>
              <a:ext cx="876935" cy="422637"/>
            </a:xfrm>
            <a:prstGeom prst="rect">
              <a:avLst/>
            </a:prstGeom>
          </p:spPr>
          <p:txBody>
            <a:bodyPr vert="horz" wrap="square" lIns="0" tIns="21675" rIns="0" bIns="0" rtlCol="0">
              <a:spAutoFit/>
            </a:bodyPr>
            <a:lstStyle/>
            <a:p>
              <a:pPr marL="18062" marR="7225">
                <a:lnSpc>
                  <a:spcPct val="97800"/>
                </a:lnSpc>
                <a:spcBef>
                  <a:spcPts val="171"/>
                </a:spcBef>
              </a:pPr>
              <a:r>
                <a:rPr sz="1280" spc="-7" dirty="0">
                  <a:cs typeface="Arial"/>
                </a:rPr>
                <a:t>Chromatin  fragmentation</a:t>
              </a:r>
              <a:r>
                <a:rPr sz="1280" spc="-78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by  sonication</a:t>
              </a:r>
              <a:endParaRPr sz="1280" dirty="0">
                <a:cs typeface="Arial"/>
              </a:endParaRPr>
            </a:p>
          </p:txBody>
        </p:sp>
        <p:sp>
          <p:nvSpPr>
            <p:cNvPr id="48" name="object 60">
              <a:extLst>
                <a:ext uri="{FF2B5EF4-FFF2-40B4-BE49-F238E27FC236}">
                  <a16:creationId xmlns:a16="http://schemas.microsoft.com/office/drawing/2014/main" id="{530A5F7C-16CC-EA4E-9183-58B3329ED500}"/>
                </a:ext>
              </a:extLst>
            </p:cNvPr>
            <p:cNvSpPr txBox="1"/>
            <p:nvPr/>
          </p:nvSpPr>
          <p:spPr>
            <a:xfrm>
              <a:off x="1732724" y="4027082"/>
              <a:ext cx="876935" cy="561872"/>
            </a:xfrm>
            <a:prstGeom prst="rect">
              <a:avLst/>
            </a:prstGeom>
          </p:spPr>
          <p:txBody>
            <a:bodyPr vert="horz" wrap="square" lIns="0" tIns="18965" rIns="0" bIns="0" rtlCol="0">
              <a:spAutoFit/>
            </a:bodyPr>
            <a:lstStyle/>
            <a:p>
              <a:pPr marL="18062" marR="7225">
                <a:lnSpc>
                  <a:spcPct val="99300"/>
                </a:lnSpc>
                <a:spcBef>
                  <a:spcPts val="149"/>
                </a:spcBef>
              </a:pPr>
              <a:r>
                <a:rPr sz="1280" spc="-7" dirty="0">
                  <a:cs typeface="Arial"/>
                </a:rPr>
                <a:t>Complex  precipitation</a:t>
              </a:r>
              <a:r>
                <a:rPr sz="1280" spc="-85" dirty="0">
                  <a:cs typeface="Arial"/>
                </a:rPr>
                <a:t> </a:t>
              </a:r>
              <a:r>
                <a:rPr sz="1280" dirty="0">
                  <a:cs typeface="Arial"/>
                </a:rPr>
                <a:t>with  a </a:t>
              </a:r>
              <a:r>
                <a:rPr sz="1280" spc="-7" dirty="0">
                  <a:cs typeface="Arial"/>
                </a:rPr>
                <a:t>primary  antibody</a:t>
              </a:r>
              <a:endParaRPr sz="1280">
                <a:cs typeface="Arial"/>
              </a:endParaRPr>
            </a:p>
          </p:txBody>
        </p:sp>
        <p:sp>
          <p:nvSpPr>
            <p:cNvPr id="49" name="object 62">
              <a:extLst>
                <a:ext uri="{FF2B5EF4-FFF2-40B4-BE49-F238E27FC236}">
                  <a16:creationId xmlns:a16="http://schemas.microsoft.com/office/drawing/2014/main" id="{09355643-4524-2C4B-9F03-DB99EBF2B8E5}"/>
                </a:ext>
              </a:extLst>
            </p:cNvPr>
            <p:cNvSpPr txBox="1"/>
            <p:nvPr/>
          </p:nvSpPr>
          <p:spPr>
            <a:xfrm>
              <a:off x="1826387" y="5569370"/>
              <a:ext cx="793750" cy="420367"/>
            </a:xfrm>
            <a:prstGeom prst="rect">
              <a:avLst/>
            </a:prstGeom>
          </p:spPr>
          <p:txBody>
            <a:bodyPr vert="horz" wrap="square" lIns="0" tIns="24384" rIns="0" bIns="0" rtlCol="0">
              <a:spAutoFit/>
            </a:bodyPr>
            <a:lstStyle/>
            <a:p>
              <a:pPr marL="18062" marR="7225">
                <a:lnSpc>
                  <a:spcPct val="96700"/>
                </a:lnSpc>
                <a:spcBef>
                  <a:spcPts val="192"/>
                </a:spcBef>
              </a:pPr>
              <a:r>
                <a:rPr sz="1280" spc="-7" dirty="0">
                  <a:cs typeface="Arial"/>
                </a:rPr>
                <a:t>Reverse</a:t>
              </a:r>
              <a:r>
                <a:rPr sz="1280" spc="-78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cross-  link and </a:t>
              </a:r>
              <a:r>
                <a:rPr sz="1280" dirty="0">
                  <a:cs typeface="Arial"/>
                </a:rPr>
                <a:t>DNA  </a:t>
              </a:r>
              <a:r>
                <a:rPr sz="1280" spc="-7" dirty="0">
                  <a:cs typeface="Arial"/>
                </a:rPr>
                <a:t>purification</a:t>
              </a:r>
              <a:endParaRPr sz="1280">
                <a:cs typeface="Arial"/>
              </a:endParaRPr>
            </a:p>
          </p:txBody>
        </p:sp>
        <p:sp>
          <p:nvSpPr>
            <p:cNvPr id="50" name="object 66">
              <a:extLst>
                <a:ext uri="{FF2B5EF4-FFF2-40B4-BE49-F238E27FC236}">
                  <a16:creationId xmlns:a16="http://schemas.microsoft.com/office/drawing/2014/main" id="{E2B13E5D-7E27-8C4D-AFE5-BDFA1385EED1}"/>
                </a:ext>
              </a:extLst>
            </p:cNvPr>
            <p:cNvSpPr txBox="1"/>
            <p:nvPr/>
          </p:nvSpPr>
          <p:spPr>
            <a:xfrm>
              <a:off x="1080262" y="6456337"/>
              <a:ext cx="1099185" cy="151323"/>
            </a:xfrm>
            <a:prstGeom prst="rect">
              <a:avLst/>
            </a:prstGeom>
          </p:spPr>
          <p:txBody>
            <a:bodyPr vert="horz" wrap="square" lIns="0" tIns="18062" rIns="0" bIns="0" rtlCol="0">
              <a:spAutoFit/>
            </a:bodyPr>
            <a:lstStyle/>
            <a:p>
              <a:pPr marL="18062">
                <a:spcBef>
                  <a:spcPts val="142"/>
                </a:spcBef>
              </a:pPr>
              <a:r>
                <a:rPr sz="1280" spc="-7" dirty="0">
                  <a:cs typeface="Arial"/>
                </a:rPr>
                <a:t>qPCR or</a:t>
              </a:r>
              <a:r>
                <a:rPr sz="1280" spc="-71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Sequencing</a:t>
              </a:r>
              <a:endParaRPr sz="1280">
                <a:cs typeface="Arial"/>
              </a:endParaRPr>
            </a:p>
          </p:txBody>
        </p:sp>
        <p:sp>
          <p:nvSpPr>
            <p:cNvPr id="51" name="object 67">
              <a:extLst>
                <a:ext uri="{FF2B5EF4-FFF2-40B4-BE49-F238E27FC236}">
                  <a16:creationId xmlns:a16="http://schemas.microsoft.com/office/drawing/2014/main" id="{A38AE913-24C4-1940-80CB-DF6D5A878EA6}"/>
                </a:ext>
              </a:extLst>
            </p:cNvPr>
            <p:cNvSpPr txBox="1"/>
            <p:nvPr/>
          </p:nvSpPr>
          <p:spPr>
            <a:xfrm>
              <a:off x="2266124" y="4868329"/>
              <a:ext cx="832485" cy="287294"/>
            </a:xfrm>
            <a:prstGeom prst="rect">
              <a:avLst/>
            </a:prstGeom>
          </p:spPr>
          <p:txBody>
            <a:bodyPr vert="horz" wrap="square" lIns="0" tIns="13547" rIns="0" bIns="0" rtlCol="0">
              <a:spAutoFit/>
            </a:bodyPr>
            <a:lstStyle/>
            <a:p>
              <a:pPr marL="18062" marR="7225">
                <a:lnSpc>
                  <a:spcPct val="102200"/>
                </a:lnSpc>
                <a:spcBef>
                  <a:spcPts val="107"/>
                </a:spcBef>
              </a:pPr>
              <a:r>
                <a:rPr sz="1280" spc="-7" dirty="0">
                  <a:cs typeface="Arial"/>
                </a:rPr>
                <a:t>Protein A/G  magnetic</a:t>
              </a:r>
              <a:r>
                <a:rPr sz="1280" spc="-92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beads</a:t>
              </a:r>
              <a:endParaRPr sz="1280">
                <a:cs typeface="Arial"/>
              </a:endParaRPr>
            </a:p>
          </p:txBody>
        </p:sp>
      </p:grpSp>
      <p:sp>
        <p:nvSpPr>
          <p:cNvPr id="83" name="object 5">
            <a:extLst>
              <a:ext uri="{FF2B5EF4-FFF2-40B4-BE49-F238E27FC236}">
                <a16:creationId xmlns:a16="http://schemas.microsoft.com/office/drawing/2014/main" id="{3F6C6693-AC62-8F48-8B0A-35B2941E5EEA}"/>
              </a:ext>
            </a:extLst>
          </p:cNvPr>
          <p:cNvSpPr txBox="1"/>
          <p:nvPr/>
        </p:nvSpPr>
        <p:spPr>
          <a:xfrm>
            <a:off x="5277140" y="2434919"/>
            <a:ext cx="7512254" cy="115188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en-GB" sz="2400" b="1" spc="-7" dirty="0">
                <a:cs typeface="Calibri"/>
              </a:rPr>
              <a:t>1. Preparation: crosslinking</a:t>
            </a:r>
          </a:p>
          <a:p>
            <a:pPr marL="18062">
              <a:spcBef>
                <a:spcPts val="142"/>
              </a:spcBef>
            </a:pPr>
            <a:endParaRPr lang="en-GB" sz="2400" b="1" spc="-7" dirty="0">
              <a:cs typeface="Calibri"/>
            </a:endParaRPr>
          </a:p>
          <a:p>
            <a:pPr marL="18062">
              <a:spcBef>
                <a:spcPts val="142"/>
              </a:spcBef>
            </a:pPr>
            <a:endParaRPr lang="en-GB" sz="2400" spc="-7" dirty="0">
              <a:cs typeface="Calibri"/>
            </a:endParaRPr>
          </a:p>
        </p:txBody>
      </p:sp>
      <p:sp>
        <p:nvSpPr>
          <p:cNvPr id="84" name="object 10">
            <a:extLst>
              <a:ext uri="{FF2B5EF4-FFF2-40B4-BE49-F238E27FC236}">
                <a16:creationId xmlns:a16="http://schemas.microsoft.com/office/drawing/2014/main" id="{29375490-2E75-8B49-8EE4-B55B8B403038}"/>
              </a:ext>
            </a:extLst>
          </p:cNvPr>
          <p:cNvSpPr txBox="1"/>
          <p:nvPr/>
        </p:nvSpPr>
        <p:spPr>
          <a:xfrm>
            <a:off x="5940378" y="3367154"/>
            <a:ext cx="367206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cs typeface="Century Schoolbook"/>
              </a:rPr>
              <a:t>Formaldehyde</a:t>
            </a:r>
            <a:r>
              <a:rPr sz="2400" b="1" spc="-15" dirty="0">
                <a:cs typeface="Century Schoolbook"/>
              </a:rPr>
              <a:t> </a:t>
            </a:r>
            <a:r>
              <a:rPr sz="2400" b="1" spc="-5" dirty="0">
                <a:cs typeface="Century Schoolbook"/>
              </a:rPr>
              <a:t>Cross-linking</a:t>
            </a:r>
            <a:endParaRPr sz="2400" dirty="0">
              <a:cs typeface="Century Schoolbook"/>
            </a:endParaRPr>
          </a:p>
        </p:txBody>
      </p:sp>
      <p:sp>
        <p:nvSpPr>
          <p:cNvPr id="85" name="object 11">
            <a:extLst>
              <a:ext uri="{FF2B5EF4-FFF2-40B4-BE49-F238E27FC236}">
                <a16:creationId xmlns:a16="http://schemas.microsoft.com/office/drawing/2014/main" id="{CDF31078-B551-7D40-9303-416260362635}"/>
              </a:ext>
            </a:extLst>
          </p:cNvPr>
          <p:cNvSpPr txBox="1"/>
          <p:nvPr/>
        </p:nvSpPr>
        <p:spPr>
          <a:xfrm>
            <a:off x="5940379" y="3995804"/>
            <a:ext cx="5896022" cy="14142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4170" indent="-332105">
              <a:lnSpc>
                <a:spcPts val="2780"/>
              </a:lnSpc>
              <a:buSzPct val="195348"/>
              <a:buFontTx/>
              <a:buChar char="•"/>
              <a:tabLst>
                <a:tab pos="344805" algn="l"/>
              </a:tabLst>
            </a:pPr>
            <a:r>
              <a:rPr sz="2000" spc="-5" dirty="0">
                <a:cs typeface="Century Schoolbook"/>
              </a:rPr>
              <a:t>Formaldehyde is </a:t>
            </a:r>
            <a:r>
              <a:rPr sz="2000" dirty="0">
                <a:cs typeface="Century Schoolbook"/>
              </a:rPr>
              <a:t>an </a:t>
            </a:r>
            <a:r>
              <a:rPr sz="2000" spc="-5" dirty="0">
                <a:cs typeface="Century Schoolbook"/>
              </a:rPr>
              <a:t>organic compound. It is water soluble</a:t>
            </a:r>
            <a:r>
              <a:rPr sz="2000" spc="60" dirty="0">
                <a:cs typeface="Century Schoolbook"/>
              </a:rPr>
              <a:t> </a:t>
            </a:r>
            <a:r>
              <a:rPr sz="2000" spc="-5" dirty="0">
                <a:cs typeface="Century Schoolbook"/>
              </a:rPr>
              <a:t>and</a:t>
            </a:r>
            <a:r>
              <a:rPr lang="it-IT" sz="2000" spc="-5" dirty="0">
                <a:cs typeface="Century Schoolbook"/>
              </a:rPr>
              <a:t> </a:t>
            </a:r>
            <a:r>
              <a:rPr lang="en-GB" sz="2000" spc="-5" dirty="0">
                <a:cs typeface="Century Schoolbook"/>
              </a:rPr>
              <a:t>penetrates biological membranes It targets </a:t>
            </a:r>
            <a:r>
              <a:rPr lang="en-GB" sz="2000" b="1" spc="-5" dirty="0">
                <a:cs typeface="Century Schoolbook"/>
              </a:rPr>
              <a:t>primary  </a:t>
            </a:r>
            <a:r>
              <a:rPr lang="en-GB" sz="2000" b="1" spc="-5" dirty="0" err="1">
                <a:cs typeface="Century Schoolbook"/>
              </a:rPr>
              <a:t>aminogroups</a:t>
            </a:r>
            <a:r>
              <a:rPr lang="en-GB" sz="2000" b="1" spc="-5" dirty="0">
                <a:cs typeface="Century Schoolbook"/>
              </a:rPr>
              <a:t> </a:t>
            </a:r>
            <a:r>
              <a:rPr lang="en-GB" sz="2000" spc="-5" dirty="0">
                <a:cs typeface="Century Schoolbook"/>
              </a:rPr>
              <a:t>(i.e. </a:t>
            </a:r>
            <a:r>
              <a:rPr lang="en-GB" sz="2000" spc="-5" dirty="0" err="1">
                <a:cs typeface="Century Schoolbook"/>
              </a:rPr>
              <a:t>lysines</a:t>
            </a:r>
            <a:r>
              <a:rPr lang="en-GB" sz="2000" spc="-5" dirty="0">
                <a:cs typeface="Century Schoolbook"/>
              </a:rPr>
              <a:t> in proteins, side chains </a:t>
            </a:r>
            <a:r>
              <a:rPr lang="en-GB" sz="2000" dirty="0">
                <a:cs typeface="Century Schoolbook"/>
              </a:rPr>
              <a:t>of </a:t>
            </a:r>
            <a:r>
              <a:rPr lang="en-GB" sz="2000" spc="-5" dirty="0">
                <a:cs typeface="Century Schoolbook"/>
              </a:rPr>
              <a:t>A,C,G in  DNA)</a:t>
            </a:r>
            <a:endParaRPr lang="en-GB" sz="2000" dirty="0">
              <a:cs typeface="Century Schoolbook"/>
            </a:endParaRPr>
          </a:p>
        </p:txBody>
      </p:sp>
      <p:sp>
        <p:nvSpPr>
          <p:cNvPr id="93" name="object 13">
            <a:extLst>
              <a:ext uri="{FF2B5EF4-FFF2-40B4-BE49-F238E27FC236}">
                <a16:creationId xmlns:a16="http://schemas.microsoft.com/office/drawing/2014/main" id="{2A82AE39-EBDA-534F-8A8F-72228A90F4C1}"/>
              </a:ext>
            </a:extLst>
          </p:cNvPr>
          <p:cNvSpPr txBox="1"/>
          <p:nvPr/>
        </p:nvSpPr>
        <p:spPr>
          <a:xfrm>
            <a:off x="5940378" y="5615592"/>
            <a:ext cx="6277022" cy="337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4170" indent="-332105">
              <a:lnSpc>
                <a:spcPts val="2780"/>
              </a:lnSpc>
              <a:buSzPct val="195348"/>
              <a:buChar char="•"/>
              <a:tabLst>
                <a:tab pos="344805" algn="l"/>
              </a:tabLst>
            </a:pPr>
            <a:r>
              <a:rPr sz="2000" spc="-5" dirty="0">
                <a:cs typeface="Century Schoolbook"/>
              </a:rPr>
              <a:t>It crosslinks </a:t>
            </a:r>
            <a:r>
              <a:rPr sz="2000" dirty="0">
                <a:cs typeface="Century Schoolbook"/>
              </a:rPr>
              <a:t>both </a:t>
            </a:r>
            <a:r>
              <a:rPr sz="2000" b="1" spc="-5" dirty="0">
                <a:cs typeface="Century Schoolbook"/>
              </a:rPr>
              <a:t>protein-nucleic acids</a:t>
            </a:r>
            <a:r>
              <a:rPr sz="2000" spc="-5" dirty="0">
                <a:cs typeface="Century Schoolbook"/>
              </a:rPr>
              <a:t>, </a:t>
            </a:r>
            <a:r>
              <a:rPr sz="2000" b="1" dirty="0">
                <a:cs typeface="Century Schoolbook"/>
              </a:rPr>
              <a:t>nucleic</a:t>
            </a:r>
            <a:r>
              <a:rPr sz="2000" b="1" spc="55" dirty="0">
                <a:cs typeface="Century Schoolbook"/>
              </a:rPr>
              <a:t> </a:t>
            </a:r>
            <a:r>
              <a:rPr sz="2000" b="1" spc="-5" dirty="0">
                <a:cs typeface="Century Schoolbook"/>
              </a:rPr>
              <a:t>acids-</a:t>
            </a:r>
            <a:endParaRPr sz="2000" dirty="0">
              <a:cs typeface="Century Schoolbook"/>
            </a:endParaRPr>
          </a:p>
        </p:txBody>
      </p:sp>
      <p:sp>
        <p:nvSpPr>
          <p:cNvPr id="94" name="object 14">
            <a:extLst>
              <a:ext uri="{FF2B5EF4-FFF2-40B4-BE49-F238E27FC236}">
                <a16:creationId xmlns:a16="http://schemas.microsoft.com/office/drawing/2014/main" id="{E1530B16-FDD5-C44D-B13A-773BD2F9B5BA}"/>
              </a:ext>
            </a:extLst>
          </p:cNvPr>
          <p:cNvSpPr txBox="1"/>
          <p:nvPr/>
        </p:nvSpPr>
        <p:spPr>
          <a:xfrm>
            <a:off x="6300392" y="5978551"/>
            <a:ext cx="4793218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cs typeface="Century Schoolbook"/>
              </a:rPr>
              <a:t>nucleic </a:t>
            </a:r>
            <a:r>
              <a:rPr sz="2000" b="1" spc="-5" dirty="0">
                <a:cs typeface="Century Schoolbook"/>
              </a:rPr>
              <a:t>acids </a:t>
            </a:r>
            <a:r>
              <a:rPr sz="2000" spc="-5" dirty="0">
                <a:cs typeface="Century Schoolbook"/>
              </a:rPr>
              <a:t>and</a:t>
            </a:r>
            <a:r>
              <a:rPr sz="2000" spc="-30" dirty="0">
                <a:cs typeface="Century Schoolbook"/>
              </a:rPr>
              <a:t> </a:t>
            </a:r>
            <a:r>
              <a:rPr sz="2000" b="1" spc="-5" dirty="0">
                <a:cs typeface="Century Schoolbook"/>
              </a:rPr>
              <a:t>protein-protein</a:t>
            </a:r>
            <a:endParaRPr sz="2000" dirty="0">
              <a:cs typeface="Century Schoolbook"/>
            </a:endParaRPr>
          </a:p>
        </p:txBody>
      </p:sp>
      <p:sp>
        <p:nvSpPr>
          <p:cNvPr id="95" name="object 15">
            <a:extLst>
              <a:ext uri="{FF2B5EF4-FFF2-40B4-BE49-F238E27FC236}">
                <a16:creationId xmlns:a16="http://schemas.microsoft.com/office/drawing/2014/main" id="{6AB185C8-8C1F-AC43-9815-2F8385A0BF6D}"/>
              </a:ext>
            </a:extLst>
          </p:cNvPr>
          <p:cNvSpPr txBox="1"/>
          <p:nvPr/>
        </p:nvSpPr>
        <p:spPr>
          <a:xfrm>
            <a:off x="5940378" y="6637404"/>
            <a:ext cx="6849015" cy="337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4170" indent="-332105">
              <a:lnSpc>
                <a:spcPts val="2780"/>
              </a:lnSpc>
              <a:buSzPct val="195348"/>
              <a:buChar char="•"/>
              <a:tabLst>
                <a:tab pos="344805" algn="l"/>
              </a:tabLst>
            </a:pPr>
            <a:r>
              <a:rPr sz="2000" spc="-5" dirty="0">
                <a:cs typeface="Century Schoolbook"/>
              </a:rPr>
              <a:t>The crosslinking is reversible (65.C reverse protein-DNA;</a:t>
            </a:r>
            <a:r>
              <a:rPr sz="2000" spc="65" dirty="0">
                <a:cs typeface="Century Schoolbook"/>
              </a:rPr>
              <a:t> </a:t>
            </a:r>
            <a:r>
              <a:rPr sz="2000" spc="-5" dirty="0">
                <a:cs typeface="Century Schoolbook"/>
              </a:rPr>
              <a:t>100.C</a:t>
            </a:r>
            <a:endParaRPr sz="2000" dirty="0">
              <a:cs typeface="Century Schoolbook"/>
            </a:endParaRPr>
          </a:p>
        </p:txBody>
      </p:sp>
      <p:sp>
        <p:nvSpPr>
          <p:cNvPr id="96" name="object 16">
            <a:extLst>
              <a:ext uri="{FF2B5EF4-FFF2-40B4-BE49-F238E27FC236}">
                <a16:creationId xmlns:a16="http://schemas.microsoft.com/office/drawing/2014/main" id="{8D71D2EF-873B-1C4D-BB11-DCCC4E425733}"/>
              </a:ext>
            </a:extLst>
          </p:cNvPr>
          <p:cNvSpPr txBox="1"/>
          <p:nvPr/>
        </p:nvSpPr>
        <p:spPr>
          <a:xfrm>
            <a:off x="6300392" y="6983949"/>
            <a:ext cx="3914821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cs typeface="Century Schoolbook"/>
              </a:rPr>
              <a:t>reverse</a:t>
            </a:r>
            <a:r>
              <a:rPr sz="2000" spc="-30" dirty="0">
                <a:cs typeface="Century Schoolbook"/>
              </a:rPr>
              <a:t> </a:t>
            </a:r>
            <a:r>
              <a:rPr sz="2000" spc="-5" dirty="0">
                <a:cs typeface="Century Schoolbook"/>
              </a:rPr>
              <a:t>protein-protein)</a:t>
            </a:r>
            <a:endParaRPr sz="2000" dirty="0">
              <a:cs typeface="Century Schoolbook"/>
            </a:endParaRPr>
          </a:p>
        </p:txBody>
      </p:sp>
      <p:sp>
        <p:nvSpPr>
          <p:cNvPr id="97" name="object 17">
            <a:extLst>
              <a:ext uri="{FF2B5EF4-FFF2-40B4-BE49-F238E27FC236}">
                <a16:creationId xmlns:a16="http://schemas.microsoft.com/office/drawing/2014/main" id="{97879A7B-A426-924C-9BF8-4016E1836DE5}"/>
              </a:ext>
            </a:extLst>
          </p:cNvPr>
          <p:cNvSpPr txBox="1"/>
          <p:nvPr/>
        </p:nvSpPr>
        <p:spPr>
          <a:xfrm>
            <a:off x="5940378" y="7628004"/>
            <a:ext cx="6277021" cy="6960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4170" indent="-332105">
              <a:lnSpc>
                <a:spcPts val="2780"/>
              </a:lnSpc>
              <a:buSzPct val="195348"/>
              <a:buChar char="•"/>
              <a:tabLst>
                <a:tab pos="344805" algn="l"/>
              </a:tabLst>
            </a:pPr>
            <a:r>
              <a:rPr sz="2000" spc="-5" dirty="0">
                <a:cs typeface="Century Schoolbook"/>
              </a:rPr>
              <a:t>Reaction is </a:t>
            </a:r>
            <a:r>
              <a:rPr sz="2000" dirty="0">
                <a:cs typeface="Century Schoolbook"/>
              </a:rPr>
              <a:t>stopped by </a:t>
            </a:r>
            <a:r>
              <a:rPr sz="2000" spc="-5" dirty="0">
                <a:cs typeface="Century Schoolbook"/>
              </a:rPr>
              <a:t>providing </a:t>
            </a:r>
            <a:r>
              <a:rPr sz="2000" dirty="0">
                <a:cs typeface="Century Schoolbook"/>
              </a:rPr>
              <a:t>an </a:t>
            </a:r>
            <a:r>
              <a:rPr sz="2000" spc="-5" dirty="0">
                <a:cs typeface="Century Schoolbook"/>
              </a:rPr>
              <a:t>excess </a:t>
            </a:r>
            <a:r>
              <a:rPr sz="2000" dirty="0">
                <a:cs typeface="Century Schoolbook"/>
              </a:rPr>
              <a:t>of </a:t>
            </a:r>
            <a:r>
              <a:rPr sz="2000" spc="-5" dirty="0">
                <a:cs typeface="Century Schoolbook"/>
              </a:rPr>
              <a:t>primary</a:t>
            </a:r>
            <a:r>
              <a:rPr sz="2000" dirty="0">
                <a:cs typeface="Century Schoolbook"/>
              </a:rPr>
              <a:t> </a:t>
            </a:r>
            <a:r>
              <a:rPr sz="2000" spc="-5" dirty="0">
                <a:cs typeface="Century Schoolbook"/>
              </a:rPr>
              <a:t>amino</a:t>
            </a:r>
            <a:endParaRPr sz="2000" dirty="0">
              <a:cs typeface="Century Schoolbook"/>
            </a:endParaRPr>
          </a:p>
        </p:txBody>
      </p:sp>
      <p:sp>
        <p:nvSpPr>
          <p:cNvPr id="98" name="object 18">
            <a:extLst>
              <a:ext uri="{FF2B5EF4-FFF2-40B4-BE49-F238E27FC236}">
                <a16:creationId xmlns:a16="http://schemas.microsoft.com/office/drawing/2014/main" id="{FC485955-8FE8-DB48-BE59-E24FFE090DAD}"/>
              </a:ext>
            </a:extLst>
          </p:cNvPr>
          <p:cNvSpPr txBox="1"/>
          <p:nvPr/>
        </p:nvSpPr>
        <p:spPr>
          <a:xfrm>
            <a:off x="7045293" y="7993052"/>
            <a:ext cx="316992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cs typeface="Century Schoolbook"/>
              </a:rPr>
              <a:t>groups (0.125M</a:t>
            </a:r>
            <a:r>
              <a:rPr sz="2000" spc="-30" dirty="0">
                <a:cs typeface="Century Schoolbook"/>
              </a:rPr>
              <a:t> </a:t>
            </a:r>
            <a:r>
              <a:rPr sz="2000" spc="-5" dirty="0">
                <a:cs typeface="Century Schoolbook"/>
              </a:rPr>
              <a:t>glycine)</a:t>
            </a:r>
            <a:endParaRPr sz="2000" dirty="0">
              <a:cs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31439003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701C299-A6F6-CC42-95F3-5063991DEA83}"/>
              </a:ext>
            </a:extLst>
          </p:cNvPr>
          <p:cNvSpPr/>
          <p:nvPr/>
        </p:nvSpPr>
        <p:spPr>
          <a:xfrm>
            <a:off x="-41392" y="-15882"/>
            <a:ext cx="13173192" cy="102572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673" y="67510"/>
            <a:ext cx="7491050" cy="718558"/>
          </a:xfrm>
          <a:prstGeom prst="rect">
            <a:avLst/>
          </a:prstGeom>
          <a:ln>
            <a:noFill/>
          </a:ln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4551" spc="-7" dirty="0" err="1">
                <a:solidFill>
                  <a:schemeClr val="bg1"/>
                </a:solidFill>
                <a:latin typeface="+mn-lt"/>
              </a:rPr>
              <a:t>ChIP</a:t>
            </a:r>
            <a:endParaRPr sz="455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034B91-D3E9-AA4B-BD68-1D10F00A0EC6}"/>
              </a:ext>
            </a:extLst>
          </p:cNvPr>
          <p:cNvSpPr/>
          <p:nvPr/>
        </p:nvSpPr>
        <p:spPr>
          <a:xfrm>
            <a:off x="-41392" y="1093234"/>
            <a:ext cx="12631327" cy="1237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0">
              <a:lnSpc>
                <a:spcPct val="100000"/>
              </a:lnSpc>
              <a:spcBef>
                <a:spcPts val="100"/>
              </a:spcBef>
              <a:tabLst>
                <a:tab pos="4624705" algn="l"/>
              </a:tabLst>
            </a:pPr>
            <a:r>
              <a:rPr lang="en-GB" sz="2000" b="1" spc="-5" dirty="0">
                <a:solidFill>
                  <a:srgbClr val="5F5F5F"/>
                </a:solidFill>
                <a:cs typeface="Century Schoolbook"/>
              </a:rPr>
              <a:t>AIM: Identification</a:t>
            </a:r>
            <a:r>
              <a:rPr lang="en-GB" sz="2000" b="1" spc="25" dirty="0">
                <a:solidFill>
                  <a:srgbClr val="5F5F5F"/>
                </a:solidFill>
                <a:cs typeface="Century Schoolbook"/>
              </a:rPr>
              <a:t> </a:t>
            </a:r>
            <a:r>
              <a:rPr lang="en-GB" sz="2000" b="1" spc="-5" dirty="0">
                <a:solidFill>
                  <a:srgbClr val="5F5F5F"/>
                </a:solidFill>
                <a:cs typeface="Century Schoolbook"/>
              </a:rPr>
              <a:t>of</a:t>
            </a:r>
            <a:r>
              <a:rPr lang="en-GB" sz="2000" b="1" spc="15" dirty="0">
                <a:solidFill>
                  <a:srgbClr val="5F5F5F"/>
                </a:solidFill>
                <a:cs typeface="Century Schoolbook"/>
              </a:rPr>
              <a:t> </a:t>
            </a:r>
            <a:r>
              <a:rPr lang="en-GB" sz="2000" b="1" dirty="0">
                <a:solidFill>
                  <a:srgbClr val="5F5F5F"/>
                </a:solidFill>
                <a:cs typeface="Century Schoolbook"/>
              </a:rPr>
              <a:t>the </a:t>
            </a:r>
            <a:r>
              <a:rPr lang="en-GB" sz="2000" b="1" spc="-5" dirty="0">
                <a:solidFill>
                  <a:srgbClr val="5F5F5F"/>
                </a:solidFill>
                <a:cs typeface="Century Schoolbook"/>
              </a:rPr>
              <a:t>genomic loci bound </a:t>
            </a:r>
            <a:r>
              <a:rPr lang="en-GB" sz="2000" b="1" dirty="0">
                <a:solidFill>
                  <a:srgbClr val="5F5F5F"/>
                </a:solidFill>
                <a:cs typeface="Century Schoolbook"/>
              </a:rPr>
              <a:t>to a DNA </a:t>
            </a:r>
            <a:r>
              <a:rPr lang="en-GB" sz="2000" b="1" spc="-5" dirty="0">
                <a:solidFill>
                  <a:srgbClr val="5F5F5F"/>
                </a:solidFill>
                <a:cs typeface="Century Schoolbook"/>
              </a:rPr>
              <a:t>binding</a:t>
            </a:r>
            <a:r>
              <a:rPr lang="en-GB" sz="2000" b="1" spc="15" dirty="0">
                <a:solidFill>
                  <a:srgbClr val="5F5F5F"/>
                </a:solidFill>
                <a:cs typeface="Century Schoolbook"/>
              </a:rPr>
              <a:t> </a:t>
            </a:r>
            <a:r>
              <a:rPr lang="en-GB" sz="2000" b="1" spc="-5" dirty="0">
                <a:solidFill>
                  <a:srgbClr val="5F5F5F"/>
                </a:solidFill>
                <a:cs typeface="Century Schoolbook"/>
              </a:rPr>
              <a:t>protein.</a:t>
            </a:r>
            <a:r>
              <a:rPr lang="en-GB" sz="1600" b="1" spc="-5" dirty="0">
                <a:solidFill>
                  <a:srgbClr val="5F5F5F"/>
                </a:solidFill>
                <a:cs typeface="Century Schoolbook"/>
              </a:rPr>
              <a:t> (Bait Protein/ output :DNA)</a:t>
            </a:r>
            <a:endParaRPr lang="en-GB" sz="2800" dirty="0">
              <a:cs typeface="Century Schoolbook"/>
            </a:endParaRPr>
          </a:p>
          <a:p>
            <a:pPr marL="12700" marR="5080">
              <a:lnSpc>
                <a:spcPct val="102299"/>
              </a:lnSpc>
            </a:pPr>
            <a:r>
              <a:rPr lang="en-GB" b="1" spc="-5" dirty="0">
                <a:cs typeface="Century Schoolbook"/>
              </a:rPr>
              <a:t>Chromatin Immunoprecipitation (</a:t>
            </a:r>
            <a:r>
              <a:rPr lang="en-GB" b="1" spc="-5" dirty="0" err="1">
                <a:cs typeface="Century Schoolbook"/>
              </a:rPr>
              <a:t>ChIP</a:t>
            </a:r>
            <a:r>
              <a:rPr lang="en-GB" b="1" spc="-5" dirty="0">
                <a:cs typeface="Century Schoolbook"/>
              </a:rPr>
              <a:t>) </a:t>
            </a:r>
            <a:r>
              <a:rPr lang="en-GB" spc="-5" dirty="0">
                <a:cs typeface="Century Schoolbook"/>
              </a:rPr>
              <a:t>is </a:t>
            </a:r>
            <a:r>
              <a:rPr lang="en-GB" dirty="0">
                <a:cs typeface="Century Schoolbook"/>
              </a:rPr>
              <a:t>an </a:t>
            </a:r>
            <a:r>
              <a:rPr lang="en-GB" spc="-5" dirty="0">
                <a:cs typeface="Century Schoolbook"/>
              </a:rPr>
              <a:t>immunoprecipitation technique used </a:t>
            </a:r>
            <a:r>
              <a:rPr lang="en-GB" dirty="0">
                <a:cs typeface="Century Schoolbook"/>
              </a:rPr>
              <a:t>to  </a:t>
            </a:r>
            <a:r>
              <a:rPr lang="en-GB" spc="-5" dirty="0">
                <a:cs typeface="Century Schoolbook"/>
              </a:rPr>
              <a:t>investigate the interaction between proteins and DNA in the cell. It aims </a:t>
            </a:r>
            <a:r>
              <a:rPr lang="en-GB" dirty="0">
                <a:cs typeface="Century Schoolbook"/>
              </a:rPr>
              <a:t>to </a:t>
            </a:r>
            <a:r>
              <a:rPr lang="en-GB" spc="-5" dirty="0">
                <a:cs typeface="Century Schoolbook"/>
              </a:rPr>
              <a:t>determine whether  specific proteins are associated with specific genomic regions, such </a:t>
            </a:r>
            <a:r>
              <a:rPr lang="en-GB" dirty="0">
                <a:cs typeface="Century Schoolbook"/>
              </a:rPr>
              <a:t>as </a:t>
            </a:r>
            <a:r>
              <a:rPr lang="en-GB" spc="-5" dirty="0">
                <a:cs typeface="Century Schoolbook"/>
              </a:rPr>
              <a:t>transcription factors </a:t>
            </a:r>
            <a:r>
              <a:rPr lang="en-GB" dirty="0">
                <a:cs typeface="Century Schoolbook"/>
              </a:rPr>
              <a:t>on  </a:t>
            </a:r>
            <a:r>
              <a:rPr lang="en-GB" spc="-5" dirty="0">
                <a:cs typeface="Century Schoolbook"/>
              </a:rPr>
              <a:t>promoters.</a:t>
            </a:r>
            <a:endParaRPr lang="en-GB" dirty="0">
              <a:cs typeface="Century Schoolbook"/>
            </a:endParaRPr>
          </a:p>
        </p:txBody>
      </p:sp>
      <p:sp>
        <p:nvSpPr>
          <p:cNvPr id="36" name="Left Bracket 35">
            <a:extLst>
              <a:ext uri="{FF2B5EF4-FFF2-40B4-BE49-F238E27FC236}">
                <a16:creationId xmlns:a16="http://schemas.microsoft.com/office/drawing/2014/main" id="{BD7EA19C-A7A4-1647-B197-22320EFFD3C6}"/>
              </a:ext>
            </a:extLst>
          </p:cNvPr>
          <p:cNvSpPr/>
          <p:nvPr/>
        </p:nvSpPr>
        <p:spPr>
          <a:xfrm>
            <a:off x="1910357" y="4272793"/>
            <a:ext cx="256000" cy="215522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37" name="Left Bracket 36">
            <a:extLst>
              <a:ext uri="{FF2B5EF4-FFF2-40B4-BE49-F238E27FC236}">
                <a16:creationId xmlns:a16="http://schemas.microsoft.com/office/drawing/2014/main" id="{6196B51C-D6AF-8A4A-855F-1F7CC327E3D2}"/>
              </a:ext>
            </a:extLst>
          </p:cNvPr>
          <p:cNvSpPr/>
          <p:nvPr/>
        </p:nvSpPr>
        <p:spPr>
          <a:xfrm>
            <a:off x="1910357" y="3157449"/>
            <a:ext cx="256000" cy="786934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38" name="Left Bracket 37">
            <a:extLst>
              <a:ext uri="{FF2B5EF4-FFF2-40B4-BE49-F238E27FC236}">
                <a16:creationId xmlns:a16="http://schemas.microsoft.com/office/drawing/2014/main" id="{4C8896BC-2E12-5347-ABCB-857284F81D6D}"/>
              </a:ext>
            </a:extLst>
          </p:cNvPr>
          <p:cNvSpPr/>
          <p:nvPr/>
        </p:nvSpPr>
        <p:spPr>
          <a:xfrm>
            <a:off x="1910356" y="6672918"/>
            <a:ext cx="256000" cy="89733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39" name="Left Bracket 38">
            <a:extLst>
              <a:ext uri="{FF2B5EF4-FFF2-40B4-BE49-F238E27FC236}">
                <a16:creationId xmlns:a16="http://schemas.microsoft.com/office/drawing/2014/main" id="{1B631CA0-E4B0-3141-A185-4FFA7A9ACA51}"/>
              </a:ext>
            </a:extLst>
          </p:cNvPr>
          <p:cNvSpPr/>
          <p:nvPr/>
        </p:nvSpPr>
        <p:spPr>
          <a:xfrm>
            <a:off x="1910356" y="8038271"/>
            <a:ext cx="256000" cy="89733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40" name="object 5">
            <a:extLst>
              <a:ext uri="{FF2B5EF4-FFF2-40B4-BE49-F238E27FC236}">
                <a16:creationId xmlns:a16="http://schemas.microsoft.com/office/drawing/2014/main" id="{6C1370A3-4FF0-D84B-AC49-9CF50C812FD6}"/>
              </a:ext>
            </a:extLst>
          </p:cNvPr>
          <p:cNvSpPr txBox="1"/>
          <p:nvPr/>
        </p:nvSpPr>
        <p:spPr>
          <a:xfrm>
            <a:off x="85768" y="3293388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Prepare</a:t>
            </a:r>
            <a:endParaRPr sz="2844" dirty="0">
              <a:cs typeface="Calibri"/>
            </a:endParaRPr>
          </a:p>
        </p:txBody>
      </p:sp>
      <p:sp>
        <p:nvSpPr>
          <p:cNvPr id="41" name="object 5">
            <a:extLst>
              <a:ext uri="{FF2B5EF4-FFF2-40B4-BE49-F238E27FC236}">
                <a16:creationId xmlns:a16="http://schemas.microsoft.com/office/drawing/2014/main" id="{18E7C5C9-E3C8-4B45-A134-9C895DDC6292}"/>
              </a:ext>
            </a:extLst>
          </p:cNvPr>
          <p:cNvSpPr txBox="1"/>
          <p:nvPr/>
        </p:nvSpPr>
        <p:spPr>
          <a:xfrm>
            <a:off x="58566" y="5000854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Enrich</a:t>
            </a:r>
            <a:endParaRPr sz="2844" dirty="0">
              <a:cs typeface="Calibri"/>
            </a:endParaRPr>
          </a:p>
        </p:txBody>
      </p:sp>
      <p:sp>
        <p:nvSpPr>
          <p:cNvPr id="42" name="object 5">
            <a:extLst>
              <a:ext uri="{FF2B5EF4-FFF2-40B4-BE49-F238E27FC236}">
                <a16:creationId xmlns:a16="http://schemas.microsoft.com/office/drawing/2014/main" id="{0B8E4793-06CC-8F4E-B4D8-09BCD7288618}"/>
              </a:ext>
            </a:extLst>
          </p:cNvPr>
          <p:cNvSpPr txBox="1"/>
          <p:nvPr/>
        </p:nvSpPr>
        <p:spPr>
          <a:xfrm>
            <a:off x="45866" y="6840716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>
                <a:cs typeface="Calibri"/>
              </a:rPr>
              <a:t>Wash</a:t>
            </a:r>
            <a:endParaRPr sz="2844" dirty="0">
              <a:cs typeface="Calibri"/>
            </a:endParaRPr>
          </a:p>
        </p:txBody>
      </p:sp>
      <p:sp>
        <p:nvSpPr>
          <p:cNvPr id="43" name="object 5">
            <a:extLst>
              <a:ext uri="{FF2B5EF4-FFF2-40B4-BE49-F238E27FC236}">
                <a16:creationId xmlns:a16="http://schemas.microsoft.com/office/drawing/2014/main" id="{C44814C8-265F-634E-92F4-C0839D418BDF}"/>
              </a:ext>
            </a:extLst>
          </p:cNvPr>
          <p:cNvSpPr txBox="1"/>
          <p:nvPr/>
        </p:nvSpPr>
        <p:spPr>
          <a:xfrm>
            <a:off x="49943" y="8224612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Analyse</a:t>
            </a:r>
            <a:endParaRPr sz="2844" dirty="0">
              <a:cs typeface="Calibri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8C7093A-5570-4044-A51E-9C4FE56A90ED}"/>
              </a:ext>
            </a:extLst>
          </p:cNvPr>
          <p:cNvGrpSpPr/>
          <p:nvPr/>
        </p:nvGrpSpPr>
        <p:grpSpPr>
          <a:xfrm>
            <a:off x="1946181" y="3043207"/>
            <a:ext cx="3698239" cy="6409833"/>
            <a:chOff x="498285" y="2100746"/>
            <a:chExt cx="2600324" cy="4506914"/>
          </a:xfrm>
        </p:grpSpPr>
        <p:grpSp>
          <p:nvGrpSpPr>
            <p:cNvPr id="45" name="object 6">
              <a:extLst>
                <a:ext uri="{FF2B5EF4-FFF2-40B4-BE49-F238E27FC236}">
                  <a16:creationId xmlns:a16="http://schemas.microsoft.com/office/drawing/2014/main" id="{FD3BB62F-3309-F043-BF2D-5111E1DC9258}"/>
                </a:ext>
              </a:extLst>
            </p:cNvPr>
            <p:cNvGrpSpPr/>
            <p:nvPr/>
          </p:nvGrpSpPr>
          <p:grpSpPr>
            <a:xfrm>
              <a:off x="498285" y="2342322"/>
              <a:ext cx="2381250" cy="4101465"/>
              <a:chOff x="203200" y="2303040"/>
              <a:chExt cx="2381250" cy="4101465"/>
            </a:xfrm>
          </p:grpSpPr>
          <p:pic>
            <p:nvPicPr>
              <p:cNvPr id="52" name="object 7">
                <a:extLst>
                  <a:ext uri="{FF2B5EF4-FFF2-40B4-BE49-F238E27FC236}">
                    <a16:creationId xmlns:a16="http://schemas.microsoft.com/office/drawing/2014/main" id="{E9C8F536-DF7D-A74C-8069-692F91EFC50D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31731" y="2303040"/>
                <a:ext cx="1950378" cy="4100932"/>
              </a:xfrm>
              <a:prstGeom prst="rect">
                <a:avLst/>
              </a:prstGeom>
            </p:spPr>
          </p:pic>
          <p:sp>
            <p:nvSpPr>
              <p:cNvPr id="53" name="object 8">
                <a:extLst>
                  <a:ext uri="{FF2B5EF4-FFF2-40B4-BE49-F238E27FC236}">
                    <a16:creationId xmlns:a16="http://schemas.microsoft.com/office/drawing/2014/main" id="{BFF671A4-D276-8740-88F8-9978C30E947D}"/>
                  </a:ext>
                </a:extLst>
              </p:cNvPr>
              <p:cNvSpPr/>
              <p:nvPr/>
            </p:nvSpPr>
            <p:spPr>
              <a:xfrm>
                <a:off x="257175" y="5435600"/>
                <a:ext cx="2228850" cy="570230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570229">
                    <a:moveTo>
                      <a:pt x="2228850" y="0"/>
                    </a:moveTo>
                    <a:lnTo>
                      <a:pt x="0" y="0"/>
                    </a:lnTo>
                    <a:lnTo>
                      <a:pt x="0" y="569913"/>
                    </a:lnTo>
                    <a:lnTo>
                      <a:pt x="2228850" y="569913"/>
                    </a:lnTo>
                    <a:lnTo>
                      <a:pt x="222885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4" name="object 9">
                <a:extLst>
                  <a:ext uri="{FF2B5EF4-FFF2-40B4-BE49-F238E27FC236}">
                    <a16:creationId xmlns:a16="http://schemas.microsoft.com/office/drawing/2014/main" id="{78A40831-FB86-8748-9252-05ADCC9A5748}"/>
                  </a:ext>
                </a:extLst>
              </p:cNvPr>
              <p:cNvSpPr/>
              <p:nvPr/>
            </p:nvSpPr>
            <p:spPr>
              <a:xfrm>
                <a:off x="257175" y="5435600"/>
                <a:ext cx="2228850" cy="570230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570229">
                    <a:moveTo>
                      <a:pt x="0" y="0"/>
                    </a:moveTo>
                    <a:lnTo>
                      <a:pt x="2228850" y="0"/>
                    </a:lnTo>
                    <a:lnTo>
                      <a:pt x="2228850" y="569913"/>
                    </a:lnTo>
                    <a:lnTo>
                      <a:pt x="0" y="569913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5" name="object 10">
                <a:extLst>
                  <a:ext uri="{FF2B5EF4-FFF2-40B4-BE49-F238E27FC236}">
                    <a16:creationId xmlns:a16="http://schemas.microsoft.com/office/drawing/2014/main" id="{051ABE58-AB2F-A845-9150-FF6C6C4392A9}"/>
                  </a:ext>
                </a:extLst>
              </p:cNvPr>
              <p:cNvSpPr/>
              <p:nvPr/>
            </p:nvSpPr>
            <p:spPr>
              <a:xfrm>
                <a:off x="349250" y="2938463"/>
                <a:ext cx="2228850" cy="503555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503554">
                    <a:moveTo>
                      <a:pt x="2228850" y="0"/>
                    </a:moveTo>
                    <a:lnTo>
                      <a:pt x="0" y="0"/>
                    </a:lnTo>
                    <a:lnTo>
                      <a:pt x="0" y="503236"/>
                    </a:lnTo>
                    <a:lnTo>
                      <a:pt x="2228850" y="503236"/>
                    </a:lnTo>
                    <a:lnTo>
                      <a:pt x="222885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6" name="object 11">
                <a:extLst>
                  <a:ext uri="{FF2B5EF4-FFF2-40B4-BE49-F238E27FC236}">
                    <a16:creationId xmlns:a16="http://schemas.microsoft.com/office/drawing/2014/main" id="{CB376816-05EB-3C4F-8636-A3970FA927B0}"/>
                  </a:ext>
                </a:extLst>
              </p:cNvPr>
              <p:cNvSpPr/>
              <p:nvPr/>
            </p:nvSpPr>
            <p:spPr>
              <a:xfrm>
                <a:off x="349250" y="2938462"/>
                <a:ext cx="2228850" cy="503555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503554">
                    <a:moveTo>
                      <a:pt x="0" y="0"/>
                    </a:moveTo>
                    <a:lnTo>
                      <a:pt x="2228850" y="0"/>
                    </a:lnTo>
                    <a:lnTo>
                      <a:pt x="2228850" y="503237"/>
                    </a:lnTo>
                    <a:lnTo>
                      <a:pt x="0" y="503237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7" name="object 12">
                <a:extLst>
                  <a:ext uri="{FF2B5EF4-FFF2-40B4-BE49-F238E27FC236}">
                    <a16:creationId xmlns:a16="http://schemas.microsoft.com/office/drawing/2014/main" id="{3A202301-C92D-354B-BCD2-7C026DFE22A2}"/>
                  </a:ext>
                </a:extLst>
              </p:cNvPr>
              <p:cNvSpPr/>
              <p:nvPr/>
            </p:nvSpPr>
            <p:spPr>
              <a:xfrm>
                <a:off x="1273175" y="3441699"/>
                <a:ext cx="195580" cy="71755"/>
              </a:xfrm>
              <a:custGeom>
                <a:avLst/>
                <a:gdLst/>
                <a:ahLst/>
                <a:cxnLst/>
                <a:rect l="l" t="t" r="r" b="b"/>
                <a:pathLst>
                  <a:path w="195580" h="71754">
                    <a:moveTo>
                      <a:pt x="195263" y="0"/>
                    </a:moveTo>
                    <a:lnTo>
                      <a:pt x="0" y="0"/>
                    </a:lnTo>
                    <a:lnTo>
                      <a:pt x="0" y="71437"/>
                    </a:lnTo>
                    <a:lnTo>
                      <a:pt x="195263" y="71437"/>
                    </a:lnTo>
                    <a:lnTo>
                      <a:pt x="19526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8" name="object 13">
                <a:extLst>
                  <a:ext uri="{FF2B5EF4-FFF2-40B4-BE49-F238E27FC236}">
                    <a16:creationId xmlns:a16="http://schemas.microsoft.com/office/drawing/2014/main" id="{8E77CE90-76A5-EE45-B5F5-856523B45AD1}"/>
                  </a:ext>
                </a:extLst>
              </p:cNvPr>
              <p:cNvSpPr/>
              <p:nvPr/>
            </p:nvSpPr>
            <p:spPr>
              <a:xfrm>
                <a:off x="1273175" y="3441700"/>
                <a:ext cx="195580" cy="71755"/>
              </a:xfrm>
              <a:custGeom>
                <a:avLst/>
                <a:gdLst/>
                <a:ahLst/>
                <a:cxnLst/>
                <a:rect l="l" t="t" r="r" b="b"/>
                <a:pathLst>
                  <a:path w="195580" h="71754">
                    <a:moveTo>
                      <a:pt x="0" y="0"/>
                    </a:moveTo>
                    <a:lnTo>
                      <a:pt x="195263" y="0"/>
                    </a:lnTo>
                    <a:lnTo>
                      <a:pt x="195263" y="71438"/>
                    </a:lnTo>
                    <a:lnTo>
                      <a:pt x="0" y="71438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9" name="object 14">
                <a:extLst>
                  <a:ext uri="{FF2B5EF4-FFF2-40B4-BE49-F238E27FC236}">
                    <a16:creationId xmlns:a16="http://schemas.microsoft.com/office/drawing/2014/main" id="{F778E1FB-0024-A34E-9EC3-563F5B4AC84E}"/>
                  </a:ext>
                </a:extLst>
              </p:cNvPr>
              <p:cNvSpPr/>
              <p:nvPr/>
            </p:nvSpPr>
            <p:spPr>
              <a:xfrm>
                <a:off x="209550" y="4006849"/>
                <a:ext cx="2228850" cy="627380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627379">
                    <a:moveTo>
                      <a:pt x="2228850" y="0"/>
                    </a:moveTo>
                    <a:lnTo>
                      <a:pt x="0" y="0"/>
                    </a:lnTo>
                    <a:lnTo>
                      <a:pt x="0" y="627063"/>
                    </a:lnTo>
                    <a:lnTo>
                      <a:pt x="2228850" y="627063"/>
                    </a:lnTo>
                    <a:lnTo>
                      <a:pt x="222885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60" name="object 15">
                <a:extLst>
                  <a:ext uri="{FF2B5EF4-FFF2-40B4-BE49-F238E27FC236}">
                    <a16:creationId xmlns:a16="http://schemas.microsoft.com/office/drawing/2014/main" id="{06B4541F-2C85-794B-8456-7F53FD163CF6}"/>
                  </a:ext>
                </a:extLst>
              </p:cNvPr>
              <p:cNvSpPr/>
              <p:nvPr/>
            </p:nvSpPr>
            <p:spPr>
              <a:xfrm>
                <a:off x="209550" y="4006850"/>
                <a:ext cx="2228850" cy="627380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627379">
                    <a:moveTo>
                      <a:pt x="0" y="0"/>
                    </a:moveTo>
                    <a:lnTo>
                      <a:pt x="2228850" y="0"/>
                    </a:lnTo>
                    <a:lnTo>
                      <a:pt x="2228850" y="627063"/>
                    </a:lnTo>
                    <a:lnTo>
                      <a:pt x="0" y="627063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61" name="object 16">
                <a:extLst>
                  <a:ext uri="{FF2B5EF4-FFF2-40B4-BE49-F238E27FC236}">
                    <a16:creationId xmlns:a16="http://schemas.microsoft.com/office/drawing/2014/main" id="{EBCB723C-58E9-B646-A6A5-167F74AF11F5}"/>
                  </a:ext>
                </a:extLst>
              </p:cNvPr>
              <p:cNvSpPr/>
              <p:nvPr/>
            </p:nvSpPr>
            <p:spPr>
              <a:xfrm>
                <a:off x="1274762" y="3935413"/>
                <a:ext cx="193675" cy="71755"/>
              </a:xfrm>
              <a:custGeom>
                <a:avLst/>
                <a:gdLst/>
                <a:ahLst/>
                <a:cxnLst/>
                <a:rect l="l" t="t" r="r" b="b"/>
                <a:pathLst>
                  <a:path w="193675" h="71754">
                    <a:moveTo>
                      <a:pt x="193675" y="0"/>
                    </a:moveTo>
                    <a:lnTo>
                      <a:pt x="0" y="0"/>
                    </a:lnTo>
                    <a:lnTo>
                      <a:pt x="0" y="71436"/>
                    </a:lnTo>
                    <a:lnTo>
                      <a:pt x="193675" y="71436"/>
                    </a:lnTo>
                    <a:lnTo>
                      <a:pt x="19367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62" name="object 17">
                <a:extLst>
                  <a:ext uri="{FF2B5EF4-FFF2-40B4-BE49-F238E27FC236}">
                    <a16:creationId xmlns:a16="http://schemas.microsoft.com/office/drawing/2014/main" id="{1E48EC55-D741-CA47-8563-6279B0829D2B}"/>
                  </a:ext>
                </a:extLst>
              </p:cNvPr>
              <p:cNvSpPr/>
              <p:nvPr/>
            </p:nvSpPr>
            <p:spPr>
              <a:xfrm>
                <a:off x="1274762" y="3935412"/>
                <a:ext cx="193675" cy="71755"/>
              </a:xfrm>
              <a:custGeom>
                <a:avLst/>
                <a:gdLst/>
                <a:ahLst/>
                <a:cxnLst/>
                <a:rect l="l" t="t" r="r" b="b"/>
                <a:pathLst>
                  <a:path w="193675" h="71754">
                    <a:moveTo>
                      <a:pt x="0" y="0"/>
                    </a:moveTo>
                    <a:lnTo>
                      <a:pt x="193675" y="0"/>
                    </a:lnTo>
                    <a:lnTo>
                      <a:pt x="193675" y="71437"/>
                    </a:lnTo>
                    <a:lnTo>
                      <a:pt x="0" y="71437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63" name="object 18">
                <a:extLst>
                  <a:ext uri="{FF2B5EF4-FFF2-40B4-BE49-F238E27FC236}">
                    <a16:creationId xmlns:a16="http://schemas.microsoft.com/office/drawing/2014/main" id="{C4CC244C-59D4-AD43-A81C-D9870567F553}"/>
                  </a:ext>
                </a:extLst>
              </p:cNvPr>
              <p:cNvSpPr/>
              <p:nvPr/>
            </p:nvSpPr>
            <p:spPr>
              <a:xfrm>
                <a:off x="1274762" y="4633913"/>
                <a:ext cx="193675" cy="113030"/>
              </a:xfrm>
              <a:custGeom>
                <a:avLst/>
                <a:gdLst/>
                <a:ahLst/>
                <a:cxnLst/>
                <a:rect l="l" t="t" r="r" b="b"/>
                <a:pathLst>
                  <a:path w="193675" h="113029">
                    <a:moveTo>
                      <a:pt x="193675" y="0"/>
                    </a:moveTo>
                    <a:lnTo>
                      <a:pt x="0" y="0"/>
                    </a:lnTo>
                    <a:lnTo>
                      <a:pt x="0" y="112711"/>
                    </a:lnTo>
                    <a:lnTo>
                      <a:pt x="193675" y="112711"/>
                    </a:lnTo>
                    <a:lnTo>
                      <a:pt x="19367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64" name="object 19">
                <a:extLst>
                  <a:ext uri="{FF2B5EF4-FFF2-40B4-BE49-F238E27FC236}">
                    <a16:creationId xmlns:a16="http://schemas.microsoft.com/office/drawing/2014/main" id="{0B92285C-35F4-4948-91B9-3325E0778127}"/>
                  </a:ext>
                </a:extLst>
              </p:cNvPr>
              <p:cNvSpPr/>
              <p:nvPr/>
            </p:nvSpPr>
            <p:spPr>
              <a:xfrm>
                <a:off x="1274762" y="4633912"/>
                <a:ext cx="193675" cy="113030"/>
              </a:xfrm>
              <a:custGeom>
                <a:avLst/>
                <a:gdLst/>
                <a:ahLst/>
                <a:cxnLst/>
                <a:rect l="l" t="t" r="r" b="b"/>
                <a:pathLst>
                  <a:path w="193675" h="113029">
                    <a:moveTo>
                      <a:pt x="0" y="0"/>
                    </a:moveTo>
                    <a:lnTo>
                      <a:pt x="193675" y="0"/>
                    </a:lnTo>
                    <a:lnTo>
                      <a:pt x="193675" y="112712"/>
                    </a:lnTo>
                    <a:lnTo>
                      <a:pt x="0" y="112712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65" name="object 20">
                <a:extLst>
                  <a:ext uri="{FF2B5EF4-FFF2-40B4-BE49-F238E27FC236}">
                    <a16:creationId xmlns:a16="http://schemas.microsoft.com/office/drawing/2014/main" id="{B83822E5-00CA-5240-A4A6-29102B021038}"/>
                  </a:ext>
                </a:extLst>
              </p:cNvPr>
              <p:cNvSpPr/>
              <p:nvPr/>
            </p:nvSpPr>
            <p:spPr>
              <a:xfrm>
                <a:off x="1149350" y="3179762"/>
                <a:ext cx="163830" cy="2780030"/>
              </a:xfrm>
              <a:custGeom>
                <a:avLst/>
                <a:gdLst/>
                <a:ahLst/>
                <a:cxnLst/>
                <a:rect l="l" t="t" r="r" b="b"/>
                <a:pathLst>
                  <a:path w="163830" h="2780029">
                    <a:moveTo>
                      <a:pt x="76200" y="284162"/>
                    </a:moveTo>
                    <a:lnTo>
                      <a:pt x="50800" y="284162"/>
                    </a:lnTo>
                    <a:lnTo>
                      <a:pt x="50800" y="0"/>
                    </a:lnTo>
                    <a:lnTo>
                      <a:pt x="25400" y="0"/>
                    </a:lnTo>
                    <a:lnTo>
                      <a:pt x="25400" y="284162"/>
                    </a:lnTo>
                    <a:lnTo>
                      <a:pt x="0" y="284162"/>
                    </a:lnTo>
                    <a:lnTo>
                      <a:pt x="38100" y="360362"/>
                    </a:lnTo>
                    <a:lnTo>
                      <a:pt x="69850" y="296862"/>
                    </a:lnTo>
                    <a:lnTo>
                      <a:pt x="76200" y="284162"/>
                    </a:lnTo>
                    <a:close/>
                  </a:path>
                  <a:path w="163830" h="2780029">
                    <a:moveTo>
                      <a:pt x="88900" y="1411287"/>
                    </a:moveTo>
                    <a:lnTo>
                      <a:pt x="63500" y="1411287"/>
                    </a:lnTo>
                    <a:lnTo>
                      <a:pt x="63500" y="1128712"/>
                    </a:lnTo>
                    <a:lnTo>
                      <a:pt x="38100" y="1128712"/>
                    </a:lnTo>
                    <a:lnTo>
                      <a:pt x="38100" y="1411287"/>
                    </a:lnTo>
                    <a:lnTo>
                      <a:pt x="12700" y="1411287"/>
                    </a:lnTo>
                    <a:lnTo>
                      <a:pt x="50800" y="1487487"/>
                    </a:lnTo>
                    <a:lnTo>
                      <a:pt x="82550" y="1423987"/>
                    </a:lnTo>
                    <a:lnTo>
                      <a:pt x="88900" y="1411287"/>
                    </a:lnTo>
                    <a:close/>
                  </a:path>
                  <a:path w="163830" h="2780029">
                    <a:moveTo>
                      <a:pt x="163512" y="2703512"/>
                    </a:moveTo>
                    <a:lnTo>
                      <a:pt x="138112" y="2703512"/>
                    </a:lnTo>
                    <a:lnTo>
                      <a:pt x="138112" y="2419350"/>
                    </a:lnTo>
                    <a:lnTo>
                      <a:pt x="112712" y="2419350"/>
                    </a:lnTo>
                    <a:lnTo>
                      <a:pt x="112712" y="2703512"/>
                    </a:lnTo>
                    <a:lnTo>
                      <a:pt x="87312" y="2703512"/>
                    </a:lnTo>
                    <a:lnTo>
                      <a:pt x="125412" y="2779712"/>
                    </a:lnTo>
                    <a:lnTo>
                      <a:pt x="157162" y="2716212"/>
                    </a:lnTo>
                    <a:lnTo>
                      <a:pt x="163512" y="2703512"/>
                    </a:lnTo>
                    <a:close/>
                  </a:path>
                </a:pathLst>
              </a:custGeom>
              <a:solidFill>
                <a:srgbClr val="C00000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</p:grpSp>
        <p:sp>
          <p:nvSpPr>
            <p:cNvPr id="46" name="object 58">
              <a:extLst>
                <a:ext uri="{FF2B5EF4-FFF2-40B4-BE49-F238E27FC236}">
                  <a16:creationId xmlns:a16="http://schemas.microsoft.com/office/drawing/2014/main" id="{B080B19D-2C1B-514D-AE1C-A96A1C070A16}"/>
                </a:ext>
              </a:extLst>
            </p:cNvPr>
            <p:cNvSpPr txBox="1"/>
            <p:nvPr/>
          </p:nvSpPr>
          <p:spPr>
            <a:xfrm>
              <a:off x="1100900" y="2100746"/>
              <a:ext cx="1372235" cy="151323"/>
            </a:xfrm>
            <a:prstGeom prst="rect">
              <a:avLst/>
            </a:prstGeom>
          </p:spPr>
          <p:txBody>
            <a:bodyPr vert="horz" wrap="square" lIns="0" tIns="18062" rIns="0" bIns="0" rtlCol="0">
              <a:spAutoFit/>
            </a:bodyPr>
            <a:lstStyle/>
            <a:p>
              <a:pPr marL="18062">
                <a:spcBef>
                  <a:spcPts val="142"/>
                </a:spcBef>
              </a:pPr>
              <a:r>
                <a:rPr sz="1280" spc="-7" dirty="0">
                  <a:cs typeface="Arial"/>
                </a:rPr>
                <a:t>Cross-link proteins </a:t>
              </a:r>
              <a:r>
                <a:rPr sz="1280" dirty="0">
                  <a:cs typeface="Arial"/>
                </a:rPr>
                <a:t>to</a:t>
              </a:r>
              <a:r>
                <a:rPr sz="1280" spc="-43" dirty="0">
                  <a:cs typeface="Arial"/>
                </a:rPr>
                <a:t> </a:t>
              </a:r>
              <a:r>
                <a:rPr sz="1280" dirty="0">
                  <a:cs typeface="Arial"/>
                </a:rPr>
                <a:t>DNA</a:t>
              </a:r>
              <a:endParaRPr sz="1280">
                <a:cs typeface="Arial"/>
              </a:endParaRPr>
            </a:p>
          </p:txBody>
        </p:sp>
        <p:sp>
          <p:nvSpPr>
            <p:cNvPr id="47" name="object 59">
              <a:extLst>
                <a:ext uri="{FF2B5EF4-FFF2-40B4-BE49-F238E27FC236}">
                  <a16:creationId xmlns:a16="http://schemas.microsoft.com/office/drawing/2014/main" id="{834BDA6C-E343-444D-82E9-C7C3645B9827}"/>
                </a:ext>
              </a:extLst>
            </p:cNvPr>
            <p:cNvSpPr txBox="1"/>
            <p:nvPr/>
          </p:nvSpPr>
          <p:spPr>
            <a:xfrm>
              <a:off x="1661287" y="3030385"/>
              <a:ext cx="876935" cy="422637"/>
            </a:xfrm>
            <a:prstGeom prst="rect">
              <a:avLst/>
            </a:prstGeom>
          </p:spPr>
          <p:txBody>
            <a:bodyPr vert="horz" wrap="square" lIns="0" tIns="21675" rIns="0" bIns="0" rtlCol="0">
              <a:spAutoFit/>
            </a:bodyPr>
            <a:lstStyle/>
            <a:p>
              <a:pPr marL="18062" marR="7225">
                <a:lnSpc>
                  <a:spcPct val="97800"/>
                </a:lnSpc>
                <a:spcBef>
                  <a:spcPts val="171"/>
                </a:spcBef>
              </a:pPr>
              <a:r>
                <a:rPr sz="1280" spc="-7" dirty="0">
                  <a:cs typeface="Arial"/>
                </a:rPr>
                <a:t>Chromatin  fragmentation</a:t>
              </a:r>
              <a:r>
                <a:rPr sz="1280" spc="-78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by  sonication</a:t>
              </a:r>
              <a:endParaRPr sz="1280" dirty="0">
                <a:cs typeface="Arial"/>
              </a:endParaRPr>
            </a:p>
          </p:txBody>
        </p:sp>
        <p:sp>
          <p:nvSpPr>
            <p:cNvPr id="48" name="object 60">
              <a:extLst>
                <a:ext uri="{FF2B5EF4-FFF2-40B4-BE49-F238E27FC236}">
                  <a16:creationId xmlns:a16="http://schemas.microsoft.com/office/drawing/2014/main" id="{530A5F7C-16CC-EA4E-9183-58B3329ED500}"/>
                </a:ext>
              </a:extLst>
            </p:cNvPr>
            <p:cNvSpPr txBox="1"/>
            <p:nvPr/>
          </p:nvSpPr>
          <p:spPr>
            <a:xfrm>
              <a:off x="1732724" y="4027082"/>
              <a:ext cx="876935" cy="561872"/>
            </a:xfrm>
            <a:prstGeom prst="rect">
              <a:avLst/>
            </a:prstGeom>
          </p:spPr>
          <p:txBody>
            <a:bodyPr vert="horz" wrap="square" lIns="0" tIns="18965" rIns="0" bIns="0" rtlCol="0">
              <a:spAutoFit/>
            </a:bodyPr>
            <a:lstStyle/>
            <a:p>
              <a:pPr marL="18062" marR="7225">
                <a:lnSpc>
                  <a:spcPct val="99300"/>
                </a:lnSpc>
                <a:spcBef>
                  <a:spcPts val="149"/>
                </a:spcBef>
              </a:pPr>
              <a:r>
                <a:rPr sz="1280" spc="-7" dirty="0">
                  <a:cs typeface="Arial"/>
                </a:rPr>
                <a:t>Complex  precipitation</a:t>
              </a:r>
              <a:r>
                <a:rPr sz="1280" spc="-85" dirty="0">
                  <a:cs typeface="Arial"/>
                </a:rPr>
                <a:t> </a:t>
              </a:r>
              <a:r>
                <a:rPr sz="1280" dirty="0">
                  <a:cs typeface="Arial"/>
                </a:rPr>
                <a:t>with  a </a:t>
              </a:r>
              <a:r>
                <a:rPr sz="1280" spc="-7" dirty="0">
                  <a:cs typeface="Arial"/>
                </a:rPr>
                <a:t>primary  antibody</a:t>
              </a:r>
              <a:endParaRPr sz="1280">
                <a:cs typeface="Arial"/>
              </a:endParaRPr>
            </a:p>
          </p:txBody>
        </p:sp>
        <p:sp>
          <p:nvSpPr>
            <p:cNvPr id="49" name="object 62">
              <a:extLst>
                <a:ext uri="{FF2B5EF4-FFF2-40B4-BE49-F238E27FC236}">
                  <a16:creationId xmlns:a16="http://schemas.microsoft.com/office/drawing/2014/main" id="{09355643-4524-2C4B-9F03-DB99EBF2B8E5}"/>
                </a:ext>
              </a:extLst>
            </p:cNvPr>
            <p:cNvSpPr txBox="1"/>
            <p:nvPr/>
          </p:nvSpPr>
          <p:spPr>
            <a:xfrm>
              <a:off x="1826387" y="5569370"/>
              <a:ext cx="793750" cy="420367"/>
            </a:xfrm>
            <a:prstGeom prst="rect">
              <a:avLst/>
            </a:prstGeom>
          </p:spPr>
          <p:txBody>
            <a:bodyPr vert="horz" wrap="square" lIns="0" tIns="24384" rIns="0" bIns="0" rtlCol="0">
              <a:spAutoFit/>
            </a:bodyPr>
            <a:lstStyle/>
            <a:p>
              <a:pPr marL="18062" marR="7225">
                <a:lnSpc>
                  <a:spcPct val="96700"/>
                </a:lnSpc>
                <a:spcBef>
                  <a:spcPts val="192"/>
                </a:spcBef>
              </a:pPr>
              <a:r>
                <a:rPr sz="1280" spc="-7" dirty="0">
                  <a:cs typeface="Arial"/>
                </a:rPr>
                <a:t>Reverse</a:t>
              </a:r>
              <a:r>
                <a:rPr sz="1280" spc="-78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cross-  link and </a:t>
              </a:r>
              <a:r>
                <a:rPr sz="1280" dirty="0">
                  <a:cs typeface="Arial"/>
                </a:rPr>
                <a:t>DNA  </a:t>
              </a:r>
              <a:r>
                <a:rPr sz="1280" spc="-7" dirty="0">
                  <a:cs typeface="Arial"/>
                </a:rPr>
                <a:t>purification</a:t>
              </a:r>
              <a:endParaRPr sz="1280">
                <a:cs typeface="Arial"/>
              </a:endParaRPr>
            </a:p>
          </p:txBody>
        </p:sp>
        <p:sp>
          <p:nvSpPr>
            <p:cNvPr id="50" name="object 66">
              <a:extLst>
                <a:ext uri="{FF2B5EF4-FFF2-40B4-BE49-F238E27FC236}">
                  <a16:creationId xmlns:a16="http://schemas.microsoft.com/office/drawing/2014/main" id="{E2B13E5D-7E27-8C4D-AFE5-BDFA1385EED1}"/>
                </a:ext>
              </a:extLst>
            </p:cNvPr>
            <p:cNvSpPr txBox="1"/>
            <p:nvPr/>
          </p:nvSpPr>
          <p:spPr>
            <a:xfrm>
              <a:off x="1080262" y="6456337"/>
              <a:ext cx="1099185" cy="151323"/>
            </a:xfrm>
            <a:prstGeom prst="rect">
              <a:avLst/>
            </a:prstGeom>
          </p:spPr>
          <p:txBody>
            <a:bodyPr vert="horz" wrap="square" lIns="0" tIns="18062" rIns="0" bIns="0" rtlCol="0">
              <a:spAutoFit/>
            </a:bodyPr>
            <a:lstStyle/>
            <a:p>
              <a:pPr marL="18062">
                <a:spcBef>
                  <a:spcPts val="142"/>
                </a:spcBef>
              </a:pPr>
              <a:r>
                <a:rPr sz="1280" spc="-7" dirty="0">
                  <a:cs typeface="Arial"/>
                </a:rPr>
                <a:t>qPCR or</a:t>
              </a:r>
              <a:r>
                <a:rPr sz="1280" spc="-71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Sequencing</a:t>
              </a:r>
              <a:endParaRPr sz="1280">
                <a:cs typeface="Arial"/>
              </a:endParaRPr>
            </a:p>
          </p:txBody>
        </p:sp>
        <p:sp>
          <p:nvSpPr>
            <p:cNvPr id="51" name="object 67">
              <a:extLst>
                <a:ext uri="{FF2B5EF4-FFF2-40B4-BE49-F238E27FC236}">
                  <a16:creationId xmlns:a16="http://schemas.microsoft.com/office/drawing/2014/main" id="{A38AE913-24C4-1940-80CB-DF6D5A878EA6}"/>
                </a:ext>
              </a:extLst>
            </p:cNvPr>
            <p:cNvSpPr txBox="1"/>
            <p:nvPr/>
          </p:nvSpPr>
          <p:spPr>
            <a:xfrm>
              <a:off x="2266124" y="4868329"/>
              <a:ext cx="832485" cy="287294"/>
            </a:xfrm>
            <a:prstGeom prst="rect">
              <a:avLst/>
            </a:prstGeom>
          </p:spPr>
          <p:txBody>
            <a:bodyPr vert="horz" wrap="square" lIns="0" tIns="13547" rIns="0" bIns="0" rtlCol="0">
              <a:spAutoFit/>
            </a:bodyPr>
            <a:lstStyle/>
            <a:p>
              <a:pPr marL="18062" marR="7225">
                <a:lnSpc>
                  <a:spcPct val="102200"/>
                </a:lnSpc>
                <a:spcBef>
                  <a:spcPts val="107"/>
                </a:spcBef>
              </a:pPr>
              <a:r>
                <a:rPr sz="1280" spc="-7" dirty="0">
                  <a:cs typeface="Arial"/>
                </a:rPr>
                <a:t>Protein A/G  magnetic</a:t>
              </a:r>
              <a:r>
                <a:rPr sz="1280" spc="-92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beads</a:t>
              </a:r>
              <a:endParaRPr sz="1280">
                <a:cs typeface="Arial"/>
              </a:endParaRPr>
            </a:p>
          </p:txBody>
        </p:sp>
      </p:grpSp>
      <p:sp>
        <p:nvSpPr>
          <p:cNvPr id="83" name="object 5">
            <a:extLst>
              <a:ext uri="{FF2B5EF4-FFF2-40B4-BE49-F238E27FC236}">
                <a16:creationId xmlns:a16="http://schemas.microsoft.com/office/drawing/2014/main" id="{3F6C6693-AC62-8F48-8B0A-35B2941E5EEA}"/>
              </a:ext>
            </a:extLst>
          </p:cNvPr>
          <p:cNvSpPr txBox="1"/>
          <p:nvPr/>
        </p:nvSpPr>
        <p:spPr>
          <a:xfrm>
            <a:off x="5277140" y="2434919"/>
            <a:ext cx="7512254" cy="115188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en-GB" sz="2400" b="1" spc="-7" dirty="0">
                <a:cs typeface="Calibri"/>
              </a:rPr>
              <a:t>2. Preparation: sonication</a:t>
            </a:r>
          </a:p>
          <a:p>
            <a:pPr marL="18062">
              <a:spcBef>
                <a:spcPts val="142"/>
              </a:spcBef>
            </a:pPr>
            <a:endParaRPr lang="en-GB" sz="2400" b="1" spc="-7" dirty="0">
              <a:cs typeface="Calibri"/>
            </a:endParaRPr>
          </a:p>
          <a:p>
            <a:pPr marL="18062">
              <a:spcBef>
                <a:spcPts val="142"/>
              </a:spcBef>
            </a:pPr>
            <a:endParaRPr lang="en-GB" sz="2400" spc="-7" dirty="0">
              <a:cs typeface="Calibri"/>
            </a:endParaRPr>
          </a:p>
        </p:txBody>
      </p:sp>
      <p:sp>
        <p:nvSpPr>
          <p:cNvPr id="66" name="object 3">
            <a:extLst>
              <a:ext uri="{FF2B5EF4-FFF2-40B4-BE49-F238E27FC236}">
                <a16:creationId xmlns:a16="http://schemas.microsoft.com/office/drawing/2014/main" id="{E4212700-C157-C543-8F8D-761C830524D7}"/>
              </a:ext>
            </a:extLst>
          </p:cNvPr>
          <p:cNvSpPr txBox="1"/>
          <p:nvPr/>
        </p:nvSpPr>
        <p:spPr>
          <a:xfrm>
            <a:off x="7029453" y="8592291"/>
            <a:ext cx="186055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Century Schoolbook"/>
                <a:cs typeface="Century Schoolbook"/>
              </a:rPr>
              <a:t>size range: </a:t>
            </a:r>
            <a:r>
              <a:rPr sz="1400" dirty="0">
                <a:latin typeface="Century Schoolbook"/>
                <a:cs typeface="Century Schoolbook"/>
              </a:rPr>
              <a:t>100-500</a:t>
            </a:r>
            <a:r>
              <a:rPr sz="1400" spc="-55" dirty="0">
                <a:latin typeface="Century Schoolbook"/>
                <a:cs typeface="Century Schoolbook"/>
              </a:rPr>
              <a:t> </a:t>
            </a:r>
            <a:r>
              <a:rPr sz="1400" dirty="0">
                <a:latin typeface="Century Schoolbook"/>
                <a:cs typeface="Century Schoolbook"/>
              </a:rPr>
              <a:t>bp</a:t>
            </a:r>
          </a:p>
        </p:txBody>
      </p:sp>
      <p:pic>
        <p:nvPicPr>
          <p:cNvPr id="67" name="object 4">
            <a:extLst>
              <a:ext uri="{FF2B5EF4-FFF2-40B4-BE49-F238E27FC236}">
                <a16:creationId xmlns:a16="http://schemas.microsoft.com/office/drawing/2014/main" id="{8F78D92B-8860-794E-9DB0-CCC0654EB34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93364" y="4829958"/>
            <a:ext cx="2983741" cy="3685919"/>
          </a:xfrm>
          <a:prstGeom prst="rect">
            <a:avLst/>
          </a:prstGeom>
        </p:spPr>
      </p:pic>
      <p:pic>
        <p:nvPicPr>
          <p:cNvPr id="68" name="object 5">
            <a:extLst>
              <a:ext uri="{FF2B5EF4-FFF2-40B4-BE49-F238E27FC236}">
                <a16:creationId xmlns:a16="http://schemas.microsoft.com/office/drawing/2014/main" id="{501E1867-7FBF-0F45-AAF2-0FC8FB9EFDAA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729014" y="3282495"/>
            <a:ext cx="1205730" cy="1943007"/>
          </a:xfrm>
          <a:prstGeom prst="rect">
            <a:avLst/>
          </a:prstGeom>
        </p:spPr>
      </p:pic>
      <p:grpSp>
        <p:nvGrpSpPr>
          <p:cNvPr id="70" name="object 7">
            <a:extLst>
              <a:ext uri="{FF2B5EF4-FFF2-40B4-BE49-F238E27FC236}">
                <a16:creationId xmlns:a16="http://schemas.microsoft.com/office/drawing/2014/main" id="{5BE26DE2-68F7-114D-BEEE-D5ED43992EA4}"/>
              </a:ext>
            </a:extLst>
          </p:cNvPr>
          <p:cNvGrpSpPr/>
          <p:nvPr/>
        </p:nvGrpSpPr>
        <p:grpSpPr>
          <a:xfrm>
            <a:off x="10044248" y="4888297"/>
            <a:ext cx="1860550" cy="3685919"/>
            <a:chOff x="10198818" y="5002442"/>
            <a:chExt cx="2759710" cy="4745355"/>
          </a:xfrm>
        </p:grpSpPr>
        <p:pic>
          <p:nvPicPr>
            <p:cNvPr id="71" name="object 8">
              <a:extLst>
                <a:ext uri="{FF2B5EF4-FFF2-40B4-BE49-F238E27FC236}">
                  <a16:creationId xmlns:a16="http://schemas.microsoft.com/office/drawing/2014/main" id="{10EB3838-159A-2649-99E5-5FC0232F5CEB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422242" y="5842287"/>
              <a:ext cx="2518714" cy="292232"/>
            </a:xfrm>
            <a:prstGeom prst="rect">
              <a:avLst/>
            </a:prstGeom>
          </p:spPr>
        </p:pic>
        <p:pic>
          <p:nvPicPr>
            <p:cNvPr id="72" name="object 9">
              <a:extLst>
                <a:ext uri="{FF2B5EF4-FFF2-40B4-BE49-F238E27FC236}">
                  <a16:creationId xmlns:a16="http://schemas.microsoft.com/office/drawing/2014/main" id="{80D189B7-543F-D444-9505-3E1169E9ACB9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90808" y="5726331"/>
              <a:ext cx="441063" cy="270069"/>
            </a:xfrm>
            <a:prstGeom prst="rect">
              <a:avLst/>
            </a:prstGeom>
          </p:spPr>
        </p:pic>
        <p:pic>
          <p:nvPicPr>
            <p:cNvPr id="73" name="object 10">
              <a:extLst>
                <a:ext uri="{FF2B5EF4-FFF2-40B4-BE49-F238E27FC236}">
                  <a16:creationId xmlns:a16="http://schemas.microsoft.com/office/drawing/2014/main" id="{C8105E35-1DA3-874A-94FA-E868C08714EE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232743" y="5651517"/>
              <a:ext cx="372833" cy="417666"/>
            </a:xfrm>
            <a:prstGeom prst="rect">
              <a:avLst/>
            </a:prstGeom>
          </p:spPr>
        </p:pic>
        <p:pic>
          <p:nvPicPr>
            <p:cNvPr id="74" name="object 11">
              <a:extLst>
                <a:ext uri="{FF2B5EF4-FFF2-40B4-BE49-F238E27FC236}">
                  <a16:creationId xmlns:a16="http://schemas.microsoft.com/office/drawing/2014/main" id="{7D6FBA33-C7EF-6640-A2CC-D64826D4A009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099759" y="5710654"/>
              <a:ext cx="445689" cy="300183"/>
            </a:xfrm>
            <a:prstGeom prst="rect">
              <a:avLst/>
            </a:prstGeom>
          </p:spPr>
        </p:pic>
        <p:pic>
          <p:nvPicPr>
            <p:cNvPr id="75" name="object 12">
              <a:extLst>
                <a:ext uri="{FF2B5EF4-FFF2-40B4-BE49-F238E27FC236}">
                  <a16:creationId xmlns:a16="http://schemas.microsoft.com/office/drawing/2014/main" id="{9D253F85-0480-2F4A-BBC8-40B49049BBCE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245802" y="5775420"/>
              <a:ext cx="443984" cy="273227"/>
            </a:xfrm>
            <a:prstGeom prst="rect">
              <a:avLst/>
            </a:prstGeom>
          </p:spPr>
        </p:pic>
        <p:sp>
          <p:nvSpPr>
            <p:cNvPr id="76" name="object 13">
              <a:extLst>
                <a:ext uri="{FF2B5EF4-FFF2-40B4-BE49-F238E27FC236}">
                  <a16:creationId xmlns:a16="http://schemas.microsoft.com/office/drawing/2014/main" id="{FD5772A9-2C6E-0047-B4A9-9202A7C5B630}"/>
                </a:ext>
              </a:extLst>
            </p:cNvPr>
            <p:cNvSpPr/>
            <p:nvPr/>
          </p:nvSpPr>
          <p:spPr>
            <a:xfrm>
              <a:off x="11002327" y="5895644"/>
              <a:ext cx="114300" cy="153035"/>
            </a:xfrm>
            <a:custGeom>
              <a:avLst/>
              <a:gdLst/>
              <a:ahLst/>
              <a:cxnLst/>
              <a:rect l="l" t="t" r="r" b="b"/>
              <a:pathLst>
                <a:path w="114300" h="153035">
                  <a:moveTo>
                    <a:pt x="20447" y="110248"/>
                  </a:moveTo>
                  <a:lnTo>
                    <a:pt x="20193" y="110083"/>
                  </a:lnTo>
                  <a:lnTo>
                    <a:pt x="20193" y="110794"/>
                  </a:lnTo>
                  <a:lnTo>
                    <a:pt x="20447" y="110248"/>
                  </a:lnTo>
                  <a:close/>
                </a:path>
                <a:path w="114300" h="153035">
                  <a:moveTo>
                    <a:pt x="24752" y="48196"/>
                  </a:moveTo>
                  <a:lnTo>
                    <a:pt x="20802" y="52082"/>
                  </a:lnTo>
                  <a:lnTo>
                    <a:pt x="3962" y="52603"/>
                  </a:lnTo>
                  <a:lnTo>
                    <a:pt x="0" y="47066"/>
                  </a:lnTo>
                  <a:lnTo>
                    <a:pt x="0" y="57518"/>
                  </a:lnTo>
                  <a:lnTo>
                    <a:pt x="736" y="63436"/>
                  </a:lnTo>
                  <a:lnTo>
                    <a:pt x="2349" y="67525"/>
                  </a:lnTo>
                  <a:lnTo>
                    <a:pt x="3962" y="72745"/>
                  </a:lnTo>
                  <a:lnTo>
                    <a:pt x="4648" y="81407"/>
                  </a:lnTo>
                  <a:lnTo>
                    <a:pt x="4699" y="84289"/>
                  </a:lnTo>
                  <a:lnTo>
                    <a:pt x="4699" y="87172"/>
                  </a:lnTo>
                  <a:lnTo>
                    <a:pt x="3962" y="88226"/>
                  </a:lnTo>
                  <a:lnTo>
                    <a:pt x="4699" y="88430"/>
                  </a:lnTo>
                  <a:lnTo>
                    <a:pt x="4699" y="88900"/>
                  </a:lnTo>
                  <a:lnTo>
                    <a:pt x="7493" y="89154"/>
                  </a:lnTo>
                  <a:lnTo>
                    <a:pt x="8077" y="89306"/>
                  </a:lnTo>
                  <a:lnTo>
                    <a:pt x="7747" y="90512"/>
                  </a:lnTo>
                  <a:lnTo>
                    <a:pt x="7391" y="91719"/>
                  </a:lnTo>
                  <a:lnTo>
                    <a:pt x="6464" y="93726"/>
                  </a:lnTo>
                  <a:lnTo>
                    <a:pt x="6464" y="96253"/>
                  </a:lnTo>
                  <a:lnTo>
                    <a:pt x="5753" y="96774"/>
                  </a:lnTo>
                  <a:lnTo>
                    <a:pt x="7073" y="98602"/>
                  </a:lnTo>
                  <a:lnTo>
                    <a:pt x="8356" y="100444"/>
                  </a:lnTo>
                  <a:lnTo>
                    <a:pt x="3797" y="104724"/>
                  </a:lnTo>
                  <a:lnTo>
                    <a:pt x="3797" y="106502"/>
                  </a:lnTo>
                  <a:lnTo>
                    <a:pt x="6756" y="109296"/>
                  </a:lnTo>
                  <a:lnTo>
                    <a:pt x="7099" y="110375"/>
                  </a:lnTo>
                  <a:lnTo>
                    <a:pt x="4660" y="110439"/>
                  </a:lnTo>
                  <a:lnTo>
                    <a:pt x="4660" y="115100"/>
                  </a:lnTo>
                  <a:lnTo>
                    <a:pt x="4622" y="118630"/>
                  </a:lnTo>
                  <a:lnTo>
                    <a:pt x="3937" y="129387"/>
                  </a:lnTo>
                  <a:lnTo>
                    <a:pt x="2336" y="135483"/>
                  </a:lnTo>
                  <a:lnTo>
                    <a:pt x="723" y="139420"/>
                  </a:lnTo>
                  <a:lnTo>
                    <a:pt x="76" y="143840"/>
                  </a:lnTo>
                  <a:lnTo>
                    <a:pt x="0" y="153009"/>
                  </a:lnTo>
                  <a:lnTo>
                    <a:pt x="6629" y="148996"/>
                  </a:lnTo>
                  <a:lnTo>
                    <a:pt x="23634" y="147027"/>
                  </a:lnTo>
                  <a:lnTo>
                    <a:pt x="24599" y="149606"/>
                  </a:lnTo>
                  <a:lnTo>
                    <a:pt x="24599" y="147027"/>
                  </a:lnTo>
                  <a:lnTo>
                    <a:pt x="24599" y="143840"/>
                  </a:lnTo>
                  <a:lnTo>
                    <a:pt x="23914" y="137782"/>
                  </a:lnTo>
                  <a:lnTo>
                    <a:pt x="22390" y="133489"/>
                  </a:lnTo>
                  <a:lnTo>
                    <a:pt x="20878" y="127812"/>
                  </a:lnTo>
                  <a:lnTo>
                    <a:pt x="20231" y="118097"/>
                  </a:lnTo>
                  <a:lnTo>
                    <a:pt x="20231" y="118605"/>
                  </a:lnTo>
                  <a:lnTo>
                    <a:pt x="20116" y="115201"/>
                  </a:lnTo>
                  <a:lnTo>
                    <a:pt x="20193" y="110794"/>
                  </a:lnTo>
                  <a:lnTo>
                    <a:pt x="20091" y="110020"/>
                  </a:lnTo>
                  <a:lnTo>
                    <a:pt x="17843" y="108597"/>
                  </a:lnTo>
                  <a:lnTo>
                    <a:pt x="20739" y="102844"/>
                  </a:lnTo>
                  <a:lnTo>
                    <a:pt x="19481" y="100444"/>
                  </a:lnTo>
                  <a:lnTo>
                    <a:pt x="18808" y="99250"/>
                  </a:lnTo>
                  <a:lnTo>
                    <a:pt x="18364" y="97574"/>
                  </a:lnTo>
                  <a:lnTo>
                    <a:pt x="20358" y="94538"/>
                  </a:lnTo>
                  <a:lnTo>
                    <a:pt x="22085" y="92100"/>
                  </a:lnTo>
                  <a:lnTo>
                    <a:pt x="19773" y="90297"/>
                  </a:lnTo>
                  <a:lnTo>
                    <a:pt x="20320" y="90347"/>
                  </a:lnTo>
                  <a:lnTo>
                    <a:pt x="20294" y="88557"/>
                  </a:lnTo>
                  <a:lnTo>
                    <a:pt x="20485" y="88430"/>
                  </a:lnTo>
                  <a:lnTo>
                    <a:pt x="21120" y="85775"/>
                  </a:lnTo>
                  <a:lnTo>
                    <a:pt x="20256" y="84874"/>
                  </a:lnTo>
                  <a:lnTo>
                    <a:pt x="20269" y="81407"/>
                  </a:lnTo>
                  <a:lnTo>
                    <a:pt x="20878" y="72885"/>
                  </a:lnTo>
                  <a:lnTo>
                    <a:pt x="22440" y="67386"/>
                  </a:lnTo>
                  <a:lnTo>
                    <a:pt x="24028" y="63068"/>
                  </a:lnTo>
                  <a:lnTo>
                    <a:pt x="24752" y="57518"/>
                  </a:lnTo>
                  <a:lnTo>
                    <a:pt x="24752" y="52603"/>
                  </a:lnTo>
                  <a:lnTo>
                    <a:pt x="24752" y="48196"/>
                  </a:lnTo>
                  <a:close/>
                </a:path>
                <a:path w="114300" h="153035">
                  <a:moveTo>
                    <a:pt x="109448" y="63182"/>
                  </a:moveTo>
                  <a:lnTo>
                    <a:pt x="109194" y="63030"/>
                  </a:lnTo>
                  <a:lnTo>
                    <a:pt x="109194" y="63728"/>
                  </a:lnTo>
                  <a:lnTo>
                    <a:pt x="109448" y="63182"/>
                  </a:lnTo>
                  <a:close/>
                </a:path>
                <a:path w="114300" h="153035">
                  <a:moveTo>
                    <a:pt x="113753" y="1130"/>
                  </a:moveTo>
                  <a:lnTo>
                    <a:pt x="109804" y="5016"/>
                  </a:lnTo>
                  <a:lnTo>
                    <a:pt x="92951" y="5537"/>
                  </a:lnTo>
                  <a:lnTo>
                    <a:pt x="89001" y="0"/>
                  </a:lnTo>
                  <a:lnTo>
                    <a:pt x="89001" y="10452"/>
                  </a:lnTo>
                  <a:lnTo>
                    <a:pt x="89725" y="16383"/>
                  </a:lnTo>
                  <a:lnTo>
                    <a:pt x="91351" y="20459"/>
                  </a:lnTo>
                  <a:lnTo>
                    <a:pt x="92964" y="25679"/>
                  </a:lnTo>
                  <a:lnTo>
                    <a:pt x="93637" y="34353"/>
                  </a:lnTo>
                  <a:lnTo>
                    <a:pt x="93687" y="37223"/>
                  </a:lnTo>
                  <a:lnTo>
                    <a:pt x="93687" y="40106"/>
                  </a:lnTo>
                  <a:lnTo>
                    <a:pt x="92951" y="41173"/>
                  </a:lnTo>
                  <a:lnTo>
                    <a:pt x="93687" y="41363"/>
                  </a:lnTo>
                  <a:lnTo>
                    <a:pt x="93687" y="41833"/>
                  </a:lnTo>
                  <a:lnTo>
                    <a:pt x="96494" y="42087"/>
                  </a:lnTo>
                  <a:lnTo>
                    <a:pt x="97066" y="42240"/>
                  </a:lnTo>
                  <a:lnTo>
                    <a:pt x="96748" y="43446"/>
                  </a:lnTo>
                  <a:lnTo>
                    <a:pt x="96393" y="44653"/>
                  </a:lnTo>
                  <a:lnTo>
                    <a:pt x="95465" y="46659"/>
                  </a:lnTo>
                  <a:lnTo>
                    <a:pt x="95465" y="49187"/>
                  </a:lnTo>
                  <a:lnTo>
                    <a:pt x="94754" y="49720"/>
                  </a:lnTo>
                  <a:lnTo>
                    <a:pt x="96075" y="51549"/>
                  </a:lnTo>
                  <a:lnTo>
                    <a:pt x="97358" y="53390"/>
                  </a:lnTo>
                  <a:lnTo>
                    <a:pt x="92798" y="57658"/>
                  </a:lnTo>
                  <a:lnTo>
                    <a:pt x="92798" y="59436"/>
                  </a:lnTo>
                  <a:lnTo>
                    <a:pt x="95745" y="62230"/>
                  </a:lnTo>
                  <a:lnTo>
                    <a:pt x="96088" y="63309"/>
                  </a:lnTo>
                  <a:lnTo>
                    <a:pt x="93662" y="63373"/>
                  </a:lnTo>
                  <a:lnTo>
                    <a:pt x="93662" y="68033"/>
                  </a:lnTo>
                  <a:lnTo>
                    <a:pt x="93611" y="71577"/>
                  </a:lnTo>
                  <a:lnTo>
                    <a:pt x="92925" y="82321"/>
                  </a:lnTo>
                  <a:lnTo>
                    <a:pt x="91325" y="88430"/>
                  </a:lnTo>
                  <a:lnTo>
                    <a:pt x="89725" y="92354"/>
                  </a:lnTo>
                  <a:lnTo>
                    <a:pt x="89077" y="96786"/>
                  </a:lnTo>
                  <a:lnTo>
                    <a:pt x="89001" y="105943"/>
                  </a:lnTo>
                  <a:lnTo>
                    <a:pt x="95618" y="101930"/>
                  </a:lnTo>
                  <a:lnTo>
                    <a:pt x="112636" y="99961"/>
                  </a:lnTo>
                  <a:lnTo>
                    <a:pt x="113588" y="102539"/>
                  </a:lnTo>
                  <a:lnTo>
                    <a:pt x="113588" y="99961"/>
                  </a:lnTo>
                  <a:lnTo>
                    <a:pt x="113588" y="96786"/>
                  </a:lnTo>
                  <a:lnTo>
                    <a:pt x="112903" y="90716"/>
                  </a:lnTo>
                  <a:lnTo>
                    <a:pt x="111391" y="86423"/>
                  </a:lnTo>
                  <a:lnTo>
                    <a:pt x="109880" y="80759"/>
                  </a:lnTo>
                  <a:lnTo>
                    <a:pt x="109220" y="71018"/>
                  </a:lnTo>
                  <a:lnTo>
                    <a:pt x="109220" y="71539"/>
                  </a:lnTo>
                  <a:lnTo>
                    <a:pt x="109105" y="68122"/>
                  </a:lnTo>
                  <a:lnTo>
                    <a:pt x="109194" y="63728"/>
                  </a:lnTo>
                  <a:lnTo>
                    <a:pt x="109093" y="62966"/>
                  </a:lnTo>
                  <a:lnTo>
                    <a:pt x="106845" y="61544"/>
                  </a:lnTo>
                  <a:lnTo>
                    <a:pt x="109740" y="55791"/>
                  </a:lnTo>
                  <a:lnTo>
                    <a:pt x="108483" y="53390"/>
                  </a:lnTo>
                  <a:lnTo>
                    <a:pt x="107810" y="52197"/>
                  </a:lnTo>
                  <a:lnTo>
                    <a:pt x="107353" y="50507"/>
                  </a:lnTo>
                  <a:lnTo>
                    <a:pt x="109347" y="47472"/>
                  </a:lnTo>
                  <a:lnTo>
                    <a:pt x="111086" y="45034"/>
                  </a:lnTo>
                  <a:lnTo>
                    <a:pt x="108775" y="43230"/>
                  </a:lnTo>
                  <a:lnTo>
                    <a:pt x="109321" y="43281"/>
                  </a:lnTo>
                  <a:lnTo>
                    <a:pt x="109296" y="41490"/>
                  </a:lnTo>
                  <a:lnTo>
                    <a:pt x="109474" y="41363"/>
                  </a:lnTo>
                  <a:lnTo>
                    <a:pt x="110121" y="38709"/>
                  </a:lnTo>
                  <a:lnTo>
                    <a:pt x="109258" y="37807"/>
                  </a:lnTo>
                  <a:lnTo>
                    <a:pt x="109258" y="34340"/>
                  </a:lnTo>
                  <a:lnTo>
                    <a:pt x="109880" y="25831"/>
                  </a:lnTo>
                  <a:lnTo>
                    <a:pt x="111442" y="20320"/>
                  </a:lnTo>
                  <a:lnTo>
                    <a:pt x="113030" y="16002"/>
                  </a:lnTo>
                  <a:lnTo>
                    <a:pt x="113753" y="10452"/>
                  </a:lnTo>
                  <a:lnTo>
                    <a:pt x="113753" y="5537"/>
                  </a:lnTo>
                  <a:lnTo>
                    <a:pt x="113753" y="113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14">
              <a:extLst>
                <a:ext uri="{FF2B5EF4-FFF2-40B4-BE49-F238E27FC236}">
                  <a16:creationId xmlns:a16="http://schemas.microsoft.com/office/drawing/2014/main" id="{150FFCFA-4CC4-1F4F-9EA6-AB843E823436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721103" y="5841250"/>
              <a:ext cx="216990" cy="190945"/>
            </a:xfrm>
            <a:prstGeom prst="rect">
              <a:avLst/>
            </a:prstGeom>
          </p:spPr>
        </p:pic>
        <p:pic>
          <p:nvPicPr>
            <p:cNvPr id="78" name="object 15">
              <a:extLst>
                <a:ext uri="{FF2B5EF4-FFF2-40B4-BE49-F238E27FC236}">
                  <a16:creationId xmlns:a16="http://schemas.microsoft.com/office/drawing/2014/main" id="{C3078E0D-166B-0D4D-A11A-33B99DA2FF07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545834" y="7207267"/>
              <a:ext cx="856093" cy="353920"/>
            </a:xfrm>
            <a:prstGeom prst="rect">
              <a:avLst/>
            </a:prstGeom>
          </p:spPr>
        </p:pic>
        <p:pic>
          <p:nvPicPr>
            <p:cNvPr id="79" name="object 16">
              <a:extLst>
                <a:ext uri="{FF2B5EF4-FFF2-40B4-BE49-F238E27FC236}">
                  <a16:creationId xmlns:a16="http://schemas.microsoft.com/office/drawing/2014/main" id="{73EF786E-6F60-3646-8F2A-5E93A4E8EA10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824598" y="7137464"/>
              <a:ext cx="450990" cy="329604"/>
            </a:xfrm>
            <a:prstGeom prst="rect">
              <a:avLst/>
            </a:prstGeom>
          </p:spPr>
        </p:pic>
        <p:pic>
          <p:nvPicPr>
            <p:cNvPr id="80" name="object 17">
              <a:extLst>
                <a:ext uri="{FF2B5EF4-FFF2-40B4-BE49-F238E27FC236}">
                  <a16:creationId xmlns:a16="http://schemas.microsoft.com/office/drawing/2014/main" id="{32FEB80C-EF19-DE44-8EF1-AEAD7021FC0A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258287" y="8170859"/>
              <a:ext cx="866244" cy="358116"/>
            </a:xfrm>
            <a:prstGeom prst="rect">
              <a:avLst/>
            </a:prstGeom>
          </p:spPr>
        </p:pic>
        <p:pic>
          <p:nvPicPr>
            <p:cNvPr id="81" name="object 18">
              <a:extLst>
                <a:ext uri="{FF2B5EF4-FFF2-40B4-BE49-F238E27FC236}">
                  <a16:creationId xmlns:a16="http://schemas.microsoft.com/office/drawing/2014/main" id="{85E0C8E3-91F4-3F44-85FD-44A93DBA95F4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603613" y="8128180"/>
              <a:ext cx="444115" cy="275822"/>
            </a:xfrm>
            <a:prstGeom prst="rect">
              <a:avLst/>
            </a:prstGeom>
          </p:spPr>
        </p:pic>
        <p:pic>
          <p:nvPicPr>
            <p:cNvPr id="82" name="object 19">
              <a:extLst>
                <a:ext uri="{FF2B5EF4-FFF2-40B4-BE49-F238E27FC236}">
                  <a16:creationId xmlns:a16="http://schemas.microsoft.com/office/drawing/2014/main" id="{4BD2381D-0308-B946-87C0-01E6EB258FBF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843638" y="7225405"/>
              <a:ext cx="812218" cy="335781"/>
            </a:xfrm>
            <a:prstGeom prst="rect">
              <a:avLst/>
            </a:prstGeom>
          </p:spPr>
        </p:pic>
        <p:pic>
          <p:nvPicPr>
            <p:cNvPr id="86" name="object 20">
              <a:extLst>
                <a:ext uri="{FF2B5EF4-FFF2-40B4-BE49-F238E27FC236}">
                  <a16:creationId xmlns:a16="http://schemas.microsoft.com/office/drawing/2014/main" id="{A26356D4-CE20-7E42-9F22-F157CF94868F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228461" y="7096691"/>
              <a:ext cx="367715" cy="411774"/>
            </a:xfrm>
            <a:prstGeom prst="rect">
              <a:avLst/>
            </a:prstGeom>
          </p:spPr>
        </p:pic>
        <p:pic>
          <p:nvPicPr>
            <p:cNvPr id="87" name="object 21">
              <a:extLst>
                <a:ext uri="{FF2B5EF4-FFF2-40B4-BE49-F238E27FC236}">
                  <a16:creationId xmlns:a16="http://schemas.microsoft.com/office/drawing/2014/main" id="{C202C8A2-EEEA-2E45-87D6-B67361DD0192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198818" y="5002442"/>
              <a:ext cx="2759156" cy="4744928"/>
            </a:xfrm>
            <a:prstGeom prst="rect">
              <a:avLst/>
            </a:prstGeom>
          </p:spPr>
        </p:pic>
      </p:grpSp>
      <p:sp>
        <p:nvSpPr>
          <p:cNvPr id="88" name="object 24">
            <a:extLst>
              <a:ext uri="{FF2B5EF4-FFF2-40B4-BE49-F238E27FC236}">
                <a16:creationId xmlns:a16="http://schemas.microsoft.com/office/drawing/2014/main" id="{C2334CCF-AA53-2341-AC5F-D2346D217F3C}"/>
              </a:ext>
            </a:extLst>
          </p:cNvPr>
          <p:cNvSpPr txBox="1"/>
          <p:nvPr/>
        </p:nvSpPr>
        <p:spPr>
          <a:xfrm>
            <a:off x="5601916" y="2812628"/>
            <a:ext cx="7187478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252525"/>
                </a:solidFill>
                <a:cs typeface="Century Schoolbook"/>
              </a:rPr>
              <a:t>The DNA-protein complexes (chromatin-protein) are then sheared</a:t>
            </a:r>
            <a:r>
              <a:rPr sz="1600" spc="85" dirty="0">
                <a:solidFill>
                  <a:srgbClr val="252525"/>
                </a:solidFill>
                <a:cs typeface="Century Schoolbook"/>
              </a:rPr>
              <a:t> </a:t>
            </a:r>
            <a:r>
              <a:rPr sz="1600" spc="-5" dirty="0">
                <a:solidFill>
                  <a:srgbClr val="252525"/>
                </a:solidFill>
                <a:cs typeface="Century Schoolbook"/>
              </a:rPr>
              <a:t>into</a:t>
            </a:r>
            <a:endParaRPr sz="1600" dirty="0">
              <a:cs typeface="Century Schoolbook"/>
            </a:endParaRPr>
          </a:p>
          <a:p>
            <a:pPr>
              <a:lnSpc>
                <a:spcPct val="100000"/>
              </a:lnSpc>
            </a:pPr>
            <a:r>
              <a:rPr sz="1600" dirty="0">
                <a:solidFill>
                  <a:srgbClr val="252525"/>
                </a:solidFill>
                <a:cs typeface="Century Schoolbook"/>
              </a:rPr>
              <a:t>~500 bp </a:t>
            </a:r>
            <a:r>
              <a:rPr sz="1600" spc="-5" dirty="0">
                <a:solidFill>
                  <a:srgbClr val="252525"/>
                </a:solidFill>
                <a:cs typeface="Century Schoolbook"/>
              </a:rPr>
              <a:t>DNA fragments </a:t>
            </a:r>
            <a:r>
              <a:rPr sz="1600" dirty="0">
                <a:solidFill>
                  <a:srgbClr val="252525"/>
                </a:solidFill>
                <a:cs typeface="Century Schoolbook"/>
              </a:rPr>
              <a:t>by </a:t>
            </a:r>
            <a:r>
              <a:rPr sz="1600" b="1" spc="-5" dirty="0">
                <a:cs typeface="Century Schoolbook"/>
              </a:rPr>
              <a:t>sonication </a:t>
            </a:r>
            <a:r>
              <a:rPr sz="1600" dirty="0">
                <a:solidFill>
                  <a:srgbClr val="252525"/>
                </a:solidFill>
                <a:cs typeface="Century Schoolbook"/>
              </a:rPr>
              <a:t>or </a:t>
            </a:r>
            <a:r>
              <a:rPr sz="1600" spc="-5" dirty="0">
                <a:solidFill>
                  <a:srgbClr val="252525"/>
                </a:solidFill>
                <a:cs typeface="Century Schoolbook"/>
              </a:rPr>
              <a:t>(nuclease</a:t>
            </a:r>
            <a:r>
              <a:rPr sz="1600" spc="-10" dirty="0">
                <a:solidFill>
                  <a:srgbClr val="252525"/>
                </a:solidFill>
                <a:cs typeface="Century Schoolbook"/>
              </a:rPr>
              <a:t> </a:t>
            </a:r>
            <a:r>
              <a:rPr sz="1600" spc="-5" dirty="0">
                <a:solidFill>
                  <a:srgbClr val="252525"/>
                </a:solidFill>
                <a:cs typeface="Century Schoolbook"/>
              </a:rPr>
              <a:t>digestion).</a:t>
            </a:r>
            <a:endParaRPr sz="1600" dirty="0">
              <a:cs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30259206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701C299-A6F6-CC42-95F3-5063991DEA83}"/>
              </a:ext>
            </a:extLst>
          </p:cNvPr>
          <p:cNvSpPr/>
          <p:nvPr/>
        </p:nvSpPr>
        <p:spPr>
          <a:xfrm>
            <a:off x="-41392" y="-15882"/>
            <a:ext cx="13173192" cy="102572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673" y="67510"/>
            <a:ext cx="7491050" cy="718558"/>
          </a:xfrm>
          <a:prstGeom prst="rect">
            <a:avLst/>
          </a:prstGeom>
          <a:ln>
            <a:noFill/>
          </a:ln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4551" spc="-7" dirty="0" err="1">
                <a:solidFill>
                  <a:schemeClr val="bg1"/>
                </a:solidFill>
                <a:latin typeface="+mn-lt"/>
              </a:rPr>
              <a:t>ChIP</a:t>
            </a:r>
            <a:endParaRPr sz="455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034B91-D3E9-AA4B-BD68-1D10F00A0EC6}"/>
              </a:ext>
            </a:extLst>
          </p:cNvPr>
          <p:cNvSpPr/>
          <p:nvPr/>
        </p:nvSpPr>
        <p:spPr>
          <a:xfrm>
            <a:off x="-41392" y="1093234"/>
            <a:ext cx="12631327" cy="1237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0">
              <a:lnSpc>
                <a:spcPct val="100000"/>
              </a:lnSpc>
              <a:spcBef>
                <a:spcPts val="100"/>
              </a:spcBef>
              <a:tabLst>
                <a:tab pos="4624705" algn="l"/>
              </a:tabLst>
            </a:pPr>
            <a:r>
              <a:rPr lang="en-GB" sz="2000" b="1" spc="-5" dirty="0">
                <a:solidFill>
                  <a:srgbClr val="5F5F5F"/>
                </a:solidFill>
                <a:cs typeface="Century Schoolbook"/>
              </a:rPr>
              <a:t>AIM: Identification</a:t>
            </a:r>
            <a:r>
              <a:rPr lang="en-GB" sz="2000" b="1" spc="25" dirty="0">
                <a:solidFill>
                  <a:srgbClr val="5F5F5F"/>
                </a:solidFill>
                <a:cs typeface="Century Schoolbook"/>
              </a:rPr>
              <a:t> </a:t>
            </a:r>
            <a:r>
              <a:rPr lang="en-GB" sz="2000" b="1" spc="-5" dirty="0">
                <a:solidFill>
                  <a:srgbClr val="5F5F5F"/>
                </a:solidFill>
                <a:cs typeface="Century Schoolbook"/>
              </a:rPr>
              <a:t>of</a:t>
            </a:r>
            <a:r>
              <a:rPr lang="en-GB" sz="2000" b="1" spc="15" dirty="0">
                <a:solidFill>
                  <a:srgbClr val="5F5F5F"/>
                </a:solidFill>
                <a:cs typeface="Century Schoolbook"/>
              </a:rPr>
              <a:t> </a:t>
            </a:r>
            <a:r>
              <a:rPr lang="en-GB" sz="2000" b="1" dirty="0">
                <a:solidFill>
                  <a:srgbClr val="5F5F5F"/>
                </a:solidFill>
                <a:cs typeface="Century Schoolbook"/>
              </a:rPr>
              <a:t>the </a:t>
            </a:r>
            <a:r>
              <a:rPr lang="en-GB" sz="2000" b="1" spc="-5" dirty="0">
                <a:solidFill>
                  <a:srgbClr val="5F5F5F"/>
                </a:solidFill>
                <a:cs typeface="Century Schoolbook"/>
              </a:rPr>
              <a:t>genomic loci bound </a:t>
            </a:r>
            <a:r>
              <a:rPr lang="en-GB" sz="2000" b="1" dirty="0">
                <a:solidFill>
                  <a:srgbClr val="5F5F5F"/>
                </a:solidFill>
                <a:cs typeface="Century Schoolbook"/>
              </a:rPr>
              <a:t>to a DNA </a:t>
            </a:r>
            <a:r>
              <a:rPr lang="en-GB" sz="2000" b="1" spc="-5" dirty="0">
                <a:solidFill>
                  <a:srgbClr val="5F5F5F"/>
                </a:solidFill>
                <a:cs typeface="Century Schoolbook"/>
              </a:rPr>
              <a:t>binding</a:t>
            </a:r>
            <a:r>
              <a:rPr lang="en-GB" sz="2000" b="1" spc="15" dirty="0">
                <a:solidFill>
                  <a:srgbClr val="5F5F5F"/>
                </a:solidFill>
                <a:cs typeface="Century Schoolbook"/>
              </a:rPr>
              <a:t> </a:t>
            </a:r>
            <a:r>
              <a:rPr lang="en-GB" sz="2000" b="1" spc="-5" dirty="0">
                <a:solidFill>
                  <a:srgbClr val="5F5F5F"/>
                </a:solidFill>
                <a:cs typeface="Century Schoolbook"/>
              </a:rPr>
              <a:t>protein.</a:t>
            </a:r>
            <a:r>
              <a:rPr lang="en-GB" sz="1600" b="1" spc="-5" dirty="0">
                <a:solidFill>
                  <a:srgbClr val="5F5F5F"/>
                </a:solidFill>
                <a:cs typeface="Century Schoolbook"/>
              </a:rPr>
              <a:t> (Bait Protein/ output :DNA)</a:t>
            </a:r>
            <a:endParaRPr lang="en-GB" sz="2800" dirty="0">
              <a:cs typeface="Century Schoolbook"/>
            </a:endParaRPr>
          </a:p>
          <a:p>
            <a:pPr marL="12700" marR="5080">
              <a:lnSpc>
                <a:spcPct val="102299"/>
              </a:lnSpc>
            </a:pPr>
            <a:r>
              <a:rPr lang="en-GB" b="1" spc="-5" dirty="0">
                <a:cs typeface="Century Schoolbook"/>
              </a:rPr>
              <a:t>Chromatin Immunoprecipitation (</a:t>
            </a:r>
            <a:r>
              <a:rPr lang="en-GB" b="1" spc="-5" dirty="0" err="1">
                <a:cs typeface="Century Schoolbook"/>
              </a:rPr>
              <a:t>ChIP</a:t>
            </a:r>
            <a:r>
              <a:rPr lang="en-GB" b="1" spc="-5" dirty="0">
                <a:cs typeface="Century Schoolbook"/>
              </a:rPr>
              <a:t>) </a:t>
            </a:r>
            <a:r>
              <a:rPr lang="en-GB" spc="-5" dirty="0">
                <a:cs typeface="Century Schoolbook"/>
              </a:rPr>
              <a:t>is </a:t>
            </a:r>
            <a:r>
              <a:rPr lang="en-GB" dirty="0">
                <a:cs typeface="Century Schoolbook"/>
              </a:rPr>
              <a:t>an </a:t>
            </a:r>
            <a:r>
              <a:rPr lang="en-GB" spc="-5" dirty="0">
                <a:cs typeface="Century Schoolbook"/>
              </a:rPr>
              <a:t>immunoprecipitation technique used </a:t>
            </a:r>
            <a:r>
              <a:rPr lang="en-GB" dirty="0">
                <a:cs typeface="Century Schoolbook"/>
              </a:rPr>
              <a:t>to  </a:t>
            </a:r>
            <a:r>
              <a:rPr lang="en-GB" spc="-5" dirty="0">
                <a:cs typeface="Century Schoolbook"/>
              </a:rPr>
              <a:t>investigate the interaction between proteins and DNA in the cell. It aims </a:t>
            </a:r>
            <a:r>
              <a:rPr lang="en-GB" dirty="0">
                <a:cs typeface="Century Schoolbook"/>
              </a:rPr>
              <a:t>to </a:t>
            </a:r>
            <a:r>
              <a:rPr lang="en-GB" spc="-5" dirty="0">
                <a:cs typeface="Century Schoolbook"/>
              </a:rPr>
              <a:t>determine whether  specific proteins are associated with specific genomic regions, such </a:t>
            </a:r>
            <a:r>
              <a:rPr lang="en-GB" dirty="0">
                <a:cs typeface="Century Schoolbook"/>
              </a:rPr>
              <a:t>as </a:t>
            </a:r>
            <a:r>
              <a:rPr lang="en-GB" spc="-5" dirty="0">
                <a:cs typeface="Century Schoolbook"/>
              </a:rPr>
              <a:t>transcription factors </a:t>
            </a:r>
            <a:r>
              <a:rPr lang="en-GB" dirty="0">
                <a:cs typeface="Century Schoolbook"/>
              </a:rPr>
              <a:t>on  </a:t>
            </a:r>
            <a:r>
              <a:rPr lang="en-GB" spc="-5" dirty="0">
                <a:cs typeface="Century Schoolbook"/>
              </a:rPr>
              <a:t>promoters.</a:t>
            </a:r>
            <a:endParaRPr lang="en-GB" dirty="0">
              <a:cs typeface="Century Schoolbook"/>
            </a:endParaRPr>
          </a:p>
        </p:txBody>
      </p:sp>
      <p:sp>
        <p:nvSpPr>
          <p:cNvPr id="36" name="Left Bracket 35">
            <a:extLst>
              <a:ext uri="{FF2B5EF4-FFF2-40B4-BE49-F238E27FC236}">
                <a16:creationId xmlns:a16="http://schemas.microsoft.com/office/drawing/2014/main" id="{BD7EA19C-A7A4-1647-B197-22320EFFD3C6}"/>
              </a:ext>
            </a:extLst>
          </p:cNvPr>
          <p:cNvSpPr/>
          <p:nvPr/>
        </p:nvSpPr>
        <p:spPr>
          <a:xfrm>
            <a:off x="1910357" y="4272793"/>
            <a:ext cx="256000" cy="215522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37" name="Left Bracket 36">
            <a:extLst>
              <a:ext uri="{FF2B5EF4-FFF2-40B4-BE49-F238E27FC236}">
                <a16:creationId xmlns:a16="http://schemas.microsoft.com/office/drawing/2014/main" id="{6196B51C-D6AF-8A4A-855F-1F7CC327E3D2}"/>
              </a:ext>
            </a:extLst>
          </p:cNvPr>
          <p:cNvSpPr/>
          <p:nvPr/>
        </p:nvSpPr>
        <p:spPr>
          <a:xfrm>
            <a:off x="1910357" y="3157449"/>
            <a:ext cx="256000" cy="786934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38" name="Left Bracket 37">
            <a:extLst>
              <a:ext uri="{FF2B5EF4-FFF2-40B4-BE49-F238E27FC236}">
                <a16:creationId xmlns:a16="http://schemas.microsoft.com/office/drawing/2014/main" id="{4C8896BC-2E12-5347-ABCB-857284F81D6D}"/>
              </a:ext>
            </a:extLst>
          </p:cNvPr>
          <p:cNvSpPr/>
          <p:nvPr/>
        </p:nvSpPr>
        <p:spPr>
          <a:xfrm>
            <a:off x="1910356" y="6672918"/>
            <a:ext cx="256000" cy="89733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39" name="Left Bracket 38">
            <a:extLst>
              <a:ext uri="{FF2B5EF4-FFF2-40B4-BE49-F238E27FC236}">
                <a16:creationId xmlns:a16="http://schemas.microsoft.com/office/drawing/2014/main" id="{1B631CA0-E4B0-3141-A185-4FFA7A9ACA51}"/>
              </a:ext>
            </a:extLst>
          </p:cNvPr>
          <p:cNvSpPr/>
          <p:nvPr/>
        </p:nvSpPr>
        <p:spPr>
          <a:xfrm>
            <a:off x="1910356" y="8038271"/>
            <a:ext cx="256000" cy="89733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40" name="object 5">
            <a:extLst>
              <a:ext uri="{FF2B5EF4-FFF2-40B4-BE49-F238E27FC236}">
                <a16:creationId xmlns:a16="http://schemas.microsoft.com/office/drawing/2014/main" id="{6C1370A3-4FF0-D84B-AC49-9CF50C812FD6}"/>
              </a:ext>
            </a:extLst>
          </p:cNvPr>
          <p:cNvSpPr txBox="1"/>
          <p:nvPr/>
        </p:nvSpPr>
        <p:spPr>
          <a:xfrm>
            <a:off x="85768" y="3293388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Prepare</a:t>
            </a:r>
            <a:endParaRPr sz="2844" dirty="0">
              <a:cs typeface="Calibri"/>
            </a:endParaRPr>
          </a:p>
        </p:txBody>
      </p:sp>
      <p:sp>
        <p:nvSpPr>
          <p:cNvPr id="41" name="object 5">
            <a:extLst>
              <a:ext uri="{FF2B5EF4-FFF2-40B4-BE49-F238E27FC236}">
                <a16:creationId xmlns:a16="http://schemas.microsoft.com/office/drawing/2014/main" id="{18E7C5C9-E3C8-4B45-A134-9C895DDC6292}"/>
              </a:ext>
            </a:extLst>
          </p:cNvPr>
          <p:cNvSpPr txBox="1"/>
          <p:nvPr/>
        </p:nvSpPr>
        <p:spPr>
          <a:xfrm>
            <a:off x="58566" y="5000854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Enrich</a:t>
            </a:r>
            <a:endParaRPr sz="2844" dirty="0">
              <a:cs typeface="Calibri"/>
            </a:endParaRPr>
          </a:p>
        </p:txBody>
      </p:sp>
      <p:sp>
        <p:nvSpPr>
          <p:cNvPr id="42" name="object 5">
            <a:extLst>
              <a:ext uri="{FF2B5EF4-FFF2-40B4-BE49-F238E27FC236}">
                <a16:creationId xmlns:a16="http://schemas.microsoft.com/office/drawing/2014/main" id="{0B8E4793-06CC-8F4E-B4D8-09BCD7288618}"/>
              </a:ext>
            </a:extLst>
          </p:cNvPr>
          <p:cNvSpPr txBox="1"/>
          <p:nvPr/>
        </p:nvSpPr>
        <p:spPr>
          <a:xfrm>
            <a:off x="45866" y="6840716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>
                <a:cs typeface="Calibri"/>
              </a:rPr>
              <a:t>Wash</a:t>
            </a:r>
            <a:endParaRPr sz="2844" dirty="0">
              <a:cs typeface="Calibri"/>
            </a:endParaRPr>
          </a:p>
        </p:txBody>
      </p:sp>
      <p:sp>
        <p:nvSpPr>
          <p:cNvPr id="43" name="object 5">
            <a:extLst>
              <a:ext uri="{FF2B5EF4-FFF2-40B4-BE49-F238E27FC236}">
                <a16:creationId xmlns:a16="http://schemas.microsoft.com/office/drawing/2014/main" id="{C44814C8-265F-634E-92F4-C0839D418BDF}"/>
              </a:ext>
            </a:extLst>
          </p:cNvPr>
          <p:cNvSpPr txBox="1"/>
          <p:nvPr/>
        </p:nvSpPr>
        <p:spPr>
          <a:xfrm>
            <a:off x="49943" y="8224612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Analyse</a:t>
            </a:r>
            <a:endParaRPr sz="2844" dirty="0">
              <a:cs typeface="Calibri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8C7093A-5570-4044-A51E-9C4FE56A90ED}"/>
              </a:ext>
            </a:extLst>
          </p:cNvPr>
          <p:cNvGrpSpPr/>
          <p:nvPr/>
        </p:nvGrpSpPr>
        <p:grpSpPr>
          <a:xfrm>
            <a:off x="1946181" y="3043207"/>
            <a:ext cx="3698239" cy="6409833"/>
            <a:chOff x="498285" y="2100746"/>
            <a:chExt cx="2600324" cy="4506914"/>
          </a:xfrm>
        </p:grpSpPr>
        <p:grpSp>
          <p:nvGrpSpPr>
            <p:cNvPr id="45" name="object 6">
              <a:extLst>
                <a:ext uri="{FF2B5EF4-FFF2-40B4-BE49-F238E27FC236}">
                  <a16:creationId xmlns:a16="http://schemas.microsoft.com/office/drawing/2014/main" id="{FD3BB62F-3309-F043-BF2D-5111E1DC9258}"/>
                </a:ext>
              </a:extLst>
            </p:cNvPr>
            <p:cNvGrpSpPr/>
            <p:nvPr/>
          </p:nvGrpSpPr>
          <p:grpSpPr>
            <a:xfrm>
              <a:off x="498285" y="2342322"/>
              <a:ext cx="2381250" cy="4101465"/>
              <a:chOff x="203200" y="2303040"/>
              <a:chExt cx="2381250" cy="4101465"/>
            </a:xfrm>
          </p:grpSpPr>
          <p:pic>
            <p:nvPicPr>
              <p:cNvPr id="52" name="object 7">
                <a:extLst>
                  <a:ext uri="{FF2B5EF4-FFF2-40B4-BE49-F238E27FC236}">
                    <a16:creationId xmlns:a16="http://schemas.microsoft.com/office/drawing/2014/main" id="{E9C8F536-DF7D-A74C-8069-692F91EFC50D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31731" y="2303040"/>
                <a:ext cx="1950378" cy="4100932"/>
              </a:xfrm>
              <a:prstGeom prst="rect">
                <a:avLst/>
              </a:prstGeom>
            </p:spPr>
          </p:pic>
          <p:sp>
            <p:nvSpPr>
              <p:cNvPr id="53" name="object 8">
                <a:extLst>
                  <a:ext uri="{FF2B5EF4-FFF2-40B4-BE49-F238E27FC236}">
                    <a16:creationId xmlns:a16="http://schemas.microsoft.com/office/drawing/2014/main" id="{BFF671A4-D276-8740-88F8-9978C30E947D}"/>
                  </a:ext>
                </a:extLst>
              </p:cNvPr>
              <p:cNvSpPr/>
              <p:nvPr/>
            </p:nvSpPr>
            <p:spPr>
              <a:xfrm>
                <a:off x="257175" y="5435600"/>
                <a:ext cx="2228850" cy="570230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570229">
                    <a:moveTo>
                      <a:pt x="2228850" y="0"/>
                    </a:moveTo>
                    <a:lnTo>
                      <a:pt x="0" y="0"/>
                    </a:lnTo>
                    <a:lnTo>
                      <a:pt x="0" y="569913"/>
                    </a:lnTo>
                    <a:lnTo>
                      <a:pt x="2228850" y="569913"/>
                    </a:lnTo>
                    <a:lnTo>
                      <a:pt x="222885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4" name="object 9">
                <a:extLst>
                  <a:ext uri="{FF2B5EF4-FFF2-40B4-BE49-F238E27FC236}">
                    <a16:creationId xmlns:a16="http://schemas.microsoft.com/office/drawing/2014/main" id="{78A40831-FB86-8748-9252-05ADCC9A5748}"/>
                  </a:ext>
                </a:extLst>
              </p:cNvPr>
              <p:cNvSpPr/>
              <p:nvPr/>
            </p:nvSpPr>
            <p:spPr>
              <a:xfrm>
                <a:off x="257175" y="5435600"/>
                <a:ext cx="2228850" cy="570230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570229">
                    <a:moveTo>
                      <a:pt x="0" y="0"/>
                    </a:moveTo>
                    <a:lnTo>
                      <a:pt x="2228850" y="0"/>
                    </a:lnTo>
                    <a:lnTo>
                      <a:pt x="2228850" y="569913"/>
                    </a:lnTo>
                    <a:lnTo>
                      <a:pt x="0" y="569913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5" name="object 10">
                <a:extLst>
                  <a:ext uri="{FF2B5EF4-FFF2-40B4-BE49-F238E27FC236}">
                    <a16:creationId xmlns:a16="http://schemas.microsoft.com/office/drawing/2014/main" id="{051ABE58-AB2F-A845-9150-FF6C6C4392A9}"/>
                  </a:ext>
                </a:extLst>
              </p:cNvPr>
              <p:cNvSpPr/>
              <p:nvPr/>
            </p:nvSpPr>
            <p:spPr>
              <a:xfrm>
                <a:off x="349250" y="2938463"/>
                <a:ext cx="2228850" cy="503555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503554">
                    <a:moveTo>
                      <a:pt x="2228850" y="0"/>
                    </a:moveTo>
                    <a:lnTo>
                      <a:pt x="0" y="0"/>
                    </a:lnTo>
                    <a:lnTo>
                      <a:pt x="0" y="503236"/>
                    </a:lnTo>
                    <a:lnTo>
                      <a:pt x="2228850" y="503236"/>
                    </a:lnTo>
                    <a:lnTo>
                      <a:pt x="222885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6" name="object 11">
                <a:extLst>
                  <a:ext uri="{FF2B5EF4-FFF2-40B4-BE49-F238E27FC236}">
                    <a16:creationId xmlns:a16="http://schemas.microsoft.com/office/drawing/2014/main" id="{CB376816-05EB-3C4F-8636-A3970FA927B0}"/>
                  </a:ext>
                </a:extLst>
              </p:cNvPr>
              <p:cNvSpPr/>
              <p:nvPr/>
            </p:nvSpPr>
            <p:spPr>
              <a:xfrm>
                <a:off x="349250" y="2938462"/>
                <a:ext cx="2228850" cy="503555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503554">
                    <a:moveTo>
                      <a:pt x="0" y="0"/>
                    </a:moveTo>
                    <a:lnTo>
                      <a:pt x="2228850" y="0"/>
                    </a:lnTo>
                    <a:lnTo>
                      <a:pt x="2228850" y="503237"/>
                    </a:lnTo>
                    <a:lnTo>
                      <a:pt x="0" y="503237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7" name="object 12">
                <a:extLst>
                  <a:ext uri="{FF2B5EF4-FFF2-40B4-BE49-F238E27FC236}">
                    <a16:creationId xmlns:a16="http://schemas.microsoft.com/office/drawing/2014/main" id="{3A202301-C92D-354B-BCD2-7C026DFE22A2}"/>
                  </a:ext>
                </a:extLst>
              </p:cNvPr>
              <p:cNvSpPr/>
              <p:nvPr/>
            </p:nvSpPr>
            <p:spPr>
              <a:xfrm>
                <a:off x="1273175" y="3441699"/>
                <a:ext cx="195580" cy="71755"/>
              </a:xfrm>
              <a:custGeom>
                <a:avLst/>
                <a:gdLst/>
                <a:ahLst/>
                <a:cxnLst/>
                <a:rect l="l" t="t" r="r" b="b"/>
                <a:pathLst>
                  <a:path w="195580" h="71754">
                    <a:moveTo>
                      <a:pt x="195263" y="0"/>
                    </a:moveTo>
                    <a:lnTo>
                      <a:pt x="0" y="0"/>
                    </a:lnTo>
                    <a:lnTo>
                      <a:pt x="0" y="71437"/>
                    </a:lnTo>
                    <a:lnTo>
                      <a:pt x="195263" y="71437"/>
                    </a:lnTo>
                    <a:lnTo>
                      <a:pt x="19526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8" name="object 13">
                <a:extLst>
                  <a:ext uri="{FF2B5EF4-FFF2-40B4-BE49-F238E27FC236}">
                    <a16:creationId xmlns:a16="http://schemas.microsoft.com/office/drawing/2014/main" id="{8E77CE90-76A5-EE45-B5F5-856523B45AD1}"/>
                  </a:ext>
                </a:extLst>
              </p:cNvPr>
              <p:cNvSpPr/>
              <p:nvPr/>
            </p:nvSpPr>
            <p:spPr>
              <a:xfrm>
                <a:off x="1273175" y="3441700"/>
                <a:ext cx="195580" cy="71755"/>
              </a:xfrm>
              <a:custGeom>
                <a:avLst/>
                <a:gdLst/>
                <a:ahLst/>
                <a:cxnLst/>
                <a:rect l="l" t="t" r="r" b="b"/>
                <a:pathLst>
                  <a:path w="195580" h="71754">
                    <a:moveTo>
                      <a:pt x="0" y="0"/>
                    </a:moveTo>
                    <a:lnTo>
                      <a:pt x="195263" y="0"/>
                    </a:lnTo>
                    <a:lnTo>
                      <a:pt x="195263" y="71438"/>
                    </a:lnTo>
                    <a:lnTo>
                      <a:pt x="0" y="71438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9" name="object 14">
                <a:extLst>
                  <a:ext uri="{FF2B5EF4-FFF2-40B4-BE49-F238E27FC236}">
                    <a16:creationId xmlns:a16="http://schemas.microsoft.com/office/drawing/2014/main" id="{F778E1FB-0024-A34E-9EC3-563F5B4AC84E}"/>
                  </a:ext>
                </a:extLst>
              </p:cNvPr>
              <p:cNvSpPr/>
              <p:nvPr/>
            </p:nvSpPr>
            <p:spPr>
              <a:xfrm>
                <a:off x="209550" y="4006849"/>
                <a:ext cx="2228850" cy="627380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627379">
                    <a:moveTo>
                      <a:pt x="2228850" y="0"/>
                    </a:moveTo>
                    <a:lnTo>
                      <a:pt x="0" y="0"/>
                    </a:lnTo>
                    <a:lnTo>
                      <a:pt x="0" y="627063"/>
                    </a:lnTo>
                    <a:lnTo>
                      <a:pt x="2228850" y="627063"/>
                    </a:lnTo>
                    <a:lnTo>
                      <a:pt x="222885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60" name="object 15">
                <a:extLst>
                  <a:ext uri="{FF2B5EF4-FFF2-40B4-BE49-F238E27FC236}">
                    <a16:creationId xmlns:a16="http://schemas.microsoft.com/office/drawing/2014/main" id="{06B4541F-2C85-794B-8456-7F53FD163CF6}"/>
                  </a:ext>
                </a:extLst>
              </p:cNvPr>
              <p:cNvSpPr/>
              <p:nvPr/>
            </p:nvSpPr>
            <p:spPr>
              <a:xfrm>
                <a:off x="209550" y="4006850"/>
                <a:ext cx="2228850" cy="627380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627379">
                    <a:moveTo>
                      <a:pt x="0" y="0"/>
                    </a:moveTo>
                    <a:lnTo>
                      <a:pt x="2228850" y="0"/>
                    </a:lnTo>
                    <a:lnTo>
                      <a:pt x="2228850" y="627063"/>
                    </a:lnTo>
                    <a:lnTo>
                      <a:pt x="0" y="627063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61" name="object 16">
                <a:extLst>
                  <a:ext uri="{FF2B5EF4-FFF2-40B4-BE49-F238E27FC236}">
                    <a16:creationId xmlns:a16="http://schemas.microsoft.com/office/drawing/2014/main" id="{EBCB723C-58E9-B646-A6A5-167F74AF11F5}"/>
                  </a:ext>
                </a:extLst>
              </p:cNvPr>
              <p:cNvSpPr/>
              <p:nvPr/>
            </p:nvSpPr>
            <p:spPr>
              <a:xfrm>
                <a:off x="1274762" y="3935413"/>
                <a:ext cx="193675" cy="71755"/>
              </a:xfrm>
              <a:custGeom>
                <a:avLst/>
                <a:gdLst/>
                <a:ahLst/>
                <a:cxnLst/>
                <a:rect l="l" t="t" r="r" b="b"/>
                <a:pathLst>
                  <a:path w="193675" h="71754">
                    <a:moveTo>
                      <a:pt x="193675" y="0"/>
                    </a:moveTo>
                    <a:lnTo>
                      <a:pt x="0" y="0"/>
                    </a:lnTo>
                    <a:lnTo>
                      <a:pt x="0" y="71436"/>
                    </a:lnTo>
                    <a:lnTo>
                      <a:pt x="193675" y="71436"/>
                    </a:lnTo>
                    <a:lnTo>
                      <a:pt x="19367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62" name="object 17">
                <a:extLst>
                  <a:ext uri="{FF2B5EF4-FFF2-40B4-BE49-F238E27FC236}">
                    <a16:creationId xmlns:a16="http://schemas.microsoft.com/office/drawing/2014/main" id="{1E48EC55-D741-CA47-8563-6279B0829D2B}"/>
                  </a:ext>
                </a:extLst>
              </p:cNvPr>
              <p:cNvSpPr/>
              <p:nvPr/>
            </p:nvSpPr>
            <p:spPr>
              <a:xfrm>
                <a:off x="1274762" y="3935412"/>
                <a:ext cx="193675" cy="71755"/>
              </a:xfrm>
              <a:custGeom>
                <a:avLst/>
                <a:gdLst/>
                <a:ahLst/>
                <a:cxnLst/>
                <a:rect l="l" t="t" r="r" b="b"/>
                <a:pathLst>
                  <a:path w="193675" h="71754">
                    <a:moveTo>
                      <a:pt x="0" y="0"/>
                    </a:moveTo>
                    <a:lnTo>
                      <a:pt x="193675" y="0"/>
                    </a:lnTo>
                    <a:lnTo>
                      <a:pt x="193675" y="71437"/>
                    </a:lnTo>
                    <a:lnTo>
                      <a:pt x="0" y="71437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63" name="object 18">
                <a:extLst>
                  <a:ext uri="{FF2B5EF4-FFF2-40B4-BE49-F238E27FC236}">
                    <a16:creationId xmlns:a16="http://schemas.microsoft.com/office/drawing/2014/main" id="{C4CC244C-59D4-AD43-A81C-D9870567F553}"/>
                  </a:ext>
                </a:extLst>
              </p:cNvPr>
              <p:cNvSpPr/>
              <p:nvPr/>
            </p:nvSpPr>
            <p:spPr>
              <a:xfrm>
                <a:off x="1274762" y="4633913"/>
                <a:ext cx="193675" cy="113030"/>
              </a:xfrm>
              <a:custGeom>
                <a:avLst/>
                <a:gdLst/>
                <a:ahLst/>
                <a:cxnLst/>
                <a:rect l="l" t="t" r="r" b="b"/>
                <a:pathLst>
                  <a:path w="193675" h="113029">
                    <a:moveTo>
                      <a:pt x="193675" y="0"/>
                    </a:moveTo>
                    <a:lnTo>
                      <a:pt x="0" y="0"/>
                    </a:lnTo>
                    <a:lnTo>
                      <a:pt x="0" y="112711"/>
                    </a:lnTo>
                    <a:lnTo>
                      <a:pt x="193675" y="112711"/>
                    </a:lnTo>
                    <a:lnTo>
                      <a:pt x="19367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64" name="object 19">
                <a:extLst>
                  <a:ext uri="{FF2B5EF4-FFF2-40B4-BE49-F238E27FC236}">
                    <a16:creationId xmlns:a16="http://schemas.microsoft.com/office/drawing/2014/main" id="{0B92285C-35F4-4948-91B9-3325E0778127}"/>
                  </a:ext>
                </a:extLst>
              </p:cNvPr>
              <p:cNvSpPr/>
              <p:nvPr/>
            </p:nvSpPr>
            <p:spPr>
              <a:xfrm>
                <a:off x="1274762" y="4633912"/>
                <a:ext cx="193675" cy="113030"/>
              </a:xfrm>
              <a:custGeom>
                <a:avLst/>
                <a:gdLst/>
                <a:ahLst/>
                <a:cxnLst/>
                <a:rect l="l" t="t" r="r" b="b"/>
                <a:pathLst>
                  <a:path w="193675" h="113029">
                    <a:moveTo>
                      <a:pt x="0" y="0"/>
                    </a:moveTo>
                    <a:lnTo>
                      <a:pt x="193675" y="0"/>
                    </a:lnTo>
                    <a:lnTo>
                      <a:pt x="193675" y="112712"/>
                    </a:lnTo>
                    <a:lnTo>
                      <a:pt x="0" y="112712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65" name="object 20">
                <a:extLst>
                  <a:ext uri="{FF2B5EF4-FFF2-40B4-BE49-F238E27FC236}">
                    <a16:creationId xmlns:a16="http://schemas.microsoft.com/office/drawing/2014/main" id="{B83822E5-00CA-5240-A4A6-29102B021038}"/>
                  </a:ext>
                </a:extLst>
              </p:cNvPr>
              <p:cNvSpPr/>
              <p:nvPr/>
            </p:nvSpPr>
            <p:spPr>
              <a:xfrm>
                <a:off x="1149350" y="3179762"/>
                <a:ext cx="163830" cy="2780030"/>
              </a:xfrm>
              <a:custGeom>
                <a:avLst/>
                <a:gdLst/>
                <a:ahLst/>
                <a:cxnLst/>
                <a:rect l="l" t="t" r="r" b="b"/>
                <a:pathLst>
                  <a:path w="163830" h="2780029">
                    <a:moveTo>
                      <a:pt x="76200" y="284162"/>
                    </a:moveTo>
                    <a:lnTo>
                      <a:pt x="50800" y="284162"/>
                    </a:lnTo>
                    <a:lnTo>
                      <a:pt x="50800" y="0"/>
                    </a:lnTo>
                    <a:lnTo>
                      <a:pt x="25400" y="0"/>
                    </a:lnTo>
                    <a:lnTo>
                      <a:pt x="25400" y="284162"/>
                    </a:lnTo>
                    <a:lnTo>
                      <a:pt x="0" y="284162"/>
                    </a:lnTo>
                    <a:lnTo>
                      <a:pt x="38100" y="360362"/>
                    </a:lnTo>
                    <a:lnTo>
                      <a:pt x="69850" y="296862"/>
                    </a:lnTo>
                    <a:lnTo>
                      <a:pt x="76200" y="284162"/>
                    </a:lnTo>
                    <a:close/>
                  </a:path>
                  <a:path w="163830" h="2780029">
                    <a:moveTo>
                      <a:pt x="88900" y="1411287"/>
                    </a:moveTo>
                    <a:lnTo>
                      <a:pt x="63500" y="1411287"/>
                    </a:lnTo>
                    <a:lnTo>
                      <a:pt x="63500" y="1128712"/>
                    </a:lnTo>
                    <a:lnTo>
                      <a:pt x="38100" y="1128712"/>
                    </a:lnTo>
                    <a:lnTo>
                      <a:pt x="38100" y="1411287"/>
                    </a:lnTo>
                    <a:lnTo>
                      <a:pt x="12700" y="1411287"/>
                    </a:lnTo>
                    <a:lnTo>
                      <a:pt x="50800" y="1487487"/>
                    </a:lnTo>
                    <a:lnTo>
                      <a:pt x="82550" y="1423987"/>
                    </a:lnTo>
                    <a:lnTo>
                      <a:pt x="88900" y="1411287"/>
                    </a:lnTo>
                    <a:close/>
                  </a:path>
                  <a:path w="163830" h="2780029">
                    <a:moveTo>
                      <a:pt x="163512" y="2703512"/>
                    </a:moveTo>
                    <a:lnTo>
                      <a:pt x="138112" y="2703512"/>
                    </a:lnTo>
                    <a:lnTo>
                      <a:pt x="138112" y="2419350"/>
                    </a:lnTo>
                    <a:lnTo>
                      <a:pt x="112712" y="2419350"/>
                    </a:lnTo>
                    <a:lnTo>
                      <a:pt x="112712" y="2703512"/>
                    </a:lnTo>
                    <a:lnTo>
                      <a:pt x="87312" y="2703512"/>
                    </a:lnTo>
                    <a:lnTo>
                      <a:pt x="125412" y="2779712"/>
                    </a:lnTo>
                    <a:lnTo>
                      <a:pt x="157162" y="2716212"/>
                    </a:lnTo>
                    <a:lnTo>
                      <a:pt x="163512" y="2703512"/>
                    </a:lnTo>
                    <a:close/>
                  </a:path>
                </a:pathLst>
              </a:custGeom>
              <a:solidFill>
                <a:srgbClr val="C00000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</p:grpSp>
        <p:sp>
          <p:nvSpPr>
            <p:cNvPr id="46" name="object 58">
              <a:extLst>
                <a:ext uri="{FF2B5EF4-FFF2-40B4-BE49-F238E27FC236}">
                  <a16:creationId xmlns:a16="http://schemas.microsoft.com/office/drawing/2014/main" id="{B080B19D-2C1B-514D-AE1C-A96A1C070A16}"/>
                </a:ext>
              </a:extLst>
            </p:cNvPr>
            <p:cNvSpPr txBox="1"/>
            <p:nvPr/>
          </p:nvSpPr>
          <p:spPr>
            <a:xfrm>
              <a:off x="1100900" y="2100746"/>
              <a:ext cx="1372235" cy="151323"/>
            </a:xfrm>
            <a:prstGeom prst="rect">
              <a:avLst/>
            </a:prstGeom>
          </p:spPr>
          <p:txBody>
            <a:bodyPr vert="horz" wrap="square" lIns="0" tIns="18062" rIns="0" bIns="0" rtlCol="0">
              <a:spAutoFit/>
            </a:bodyPr>
            <a:lstStyle/>
            <a:p>
              <a:pPr marL="18062">
                <a:spcBef>
                  <a:spcPts val="142"/>
                </a:spcBef>
              </a:pPr>
              <a:r>
                <a:rPr sz="1280" spc="-7" dirty="0">
                  <a:cs typeface="Arial"/>
                </a:rPr>
                <a:t>Cross-link proteins </a:t>
              </a:r>
              <a:r>
                <a:rPr sz="1280" dirty="0">
                  <a:cs typeface="Arial"/>
                </a:rPr>
                <a:t>to</a:t>
              </a:r>
              <a:r>
                <a:rPr sz="1280" spc="-43" dirty="0">
                  <a:cs typeface="Arial"/>
                </a:rPr>
                <a:t> </a:t>
              </a:r>
              <a:r>
                <a:rPr sz="1280" dirty="0">
                  <a:cs typeface="Arial"/>
                </a:rPr>
                <a:t>DNA</a:t>
              </a:r>
              <a:endParaRPr sz="1280">
                <a:cs typeface="Arial"/>
              </a:endParaRPr>
            </a:p>
          </p:txBody>
        </p:sp>
        <p:sp>
          <p:nvSpPr>
            <p:cNvPr id="47" name="object 59">
              <a:extLst>
                <a:ext uri="{FF2B5EF4-FFF2-40B4-BE49-F238E27FC236}">
                  <a16:creationId xmlns:a16="http://schemas.microsoft.com/office/drawing/2014/main" id="{834BDA6C-E343-444D-82E9-C7C3645B9827}"/>
                </a:ext>
              </a:extLst>
            </p:cNvPr>
            <p:cNvSpPr txBox="1"/>
            <p:nvPr/>
          </p:nvSpPr>
          <p:spPr>
            <a:xfrm>
              <a:off x="1661287" y="3030385"/>
              <a:ext cx="876935" cy="422637"/>
            </a:xfrm>
            <a:prstGeom prst="rect">
              <a:avLst/>
            </a:prstGeom>
          </p:spPr>
          <p:txBody>
            <a:bodyPr vert="horz" wrap="square" lIns="0" tIns="21675" rIns="0" bIns="0" rtlCol="0">
              <a:spAutoFit/>
            </a:bodyPr>
            <a:lstStyle/>
            <a:p>
              <a:pPr marL="18062" marR="7225">
                <a:lnSpc>
                  <a:spcPct val="97800"/>
                </a:lnSpc>
                <a:spcBef>
                  <a:spcPts val="171"/>
                </a:spcBef>
              </a:pPr>
              <a:r>
                <a:rPr sz="1280" spc="-7" dirty="0">
                  <a:cs typeface="Arial"/>
                </a:rPr>
                <a:t>Chromatin  fragmentation</a:t>
              </a:r>
              <a:r>
                <a:rPr sz="1280" spc="-78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by  sonication</a:t>
              </a:r>
              <a:endParaRPr sz="1280" dirty="0">
                <a:cs typeface="Arial"/>
              </a:endParaRPr>
            </a:p>
          </p:txBody>
        </p:sp>
        <p:sp>
          <p:nvSpPr>
            <p:cNvPr id="48" name="object 60">
              <a:extLst>
                <a:ext uri="{FF2B5EF4-FFF2-40B4-BE49-F238E27FC236}">
                  <a16:creationId xmlns:a16="http://schemas.microsoft.com/office/drawing/2014/main" id="{530A5F7C-16CC-EA4E-9183-58B3329ED500}"/>
                </a:ext>
              </a:extLst>
            </p:cNvPr>
            <p:cNvSpPr txBox="1"/>
            <p:nvPr/>
          </p:nvSpPr>
          <p:spPr>
            <a:xfrm>
              <a:off x="1732724" y="4027082"/>
              <a:ext cx="876935" cy="561872"/>
            </a:xfrm>
            <a:prstGeom prst="rect">
              <a:avLst/>
            </a:prstGeom>
          </p:spPr>
          <p:txBody>
            <a:bodyPr vert="horz" wrap="square" lIns="0" tIns="18965" rIns="0" bIns="0" rtlCol="0">
              <a:spAutoFit/>
            </a:bodyPr>
            <a:lstStyle/>
            <a:p>
              <a:pPr marL="18062" marR="7225">
                <a:lnSpc>
                  <a:spcPct val="99300"/>
                </a:lnSpc>
                <a:spcBef>
                  <a:spcPts val="149"/>
                </a:spcBef>
              </a:pPr>
              <a:r>
                <a:rPr sz="1280" spc="-7" dirty="0">
                  <a:cs typeface="Arial"/>
                </a:rPr>
                <a:t>Complex  precipitation</a:t>
              </a:r>
              <a:r>
                <a:rPr sz="1280" spc="-85" dirty="0">
                  <a:cs typeface="Arial"/>
                </a:rPr>
                <a:t> </a:t>
              </a:r>
              <a:r>
                <a:rPr sz="1280" dirty="0">
                  <a:cs typeface="Arial"/>
                </a:rPr>
                <a:t>with  a </a:t>
              </a:r>
              <a:r>
                <a:rPr sz="1280" spc="-7" dirty="0">
                  <a:cs typeface="Arial"/>
                </a:rPr>
                <a:t>primary  antibody</a:t>
              </a:r>
              <a:endParaRPr sz="1280">
                <a:cs typeface="Arial"/>
              </a:endParaRPr>
            </a:p>
          </p:txBody>
        </p:sp>
        <p:sp>
          <p:nvSpPr>
            <p:cNvPr id="49" name="object 62">
              <a:extLst>
                <a:ext uri="{FF2B5EF4-FFF2-40B4-BE49-F238E27FC236}">
                  <a16:creationId xmlns:a16="http://schemas.microsoft.com/office/drawing/2014/main" id="{09355643-4524-2C4B-9F03-DB99EBF2B8E5}"/>
                </a:ext>
              </a:extLst>
            </p:cNvPr>
            <p:cNvSpPr txBox="1"/>
            <p:nvPr/>
          </p:nvSpPr>
          <p:spPr>
            <a:xfrm>
              <a:off x="1826387" y="5569370"/>
              <a:ext cx="793750" cy="420367"/>
            </a:xfrm>
            <a:prstGeom prst="rect">
              <a:avLst/>
            </a:prstGeom>
          </p:spPr>
          <p:txBody>
            <a:bodyPr vert="horz" wrap="square" lIns="0" tIns="24384" rIns="0" bIns="0" rtlCol="0">
              <a:spAutoFit/>
            </a:bodyPr>
            <a:lstStyle/>
            <a:p>
              <a:pPr marL="18062" marR="7225">
                <a:lnSpc>
                  <a:spcPct val="96700"/>
                </a:lnSpc>
                <a:spcBef>
                  <a:spcPts val="192"/>
                </a:spcBef>
              </a:pPr>
              <a:r>
                <a:rPr sz="1280" spc="-7" dirty="0">
                  <a:cs typeface="Arial"/>
                </a:rPr>
                <a:t>Reverse</a:t>
              </a:r>
              <a:r>
                <a:rPr sz="1280" spc="-78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cross-  link and </a:t>
              </a:r>
              <a:r>
                <a:rPr sz="1280" dirty="0">
                  <a:cs typeface="Arial"/>
                </a:rPr>
                <a:t>DNA  </a:t>
              </a:r>
              <a:r>
                <a:rPr sz="1280" spc="-7" dirty="0">
                  <a:cs typeface="Arial"/>
                </a:rPr>
                <a:t>purification</a:t>
              </a:r>
              <a:endParaRPr sz="1280">
                <a:cs typeface="Arial"/>
              </a:endParaRPr>
            </a:p>
          </p:txBody>
        </p:sp>
        <p:sp>
          <p:nvSpPr>
            <p:cNvPr id="50" name="object 66">
              <a:extLst>
                <a:ext uri="{FF2B5EF4-FFF2-40B4-BE49-F238E27FC236}">
                  <a16:creationId xmlns:a16="http://schemas.microsoft.com/office/drawing/2014/main" id="{E2B13E5D-7E27-8C4D-AFE5-BDFA1385EED1}"/>
                </a:ext>
              </a:extLst>
            </p:cNvPr>
            <p:cNvSpPr txBox="1"/>
            <p:nvPr/>
          </p:nvSpPr>
          <p:spPr>
            <a:xfrm>
              <a:off x="1080262" y="6456337"/>
              <a:ext cx="1099185" cy="151323"/>
            </a:xfrm>
            <a:prstGeom prst="rect">
              <a:avLst/>
            </a:prstGeom>
          </p:spPr>
          <p:txBody>
            <a:bodyPr vert="horz" wrap="square" lIns="0" tIns="18062" rIns="0" bIns="0" rtlCol="0">
              <a:spAutoFit/>
            </a:bodyPr>
            <a:lstStyle/>
            <a:p>
              <a:pPr marL="18062">
                <a:spcBef>
                  <a:spcPts val="142"/>
                </a:spcBef>
              </a:pPr>
              <a:r>
                <a:rPr sz="1280" spc="-7" dirty="0">
                  <a:cs typeface="Arial"/>
                </a:rPr>
                <a:t>qPCR or</a:t>
              </a:r>
              <a:r>
                <a:rPr sz="1280" spc="-71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Sequencing</a:t>
              </a:r>
              <a:endParaRPr sz="1280">
                <a:cs typeface="Arial"/>
              </a:endParaRPr>
            </a:p>
          </p:txBody>
        </p:sp>
        <p:sp>
          <p:nvSpPr>
            <p:cNvPr id="51" name="object 67">
              <a:extLst>
                <a:ext uri="{FF2B5EF4-FFF2-40B4-BE49-F238E27FC236}">
                  <a16:creationId xmlns:a16="http://schemas.microsoft.com/office/drawing/2014/main" id="{A38AE913-24C4-1940-80CB-DF6D5A878EA6}"/>
                </a:ext>
              </a:extLst>
            </p:cNvPr>
            <p:cNvSpPr txBox="1"/>
            <p:nvPr/>
          </p:nvSpPr>
          <p:spPr>
            <a:xfrm>
              <a:off x="2266124" y="4868329"/>
              <a:ext cx="832485" cy="287294"/>
            </a:xfrm>
            <a:prstGeom prst="rect">
              <a:avLst/>
            </a:prstGeom>
          </p:spPr>
          <p:txBody>
            <a:bodyPr vert="horz" wrap="square" lIns="0" tIns="13547" rIns="0" bIns="0" rtlCol="0">
              <a:spAutoFit/>
            </a:bodyPr>
            <a:lstStyle/>
            <a:p>
              <a:pPr marL="18062" marR="7225">
                <a:lnSpc>
                  <a:spcPct val="102200"/>
                </a:lnSpc>
                <a:spcBef>
                  <a:spcPts val="107"/>
                </a:spcBef>
              </a:pPr>
              <a:r>
                <a:rPr sz="1280" spc="-7" dirty="0">
                  <a:cs typeface="Arial"/>
                </a:rPr>
                <a:t>Protein A/G  magnetic</a:t>
              </a:r>
              <a:r>
                <a:rPr sz="1280" spc="-92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beads</a:t>
              </a:r>
              <a:endParaRPr sz="1280">
                <a:cs typeface="Arial"/>
              </a:endParaRPr>
            </a:p>
          </p:txBody>
        </p:sp>
      </p:grpSp>
      <p:sp>
        <p:nvSpPr>
          <p:cNvPr id="83" name="object 5">
            <a:extLst>
              <a:ext uri="{FF2B5EF4-FFF2-40B4-BE49-F238E27FC236}">
                <a16:creationId xmlns:a16="http://schemas.microsoft.com/office/drawing/2014/main" id="{3F6C6693-AC62-8F48-8B0A-35B2941E5EEA}"/>
              </a:ext>
            </a:extLst>
          </p:cNvPr>
          <p:cNvSpPr txBox="1"/>
          <p:nvPr/>
        </p:nvSpPr>
        <p:spPr>
          <a:xfrm>
            <a:off x="5277140" y="2434919"/>
            <a:ext cx="7512254" cy="115188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en-GB" sz="2400" b="1" spc="-7" dirty="0">
                <a:cs typeface="Calibri"/>
              </a:rPr>
              <a:t>2. Antibody binding</a:t>
            </a:r>
          </a:p>
          <a:p>
            <a:pPr marL="18062">
              <a:spcBef>
                <a:spcPts val="142"/>
              </a:spcBef>
            </a:pPr>
            <a:endParaRPr lang="en-GB" sz="2400" b="1" spc="-7" dirty="0">
              <a:cs typeface="Calibri"/>
            </a:endParaRPr>
          </a:p>
          <a:p>
            <a:pPr marL="18062">
              <a:spcBef>
                <a:spcPts val="142"/>
              </a:spcBef>
            </a:pPr>
            <a:endParaRPr lang="en-GB" sz="2400" spc="-7" dirty="0">
              <a:cs typeface="Calibri"/>
            </a:endParaRPr>
          </a:p>
        </p:txBody>
      </p:sp>
      <p:sp>
        <p:nvSpPr>
          <p:cNvPr id="88" name="object 24">
            <a:extLst>
              <a:ext uri="{FF2B5EF4-FFF2-40B4-BE49-F238E27FC236}">
                <a16:creationId xmlns:a16="http://schemas.microsoft.com/office/drawing/2014/main" id="{C2334CCF-AA53-2341-AC5F-D2346D217F3C}"/>
              </a:ext>
            </a:extLst>
          </p:cNvPr>
          <p:cNvSpPr txBox="1"/>
          <p:nvPr/>
        </p:nvSpPr>
        <p:spPr>
          <a:xfrm>
            <a:off x="5601916" y="2812628"/>
            <a:ext cx="7187478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GB" sz="1600" spc="-5" dirty="0">
                <a:solidFill>
                  <a:srgbClr val="252525"/>
                </a:solidFill>
                <a:cs typeface="Century Schoolbook"/>
              </a:rPr>
              <a:t>Antibody binding several hours (or over night) at 4 degrees. </a:t>
            </a:r>
            <a:endParaRPr lang="en-GB" sz="1600" dirty="0">
              <a:cs typeface="Century Schoolbook"/>
            </a:endParaRPr>
          </a:p>
        </p:txBody>
      </p:sp>
      <p:grpSp>
        <p:nvGrpSpPr>
          <p:cNvPr id="69" name="object 7">
            <a:extLst>
              <a:ext uri="{FF2B5EF4-FFF2-40B4-BE49-F238E27FC236}">
                <a16:creationId xmlns:a16="http://schemas.microsoft.com/office/drawing/2014/main" id="{8A30A384-38B5-7C43-979E-3443ACC13AEB}"/>
              </a:ext>
            </a:extLst>
          </p:cNvPr>
          <p:cNvGrpSpPr/>
          <p:nvPr/>
        </p:nvGrpSpPr>
        <p:grpSpPr>
          <a:xfrm>
            <a:off x="10271136" y="3550916"/>
            <a:ext cx="1556904" cy="3262561"/>
            <a:chOff x="10198818" y="5002442"/>
            <a:chExt cx="2759710" cy="4745355"/>
          </a:xfrm>
        </p:grpSpPr>
        <p:pic>
          <p:nvPicPr>
            <p:cNvPr id="84" name="object 8">
              <a:extLst>
                <a:ext uri="{FF2B5EF4-FFF2-40B4-BE49-F238E27FC236}">
                  <a16:creationId xmlns:a16="http://schemas.microsoft.com/office/drawing/2014/main" id="{9D8D6A47-F053-564E-9354-DE17C933464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84719" y="7133691"/>
              <a:ext cx="856093" cy="353920"/>
            </a:xfrm>
            <a:prstGeom prst="rect">
              <a:avLst/>
            </a:prstGeom>
          </p:spPr>
        </p:pic>
        <p:pic>
          <p:nvPicPr>
            <p:cNvPr id="85" name="object 9">
              <a:extLst>
                <a:ext uri="{FF2B5EF4-FFF2-40B4-BE49-F238E27FC236}">
                  <a16:creationId xmlns:a16="http://schemas.microsoft.com/office/drawing/2014/main" id="{DB65CFB6-A843-694A-A033-E2B6B8E2DBB9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063484" y="7063889"/>
              <a:ext cx="450990" cy="329604"/>
            </a:xfrm>
            <a:prstGeom prst="rect">
              <a:avLst/>
            </a:prstGeom>
          </p:spPr>
        </p:pic>
        <p:pic>
          <p:nvPicPr>
            <p:cNvPr id="89" name="object 10">
              <a:extLst>
                <a:ext uri="{FF2B5EF4-FFF2-40B4-BE49-F238E27FC236}">
                  <a16:creationId xmlns:a16="http://schemas.microsoft.com/office/drawing/2014/main" id="{272A19EE-47BF-484F-B72D-4FE4816A400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93947" y="8170859"/>
              <a:ext cx="866244" cy="358116"/>
            </a:xfrm>
            <a:prstGeom prst="rect">
              <a:avLst/>
            </a:prstGeom>
          </p:spPr>
        </p:pic>
        <p:pic>
          <p:nvPicPr>
            <p:cNvPr id="90" name="object 11">
              <a:extLst>
                <a:ext uri="{FF2B5EF4-FFF2-40B4-BE49-F238E27FC236}">
                  <a16:creationId xmlns:a16="http://schemas.microsoft.com/office/drawing/2014/main" id="{E588D7E6-CFC8-074E-875E-1CC13166402A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939273" y="8128180"/>
              <a:ext cx="444115" cy="275822"/>
            </a:xfrm>
            <a:prstGeom prst="rect">
              <a:avLst/>
            </a:prstGeom>
          </p:spPr>
        </p:pic>
        <p:pic>
          <p:nvPicPr>
            <p:cNvPr id="91" name="object 12">
              <a:extLst>
                <a:ext uri="{FF2B5EF4-FFF2-40B4-BE49-F238E27FC236}">
                  <a16:creationId xmlns:a16="http://schemas.microsoft.com/office/drawing/2014/main" id="{3DF17B17-902C-D540-81C0-7E1A5969D77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843638" y="6987280"/>
              <a:ext cx="812218" cy="335781"/>
            </a:xfrm>
            <a:prstGeom prst="rect">
              <a:avLst/>
            </a:prstGeom>
          </p:spPr>
        </p:pic>
        <p:pic>
          <p:nvPicPr>
            <p:cNvPr id="92" name="object 13">
              <a:extLst>
                <a:ext uri="{FF2B5EF4-FFF2-40B4-BE49-F238E27FC236}">
                  <a16:creationId xmlns:a16="http://schemas.microsoft.com/office/drawing/2014/main" id="{84831DEC-C7F8-D945-A81B-8B6330ED0624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228461" y="6858566"/>
              <a:ext cx="367715" cy="411774"/>
            </a:xfrm>
            <a:prstGeom prst="rect">
              <a:avLst/>
            </a:prstGeom>
          </p:spPr>
        </p:pic>
        <p:pic>
          <p:nvPicPr>
            <p:cNvPr id="93" name="object 14">
              <a:extLst>
                <a:ext uri="{FF2B5EF4-FFF2-40B4-BE49-F238E27FC236}">
                  <a16:creationId xmlns:a16="http://schemas.microsoft.com/office/drawing/2014/main" id="{05CC2E10-544F-304F-BE7F-B60229B7B7E5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198818" y="5002442"/>
              <a:ext cx="2759156" cy="4744928"/>
            </a:xfrm>
            <a:prstGeom prst="rect">
              <a:avLst/>
            </a:prstGeom>
          </p:spPr>
        </p:pic>
        <p:pic>
          <p:nvPicPr>
            <p:cNvPr id="94" name="object 15">
              <a:extLst>
                <a:ext uri="{FF2B5EF4-FFF2-40B4-BE49-F238E27FC236}">
                  <a16:creationId xmlns:a16="http://schemas.microsoft.com/office/drawing/2014/main" id="{2BDAD5F7-381F-6B45-A636-5A21017F12F5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802804" y="5763227"/>
              <a:ext cx="875487" cy="353920"/>
            </a:xfrm>
            <a:prstGeom prst="rect">
              <a:avLst/>
            </a:prstGeom>
          </p:spPr>
        </p:pic>
        <p:pic>
          <p:nvPicPr>
            <p:cNvPr id="95" name="object 16">
              <a:extLst>
                <a:ext uri="{FF2B5EF4-FFF2-40B4-BE49-F238E27FC236}">
                  <a16:creationId xmlns:a16="http://schemas.microsoft.com/office/drawing/2014/main" id="{BA32CCC4-EDC7-434A-8AB6-67250FA97982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100963" y="5693425"/>
              <a:ext cx="450989" cy="329605"/>
            </a:xfrm>
            <a:prstGeom prst="rect">
              <a:avLst/>
            </a:prstGeom>
          </p:spPr>
        </p:pic>
        <p:pic>
          <p:nvPicPr>
            <p:cNvPr id="96" name="object 17">
              <a:extLst>
                <a:ext uri="{FF2B5EF4-FFF2-40B4-BE49-F238E27FC236}">
                  <a16:creationId xmlns:a16="http://schemas.microsoft.com/office/drawing/2014/main" id="{0270C3DF-C5F6-3B40-BC30-E76C58E2A370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548875" y="7709299"/>
              <a:ext cx="830617" cy="335781"/>
            </a:xfrm>
            <a:prstGeom prst="rect">
              <a:avLst/>
            </a:prstGeom>
          </p:spPr>
        </p:pic>
        <p:pic>
          <p:nvPicPr>
            <p:cNvPr id="97" name="object 18">
              <a:extLst>
                <a:ext uri="{FF2B5EF4-FFF2-40B4-BE49-F238E27FC236}">
                  <a16:creationId xmlns:a16="http://schemas.microsoft.com/office/drawing/2014/main" id="{0527B283-5D6A-3146-962A-C16E6D75CCC3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952096" y="7580585"/>
              <a:ext cx="367715" cy="411774"/>
            </a:xfrm>
            <a:prstGeom prst="rect">
              <a:avLst/>
            </a:prstGeom>
          </p:spPr>
        </p:pic>
        <p:pic>
          <p:nvPicPr>
            <p:cNvPr id="98" name="object 19">
              <a:extLst>
                <a:ext uri="{FF2B5EF4-FFF2-40B4-BE49-F238E27FC236}">
                  <a16:creationId xmlns:a16="http://schemas.microsoft.com/office/drawing/2014/main" id="{0883AD99-5B5C-7D4F-B9DE-7E33EDE11198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823953" y="7638939"/>
              <a:ext cx="435776" cy="293551"/>
            </a:xfrm>
            <a:prstGeom prst="rect">
              <a:avLst/>
            </a:prstGeom>
          </p:spPr>
        </p:pic>
        <p:pic>
          <p:nvPicPr>
            <p:cNvPr id="99" name="object 20">
              <a:extLst>
                <a:ext uri="{FF2B5EF4-FFF2-40B4-BE49-F238E27FC236}">
                  <a16:creationId xmlns:a16="http://schemas.microsoft.com/office/drawing/2014/main" id="{8F9D2CC5-34A6-6848-8BFF-92622D84F0A9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266289" y="8822041"/>
              <a:ext cx="830617" cy="335781"/>
            </a:xfrm>
            <a:prstGeom prst="rect">
              <a:avLst/>
            </a:prstGeom>
          </p:spPr>
        </p:pic>
        <p:pic>
          <p:nvPicPr>
            <p:cNvPr id="100" name="object 21">
              <a:extLst>
                <a:ext uri="{FF2B5EF4-FFF2-40B4-BE49-F238E27FC236}">
                  <a16:creationId xmlns:a16="http://schemas.microsoft.com/office/drawing/2014/main" id="{852C184F-3927-1841-8566-C3B623F41277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669510" y="8693327"/>
              <a:ext cx="367715" cy="411774"/>
            </a:xfrm>
            <a:prstGeom prst="rect">
              <a:avLst/>
            </a:prstGeom>
          </p:spPr>
        </p:pic>
        <p:pic>
          <p:nvPicPr>
            <p:cNvPr id="101" name="object 22">
              <a:extLst>
                <a:ext uri="{FF2B5EF4-FFF2-40B4-BE49-F238E27FC236}">
                  <a16:creationId xmlns:a16="http://schemas.microsoft.com/office/drawing/2014/main" id="{A3BD27E2-214A-2A45-865A-40372517E113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541368" y="8751681"/>
              <a:ext cx="435776" cy="293550"/>
            </a:xfrm>
            <a:prstGeom prst="rect">
              <a:avLst/>
            </a:prstGeom>
          </p:spPr>
        </p:pic>
        <p:pic>
          <p:nvPicPr>
            <p:cNvPr id="102" name="object 23">
              <a:extLst>
                <a:ext uri="{FF2B5EF4-FFF2-40B4-BE49-F238E27FC236}">
                  <a16:creationId xmlns:a16="http://schemas.microsoft.com/office/drawing/2014/main" id="{7C002475-1AE5-FF4E-A7ED-44115A36D172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797613" y="7686965"/>
              <a:ext cx="885867" cy="358116"/>
            </a:xfrm>
            <a:prstGeom prst="rect">
              <a:avLst/>
            </a:prstGeom>
          </p:spPr>
        </p:pic>
        <p:pic>
          <p:nvPicPr>
            <p:cNvPr id="103" name="object 24">
              <a:extLst>
                <a:ext uri="{FF2B5EF4-FFF2-40B4-BE49-F238E27FC236}">
                  <a16:creationId xmlns:a16="http://schemas.microsoft.com/office/drawing/2014/main" id="{31F94F89-7BA5-4340-A3BF-3E3340347690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162564" y="7644286"/>
              <a:ext cx="444115" cy="275823"/>
            </a:xfrm>
            <a:prstGeom prst="rect">
              <a:avLst/>
            </a:prstGeom>
          </p:spPr>
        </p:pic>
        <p:pic>
          <p:nvPicPr>
            <p:cNvPr id="104" name="object 25">
              <a:extLst>
                <a:ext uri="{FF2B5EF4-FFF2-40B4-BE49-F238E27FC236}">
                  <a16:creationId xmlns:a16="http://schemas.microsoft.com/office/drawing/2014/main" id="{82B98534-8B3E-9744-A117-9DFEB0130B2D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329045" y="6608813"/>
              <a:ext cx="885867" cy="358116"/>
            </a:xfrm>
            <a:prstGeom prst="rect">
              <a:avLst/>
            </a:prstGeom>
          </p:spPr>
        </p:pic>
        <p:pic>
          <p:nvPicPr>
            <p:cNvPr id="105" name="object 26">
              <a:extLst>
                <a:ext uri="{FF2B5EF4-FFF2-40B4-BE49-F238E27FC236}">
                  <a16:creationId xmlns:a16="http://schemas.microsoft.com/office/drawing/2014/main" id="{CA185CC6-B66E-EA4F-8C8C-310FFF284ABE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693995" y="6566135"/>
              <a:ext cx="444116" cy="275823"/>
            </a:xfrm>
            <a:prstGeom prst="rect">
              <a:avLst/>
            </a:prstGeom>
          </p:spPr>
        </p:pic>
        <p:pic>
          <p:nvPicPr>
            <p:cNvPr id="106" name="object 27">
              <a:extLst>
                <a:ext uri="{FF2B5EF4-FFF2-40B4-BE49-F238E27FC236}">
                  <a16:creationId xmlns:a16="http://schemas.microsoft.com/office/drawing/2014/main" id="{1F57540F-7B99-FA42-986E-97720B81487D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765326" y="8247532"/>
              <a:ext cx="875487" cy="353920"/>
            </a:xfrm>
            <a:prstGeom prst="rect">
              <a:avLst/>
            </a:prstGeom>
          </p:spPr>
        </p:pic>
        <p:pic>
          <p:nvPicPr>
            <p:cNvPr id="107" name="object 28">
              <a:extLst>
                <a:ext uri="{FF2B5EF4-FFF2-40B4-BE49-F238E27FC236}">
                  <a16:creationId xmlns:a16="http://schemas.microsoft.com/office/drawing/2014/main" id="{42C889C8-9324-0A47-BAC4-85DD9F80A998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063484" y="8177729"/>
              <a:ext cx="450990" cy="329605"/>
            </a:xfrm>
            <a:prstGeom prst="rect">
              <a:avLst/>
            </a:prstGeom>
          </p:spPr>
        </p:pic>
        <p:pic>
          <p:nvPicPr>
            <p:cNvPr id="108" name="object 29">
              <a:extLst>
                <a:ext uri="{FF2B5EF4-FFF2-40B4-BE49-F238E27FC236}">
                  <a16:creationId xmlns:a16="http://schemas.microsoft.com/office/drawing/2014/main" id="{23B7077A-B351-2E41-8C70-F40E36FCC219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334236" y="6092328"/>
              <a:ext cx="875487" cy="353920"/>
            </a:xfrm>
            <a:prstGeom prst="rect">
              <a:avLst/>
            </a:prstGeom>
          </p:spPr>
        </p:pic>
        <p:pic>
          <p:nvPicPr>
            <p:cNvPr id="109" name="object 30">
              <a:extLst>
                <a:ext uri="{FF2B5EF4-FFF2-40B4-BE49-F238E27FC236}">
                  <a16:creationId xmlns:a16="http://schemas.microsoft.com/office/drawing/2014/main" id="{FF6E5C32-469D-4B47-8C6F-0AC5EDD1E407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632394" y="6022526"/>
              <a:ext cx="450990" cy="329604"/>
            </a:xfrm>
            <a:prstGeom prst="rect">
              <a:avLst/>
            </a:prstGeom>
          </p:spPr>
        </p:pic>
        <p:pic>
          <p:nvPicPr>
            <p:cNvPr id="110" name="object 31">
              <a:extLst>
                <a:ext uri="{FF2B5EF4-FFF2-40B4-BE49-F238E27FC236}">
                  <a16:creationId xmlns:a16="http://schemas.microsoft.com/office/drawing/2014/main" id="{20211832-83AC-4947-9B50-08497E7F6E7F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243854" y="6526520"/>
              <a:ext cx="875487" cy="353920"/>
            </a:xfrm>
            <a:prstGeom prst="rect">
              <a:avLst/>
            </a:prstGeom>
          </p:spPr>
        </p:pic>
        <p:pic>
          <p:nvPicPr>
            <p:cNvPr id="111" name="object 32">
              <a:extLst>
                <a:ext uri="{FF2B5EF4-FFF2-40B4-BE49-F238E27FC236}">
                  <a16:creationId xmlns:a16="http://schemas.microsoft.com/office/drawing/2014/main" id="{3B58FC22-C5E4-CB4D-AB4F-0DA0858C2640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720778" y="5651970"/>
              <a:ext cx="463838" cy="539913"/>
            </a:xfrm>
            <a:prstGeom prst="rect">
              <a:avLst/>
            </a:prstGeom>
          </p:spPr>
        </p:pic>
        <p:pic>
          <p:nvPicPr>
            <p:cNvPr id="112" name="object 33">
              <a:extLst>
                <a:ext uri="{FF2B5EF4-FFF2-40B4-BE49-F238E27FC236}">
                  <a16:creationId xmlns:a16="http://schemas.microsoft.com/office/drawing/2014/main" id="{FED03D82-94AE-6D4E-A87D-BC0477A54688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2195671" y="5327451"/>
              <a:ext cx="465598" cy="505659"/>
            </a:xfrm>
            <a:prstGeom prst="rect">
              <a:avLst/>
            </a:prstGeom>
          </p:spPr>
        </p:pic>
        <p:pic>
          <p:nvPicPr>
            <p:cNvPr id="113" name="object 34">
              <a:extLst>
                <a:ext uri="{FF2B5EF4-FFF2-40B4-BE49-F238E27FC236}">
                  <a16:creationId xmlns:a16="http://schemas.microsoft.com/office/drawing/2014/main" id="{A3DAADE7-0058-6F43-A65A-F65A4E22335A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173337" y="6062559"/>
              <a:ext cx="916396" cy="1160348"/>
            </a:xfrm>
            <a:prstGeom prst="rect">
              <a:avLst/>
            </a:prstGeom>
          </p:spPr>
        </p:pic>
        <p:pic>
          <p:nvPicPr>
            <p:cNvPr id="114" name="object 35">
              <a:extLst>
                <a:ext uri="{FF2B5EF4-FFF2-40B4-BE49-F238E27FC236}">
                  <a16:creationId xmlns:a16="http://schemas.microsoft.com/office/drawing/2014/main" id="{DC2668C2-2C52-8A44-9047-A7DA1AE7A4F2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173337" y="7843090"/>
              <a:ext cx="465959" cy="515188"/>
            </a:xfrm>
            <a:prstGeom prst="rect">
              <a:avLst/>
            </a:prstGeom>
          </p:spPr>
        </p:pic>
      </p:grpSp>
      <p:grpSp>
        <p:nvGrpSpPr>
          <p:cNvPr id="115" name="object 38">
            <a:extLst>
              <a:ext uri="{FF2B5EF4-FFF2-40B4-BE49-F238E27FC236}">
                <a16:creationId xmlns:a16="http://schemas.microsoft.com/office/drawing/2014/main" id="{371A74EC-1C0A-F54E-AE6E-3F45C488AFFF}"/>
              </a:ext>
            </a:extLst>
          </p:cNvPr>
          <p:cNvGrpSpPr/>
          <p:nvPr/>
        </p:nvGrpSpPr>
        <p:grpSpPr>
          <a:xfrm>
            <a:off x="6448219" y="3657743"/>
            <a:ext cx="2807837" cy="2829799"/>
            <a:chOff x="4972352" y="4735888"/>
            <a:chExt cx="3894454" cy="3895725"/>
          </a:xfrm>
        </p:grpSpPr>
        <p:pic>
          <p:nvPicPr>
            <p:cNvPr id="116" name="object 39">
              <a:extLst>
                <a:ext uri="{FF2B5EF4-FFF2-40B4-BE49-F238E27FC236}">
                  <a16:creationId xmlns:a16="http://schemas.microsoft.com/office/drawing/2014/main" id="{526E6483-208E-F741-9AB9-7A49ACFD2D89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958051" y="6593349"/>
              <a:ext cx="908148" cy="2037945"/>
            </a:xfrm>
            <a:prstGeom prst="rect">
              <a:avLst/>
            </a:prstGeom>
          </p:spPr>
        </p:pic>
        <p:pic>
          <p:nvPicPr>
            <p:cNvPr id="117" name="object 40">
              <a:extLst>
                <a:ext uri="{FF2B5EF4-FFF2-40B4-BE49-F238E27FC236}">
                  <a16:creationId xmlns:a16="http://schemas.microsoft.com/office/drawing/2014/main" id="{916222A7-B5EC-2B4D-B707-ECACDF0A74F1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191561" y="6701863"/>
              <a:ext cx="1393256" cy="1182932"/>
            </a:xfrm>
            <a:prstGeom prst="rect">
              <a:avLst/>
            </a:prstGeom>
          </p:spPr>
        </p:pic>
        <p:pic>
          <p:nvPicPr>
            <p:cNvPr id="118" name="object 41">
              <a:extLst>
                <a:ext uri="{FF2B5EF4-FFF2-40B4-BE49-F238E27FC236}">
                  <a16:creationId xmlns:a16="http://schemas.microsoft.com/office/drawing/2014/main" id="{C53A6B73-3523-A942-A9A4-03E2562D6984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972352" y="4735888"/>
              <a:ext cx="890893" cy="1999317"/>
            </a:xfrm>
            <a:prstGeom prst="rect">
              <a:avLst/>
            </a:prstGeom>
          </p:spPr>
        </p:pic>
        <p:pic>
          <p:nvPicPr>
            <p:cNvPr id="119" name="object 42">
              <a:extLst>
                <a:ext uri="{FF2B5EF4-FFF2-40B4-BE49-F238E27FC236}">
                  <a16:creationId xmlns:a16="http://schemas.microsoft.com/office/drawing/2014/main" id="{944F4AAD-8D73-D345-9FF1-8773C9BF3FB0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218987" y="5436708"/>
              <a:ext cx="1406017" cy="1146989"/>
            </a:xfrm>
            <a:prstGeom prst="rect">
              <a:avLst/>
            </a:prstGeom>
          </p:spPr>
        </p:pic>
        <p:pic>
          <p:nvPicPr>
            <p:cNvPr id="120" name="object 43">
              <a:extLst>
                <a:ext uri="{FF2B5EF4-FFF2-40B4-BE49-F238E27FC236}">
                  <a16:creationId xmlns:a16="http://schemas.microsoft.com/office/drawing/2014/main" id="{BDDF2D67-8D53-124A-8D29-75FD42E7DD0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52778" y="7603847"/>
              <a:ext cx="1916338" cy="792239"/>
            </a:xfrm>
            <a:prstGeom prst="rect">
              <a:avLst/>
            </a:prstGeom>
          </p:spPr>
        </p:pic>
        <p:pic>
          <p:nvPicPr>
            <p:cNvPr id="121" name="object 44">
              <a:extLst>
                <a:ext uri="{FF2B5EF4-FFF2-40B4-BE49-F238E27FC236}">
                  <a16:creationId xmlns:a16="http://schemas.microsoft.com/office/drawing/2014/main" id="{F01F5A02-2AC3-254B-9194-256300E86916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768455" y="5987816"/>
              <a:ext cx="1857278" cy="2191419"/>
            </a:xfrm>
            <a:prstGeom prst="rect">
              <a:avLst/>
            </a:prstGeom>
          </p:spPr>
        </p:pic>
      </p:grpSp>
      <p:sp>
        <p:nvSpPr>
          <p:cNvPr id="122" name="object 5">
            <a:extLst>
              <a:ext uri="{FF2B5EF4-FFF2-40B4-BE49-F238E27FC236}">
                <a16:creationId xmlns:a16="http://schemas.microsoft.com/office/drawing/2014/main" id="{E5A6AAAE-097C-3741-A12B-B8D8A85493C8}"/>
              </a:ext>
            </a:extLst>
          </p:cNvPr>
          <p:cNvSpPr txBox="1"/>
          <p:nvPr/>
        </p:nvSpPr>
        <p:spPr>
          <a:xfrm>
            <a:off x="5542806" y="6515307"/>
            <a:ext cx="7512254" cy="115188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en-GB" sz="2400" b="1" spc="-7" dirty="0">
                <a:cs typeface="Calibri"/>
              </a:rPr>
              <a:t>3. Wash</a:t>
            </a:r>
          </a:p>
          <a:p>
            <a:pPr marL="18062">
              <a:spcBef>
                <a:spcPts val="142"/>
              </a:spcBef>
            </a:pPr>
            <a:endParaRPr lang="en-GB" sz="2400" b="1" spc="-7" dirty="0">
              <a:cs typeface="Calibri"/>
            </a:endParaRPr>
          </a:p>
          <a:p>
            <a:pPr marL="18062">
              <a:spcBef>
                <a:spcPts val="142"/>
              </a:spcBef>
            </a:pPr>
            <a:endParaRPr lang="en-GB" sz="2400" spc="-7" dirty="0">
              <a:cs typeface="Calibri"/>
            </a:endParaRPr>
          </a:p>
        </p:txBody>
      </p:sp>
      <p:pic>
        <p:nvPicPr>
          <p:cNvPr id="156" name="object 14">
            <a:extLst>
              <a:ext uri="{FF2B5EF4-FFF2-40B4-BE49-F238E27FC236}">
                <a16:creationId xmlns:a16="http://schemas.microsoft.com/office/drawing/2014/main" id="{3EE93122-2880-494B-95FC-04E6103FEFFD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816159" y="6515307"/>
            <a:ext cx="1556591" cy="326226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25AFA1A-64E8-8847-A91A-397B23C59FEC}"/>
              </a:ext>
            </a:extLst>
          </p:cNvPr>
          <p:cNvGrpSpPr/>
          <p:nvPr/>
        </p:nvGrpSpPr>
        <p:grpSpPr>
          <a:xfrm rot="4262544">
            <a:off x="9802891" y="7621023"/>
            <a:ext cx="493910" cy="521395"/>
            <a:chOff x="9466428" y="8457499"/>
            <a:chExt cx="493910" cy="521395"/>
          </a:xfrm>
        </p:grpSpPr>
        <p:pic>
          <p:nvPicPr>
            <p:cNvPr id="169" name="object 27">
              <a:extLst>
                <a:ext uri="{FF2B5EF4-FFF2-40B4-BE49-F238E27FC236}">
                  <a16:creationId xmlns:a16="http://schemas.microsoft.com/office/drawing/2014/main" id="{D1FC9385-41DA-1D47-B005-F9CF2B92E7E5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66428" y="8735564"/>
              <a:ext cx="493910" cy="243330"/>
            </a:xfrm>
            <a:prstGeom prst="rect">
              <a:avLst/>
            </a:prstGeom>
          </p:spPr>
        </p:pic>
        <p:pic>
          <p:nvPicPr>
            <p:cNvPr id="170" name="object 28">
              <a:extLst>
                <a:ext uri="{FF2B5EF4-FFF2-40B4-BE49-F238E27FC236}">
                  <a16:creationId xmlns:a16="http://schemas.microsoft.com/office/drawing/2014/main" id="{960DF105-7122-6D47-B59F-A053AB432D9B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634635" y="8687572"/>
              <a:ext cx="254428" cy="226612"/>
            </a:xfrm>
            <a:prstGeom prst="rect">
              <a:avLst/>
            </a:prstGeom>
          </p:spPr>
        </p:pic>
        <p:pic>
          <p:nvPicPr>
            <p:cNvPr id="177" name="object 35">
              <a:extLst>
                <a:ext uri="{FF2B5EF4-FFF2-40B4-BE49-F238E27FC236}">
                  <a16:creationId xmlns:a16="http://schemas.microsoft.com/office/drawing/2014/main" id="{1ED068D3-8F96-5C40-83EC-6FADEF645BB7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696610" y="8457499"/>
              <a:ext cx="262873" cy="354206"/>
            </a:xfrm>
            <a:prstGeom prst="rect">
              <a:avLst/>
            </a:prstGeom>
          </p:spPr>
        </p:pic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1D55A1E4-B056-F541-8561-8C1C32524757}"/>
              </a:ext>
            </a:extLst>
          </p:cNvPr>
          <p:cNvGrpSpPr/>
          <p:nvPr/>
        </p:nvGrpSpPr>
        <p:grpSpPr>
          <a:xfrm rot="4262544">
            <a:off x="9799010" y="7163390"/>
            <a:ext cx="493910" cy="521395"/>
            <a:chOff x="9466428" y="8457499"/>
            <a:chExt cx="493910" cy="521395"/>
          </a:xfrm>
        </p:grpSpPr>
        <p:pic>
          <p:nvPicPr>
            <p:cNvPr id="179" name="object 27">
              <a:extLst>
                <a:ext uri="{FF2B5EF4-FFF2-40B4-BE49-F238E27FC236}">
                  <a16:creationId xmlns:a16="http://schemas.microsoft.com/office/drawing/2014/main" id="{06933408-53F9-D646-93DD-1CA52BECB0D7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66428" y="8735564"/>
              <a:ext cx="493910" cy="243330"/>
            </a:xfrm>
            <a:prstGeom prst="rect">
              <a:avLst/>
            </a:prstGeom>
          </p:spPr>
        </p:pic>
        <p:pic>
          <p:nvPicPr>
            <p:cNvPr id="180" name="object 28">
              <a:extLst>
                <a:ext uri="{FF2B5EF4-FFF2-40B4-BE49-F238E27FC236}">
                  <a16:creationId xmlns:a16="http://schemas.microsoft.com/office/drawing/2014/main" id="{B7CAC0D0-B024-3B42-88CE-786AD7C714FD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634635" y="8687572"/>
              <a:ext cx="254428" cy="226612"/>
            </a:xfrm>
            <a:prstGeom prst="rect">
              <a:avLst/>
            </a:prstGeom>
          </p:spPr>
        </p:pic>
        <p:pic>
          <p:nvPicPr>
            <p:cNvPr id="181" name="object 35">
              <a:extLst>
                <a:ext uri="{FF2B5EF4-FFF2-40B4-BE49-F238E27FC236}">
                  <a16:creationId xmlns:a16="http://schemas.microsoft.com/office/drawing/2014/main" id="{F2121028-60C7-604D-8A46-2D69A2F23320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696610" y="8457499"/>
              <a:ext cx="262873" cy="354206"/>
            </a:xfrm>
            <a:prstGeom prst="rect">
              <a:avLst/>
            </a:prstGeom>
          </p:spPr>
        </p:pic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1BD772FF-EB32-4D45-A691-F01E753D10FD}"/>
              </a:ext>
            </a:extLst>
          </p:cNvPr>
          <p:cNvGrpSpPr/>
          <p:nvPr/>
        </p:nvGrpSpPr>
        <p:grpSpPr>
          <a:xfrm rot="4262544">
            <a:off x="9808187" y="8084491"/>
            <a:ext cx="493910" cy="521395"/>
            <a:chOff x="9466428" y="8457499"/>
            <a:chExt cx="493910" cy="521395"/>
          </a:xfrm>
        </p:grpSpPr>
        <p:pic>
          <p:nvPicPr>
            <p:cNvPr id="183" name="object 27">
              <a:extLst>
                <a:ext uri="{FF2B5EF4-FFF2-40B4-BE49-F238E27FC236}">
                  <a16:creationId xmlns:a16="http://schemas.microsoft.com/office/drawing/2014/main" id="{3CE58B96-70BC-4A42-8BC7-B0499C6BFD35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66428" y="8735564"/>
              <a:ext cx="493910" cy="243330"/>
            </a:xfrm>
            <a:prstGeom prst="rect">
              <a:avLst/>
            </a:prstGeom>
          </p:spPr>
        </p:pic>
        <p:pic>
          <p:nvPicPr>
            <p:cNvPr id="184" name="object 28">
              <a:extLst>
                <a:ext uri="{FF2B5EF4-FFF2-40B4-BE49-F238E27FC236}">
                  <a16:creationId xmlns:a16="http://schemas.microsoft.com/office/drawing/2014/main" id="{179EC514-FB1D-474F-8B93-88BD9098EA5B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634635" y="8687572"/>
              <a:ext cx="254428" cy="226612"/>
            </a:xfrm>
            <a:prstGeom prst="rect">
              <a:avLst/>
            </a:prstGeom>
          </p:spPr>
        </p:pic>
        <p:pic>
          <p:nvPicPr>
            <p:cNvPr id="185" name="object 35">
              <a:extLst>
                <a:ext uri="{FF2B5EF4-FFF2-40B4-BE49-F238E27FC236}">
                  <a16:creationId xmlns:a16="http://schemas.microsoft.com/office/drawing/2014/main" id="{C55AD839-8CD3-5248-8227-6E1C60C659DA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696610" y="8457499"/>
              <a:ext cx="262873" cy="354206"/>
            </a:xfrm>
            <a:prstGeom prst="rect">
              <a:avLst/>
            </a:prstGeom>
          </p:spPr>
        </p:pic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9896EA3E-FCBD-264B-A847-8F812FE05606}"/>
              </a:ext>
            </a:extLst>
          </p:cNvPr>
          <p:cNvGrpSpPr/>
          <p:nvPr/>
        </p:nvGrpSpPr>
        <p:grpSpPr>
          <a:xfrm rot="4262544">
            <a:off x="9815343" y="6804949"/>
            <a:ext cx="493910" cy="521395"/>
            <a:chOff x="9466428" y="8457499"/>
            <a:chExt cx="493910" cy="521395"/>
          </a:xfrm>
        </p:grpSpPr>
        <p:pic>
          <p:nvPicPr>
            <p:cNvPr id="187" name="object 27">
              <a:extLst>
                <a:ext uri="{FF2B5EF4-FFF2-40B4-BE49-F238E27FC236}">
                  <a16:creationId xmlns:a16="http://schemas.microsoft.com/office/drawing/2014/main" id="{D99B415F-A3FD-E147-B94A-DADD15332C67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66428" y="8735564"/>
              <a:ext cx="493910" cy="243330"/>
            </a:xfrm>
            <a:prstGeom prst="rect">
              <a:avLst/>
            </a:prstGeom>
          </p:spPr>
        </p:pic>
        <p:pic>
          <p:nvPicPr>
            <p:cNvPr id="188" name="object 28">
              <a:extLst>
                <a:ext uri="{FF2B5EF4-FFF2-40B4-BE49-F238E27FC236}">
                  <a16:creationId xmlns:a16="http://schemas.microsoft.com/office/drawing/2014/main" id="{E36B6234-457D-544E-90B4-5A80CADE9C9A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634635" y="8687572"/>
              <a:ext cx="254428" cy="226612"/>
            </a:xfrm>
            <a:prstGeom prst="rect">
              <a:avLst/>
            </a:prstGeom>
          </p:spPr>
        </p:pic>
        <p:pic>
          <p:nvPicPr>
            <p:cNvPr id="189" name="object 35">
              <a:extLst>
                <a:ext uri="{FF2B5EF4-FFF2-40B4-BE49-F238E27FC236}">
                  <a16:creationId xmlns:a16="http://schemas.microsoft.com/office/drawing/2014/main" id="{3D3F4EFA-82A4-3A4C-A93F-64E962154C2B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696610" y="8457499"/>
              <a:ext cx="262873" cy="354206"/>
            </a:xfrm>
            <a:prstGeom prst="rect">
              <a:avLst/>
            </a:prstGeom>
          </p:spPr>
        </p:pic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8A5004A8-540D-9148-8424-61A9ECBCBFDC}"/>
              </a:ext>
            </a:extLst>
          </p:cNvPr>
          <p:cNvGrpSpPr/>
          <p:nvPr/>
        </p:nvGrpSpPr>
        <p:grpSpPr>
          <a:xfrm rot="4262544">
            <a:off x="9683852" y="8468779"/>
            <a:ext cx="493910" cy="521395"/>
            <a:chOff x="9466428" y="8457499"/>
            <a:chExt cx="493910" cy="521395"/>
          </a:xfrm>
        </p:grpSpPr>
        <p:pic>
          <p:nvPicPr>
            <p:cNvPr id="191" name="object 27">
              <a:extLst>
                <a:ext uri="{FF2B5EF4-FFF2-40B4-BE49-F238E27FC236}">
                  <a16:creationId xmlns:a16="http://schemas.microsoft.com/office/drawing/2014/main" id="{1AAF1BE0-5D6B-A443-A272-1491C4B2B94B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66428" y="8735564"/>
              <a:ext cx="493910" cy="243330"/>
            </a:xfrm>
            <a:prstGeom prst="rect">
              <a:avLst/>
            </a:prstGeom>
          </p:spPr>
        </p:pic>
        <p:pic>
          <p:nvPicPr>
            <p:cNvPr id="192" name="object 28">
              <a:extLst>
                <a:ext uri="{FF2B5EF4-FFF2-40B4-BE49-F238E27FC236}">
                  <a16:creationId xmlns:a16="http://schemas.microsoft.com/office/drawing/2014/main" id="{1C952276-5057-9C4D-BCB5-64E3E180786E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634635" y="8687572"/>
              <a:ext cx="254428" cy="226612"/>
            </a:xfrm>
            <a:prstGeom prst="rect">
              <a:avLst/>
            </a:prstGeom>
          </p:spPr>
        </p:pic>
        <p:pic>
          <p:nvPicPr>
            <p:cNvPr id="193" name="object 35">
              <a:extLst>
                <a:ext uri="{FF2B5EF4-FFF2-40B4-BE49-F238E27FC236}">
                  <a16:creationId xmlns:a16="http://schemas.microsoft.com/office/drawing/2014/main" id="{E5268C4F-87F4-A94F-A208-36A8BDE4EA73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696610" y="8457499"/>
              <a:ext cx="262873" cy="354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27298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701C299-A6F6-CC42-95F3-5063991DEA83}"/>
              </a:ext>
            </a:extLst>
          </p:cNvPr>
          <p:cNvSpPr/>
          <p:nvPr/>
        </p:nvSpPr>
        <p:spPr>
          <a:xfrm>
            <a:off x="-41392" y="-15882"/>
            <a:ext cx="13173192" cy="102572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673" y="67510"/>
            <a:ext cx="7491050" cy="718558"/>
          </a:xfrm>
          <a:prstGeom prst="rect">
            <a:avLst/>
          </a:prstGeom>
          <a:ln>
            <a:noFill/>
          </a:ln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4551" spc="-7" dirty="0" err="1">
                <a:solidFill>
                  <a:schemeClr val="bg1"/>
                </a:solidFill>
                <a:latin typeface="+mn-lt"/>
              </a:rPr>
              <a:t>ChIP</a:t>
            </a:r>
            <a:endParaRPr sz="455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034B91-D3E9-AA4B-BD68-1D10F00A0EC6}"/>
              </a:ext>
            </a:extLst>
          </p:cNvPr>
          <p:cNvSpPr/>
          <p:nvPr/>
        </p:nvSpPr>
        <p:spPr>
          <a:xfrm>
            <a:off x="-41392" y="1093234"/>
            <a:ext cx="12631327" cy="1237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0">
              <a:lnSpc>
                <a:spcPct val="100000"/>
              </a:lnSpc>
              <a:spcBef>
                <a:spcPts val="100"/>
              </a:spcBef>
              <a:tabLst>
                <a:tab pos="4624705" algn="l"/>
              </a:tabLst>
            </a:pPr>
            <a:r>
              <a:rPr lang="en-GB" sz="2000" b="1" spc="-5" dirty="0">
                <a:solidFill>
                  <a:srgbClr val="5F5F5F"/>
                </a:solidFill>
                <a:cs typeface="Century Schoolbook"/>
              </a:rPr>
              <a:t>AIM: Identification</a:t>
            </a:r>
            <a:r>
              <a:rPr lang="en-GB" sz="2000" b="1" spc="25" dirty="0">
                <a:solidFill>
                  <a:srgbClr val="5F5F5F"/>
                </a:solidFill>
                <a:cs typeface="Century Schoolbook"/>
              </a:rPr>
              <a:t> </a:t>
            </a:r>
            <a:r>
              <a:rPr lang="en-GB" sz="2000" b="1" spc="-5" dirty="0">
                <a:solidFill>
                  <a:srgbClr val="5F5F5F"/>
                </a:solidFill>
                <a:cs typeface="Century Schoolbook"/>
              </a:rPr>
              <a:t>of</a:t>
            </a:r>
            <a:r>
              <a:rPr lang="en-GB" sz="2000" b="1" spc="15" dirty="0">
                <a:solidFill>
                  <a:srgbClr val="5F5F5F"/>
                </a:solidFill>
                <a:cs typeface="Century Schoolbook"/>
              </a:rPr>
              <a:t> </a:t>
            </a:r>
            <a:r>
              <a:rPr lang="en-GB" sz="2000" b="1" dirty="0">
                <a:solidFill>
                  <a:srgbClr val="5F5F5F"/>
                </a:solidFill>
                <a:cs typeface="Century Schoolbook"/>
              </a:rPr>
              <a:t>the </a:t>
            </a:r>
            <a:r>
              <a:rPr lang="en-GB" sz="2000" b="1" spc="-5" dirty="0">
                <a:solidFill>
                  <a:srgbClr val="5F5F5F"/>
                </a:solidFill>
                <a:cs typeface="Century Schoolbook"/>
              </a:rPr>
              <a:t>genomic loci bound </a:t>
            </a:r>
            <a:r>
              <a:rPr lang="en-GB" sz="2000" b="1" dirty="0">
                <a:solidFill>
                  <a:srgbClr val="5F5F5F"/>
                </a:solidFill>
                <a:cs typeface="Century Schoolbook"/>
              </a:rPr>
              <a:t>to a DNA </a:t>
            </a:r>
            <a:r>
              <a:rPr lang="en-GB" sz="2000" b="1" spc="-5" dirty="0">
                <a:solidFill>
                  <a:srgbClr val="5F5F5F"/>
                </a:solidFill>
                <a:cs typeface="Century Schoolbook"/>
              </a:rPr>
              <a:t>binding</a:t>
            </a:r>
            <a:r>
              <a:rPr lang="en-GB" sz="2000" b="1" spc="15" dirty="0">
                <a:solidFill>
                  <a:srgbClr val="5F5F5F"/>
                </a:solidFill>
                <a:cs typeface="Century Schoolbook"/>
              </a:rPr>
              <a:t> </a:t>
            </a:r>
            <a:r>
              <a:rPr lang="en-GB" sz="2000" b="1" spc="-5" dirty="0">
                <a:solidFill>
                  <a:srgbClr val="5F5F5F"/>
                </a:solidFill>
                <a:cs typeface="Century Schoolbook"/>
              </a:rPr>
              <a:t>protein.</a:t>
            </a:r>
            <a:r>
              <a:rPr lang="en-GB" sz="1600" b="1" spc="-5" dirty="0">
                <a:solidFill>
                  <a:srgbClr val="5F5F5F"/>
                </a:solidFill>
                <a:cs typeface="Century Schoolbook"/>
              </a:rPr>
              <a:t> (Bait Protein/ output :DNA)</a:t>
            </a:r>
            <a:endParaRPr lang="en-GB" sz="2800" dirty="0">
              <a:cs typeface="Century Schoolbook"/>
            </a:endParaRPr>
          </a:p>
          <a:p>
            <a:pPr marL="12700" marR="5080">
              <a:lnSpc>
                <a:spcPct val="102299"/>
              </a:lnSpc>
            </a:pPr>
            <a:r>
              <a:rPr lang="en-GB" b="1" spc="-5" dirty="0">
                <a:cs typeface="Century Schoolbook"/>
              </a:rPr>
              <a:t>Chromatin Immunoprecipitation (</a:t>
            </a:r>
            <a:r>
              <a:rPr lang="en-GB" b="1" spc="-5" dirty="0" err="1">
                <a:cs typeface="Century Schoolbook"/>
              </a:rPr>
              <a:t>ChIP</a:t>
            </a:r>
            <a:r>
              <a:rPr lang="en-GB" b="1" spc="-5" dirty="0">
                <a:cs typeface="Century Schoolbook"/>
              </a:rPr>
              <a:t>) </a:t>
            </a:r>
            <a:r>
              <a:rPr lang="en-GB" spc="-5" dirty="0">
                <a:cs typeface="Century Schoolbook"/>
              </a:rPr>
              <a:t>is </a:t>
            </a:r>
            <a:r>
              <a:rPr lang="en-GB" dirty="0">
                <a:cs typeface="Century Schoolbook"/>
              </a:rPr>
              <a:t>an </a:t>
            </a:r>
            <a:r>
              <a:rPr lang="en-GB" spc="-5" dirty="0">
                <a:cs typeface="Century Schoolbook"/>
              </a:rPr>
              <a:t>immunoprecipitation technique used </a:t>
            </a:r>
            <a:r>
              <a:rPr lang="en-GB" dirty="0">
                <a:cs typeface="Century Schoolbook"/>
              </a:rPr>
              <a:t>to  </a:t>
            </a:r>
            <a:r>
              <a:rPr lang="en-GB" spc="-5" dirty="0">
                <a:cs typeface="Century Schoolbook"/>
              </a:rPr>
              <a:t>investigate the interaction between proteins and DNA in the cell. It aims </a:t>
            </a:r>
            <a:r>
              <a:rPr lang="en-GB" dirty="0">
                <a:cs typeface="Century Schoolbook"/>
              </a:rPr>
              <a:t>to </a:t>
            </a:r>
            <a:r>
              <a:rPr lang="en-GB" spc="-5" dirty="0">
                <a:cs typeface="Century Schoolbook"/>
              </a:rPr>
              <a:t>determine whether  specific proteins are associated with specific genomic regions, such </a:t>
            </a:r>
            <a:r>
              <a:rPr lang="en-GB" dirty="0">
                <a:cs typeface="Century Schoolbook"/>
              </a:rPr>
              <a:t>as </a:t>
            </a:r>
            <a:r>
              <a:rPr lang="en-GB" spc="-5" dirty="0">
                <a:cs typeface="Century Schoolbook"/>
              </a:rPr>
              <a:t>transcription factors </a:t>
            </a:r>
            <a:r>
              <a:rPr lang="en-GB" dirty="0">
                <a:cs typeface="Century Schoolbook"/>
              </a:rPr>
              <a:t>on  </a:t>
            </a:r>
            <a:r>
              <a:rPr lang="en-GB" spc="-5" dirty="0">
                <a:cs typeface="Century Schoolbook"/>
              </a:rPr>
              <a:t>promoters.</a:t>
            </a:r>
            <a:endParaRPr lang="en-GB" dirty="0">
              <a:cs typeface="Century Schoolbook"/>
            </a:endParaRPr>
          </a:p>
        </p:txBody>
      </p:sp>
      <p:sp>
        <p:nvSpPr>
          <p:cNvPr id="36" name="Left Bracket 35">
            <a:extLst>
              <a:ext uri="{FF2B5EF4-FFF2-40B4-BE49-F238E27FC236}">
                <a16:creationId xmlns:a16="http://schemas.microsoft.com/office/drawing/2014/main" id="{BD7EA19C-A7A4-1647-B197-22320EFFD3C6}"/>
              </a:ext>
            </a:extLst>
          </p:cNvPr>
          <p:cNvSpPr/>
          <p:nvPr/>
        </p:nvSpPr>
        <p:spPr>
          <a:xfrm>
            <a:off x="1910357" y="4272793"/>
            <a:ext cx="256000" cy="215522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37" name="Left Bracket 36">
            <a:extLst>
              <a:ext uri="{FF2B5EF4-FFF2-40B4-BE49-F238E27FC236}">
                <a16:creationId xmlns:a16="http://schemas.microsoft.com/office/drawing/2014/main" id="{6196B51C-D6AF-8A4A-855F-1F7CC327E3D2}"/>
              </a:ext>
            </a:extLst>
          </p:cNvPr>
          <p:cNvSpPr/>
          <p:nvPr/>
        </p:nvSpPr>
        <p:spPr>
          <a:xfrm>
            <a:off x="1910357" y="3157449"/>
            <a:ext cx="256000" cy="786934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38" name="Left Bracket 37">
            <a:extLst>
              <a:ext uri="{FF2B5EF4-FFF2-40B4-BE49-F238E27FC236}">
                <a16:creationId xmlns:a16="http://schemas.microsoft.com/office/drawing/2014/main" id="{4C8896BC-2E12-5347-ABCB-857284F81D6D}"/>
              </a:ext>
            </a:extLst>
          </p:cNvPr>
          <p:cNvSpPr/>
          <p:nvPr/>
        </p:nvSpPr>
        <p:spPr>
          <a:xfrm>
            <a:off x="1910356" y="6672918"/>
            <a:ext cx="256000" cy="89733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39" name="Left Bracket 38">
            <a:extLst>
              <a:ext uri="{FF2B5EF4-FFF2-40B4-BE49-F238E27FC236}">
                <a16:creationId xmlns:a16="http://schemas.microsoft.com/office/drawing/2014/main" id="{1B631CA0-E4B0-3141-A185-4FFA7A9ACA51}"/>
              </a:ext>
            </a:extLst>
          </p:cNvPr>
          <p:cNvSpPr/>
          <p:nvPr/>
        </p:nvSpPr>
        <p:spPr>
          <a:xfrm>
            <a:off x="1910356" y="8038271"/>
            <a:ext cx="256000" cy="89733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40" name="object 5">
            <a:extLst>
              <a:ext uri="{FF2B5EF4-FFF2-40B4-BE49-F238E27FC236}">
                <a16:creationId xmlns:a16="http://schemas.microsoft.com/office/drawing/2014/main" id="{6C1370A3-4FF0-D84B-AC49-9CF50C812FD6}"/>
              </a:ext>
            </a:extLst>
          </p:cNvPr>
          <p:cNvSpPr txBox="1"/>
          <p:nvPr/>
        </p:nvSpPr>
        <p:spPr>
          <a:xfrm>
            <a:off x="85768" y="3293388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Prepare</a:t>
            </a:r>
            <a:endParaRPr sz="2844" dirty="0">
              <a:cs typeface="Calibri"/>
            </a:endParaRPr>
          </a:p>
        </p:txBody>
      </p:sp>
      <p:sp>
        <p:nvSpPr>
          <p:cNvPr id="41" name="object 5">
            <a:extLst>
              <a:ext uri="{FF2B5EF4-FFF2-40B4-BE49-F238E27FC236}">
                <a16:creationId xmlns:a16="http://schemas.microsoft.com/office/drawing/2014/main" id="{18E7C5C9-E3C8-4B45-A134-9C895DDC6292}"/>
              </a:ext>
            </a:extLst>
          </p:cNvPr>
          <p:cNvSpPr txBox="1"/>
          <p:nvPr/>
        </p:nvSpPr>
        <p:spPr>
          <a:xfrm>
            <a:off x="58566" y="5000854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Enrich</a:t>
            </a:r>
            <a:endParaRPr sz="2844" dirty="0">
              <a:cs typeface="Calibri"/>
            </a:endParaRPr>
          </a:p>
        </p:txBody>
      </p:sp>
      <p:sp>
        <p:nvSpPr>
          <p:cNvPr id="42" name="object 5">
            <a:extLst>
              <a:ext uri="{FF2B5EF4-FFF2-40B4-BE49-F238E27FC236}">
                <a16:creationId xmlns:a16="http://schemas.microsoft.com/office/drawing/2014/main" id="{0B8E4793-06CC-8F4E-B4D8-09BCD7288618}"/>
              </a:ext>
            </a:extLst>
          </p:cNvPr>
          <p:cNvSpPr txBox="1"/>
          <p:nvPr/>
        </p:nvSpPr>
        <p:spPr>
          <a:xfrm>
            <a:off x="45866" y="6840716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>
                <a:cs typeface="Calibri"/>
              </a:rPr>
              <a:t>Wash</a:t>
            </a:r>
            <a:endParaRPr sz="2844" dirty="0">
              <a:cs typeface="Calibri"/>
            </a:endParaRPr>
          </a:p>
        </p:txBody>
      </p:sp>
      <p:sp>
        <p:nvSpPr>
          <p:cNvPr id="43" name="object 5">
            <a:extLst>
              <a:ext uri="{FF2B5EF4-FFF2-40B4-BE49-F238E27FC236}">
                <a16:creationId xmlns:a16="http://schemas.microsoft.com/office/drawing/2014/main" id="{C44814C8-265F-634E-92F4-C0839D418BDF}"/>
              </a:ext>
            </a:extLst>
          </p:cNvPr>
          <p:cNvSpPr txBox="1"/>
          <p:nvPr/>
        </p:nvSpPr>
        <p:spPr>
          <a:xfrm>
            <a:off x="49943" y="8224612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Analyse</a:t>
            </a:r>
            <a:endParaRPr sz="2844" dirty="0">
              <a:cs typeface="Calibri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8C7093A-5570-4044-A51E-9C4FE56A90ED}"/>
              </a:ext>
            </a:extLst>
          </p:cNvPr>
          <p:cNvGrpSpPr/>
          <p:nvPr/>
        </p:nvGrpSpPr>
        <p:grpSpPr>
          <a:xfrm>
            <a:off x="1946181" y="3043207"/>
            <a:ext cx="3698239" cy="6409833"/>
            <a:chOff x="498285" y="2100746"/>
            <a:chExt cx="2600324" cy="4506914"/>
          </a:xfrm>
        </p:grpSpPr>
        <p:grpSp>
          <p:nvGrpSpPr>
            <p:cNvPr id="45" name="object 6">
              <a:extLst>
                <a:ext uri="{FF2B5EF4-FFF2-40B4-BE49-F238E27FC236}">
                  <a16:creationId xmlns:a16="http://schemas.microsoft.com/office/drawing/2014/main" id="{FD3BB62F-3309-F043-BF2D-5111E1DC9258}"/>
                </a:ext>
              </a:extLst>
            </p:cNvPr>
            <p:cNvGrpSpPr/>
            <p:nvPr/>
          </p:nvGrpSpPr>
          <p:grpSpPr>
            <a:xfrm>
              <a:off x="498285" y="2342322"/>
              <a:ext cx="2381250" cy="4101465"/>
              <a:chOff x="203200" y="2303040"/>
              <a:chExt cx="2381250" cy="4101465"/>
            </a:xfrm>
          </p:grpSpPr>
          <p:pic>
            <p:nvPicPr>
              <p:cNvPr id="52" name="object 7">
                <a:extLst>
                  <a:ext uri="{FF2B5EF4-FFF2-40B4-BE49-F238E27FC236}">
                    <a16:creationId xmlns:a16="http://schemas.microsoft.com/office/drawing/2014/main" id="{E9C8F536-DF7D-A74C-8069-692F91EFC50D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31731" y="2303040"/>
                <a:ext cx="1950378" cy="4100932"/>
              </a:xfrm>
              <a:prstGeom prst="rect">
                <a:avLst/>
              </a:prstGeom>
            </p:spPr>
          </p:pic>
          <p:sp>
            <p:nvSpPr>
              <p:cNvPr id="53" name="object 8">
                <a:extLst>
                  <a:ext uri="{FF2B5EF4-FFF2-40B4-BE49-F238E27FC236}">
                    <a16:creationId xmlns:a16="http://schemas.microsoft.com/office/drawing/2014/main" id="{BFF671A4-D276-8740-88F8-9978C30E947D}"/>
                  </a:ext>
                </a:extLst>
              </p:cNvPr>
              <p:cNvSpPr/>
              <p:nvPr/>
            </p:nvSpPr>
            <p:spPr>
              <a:xfrm>
                <a:off x="257175" y="5435600"/>
                <a:ext cx="2228850" cy="570230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570229">
                    <a:moveTo>
                      <a:pt x="2228850" y="0"/>
                    </a:moveTo>
                    <a:lnTo>
                      <a:pt x="0" y="0"/>
                    </a:lnTo>
                    <a:lnTo>
                      <a:pt x="0" y="569913"/>
                    </a:lnTo>
                    <a:lnTo>
                      <a:pt x="2228850" y="569913"/>
                    </a:lnTo>
                    <a:lnTo>
                      <a:pt x="222885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4" name="object 9">
                <a:extLst>
                  <a:ext uri="{FF2B5EF4-FFF2-40B4-BE49-F238E27FC236}">
                    <a16:creationId xmlns:a16="http://schemas.microsoft.com/office/drawing/2014/main" id="{78A40831-FB86-8748-9252-05ADCC9A5748}"/>
                  </a:ext>
                </a:extLst>
              </p:cNvPr>
              <p:cNvSpPr/>
              <p:nvPr/>
            </p:nvSpPr>
            <p:spPr>
              <a:xfrm>
                <a:off x="257175" y="5435600"/>
                <a:ext cx="2228850" cy="570230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570229">
                    <a:moveTo>
                      <a:pt x="0" y="0"/>
                    </a:moveTo>
                    <a:lnTo>
                      <a:pt x="2228850" y="0"/>
                    </a:lnTo>
                    <a:lnTo>
                      <a:pt x="2228850" y="569913"/>
                    </a:lnTo>
                    <a:lnTo>
                      <a:pt x="0" y="569913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5" name="object 10">
                <a:extLst>
                  <a:ext uri="{FF2B5EF4-FFF2-40B4-BE49-F238E27FC236}">
                    <a16:creationId xmlns:a16="http://schemas.microsoft.com/office/drawing/2014/main" id="{051ABE58-AB2F-A845-9150-FF6C6C4392A9}"/>
                  </a:ext>
                </a:extLst>
              </p:cNvPr>
              <p:cNvSpPr/>
              <p:nvPr/>
            </p:nvSpPr>
            <p:spPr>
              <a:xfrm>
                <a:off x="349250" y="2938463"/>
                <a:ext cx="2228850" cy="503555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503554">
                    <a:moveTo>
                      <a:pt x="2228850" y="0"/>
                    </a:moveTo>
                    <a:lnTo>
                      <a:pt x="0" y="0"/>
                    </a:lnTo>
                    <a:lnTo>
                      <a:pt x="0" y="503236"/>
                    </a:lnTo>
                    <a:lnTo>
                      <a:pt x="2228850" y="503236"/>
                    </a:lnTo>
                    <a:lnTo>
                      <a:pt x="222885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6" name="object 11">
                <a:extLst>
                  <a:ext uri="{FF2B5EF4-FFF2-40B4-BE49-F238E27FC236}">
                    <a16:creationId xmlns:a16="http://schemas.microsoft.com/office/drawing/2014/main" id="{CB376816-05EB-3C4F-8636-A3970FA927B0}"/>
                  </a:ext>
                </a:extLst>
              </p:cNvPr>
              <p:cNvSpPr/>
              <p:nvPr/>
            </p:nvSpPr>
            <p:spPr>
              <a:xfrm>
                <a:off x="349250" y="2938462"/>
                <a:ext cx="2228850" cy="503555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503554">
                    <a:moveTo>
                      <a:pt x="0" y="0"/>
                    </a:moveTo>
                    <a:lnTo>
                      <a:pt x="2228850" y="0"/>
                    </a:lnTo>
                    <a:lnTo>
                      <a:pt x="2228850" y="503237"/>
                    </a:lnTo>
                    <a:lnTo>
                      <a:pt x="0" y="503237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7" name="object 12">
                <a:extLst>
                  <a:ext uri="{FF2B5EF4-FFF2-40B4-BE49-F238E27FC236}">
                    <a16:creationId xmlns:a16="http://schemas.microsoft.com/office/drawing/2014/main" id="{3A202301-C92D-354B-BCD2-7C026DFE22A2}"/>
                  </a:ext>
                </a:extLst>
              </p:cNvPr>
              <p:cNvSpPr/>
              <p:nvPr/>
            </p:nvSpPr>
            <p:spPr>
              <a:xfrm>
                <a:off x="1273175" y="3441699"/>
                <a:ext cx="195580" cy="71755"/>
              </a:xfrm>
              <a:custGeom>
                <a:avLst/>
                <a:gdLst/>
                <a:ahLst/>
                <a:cxnLst/>
                <a:rect l="l" t="t" r="r" b="b"/>
                <a:pathLst>
                  <a:path w="195580" h="71754">
                    <a:moveTo>
                      <a:pt x="195263" y="0"/>
                    </a:moveTo>
                    <a:lnTo>
                      <a:pt x="0" y="0"/>
                    </a:lnTo>
                    <a:lnTo>
                      <a:pt x="0" y="71437"/>
                    </a:lnTo>
                    <a:lnTo>
                      <a:pt x="195263" y="71437"/>
                    </a:lnTo>
                    <a:lnTo>
                      <a:pt x="19526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8" name="object 13">
                <a:extLst>
                  <a:ext uri="{FF2B5EF4-FFF2-40B4-BE49-F238E27FC236}">
                    <a16:creationId xmlns:a16="http://schemas.microsoft.com/office/drawing/2014/main" id="{8E77CE90-76A5-EE45-B5F5-856523B45AD1}"/>
                  </a:ext>
                </a:extLst>
              </p:cNvPr>
              <p:cNvSpPr/>
              <p:nvPr/>
            </p:nvSpPr>
            <p:spPr>
              <a:xfrm>
                <a:off x="1273175" y="3441700"/>
                <a:ext cx="195580" cy="71755"/>
              </a:xfrm>
              <a:custGeom>
                <a:avLst/>
                <a:gdLst/>
                <a:ahLst/>
                <a:cxnLst/>
                <a:rect l="l" t="t" r="r" b="b"/>
                <a:pathLst>
                  <a:path w="195580" h="71754">
                    <a:moveTo>
                      <a:pt x="0" y="0"/>
                    </a:moveTo>
                    <a:lnTo>
                      <a:pt x="195263" y="0"/>
                    </a:lnTo>
                    <a:lnTo>
                      <a:pt x="195263" y="71438"/>
                    </a:lnTo>
                    <a:lnTo>
                      <a:pt x="0" y="71438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9" name="object 14">
                <a:extLst>
                  <a:ext uri="{FF2B5EF4-FFF2-40B4-BE49-F238E27FC236}">
                    <a16:creationId xmlns:a16="http://schemas.microsoft.com/office/drawing/2014/main" id="{F778E1FB-0024-A34E-9EC3-563F5B4AC84E}"/>
                  </a:ext>
                </a:extLst>
              </p:cNvPr>
              <p:cNvSpPr/>
              <p:nvPr/>
            </p:nvSpPr>
            <p:spPr>
              <a:xfrm>
                <a:off x="209550" y="4006849"/>
                <a:ext cx="2228850" cy="627380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627379">
                    <a:moveTo>
                      <a:pt x="2228850" y="0"/>
                    </a:moveTo>
                    <a:lnTo>
                      <a:pt x="0" y="0"/>
                    </a:lnTo>
                    <a:lnTo>
                      <a:pt x="0" y="627063"/>
                    </a:lnTo>
                    <a:lnTo>
                      <a:pt x="2228850" y="627063"/>
                    </a:lnTo>
                    <a:lnTo>
                      <a:pt x="222885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60" name="object 15">
                <a:extLst>
                  <a:ext uri="{FF2B5EF4-FFF2-40B4-BE49-F238E27FC236}">
                    <a16:creationId xmlns:a16="http://schemas.microsoft.com/office/drawing/2014/main" id="{06B4541F-2C85-794B-8456-7F53FD163CF6}"/>
                  </a:ext>
                </a:extLst>
              </p:cNvPr>
              <p:cNvSpPr/>
              <p:nvPr/>
            </p:nvSpPr>
            <p:spPr>
              <a:xfrm>
                <a:off x="209550" y="4006850"/>
                <a:ext cx="2228850" cy="627380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627379">
                    <a:moveTo>
                      <a:pt x="0" y="0"/>
                    </a:moveTo>
                    <a:lnTo>
                      <a:pt x="2228850" y="0"/>
                    </a:lnTo>
                    <a:lnTo>
                      <a:pt x="2228850" y="627063"/>
                    </a:lnTo>
                    <a:lnTo>
                      <a:pt x="0" y="627063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61" name="object 16">
                <a:extLst>
                  <a:ext uri="{FF2B5EF4-FFF2-40B4-BE49-F238E27FC236}">
                    <a16:creationId xmlns:a16="http://schemas.microsoft.com/office/drawing/2014/main" id="{EBCB723C-58E9-B646-A6A5-167F74AF11F5}"/>
                  </a:ext>
                </a:extLst>
              </p:cNvPr>
              <p:cNvSpPr/>
              <p:nvPr/>
            </p:nvSpPr>
            <p:spPr>
              <a:xfrm>
                <a:off x="1274762" y="3935413"/>
                <a:ext cx="193675" cy="71755"/>
              </a:xfrm>
              <a:custGeom>
                <a:avLst/>
                <a:gdLst/>
                <a:ahLst/>
                <a:cxnLst/>
                <a:rect l="l" t="t" r="r" b="b"/>
                <a:pathLst>
                  <a:path w="193675" h="71754">
                    <a:moveTo>
                      <a:pt x="193675" y="0"/>
                    </a:moveTo>
                    <a:lnTo>
                      <a:pt x="0" y="0"/>
                    </a:lnTo>
                    <a:lnTo>
                      <a:pt x="0" y="71436"/>
                    </a:lnTo>
                    <a:lnTo>
                      <a:pt x="193675" y="71436"/>
                    </a:lnTo>
                    <a:lnTo>
                      <a:pt x="19367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62" name="object 17">
                <a:extLst>
                  <a:ext uri="{FF2B5EF4-FFF2-40B4-BE49-F238E27FC236}">
                    <a16:creationId xmlns:a16="http://schemas.microsoft.com/office/drawing/2014/main" id="{1E48EC55-D741-CA47-8563-6279B0829D2B}"/>
                  </a:ext>
                </a:extLst>
              </p:cNvPr>
              <p:cNvSpPr/>
              <p:nvPr/>
            </p:nvSpPr>
            <p:spPr>
              <a:xfrm>
                <a:off x="1274762" y="3935412"/>
                <a:ext cx="193675" cy="71755"/>
              </a:xfrm>
              <a:custGeom>
                <a:avLst/>
                <a:gdLst/>
                <a:ahLst/>
                <a:cxnLst/>
                <a:rect l="l" t="t" r="r" b="b"/>
                <a:pathLst>
                  <a:path w="193675" h="71754">
                    <a:moveTo>
                      <a:pt x="0" y="0"/>
                    </a:moveTo>
                    <a:lnTo>
                      <a:pt x="193675" y="0"/>
                    </a:lnTo>
                    <a:lnTo>
                      <a:pt x="193675" y="71437"/>
                    </a:lnTo>
                    <a:lnTo>
                      <a:pt x="0" y="71437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63" name="object 18">
                <a:extLst>
                  <a:ext uri="{FF2B5EF4-FFF2-40B4-BE49-F238E27FC236}">
                    <a16:creationId xmlns:a16="http://schemas.microsoft.com/office/drawing/2014/main" id="{C4CC244C-59D4-AD43-A81C-D9870567F553}"/>
                  </a:ext>
                </a:extLst>
              </p:cNvPr>
              <p:cNvSpPr/>
              <p:nvPr/>
            </p:nvSpPr>
            <p:spPr>
              <a:xfrm>
                <a:off x="1274762" y="4633913"/>
                <a:ext cx="193675" cy="113030"/>
              </a:xfrm>
              <a:custGeom>
                <a:avLst/>
                <a:gdLst/>
                <a:ahLst/>
                <a:cxnLst/>
                <a:rect l="l" t="t" r="r" b="b"/>
                <a:pathLst>
                  <a:path w="193675" h="113029">
                    <a:moveTo>
                      <a:pt x="193675" y="0"/>
                    </a:moveTo>
                    <a:lnTo>
                      <a:pt x="0" y="0"/>
                    </a:lnTo>
                    <a:lnTo>
                      <a:pt x="0" y="112711"/>
                    </a:lnTo>
                    <a:lnTo>
                      <a:pt x="193675" y="112711"/>
                    </a:lnTo>
                    <a:lnTo>
                      <a:pt x="19367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64" name="object 19">
                <a:extLst>
                  <a:ext uri="{FF2B5EF4-FFF2-40B4-BE49-F238E27FC236}">
                    <a16:creationId xmlns:a16="http://schemas.microsoft.com/office/drawing/2014/main" id="{0B92285C-35F4-4948-91B9-3325E0778127}"/>
                  </a:ext>
                </a:extLst>
              </p:cNvPr>
              <p:cNvSpPr/>
              <p:nvPr/>
            </p:nvSpPr>
            <p:spPr>
              <a:xfrm>
                <a:off x="1274762" y="4633912"/>
                <a:ext cx="193675" cy="113030"/>
              </a:xfrm>
              <a:custGeom>
                <a:avLst/>
                <a:gdLst/>
                <a:ahLst/>
                <a:cxnLst/>
                <a:rect l="l" t="t" r="r" b="b"/>
                <a:pathLst>
                  <a:path w="193675" h="113029">
                    <a:moveTo>
                      <a:pt x="0" y="0"/>
                    </a:moveTo>
                    <a:lnTo>
                      <a:pt x="193675" y="0"/>
                    </a:lnTo>
                    <a:lnTo>
                      <a:pt x="193675" y="112712"/>
                    </a:lnTo>
                    <a:lnTo>
                      <a:pt x="0" y="112712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65" name="object 20">
                <a:extLst>
                  <a:ext uri="{FF2B5EF4-FFF2-40B4-BE49-F238E27FC236}">
                    <a16:creationId xmlns:a16="http://schemas.microsoft.com/office/drawing/2014/main" id="{B83822E5-00CA-5240-A4A6-29102B021038}"/>
                  </a:ext>
                </a:extLst>
              </p:cNvPr>
              <p:cNvSpPr/>
              <p:nvPr/>
            </p:nvSpPr>
            <p:spPr>
              <a:xfrm>
                <a:off x="1149350" y="3179762"/>
                <a:ext cx="163830" cy="2780030"/>
              </a:xfrm>
              <a:custGeom>
                <a:avLst/>
                <a:gdLst/>
                <a:ahLst/>
                <a:cxnLst/>
                <a:rect l="l" t="t" r="r" b="b"/>
                <a:pathLst>
                  <a:path w="163830" h="2780029">
                    <a:moveTo>
                      <a:pt x="76200" y="284162"/>
                    </a:moveTo>
                    <a:lnTo>
                      <a:pt x="50800" y="284162"/>
                    </a:lnTo>
                    <a:lnTo>
                      <a:pt x="50800" y="0"/>
                    </a:lnTo>
                    <a:lnTo>
                      <a:pt x="25400" y="0"/>
                    </a:lnTo>
                    <a:lnTo>
                      <a:pt x="25400" y="284162"/>
                    </a:lnTo>
                    <a:lnTo>
                      <a:pt x="0" y="284162"/>
                    </a:lnTo>
                    <a:lnTo>
                      <a:pt x="38100" y="360362"/>
                    </a:lnTo>
                    <a:lnTo>
                      <a:pt x="69850" y="296862"/>
                    </a:lnTo>
                    <a:lnTo>
                      <a:pt x="76200" y="284162"/>
                    </a:lnTo>
                    <a:close/>
                  </a:path>
                  <a:path w="163830" h="2780029">
                    <a:moveTo>
                      <a:pt x="88900" y="1411287"/>
                    </a:moveTo>
                    <a:lnTo>
                      <a:pt x="63500" y="1411287"/>
                    </a:lnTo>
                    <a:lnTo>
                      <a:pt x="63500" y="1128712"/>
                    </a:lnTo>
                    <a:lnTo>
                      <a:pt x="38100" y="1128712"/>
                    </a:lnTo>
                    <a:lnTo>
                      <a:pt x="38100" y="1411287"/>
                    </a:lnTo>
                    <a:lnTo>
                      <a:pt x="12700" y="1411287"/>
                    </a:lnTo>
                    <a:lnTo>
                      <a:pt x="50800" y="1487487"/>
                    </a:lnTo>
                    <a:lnTo>
                      <a:pt x="82550" y="1423987"/>
                    </a:lnTo>
                    <a:lnTo>
                      <a:pt x="88900" y="1411287"/>
                    </a:lnTo>
                    <a:close/>
                  </a:path>
                  <a:path w="163830" h="2780029">
                    <a:moveTo>
                      <a:pt x="163512" y="2703512"/>
                    </a:moveTo>
                    <a:lnTo>
                      <a:pt x="138112" y="2703512"/>
                    </a:lnTo>
                    <a:lnTo>
                      <a:pt x="138112" y="2419350"/>
                    </a:lnTo>
                    <a:lnTo>
                      <a:pt x="112712" y="2419350"/>
                    </a:lnTo>
                    <a:lnTo>
                      <a:pt x="112712" y="2703512"/>
                    </a:lnTo>
                    <a:lnTo>
                      <a:pt x="87312" y="2703512"/>
                    </a:lnTo>
                    <a:lnTo>
                      <a:pt x="125412" y="2779712"/>
                    </a:lnTo>
                    <a:lnTo>
                      <a:pt x="157162" y="2716212"/>
                    </a:lnTo>
                    <a:lnTo>
                      <a:pt x="163512" y="2703512"/>
                    </a:lnTo>
                    <a:close/>
                  </a:path>
                </a:pathLst>
              </a:custGeom>
              <a:solidFill>
                <a:srgbClr val="C00000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</p:grpSp>
        <p:sp>
          <p:nvSpPr>
            <p:cNvPr id="46" name="object 58">
              <a:extLst>
                <a:ext uri="{FF2B5EF4-FFF2-40B4-BE49-F238E27FC236}">
                  <a16:creationId xmlns:a16="http://schemas.microsoft.com/office/drawing/2014/main" id="{B080B19D-2C1B-514D-AE1C-A96A1C070A16}"/>
                </a:ext>
              </a:extLst>
            </p:cNvPr>
            <p:cNvSpPr txBox="1"/>
            <p:nvPr/>
          </p:nvSpPr>
          <p:spPr>
            <a:xfrm>
              <a:off x="1100900" y="2100746"/>
              <a:ext cx="1372235" cy="151323"/>
            </a:xfrm>
            <a:prstGeom prst="rect">
              <a:avLst/>
            </a:prstGeom>
          </p:spPr>
          <p:txBody>
            <a:bodyPr vert="horz" wrap="square" lIns="0" tIns="18062" rIns="0" bIns="0" rtlCol="0">
              <a:spAutoFit/>
            </a:bodyPr>
            <a:lstStyle/>
            <a:p>
              <a:pPr marL="18062">
                <a:spcBef>
                  <a:spcPts val="142"/>
                </a:spcBef>
              </a:pPr>
              <a:r>
                <a:rPr sz="1280" spc="-7" dirty="0">
                  <a:cs typeface="Arial"/>
                </a:rPr>
                <a:t>Cross-link proteins </a:t>
              </a:r>
              <a:r>
                <a:rPr sz="1280" dirty="0">
                  <a:cs typeface="Arial"/>
                </a:rPr>
                <a:t>to</a:t>
              </a:r>
              <a:r>
                <a:rPr sz="1280" spc="-43" dirty="0">
                  <a:cs typeface="Arial"/>
                </a:rPr>
                <a:t> </a:t>
              </a:r>
              <a:r>
                <a:rPr sz="1280" dirty="0">
                  <a:cs typeface="Arial"/>
                </a:rPr>
                <a:t>DNA</a:t>
              </a:r>
              <a:endParaRPr sz="1280">
                <a:cs typeface="Arial"/>
              </a:endParaRPr>
            </a:p>
          </p:txBody>
        </p:sp>
        <p:sp>
          <p:nvSpPr>
            <p:cNvPr id="47" name="object 59">
              <a:extLst>
                <a:ext uri="{FF2B5EF4-FFF2-40B4-BE49-F238E27FC236}">
                  <a16:creationId xmlns:a16="http://schemas.microsoft.com/office/drawing/2014/main" id="{834BDA6C-E343-444D-82E9-C7C3645B9827}"/>
                </a:ext>
              </a:extLst>
            </p:cNvPr>
            <p:cNvSpPr txBox="1"/>
            <p:nvPr/>
          </p:nvSpPr>
          <p:spPr>
            <a:xfrm>
              <a:off x="1661287" y="3030385"/>
              <a:ext cx="876935" cy="422637"/>
            </a:xfrm>
            <a:prstGeom prst="rect">
              <a:avLst/>
            </a:prstGeom>
          </p:spPr>
          <p:txBody>
            <a:bodyPr vert="horz" wrap="square" lIns="0" tIns="21675" rIns="0" bIns="0" rtlCol="0">
              <a:spAutoFit/>
            </a:bodyPr>
            <a:lstStyle/>
            <a:p>
              <a:pPr marL="18062" marR="7225">
                <a:lnSpc>
                  <a:spcPct val="97800"/>
                </a:lnSpc>
                <a:spcBef>
                  <a:spcPts val="171"/>
                </a:spcBef>
              </a:pPr>
              <a:r>
                <a:rPr sz="1280" spc="-7" dirty="0">
                  <a:cs typeface="Arial"/>
                </a:rPr>
                <a:t>Chromatin  fragmentation</a:t>
              </a:r>
              <a:r>
                <a:rPr sz="1280" spc="-78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by  sonication</a:t>
              </a:r>
              <a:endParaRPr sz="1280" dirty="0">
                <a:cs typeface="Arial"/>
              </a:endParaRPr>
            </a:p>
          </p:txBody>
        </p:sp>
        <p:sp>
          <p:nvSpPr>
            <p:cNvPr id="48" name="object 60">
              <a:extLst>
                <a:ext uri="{FF2B5EF4-FFF2-40B4-BE49-F238E27FC236}">
                  <a16:creationId xmlns:a16="http://schemas.microsoft.com/office/drawing/2014/main" id="{530A5F7C-16CC-EA4E-9183-58B3329ED500}"/>
                </a:ext>
              </a:extLst>
            </p:cNvPr>
            <p:cNvSpPr txBox="1"/>
            <p:nvPr/>
          </p:nvSpPr>
          <p:spPr>
            <a:xfrm>
              <a:off x="1732724" y="4027082"/>
              <a:ext cx="876935" cy="561872"/>
            </a:xfrm>
            <a:prstGeom prst="rect">
              <a:avLst/>
            </a:prstGeom>
          </p:spPr>
          <p:txBody>
            <a:bodyPr vert="horz" wrap="square" lIns="0" tIns="18965" rIns="0" bIns="0" rtlCol="0">
              <a:spAutoFit/>
            </a:bodyPr>
            <a:lstStyle/>
            <a:p>
              <a:pPr marL="18062" marR="7225">
                <a:lnSpc>
                  <a:spcPct val="99300"/>
                </a:lnSpc>
                <a:spcBef>
                  <a:spcPts val="149"/>
                </a:spcBef>
              </a:pPr>
              <a:r>
                <a:rPr sz="1280" spc="-7" dirty="0">
                  <a:cs typeface="Arial"/>
                </a:rPr>
                <a:t>Complex  precipitation</a:t>
              </a:r>
              <a:r>
                <a:rPr sz="1280" spc="-85" dirty="0">
                  <a:cs typeface="Arial"/>
                </a:rPr>
                <a:t> </a:t>
              </a:r>
              <a:r>
                <a:rPr sz="1280" dirty="0">
                  <a:cs typeface="Arial"/>
                </a:rPr>
                <a:t>with  a </a:t>
              </a:r>
              <a:r>
                <a:rPr sz="1280" spc="-7" dirty="0">
                  <a:cs typeface="Arial"/>
                </a:rPr>
                <a:t>primary  antibody</a:t>
              </a:r>
              <a:endParaRPr sz="1280">
                <a:cs typeface="Arial"/>
              </a:endParaRPr>
            </a:p>
          </p:txBody>
        </p:sp>
        <p:sp>
          <p:nvSpPr>
            <p:cNvPr id="49" name="object 62">
              <a:extLst>
                <a:ext uri="{FF2B5EF4-FFF2-40B4-BE49-F238E27FC236}">
                  <a16:creationId xmlns:a16="http://schemas.microsoft.com/office/drawing/2014/main" id="{09355643-4524-2C4B-9F03-DB99EBF2B8E5}"/>
                </a:ext>
              </a:extLst>
            </p:cNvPr>
            <p:cNvSpPr txBox="1"/>
            <p:nvPr/>
          </p:nvSpPr>
          <p:spPr>
            <a:xfrm>
              <a:off x="1826387" y="5569370"/>
              <a:ext cx="793750" cy="420367"/>
            </a:xfrm>
            <a:prstGeom prst="rect">
              <a:avLst/>
            </a:prstGeom>
          </p:spPr>
          <p:txBody>
            <a:bodyPr vert="horz" wrap="square" lIns="0" tIns="24384" rIns="0" bIns="0" rtlCol="0">
              <a:spAutoFit/>
            </a:bodyPr>
            <a:lstStyle/>
            <a:p>
              <a:pPr marL="18062" marR="7225">
                <a:lnSpc>
                  <a:spcPct val="96700"/>
                </a:lnSpc>
                <a:spcBef>
                  <a:spcPts val="192"/>
                </a:spcBef>
              </a:pPr>
              <a:r>
                <a:rPr sz="1280" spc="-7" dirty="0">
                  <a:cs typeface="Arial"/>
                </a:rPr>
                <a:t>Reverse</a:t>
              </a:r>
              <a:r>
                <a:rPr sz="1280" spc="-78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cross-  link and </a:t>
              </a:r>
              <a:r>
                <a:rPr sz="1280" dirty="0">
                  <a:cs typeface="Arial"/>
                </a:rPr>
                <a:t>DNA  </a:t>
              </a:r>
              <a:r>
                <a:rPr sz="1280" spc="-7" dirty="0">
                  <a:cs typeface="Arial"/>
                </a:rPr>
                <a:t>purification</a:t>
              </a:r>
              <a:endParaRPr sz="1280">
                <a:cs typeface="Arial"/>
              </a:endParaRPr>
            </a:p>
          </p:txBody>
        </p:sp>
        <p:sp>
          <p:nvSpPr>
            <p:cNvPr id="50" name="object 66">
              <a:extLst>
                <a:ext uri="{FF2B5EF4-FFF2-40B4-BE49-F238E27FC236}">
                  <a16:creationId xmlns:a16="http://schemas.microsoft.com/office/drawing/2014/main" id="{E2B13E5D-7E27-8C4D-AFE5-BDFA1385EED1}"/>
                </a:ext>
              </a:extLst>
            </p:cNvPr>
            <p:cNvSpPr txBox="1"/>
            <p:nvPr/>
          </p:nvSpPr>
          <p:spPr>
            <a:xfrm>
              <a:off x="1080262" y="6456337"/>
              <a:ext cx="1099185" cy="151323"/>
            </a:xfrm>
            <a:prstGeom prst="rect">
              <a:avLst/>
            </a:prstGeom>
          </p:spPr>
          <p:txBody>
            <a:bodyPr vert="horz" wrap="square" lIns="0" tIns="18062" rIns="0" bIns="0" rtlCol="0">
              <a:spAutoFit/>
            </a:bodyPr>
            <a:lstStyle/>
            <a:p>
              <a:pPr marL="18062">
                <a:spcBef>
                  <a:spcPts val="142"/>
                </a:spcBef>
              </a:pPr>
              <a:r>
                <a:rPr sz="1280" spc="-7" dirty="0">
                  <a:cs typeface="Arial"/>
                </a:rPr>
                <a:t>qPCR or</a:t>
              </a:r>
              <a:r>
                <a:rPr sz="1280" spc="-71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Sequencing</a:t>
              </a:r>
              <a:endParaRPr sz="1280">
                <a:cs typeface="Arial"/>
              </a:endParaRPr>
            </a:p>
          </p:txBody>
        </p:sp>
        <p:sp>
          <p:nvSpPr>
            <p:cNvPr id="51" name="object 67">
              <a:extLst>
                <a:ext uri="{FF2B5EF4-FFF2-40B4-BE49-F238E27FC236}">
                  <a16:creationId xmlns:a16="http://schemas.microsoft.com/office/drawing/2014/main" id="{A38AE913-24C4-1940-80CB-DF6D5A878EA6}"/>
                </a:ext>
              </a:extLst>
            </p:cNvPr>
            <p:cNvSpPr txBox="1"/>
            <p:nvPr/>
          </p:nvSpPr>
          <p:spPr>
            <a:xfrm>
              <a:off x="2266124" y="4868329"/>
              <a:ext cx="832485" cy="287294"/>
            </a:xfrm>
            <a:prstGeom prst="rect">
              <a:avLst/>
            </a:prstGeom>
          </p:spPr>
          <p:txBody>
            <a:bodyPr vert="horz" wrap="square" lIns="0" tIns="13547" rIns="0" bIns="0" rtlCol="0">
              <a:spAutoFit/>
            </a:bodyPr>
            <a:lstStyle/>
            <a:p>
              <a:pPr marL="18062" marR="7225">
                <a:lnSpc>
                  <a:spcPct val="102200"/>
                </a:lnSpc>
                <a:spcBef>
                  <a:spcPts val="107"/>
                </a:spcBef>
              </a:pPr>
              <a:r>
                <a:rPr sz="1280" spc="-7" dirty="0">
                  <a:cs typeface="Arial"/>
                </a:rPr>
                <a:t>Protein A/G  magnetic</a:t>
              </a:r>
              <a:r>
                <a:rPr sz="1280" spc="-92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beads</a:t>
              </a:r>
              <a:endParaRPr sz="1280">
                <a:cs typeface="Arial"/>
              </a:endParaRPr>
            </a:p>
          </p:txBody>
        </p:sp>
      </p:grpSp>
      <p:sp>
        <p:nvSpPr>
          <p:cNvPr id="83" name="object 5">
            <a:extLst>
              <a:ext uri="{FF2B5EF4-FFF2-40B4-BE49-F238E27FC236}">
                <a16:creationId xmlns:a16="http://schemas.microsoft.com/office/drawing/2014/main" id="{3F6C6693-AC62-8F48-8B0A-35B2941E5EEA}"/>
              </a:ext>
            </a:extLst>
          </p:cNvPr>
          <p:cNvSpPr txBox="1"/>
          <p:nvPr/>
        </p:nvSpPr>
        <p:spPr>
          <a:xfrm>
            <a:off x="5277140" y="2434919"/>
            <a:ext cx="7512254" cy="115188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en-GB" sz="2400" b="1" spc="-7" dirty="0">
                <a:cs typeface="Calibri"/>
              </a:rPr>
              <a:t>4. Reverse crosslinking</a:t>
            </a:r>
          </a:p>
          <a:p>
            <a:pPr marL="18062">
              <a:spcBef>
                <a:spcPts val="142"/>
              </a:spcBef>
            </a:pPr>
            <a:endParaRPr lang="en-GB" sz="2400" b="1" spc="-7" dirty="0">
              <a:cs typeface="Calibri"/>
            </a:endParaRPr>
          </a:p>
          <a:p>
            <a:pPr marL="18062">
              <a:spcBef>
                <a:spcPts val="142"/>
              </a:spcBef>
            </a:pPr>
            <a:endParaRPr lang="en-GB" sz="2400" spc="-7" dirty="0">
              <a:cs typeface="Calibri"/>
            </a:endParaRPr>
          </a:p>
        </p:txBody>
      </p:sp>
      <p:sp>
        <p:nvSpPr>
          <p:cNvPr id="88" name="object 24">
            <a:extLst>
              <a:ext uri="{FF2B5EF4-FFF2-40B4-BE49-F238E27FC236}">
                <a16:creationId xmlns:a16="http://schemas.microsoft.com/office/drawing/2014/main" id="{C2334CCF-AA53-2341-AC5F-D2346D217F3C}"/>
              </a:ext>
            </a:extLst>
          </p:cNvPr>
          <p:cNvSpPr txBox="1"/>
          <p:nvPr/>
        </p:nvSpPr>
        <p:spPr>
          <a:xfrm>
            <a:off x="5601916" y="2812628"/>
            <a:ext cx="7187478" cy="12567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spcBef>
                <a:spcPts val="100"/>
              </a:spcBef>
            </a:pPr>
            <a:r>
              <a:rPr lang="en-GB" sz="1600" spc="-5" dirty="0">
                <a:solidFill>
                  <a:srgbClr val="252525"/>
                </a:solidFill>
                <a:cs typeface="Century Schoolbook"/>
              </a:rPr>
              <a:t>The cross-linking with formaldehyde is able to be removed  through the incubation of the extract at High temperature.  (65.C reverse protein-DNA; 100.C reverse protein-protein </a:t>
            </a:r>
            <a:r>
              <a:rPr lang="en-GB" sz="1600" spc="-5" dirty="0">
                <a:latin typeface="Century Schoolbook"/>
                <a:cs typeface="Century Schoolbook"/>
              </a:rPr>
              <a:t>this </a:t>
            </a:r>
            <a:r>
              <a:rPr lang="en-GB" sz="1600" dirty="0">
                <a:latin typeface="Century Schoolbook"/>
                <a:cs typeface="Century Schoolbook"/>
              </a:rPr>
              <a:t>step </a:t>
            </a:r>
            <a:r>
              <a:rPr lang="en-GB" sz="1600" spc="-5" dirty="0">
                <a:latin typeface="Century Schoolbook"/>
                <a:cs typeface="Century Schoolbook"/>
              </a:rPr>
              <a:t>allows the detach </a:t>
            </a:r>
            <a:r>
              <a:rPr lang="en-GB" sz="1600" dirty="0">
                <a:latin typeface="Century Schoolbook"/>
                <a:cs typeface="Century Schoolbook"/>
              </a:rPr>
              <a:t>of </a:t>
            </a:r>
            <a:r>
              <a:rPr lang="en-GB" sz="1600" spc="-5" dirty="0">
                <a:latin typeface="Century Schoolbook"/>
                <a:cs typeface="Century Schoolbook"/>
              </a:rPr>
              <a:t>the protein from the DNA that  is subsequently purified and</a:t>
            </a:r>
            <a:r>
              <a:rPr lang="en-GB" sz="1600" spc="5" dirty="0">
                <a:latin typeface="Century Schoolbook"/>
                <a:cs typeface="Century Schoolbook"/>
              </a:rPr>
              <a:t> </a:t>
            </a:r>
            <a:r>
              <a:rPr lang="en-GB" sz="1600" spc="-5" dirty="0" err="1">
                <a:latin typeface="Century Schoolbook"/>
                <a:cs typeface="Century Schoolbook"/>
              </a:rPr>
              <a:t>analyzed</a:t>
            </a:r>
            <a:endParaRPr lang="en-GB" sz="1600" dirty="0">
              <a:latin typeface="Century Schoolbook"/>
              <a:cs typeface="Century Schoolbook"/>
            </a:endParaRPr>
          </a:p>
          <a:p>
            <a:pPr>
              <a:lnSpc>
                <a:spcPct val="100000"/>
              </a:lnSpc>
              <a:spcBef>
                <a:spcPts val="100"/>
              </a:spcBef>
            </a:pPr>
            <a:endParaRPr lang="en-GB" sz="1600" dirty="0">
              <a:cs typeface="Century Schoolbook"/>
            </a:endParaRPr>
          </a:p>
        </p:txBody>
      </p:sp>
      <p:sp>
        <p:nvSpPr>
          <p:cNvPr id="123" name="object 5">
            <a:extLst>
              <a:ext uri="{FF2B5EF4-FFF2-40B4-BE49-F238E27FC236}">
                <a16:creationId xmlns:a16="http://schemas.microsoft.com/office/drawing/2014/main" id="{187A9FEC-E6F4-C04D-BB23-5251224858E2}"/>
              </a:ext>
            </a:extLst>
          </p:cNvPr>
          <p:cNvSpPr txBox="1"/>
          <p:nvPr/>
        </p:nvSpPr>
        <p:spPr>
          <a:xfrm>
            <a:off x="5309166" y="4695340"/>
            <a:ext cx="7512254" cy="1521214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en-GB" sz="2400" b="1" spc="-7" dirty="0">
                <a:cs typeface="Calibri"/>
              </a:rPr>
              <a:t>5. Proteinase K  treatment, </a:t>
            </a:r>
            <a:r>
              <a:rPr lang="en-GB" sz="2400" b="1" spc="-7" dirty="0" err="1">
                <a:cs typeface="Calibri"/>
              </a:rPr>
              <a:t>Rnase</a:t>
            </a:r>
            <a:r>
              <a:rPr lang="en-GB" sz="2400" b="1" spc="-7" dirty="0">
                <a:cs typeface="Calibri"/>
              </a:rPr>
              <a:t> A treatment and DNA purification</a:t>
            </a:r>
          </a:p>
          <a:p>
            <a:pPr marL="18062">
              <a:spcBef>
                <a:spcPts val="142"/>
              </a:spcBef>
            </a:pPr>
            <a:endParaRPr lang="en-GB" sz="2400" b="1" spc="-7" dirty="0">
              <a:cs typeface="Calibri"/>
            </a:endParaRPr>
          </a:p>
          <a:p>
            <a:pPr marL="18062">
              <a:spcBef>
                <a:spcPts val="142"/>
              </a:spcBef>
            </a:pPr>
            <a:endParaRPr lang="en-GB" sz="2400" spc="-7" dirty="0">
              <a:cs typeface="Calibri"/>
            </a:endParaRPr>
          </a:p>
        </p:txBody>
      </p:sp>
      <p:grpSp>
        <p:nvGrpSpPr>
          <p:cNvPr id="124" name="object 3">
            <a:extLst>
              <a:ext uri="{FF2B5EF4-FFF2-40B4-BE49-F238E27FC236}">
                <a16:creationId xmlns:a16="http://schemas.microsoft.com/office/drawing/2014/main" id="{0F04A065-9DE1-1A4C-8874-BA71C4CC9131}"/>
              </a:ext>
            </a:extLst>
          </p:cNvPr>
          <p:cNvGrpSpPr/>
          <p:nvPr/>
        </p:nvGrpSpPr>
        <p:grpSpPr>
          <a:xfrm>
            <a:off x="9735497" y="5875656"/>
            <a:ext cx="1996200" cy="3426219"/>
            <a:chOff x="10218345" y="4490841"/>
            <a:chExt cx="2759710" cy="4745355"/>
          </a:xfrm>
        </p:grpSpPr>
        <p:pic>
          <p:nvPicPr>
            <p:cNvPr id="125" name="object 4">
              <a:extLst>
                <a:ext uri="{FF2B5EF4-FFF2-40B4-BE49-F238E27FC236}">
                  <a16:creationId xmlns:a16="http://schemas.microsoft.com/office/drawing/2014/main" id="{1BBB1DC5-83E5-684B-A206-149582AD2FB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638518" y="5856127"/>
              <a:ext cx="216561" cy="592447"/>
            </a:xfrm>
            <a:prstGeom prst="rect">
              <a:avLst/>
            </a:prstGeom>
          </p:spPr>
        </p:pic>
        <p:pic>
          <p:nvPicPr>
            <p:cNvPr id="126" name="object 5">
              <a:extLst>
                <a:ext uri="{FF2B5EF4-FFF2-40B4-BE49-F238E27FC236}">
                  <a16:creationId xmlns:a16="http://schemas.microsoft.com/office/drawing/2014/main" id="{FCF77406-C4D2-7D4C-89DC-A79CD29BDDC0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421771" y="5083654"/>
              <a:ext cx="856093" cy="353920"/>
            </a:xfrm>
            <a:prstGeom prst="rect">
              <a:avLst/>
            </a:prstGeom>
          </p:spPr>
        </p:pic>
        <p:pic>
          <p:nvPicPr>
            <p:cNvPr id="127" name="object 6">
              <a:extLst>
                <a:ext uri="{FF2B5EF4-FFF2-40B4-BE49-F238E27FC236}">
                  <a16:creationId xmlns:a16="http://schemas.microsoft.com/office/drawing/2014/main" id="{4B168B88-08F5-FF4B-8B6C-EC82C24FD0B1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218345" y="4490841"/>
              <a:ext cx="2759162" cy="4744928"/>
            </a:xfrm>
            <a:prstGeom prst="rect">
              <a:avLst/>
            </a:prstGeom>
          </p:spPr>
        </p:pic>
        <p:pic>
          <p:nvPicPr>
            <p:cNvPr id="128" name="object 7">
              <a:extLst>
                <a:ext uri="{FF2B5EF4-FFF2-40B4-BE49-F238E27FC236}">
                  <a16:creationId xmlns:a16="http://schemas.microsoft.com/office/drawing/2014/main" id="{707ECC0D-3676-4842-A275-1FD3BBFDD98E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452723" y="5083654"/>
              <a:ext cx="875487" cy="353920"/>
            </a:xfrm>
            <a:prstGeom prst="rect">
              <a:avLst/>
            </a:prstGeom>
          </p:spPr>
        </p:pic>
        <p:pic>
          <p:nvPicPr>
            <p:cNvPr id="129" name="object 8">
              <a:extLst>
                <a:ext uri="{FF2B5EF4-FFF2-40B4-BE49-F238E27FC236}">
                  <a16:creationId xmlns:a16="http://schemas.microsoft.com/office/drawing/2014/main" id="{25E5BFFF-1681-BF4B-9B4C-4FB5AC5D8800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750882" y="5013852"/>
              <a:ext cx="450989" cy="329604"/>
            </a:xfrm>
            <a:prstGeom prst="rect">
              <a:avLst/>
            </a:prstGeom>
          </p:spPr>
        </p:pic>
        <p:pic>
          <p:nvPicPr>
            <p:cNvPr id="130" name="object 9">
              <a:extLst>
                <a:ext uri="{FF2B5EF4-FFF2-40B4-BE49-F238E27FC236}">
                  <a16:creationId xmlns:a16="http://schemas.microsoft.com/office/drawing/2014/main" id="{E59D4A42-B60B-3940-B57D-2E8BEED0987E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47795" y="5587231"/>
              <a:ext cx="875487" cy="353920"/>
            </a:xfrm>
            <a:prstGeom prst="rect">
              <a:avLst/>
            </a:prstGeom>
          </p:spPr>
        </p:pic>
        <p:pic>
          <p:nvPicPr>
            <p:cNvPr id="131" name="object 10">
              <a:extLst>
                <a:ext uri="{FF2B5EF4-FFF2-40B4-BE49-F238E27FC236}">
                  <a16:creationId xmlns:a16="http://schemas.microsoft.com/office/drawing/2014/main" id="{3A55C1A8-C553-FE47-8F9C-60ECC724D481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045953" y="5517428"/>
              <a:ext cx="450990" cy="329605"/>
            </a:xfrm>
            <a:prstGeom prst="rect">
              <a:avLst/>
            </a:prstGeom>
          </p:spPr>
        </p:pic>
        <p:pic>
          <p:nvPicPr>
            <p:cNvPr id="132" name="object 11">
              <a:extLst>
                <a:ext uri="{FF2B5EF4-FFF2-40B4-BE49-F238E27FC236}">
                  <a16:creationId xmlns:a16="http://schemas.microsoft.com/office/drawing/2014/main" id="{8A81C78D-4461-E04F-B306-D08217893DDC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869881" y="5587231"/>
              <a:ext cx="875487" cy="353920"/>
            </a:xfrm>
            <a:prstGeom prst="rect">
              <a:avLst/>
            </a:prstGeom>
          </p:spPr>
        </p:pic>
        <p:pic>
          <p:nvPicPr>
            <p:cNvPr id="133" name="object 12">
              <a:extLst>
                <a:ext uri="{FF2B5EF4-FFF2-40B4-BE49-F238E27FC236}">
                  <a16:creationId xmlns:a16="http://schemas.microsoft.com/office/drawing/2014/main" id="{E7117A2D-774F-E84A-BE32-A2ECC516475E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168039" y="5517428"/>
              <a:ext cx="450990" cy="329605"/>
            </a:xfrm>
            <a:prstGeom prst="rect">
              <a:avLst/>
            </a:prstGeom>
          </p:spPr>
        </p:pic>
        <p:pic>
          <p:nvPicPr>
            <p:cNvPr id="134" name="object 13">
              <a:extLst>
                <a:ext uri="{FF2B5EF4-FFF2-40B4-BE49-F238E27FC236}">
                  <a16:creationId xmlns:a16="http://schemas.microsoft.com/office/drawing/2014/main" id="{DC729CBD-EEB6-BA4A-8A1A-173055E7BD0B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60495" y="6836000"/>
              <a:ext cx="875487" cy="353920"/>
            </a:xfrm>
            <a:prstGeom prst="rect">
              <a:avLst/>
            </a:prstGeom>
          </p:spPr>
        </p:pic>
        <p:pic>
          <p:nvPicPr>
            <p:cNvPr id="135" name="object 14">
              <a:extLst>
                <a:ext uri="{FF2B5EF4-FFF2-40B4-BE49-F238E27FC236}">
                  <a16:creationId xmlns:a16="http://schemas.microsoft.com/office/drawing/2014/main" id="{9E0B785C-80A7-E444-A3D8-5D596E92CF27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058653" y="6766198"/>
              <a:ext cx="450990" cy="275178"/>
            </a:xfrm>
            <a:prstGeom prst="rect">
              <a:avLst/>
            </a:prstGeom>
          </p:spPr>
        </p:pic>
        <p:pic>
          <p:nvPicPr>
            <p:cNvPr id="136" name="object 15">
              <a:extLst>
                <a:ext uri="{FF2B5EF4-FFF2-40B4-BE49-F238E27FC236}">
                  <a16:creationId xmlns:a16="http://schemas.microsoft.com/office/drawing/2014/main" id="{930AE66D-3E11-F94E-A01F-F06EB6EFEC5E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724311" y="6774578"/>
              <a:ext cx="875487" cy="353920"/>
            </a:xfrm>
            <a:prstGeom prst="rect">
              <a:avLst/>
            </a:prstGeom>
          </p:spPr>
        </p:pic>
        <p:pic>
          <p:nvPicPr>
            <p:cNvPr id="137" name="object 16">
              <a:extLst>
                <a:ext uri="{FF2B5EF4-FFF2-40B4-BE49-F238E27FC236}">
                  <a16:creationId xmlns:a16="http://schemas.microsoft.com/office/drawing/2014/main" id="{F0A09061-BB29-FC48-8317-295BBA08DA6E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022469" y="6704775"/>
              <a:ext cx="450990" cy="275178"/>
            </a:xfrm>
            <a:prstGeom prst="rect">
              <a:avLst/>
            </a:prstGeom>
          </p:spPr>
        </p:pic>
        <p:pic>
          <p:nvPicPr>
            <p:cNvPr id="138" name="object 17">
              <a:extLst>
                <a:ext uri="{FF2B5EF4-FFF2-40B4-BE49-F238E27FC236}">
                  <a16:creationId xmlns:a16="http://schemas.microsoft.com/office/drawing/2014/main" id="{068AE677-0F2B-3548-BA2E-091EDD499565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465423" y="6386189"/>
              <a:ext cx="875487" cy="353920"/>
            </a:xfrm>
            <a:prstGeom prst="rect">
              <a:avLst/>
            </a:prstGeom>
          </p:spPr>
        </p:pic>
        <p:pic>
          <p:nvPicPr>
            <p:cNvPr id="139" name="object 18">
              <a:extLst>
                <a:ext uri="{FF2B5EF4-FFF2-40B4-BE49-F238E27FC236}">
                  <a16:creationId xmlns:a16="http://schemas.microsoft.com/office/drawing/2014/main" id="{FE6C4808-01CB-B94E-A149-C12A8C8D8BD9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763582" y="6316386"/>
              <a:ext cx="450989" cy="275178"/>
            </a:xfrm>
            <a:prstGeom prst="rect">
              <a:avLst/>
            </a:prstGeom>
          </p:spPr>
        </p:pic>
        <p:pic>
          <p:nvPicPr>
            <p:cNvPr id="140" name="object 19">
              <a:extLst>
                <a:ext uri="{FF2B5EF4-FFF2-40B4-BE49-F238E27FC236}">
                  <a16:creationId xmlns:a16="http://schemas.microsoft.com/office/drawing/2014/main" id="{4909148A-D342-F84F-9F55-EDC61614F22E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882581" y="6263865"/>
              <a:ext cx="875487" cy="353920"/>
            </a:xfrm>
            <a:prstGeom prst="rect">
              <a:avLst/>
            </a:prstGeom>
          </p:spPr>
        </p:pic>
        <p:pic>
          <p:nvPicPr>
            <p:cNvPr id="141" name="object 20">
              <a:extLst>
                <a:ext uri="{FF2B5EF4-FFF2-40B4-BE49-F238E27FC236}">
                  <a16:creationId xmlns:a16="http://schemas.microsoft.com/office/drawing/2014/main" id="{4ACB839E-B3DF-6545-8CCF-F37A3EDD9EA3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180739" y="6194064"/>
              <a:ext cx="450990" cy="275178"/>
            </a:xfrm>
            <a:prstGeom prst="rect">
              <a:avLst/>
            </a:prstGeom>
          </p:spPr>
        </p:pic>
        <p:pic>
          <p:nvPicPr>
            <p:cNvPr id="142" name="object 21">
              <a:extLst>
                <a:ext uri="{FF2B5EF4-FFF2-40B4-BE49-F238E27FC236}">
                  <a16:creationId xmlns:a16="http://schemas.microsoft.com/office/drawing/2014/main" id="{15571614-E56D-4541-AB50-6D549988E576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943935" y="7914953"/>
              <a:ext cx="722785" cy="275090"/>
            </a:xfrm>
            <a:prstGeom prst="rect">
              <a:avLst/>
            </a:prstGeom>
          </p:spPr>
        </p:pic>
        <p:pic>
          <p:nvPicPr>
            <p:cNvPr id="143" name="object 22">
              <a:extLst>
                <a:ext uri="{FF2B5EF4-FFF2-40B4-BE49-F238E27FC236}">
                  <a16:creationId xmlns:a16="http://schemas.microsoft.com/office/drawing/2014/main" id="{F50FA3ED-8FC4-F44E-9BBD-1FF5D6C86D11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478728" y="8169414"/>
              <a:ext cx="722785" cy="275090"/>
            </a:xfrm>
            <a:prstGeom prst="rect">
              <a:avLst/>
            </a:prstGeom>
          </p:spPr>
        </p:pic>
        <p:pic>
          <p:nvPicPr>
            <p:cNvPr id="144" name="object 23">
              <a:extLst>
                <a:ext uri="{FF2B5EF4-FFF2-40B4-BE49-F238E27FC236}">
                  <a16:creationId xmlns:a16="http://schemas.microsoft.com/office/drawing/2014/main" id="{E9666CA1-F9C1-E942-A8CB-0FB851485CAD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385189" y="8425723"/>
              <a:ext cx="722785" cy="275090"/>
            </a:xfrm>
            <a:prstGeom prst="rect">
              <a:avLst/>
            </a:prstGeom>
          </p:spPr>
        </p:pic>
        <p:pic>
          <p:nvPicPr>
            <p:cNvPr id="145" name="object 24">
              <a:extLst>
                <a:ext uri="{FF2B5EF4-FFF2-40B4-BE49-F238E27FC236}">
                  <a16:creationId xmlns:a16="http://schemas.microsoft.com/office/drawing/2014/main" id="{FBBFF40A-852B-6244-8DEF-458C8B9E40A6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800661" y="7758395"/>
              <a:ext cx="722785" cy="275090"/>
            </a:xfrm>
            <a:prstGeom prst="rect">
              <a:avLst/>
            </a:prstGeom>
          </p:spPr>
        </p:pic>
        <p:pic>
          <p:nvPicPr>
            <p:cNvPr id="146" name="object 25">
              <a:extLst>
                <a:ext uri="{FF2B5EF4-FFF2-40B4-BE49-F238E27FC236}">
                  <a16:creationId xmlns:a16="http://schemas.microsoft.com/office/drawing/2014/main" id="{0860F8C8-C983-9E4D-83D7-FBACB92335C4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638518" y="7265114"/>
              <a:ext cx="216561" cy="592448"/>
            </a:xfrm>
            <a:prstGeom prst="rect">
              <a:avLst/>
            </a:prstGeom>
          </p:spPr>
        </p:pic>
        <p:pic>
          <p:nvPicPr>
            <p:cNvPr id="147" name="object 26">
              <a:extLst>
                <a:ext uri="{FF2B5EF4-FFF2-40B4-BE49-F238E27FC236}">
                  <a16:creationId xmlns:a16="http://schemas.microsoft.com/office/drawing/2014/main" id="{E0FB9B80-4A07-CB48-BF9E-E88D2FF0065F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713983" y="4637223"/>
              <a:ext cx="397521" cy="492883"/>
            </a:xfrm>
            <a:prstGeom prst="rect">
              <a:avLst/>
            </a:prstGeom>
          </p:spPr>
        </p:pic>
        <p:pic>
          <p:nvPicPr>
            <p:cNvPr id="148" name="object 27">
              <a:extLst>
                <a:ext uri="{FF2B5EF4-FFF2-40B4-BE49-F238E27FC236}">
                  <a16:creationId xmlns:a16="http://schemas.microsoft.com/office/drawing/2014/main" id="{BAAEF07E-FE2E-474B-9A1D-FC6961092D1C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788358" y="4637223"/>
              <a:ext cx="713021" cy="1024103"/>
            </a:xfrm>
            <a:prstGeom prst="rect">
              <a:avLst/>
            </a:prstGeom>
          </p:spPr>
        </p:pic>
        <p:pic>
          <p:nvPicPr>
            <p:cNvPr id="149" name="object 28">
              <a:extLst>
                <a:ext uri="{FF2B5EF4-FFF2-40B4-BE49-F238E27FC236}">
                  <a16:creationId xmlns:a16="http://schemas.microsoft.com/office/drawing/2014/main" id="{2A0E28A4-EF99-CB47-9D01-F5E5CE856722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2214980" y="5168444"/>
              <a:ext cx="397521" cy="4928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0178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701C299-A6F6-CC42-95F3-5063991DEA83}"/>
              </a:ext>
            </a:extLst>
          </p:cNvPr>
          <p:cNvSpPr/>
          <p:nvPr/>
        </p:nvSpPr>
        <p:spPr>
          <a:xfrm>
            <a:off x="-41392" y="-15882"/>
            <a:ext cx="13173192" cy="102572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673" y="67510"/>
            <a:ext cx="7491050" cy="718558"/>
          </a:xfrm>
          <a:prstGeom prst="rect">
            <a:avLst/>
          </a:prstGeom>
          <a:ln>
            <a:noFill/>
          </a:ln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4551" spc="-7" dirty="0" err="1">
                <a:solidFill>
                  <a:schemeClr val="bg1"/>
                </a:solidFill>
                <a:latin typeface="+mn-lt"/>
              </a:rPr>
              <a:t>ChIP</a:t>
            </a:r>
            <a:endParaRPr sz="455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034B91-D3E9-AA4B-BD68-1D10F00A0EC6}"/>
              </a:ext>
            </a:extLst>
          </p:cNvPr>
          <p:cNvSpPr/>
          <p:nvPr/>
        </p:nvSpPr>
        <p:spPr>
          <a:xfrm>
            <a:off x="-41392" y="1093234"/>
            <a:ext cx="12631327" cy="1237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0">
              <a:lnSpc>
                <a:spcPct val="100000"/>
              </a:lnSpc>
              <a:spcBef>
                <a:spcPts val="100"/>
              </a:spcBef>
              <a:tabLst>
                <a:tab pos="4624705" algn="l"/>
              </a:tabLst>
            </a:pPr>
            <a:r>
              <a:rPr lang="en-GB" sz="2000" b="1" spc="-5" dirty="0">
                <a:solidFill>
                  <a:srgbClr val="5F5F5F"/>
                </a:solidFill>
                <a:cs typeface="Century Schoolbook"/>
              </a:rPr>
              <a:t>AIM: Identification</a:t>
            </a:r>
            <a:r>
              <a:rPr lang="en-GB" sz="2000" b="1" spc="25" dirty="0">
                <a:solidFill>
                  <a:srgbClr val="5F5F5F"/>
                </a:solidFill>
                <a:cs typeface="Century Schoolbook"/>
              </a:rPr>
              <a:t> </a:t>
            </a:r>
            <a:r>
              <a:rPr lang="en-GB" sz="2000" b="1" spc="-5" dirty="0">
                <a:solidFill>
                  <a:srgbClr val="5F5F5F"/>
                </a:solidFill>
                <a:cs typeface="Century Schoolbook"/>
              </a:rPr>
              <a:t>of</a:t>
            </a:r>
            <a:r>
              <a:rPr lang="en-GB" sz="2000" b="1" spc="15" dirty="0">
                <a:solidFill>
                  <a:srgbClr val="5F5F5F"/>
                </a:solidFill>
                <a:cs typeface="Century Schoolbook"/>
              </a:rPr>
              <a:t> </a:t>
            </a:r>
            <a:r>
              <a:rPr lang="en-GB" sz="2000" b="1" dirty="0">
                <a:solidFill>
                  <a:srgbClr val="5F5F5F"/>
                </a:solidFill>
                <a:cs typeface="Century Schoolbook"/>
              </a:rPr>
              <a:t>the </a:t>
            </a:r>
            <a:r>
              <a:rPr lang="en-GB" sz="2000" b="1" spc="-5" dirty="0">
                <a:solidFill>
                  <a:srgbClr val="5F5F5F"/>
                </a:solidFill>
                <a:cs typeface="Century Schoolbook"/>
              </a:rPr>
              <a:t>genomic loci bound </a:t>
            </a:r>
            <a:r>
              <a:rPr lang="en-GB" sz="2000" b="1" dirty="0">
                <a:solidFill>
                  <a:srgbClr val="5F5F5F"/>
                </a:solidFill>
                <a:cs typeface="Century Schoolbook"/>
              </a:rPr>
              <a:t>to a DNA </a:t>
            </a:r>
            <a:r>
              <a:rPr lang="en-GB" sz="2000" b="1" spc="-5" dirty="0">
                <a:solidFill>
                  <a:srgbClr val="5F5F5F"/>
                </a:solidFill>
                <a:cs typeface="Century Schoolbook"/>
              </a:rPr>
              <a:t>binding</a:t>
            </a:r>
            <a:r>
              <a:rPr lang="en-GB" sz="2000" b="1" spc="15" dirty="0">
                <a:solidFill>
                  <a:srgbClr val="5F5F5F"/>
                </a:solidFill>
                <a:cs typeface="Century Schoolbook"/>
              </a:rPr>
              <a:t> </a:t>
            </a:r>
            <a:r>
              <a:rPr lang="en-GB" sz="2000" b="1" spc="-5" dirty="0">
                <a:solidFill>
                  <a:srgbClr val="5F5F5F"/>
                </a:solidFill>
                <a:cs typeface="Century Schoolbook"/>
              </a:rPr>
              <a:t>protein.</a:t>
            </a:r>
            <a:r>
              <a:rPr lang="en-GB" sz="1600" b="1" spc="-5" dirty="0">
                <a:solidFill>
                  <a:srgbClr val="5F5F5F"/>
                </a:solidFill>
                <a:cs typeface="Century Schoolbook"/>
              </a:rPr>
              <a:t> (Bait Protein/ output :DNA)</a:t>
            </a:r>
            <a:endParaRPr lang="en-GB" sz="2800" dirty="0">
              <a:cs typeface="Century Schoolbook"/>
            </a:endParaRPr>
          </a:p>
          <a:p>
            <a:pPr marL="12700" marR="5080">
              <a:lnSpc>
                <a:spcPct val="102299"/>
              </a:lnSpc>
            </a:pPr>
            <a:r>
              <a:rPr lang="en-GB" b="1" spc="-5" dirty="0">
                <a:cs typeface="Century Schoolbook"/>
              </a:rPr>
              <a:t>Chromatin Immunoprecipitation (</a:t>
            </a:r>
            <a:r>
              <a:rPr lang="en-GB" b="1" spc="-5" dirty="0" err="1">
                <a:cs typeface="Century Schoolbook"/>
              </a:rPr>
              <a:t>ChIP</a:t>
            </a:r>
            <a:r>
              <a:rPr lang="en-GB" b="1" spc="-5" dirty="0">
                <a:cs typeface="Century Schoolbook"/>
              </a:rPr>
              <a:t>) </a:t>
            </a:r>
            <a:r>
              <a:rPr lang="en-GB" spc="-5" dirty="0">
                <a:cs typeface="Century Schoolbook"/>
              </a:rPr>
              <a:t>is </a:t>
            </a:r>
            <a:r>
              <a:rPr lang="en-GB" dirty="0">
                <a:cs typeface="Century Schoolbook"/>
              </a:rPr>
              <a:t>an </a:t>
            </a:r>
            <a:r>
              <a:rPr lang="en-GB" spc="-5" dirty="0">
                <a:cs typeface="Century Schoolbook"/>
              </a:rPr>
              <a:t>immunoprecipitation technique used </a:t>
            </a:r>
            <a:r>
              <a:rPr lang="en-GB" dirty="0">
                <a:cs typeface="Century Schoolbook"/>
              </a:rPr>
              <a:t>to  </a:t>
            </a:r>
            <a:r>
              <a:rPr lang="en-GB" spc="-5" dirty="0">
                <a:cs typeface="Century Schoolbook"/>
              </a:rPr>
              <a:t>investigate the interaction between proteins and DNA in the cell. It aims </a:t>
            </a:r>
            <a:r>
              <a:rPr lang="en-GB" dirty="0">
                <a:cs typeface="Century Schoolbook"/>
              </a:rPr>
              <a:t>to </a:t>
            </a:r>
            <a:r>
              <a:rPr lang="en-GB" spc="-5" dirty="0">
                <a:cs typeface="Century Schoolbook"/>
              </a:rPr>
              <a:t>determine whether  specific proteins are associated with specific genomic regions, such </a:t>
            </a:r>
            <a:r>
              <a:rPr lang="en-GB" dirty="0">
                <a:cs typeface="Century Schoolbook"/>
              </a:rPr>
              <a:t>as </a:t>
            </a:r>
            <a:r>
              <a:rPr lang="en-GB" spc="-5" dirty="0">
                <a:cs typeface="Century Schoolbook"/>
              </a:rPr>
              <a:t>transcription factors </a:t>
            </a:r>
            <a:r>
              <a:rPr lang="en-GB" dirty="0">
                <a:cs typeface="Century Schoolbook"/>
              </a:rPr>
              <a:t>on  </a:t>
            </a:r>
            <a:r>
              <a:rPr lang="en-GB" spc="-5" dirty="0">
                <a:cs typeface="Century Schoolbook"/>
              </a:rPr>
              <a:t>promoters.</a:t>
            </a:r>
            <a:endParaRPr lang="en-GB" dirty="0">
              <a:cs typeface="Century Schoolbook"/>
            </a:endParaRPr>
          </a:p>
        </p:txBody>
      </p:sp>
      <p:sp>
        <p:nvSpPr>
          <p:cNvPr id="36" name="Left Bracket 35">
            <a:extLst>
              <a:ext uri="{FF2B5EF4-FFF2-40B4-BE49-F238E27FC236}">
                <a16:creationId xmlns:a16="http://schemas.microsoft.com/office/drawing/2014/main" id="{BD7EA19C-A7A4-1647-B197-22320EFFD3C6}"/>
              </a:ext>
            </a:extLst>
          </p:cNvPr>
          <p:cNvSpPr/>
          <p:nvPr/>
        </p:nvSpPr>
        <p:spPr>
          <a:xfrm>
            <a:off x="1910357" y="4272793"/>
            <a:ext cx="256000" cy="215522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37" name="Left Bracket 36">
            <a:extLst>
              <a:ext uri="{FF2B5EF4-FFF2-40B4-BE49-F238E27FC236}">
                <a16:creationId xmlns:a16="http://schemas.microsoft.com/office/drawing/2014/main" id="{6196B51C-D6AF-8A4A-855F-1F7CC327E3D2}"/>
              </a:ext>
            </a:extLst>
          </p:cNvPr>
          <p:cNvSpPr/>
          <p:nvPr/>
        </p:nvSpPr>
        <p:spPr>
          <a:xfrm>
            <a:off x="1910357" y="3157449"/>
            <a:ext cx="256000" cy="786934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38" name="Left Bracket 37">
            <a:extLst>
              <a:ext uri="{FF2B5EF4-FFF2-40B4-BE49-F238E27FC236}">
                <a16:creationId xmlns:a16="http://schemas.microsoft.com/office/drawing/2014/main" id="{4C8896BC-2E12-5347-ABCB-857284F81D6D}"/>
              </a:ext>
            </a:extLst>
          </p:cNvPr>
          <p:cNvSpPr/>
          <p:nvPr/>
        </p:nvSpPr>
        <p:spPr>
          <a:xfrm>
            <a:off x="1910356" y="6672918"/>
            <a:ext cx="256000" cy="89733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39" name="Left Bracket 38">
            <a:extLst>
              <a:ext uri="{FF2B5EF4-FFF2-40B4-BE49-F238E27FC236}">
                <a16:creationId xmlns:a16="http://schemas.microsoft.com/office/drawing/2014/main" id="{1B631CA0-E4B0-3141-A185-4FFA7A9ACA51}"/>
              </a:ext>
            </a:extLst>
          </p:cNvPr>
          <p:cNvSpPr/>
          <p:nvPr/>
        </p:nvSpPr>
        <p:spPr>
          <a:xfrm>
            <a:off x="1910356" y="8038271"/>
            <a:ext cx="256000" cy="89733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40" name="object 5">
            <a:extLst>
              <a:ext uri="{FF2B5EF4-FFF2-40B4-BE49-F238E27FC236}">
                <a16:creationId xmlns:a16="http://schemas.microsoft.com/office/drawing/2014/main" id="{6C1370A3-4FF0-D84B-AC49-9CF50C812FD6}"/>
              </a:ext>
            </a:extLst>
          </p:cNvPr>
          <p:cNvSpPr txBox="1"/>
          <p:nvPr/>
        </p:nvSpPr>
        <p:spPr>
          <a:xfrm>
            <a:off x="85768" y="3293388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Prepare</a:t>
            </a:r>
            <a:endParaRPr sz="2844" dirty="0">
              <a:cs typeface="Calibri"/>
            </a:endParaRPr>
          </a:p>
        </p:txBody>
      </p:sp>
      <p:sp>
        <p:nvSpPr>
          <p:cNvPr id="41" name="object 5">
            <a:extLst>
              <a:ext uri="{FF2B5EF4-FFF2-40B4-BE49-F238E27FC236}">
                <a16:creationId xmlns:a16="http://schemas.microsoft.com/office/drawing/2014/main" id="{18E7C5C9-E3C8-4B45-A134-9C895DDC6292}"/>
              </a:ext>
            </a:extLst>
          </p:cNvPr>
          <p:cNvSpPr txBox="1"/>
          <p:nvPr/>
        </p:nvSpPr>
        <p:spPr>
          <a:xfrm>
            <a:off x="58566" y="5000854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Enrich</a:t>
            </a:r>
            <a:endParaRPr sz="2844" dirty="0">
              <a:cs typeface="Calibri"/>
            </a:endParaRPr>
          </a:p>
        </p:txBody>
      </p:sp>
      <p:sp>
        <p:nvSpPr>
          <p:cNvPr id="42" name="object 5">
            <a:extLst>
              <a:ext uri="{FF2B5EF4-FFF2-40B4-BE49-F238E27FC236}">
                <a16:creationId xmlns:a16="http://schemas.microsoft.com/office/drawing/2014/main" id="{0B8E4793-06CC-8F4E-B4D8-09BCD7288618}"/>
              </a:ext>
            </a:extLst>
          </p:cNvPr>
          <p:cNvSpPr txBox="1"/>
          <p:nvPr/>
        </p:nvSpPr>
        <p:spPr>
          <a:xfrm>
            <a:off x="45866" y="6840716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>
                <a:cs typeface="Calibri"/>
              </a:rPr>
              <a:t>Wash</a:t>
            </a:r>
            <a:endParaRPr sz="2844" dirty="0">
              <a:cs typeface="Calibri"/>
            </a:endParaRPr>
          </a:p>
        </p:txBody>
      </p:sp>
      <p:sp>
        <p:nvSpPr>
          <p:cNvPr id="43" name="object 5">
            <a:extLst>
              <a:ext uri="{FF2B5EF4-FFF2-40B4-BE49-F238E27FC236}">
                <a16:creationId xmlns:a16="http://schemas.microsoft.com/office/drawing/2014/main" id="{C44814C8-265F-634E-92F4-C0839D418BDF}"/>
              </a:ext>
            </a:extLst>
          </p:cNvPr>
          <p:cNvSpPr txBox="1"/>
          <p:nvPr/>
        </p:nvSpPr>
        <p:spPr>
          <a:xfrm>
            <a:off x="49943" y="8224612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Analyse</a:t>
            </a:r>
            <a:endParaRPr sz="2844" dirty="0">
              <a:cs typeface="Calibri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8C7093A-5570-4044-A51E-9C4FE56A90ED}"/>
              </a:ext>
            </a:extLst>
          </p:cNvPr>
          <p:cNvGrpSpPr/>
          <p:nvPr/>
        </p:nvGrpSpPr>
        <p:grpSpPr>
          <a:xfrm>
            <a:off x="1946181" y="3043207"/>
            <a:ext cx="3698239" cy="6409833"/>
            <a:chOff x="498285" y="2100746"/>
            <a:chExt cx="2600324" cy="4506914"/>
          </a:xfrm>
        </p:grpSpPr>
        <p:grpSp>
          <p:nvGrpSpPr>
            <p:cNvPr id="45" name="object 6">
              <a:extLst>
                <a:ext uri="{FF2B5EF4-FFF2-40B4-BE49-F238E27FC236}">
                  <a16:creationId xmlns:a16="http://schemas.microsoft.com/office/drawing/2014/main" id="{FD3BB62F-3309-F043-BF2D-5111E1DC9258}"/>
                </a:ext>
              </a:extLst>
            </p:cNvPr>
            <p:cNvGrpSpPr/>
            <p:nvPr/>
          </p:nvGrpSpPr>
          <p:grpSpPr>
            <a:xfrm>
              <a:off x="498285" y="2342322"/>
              <a:ext cx="2381250" cy="4101465"/>
              <a:chOff x="203200" y="2303040"/>
              <a:chExt cx="2381250" cy="4101465"/>
            </a:xfrm>
          </p:grpSpPr>
          <p:pic>
            <p:nvPicPr>
              <p:cNvPr id="52" name="object 7">
                <a:extLst>
                  <a:ext uri="{FF2B5EF4-FFF2-40B4-BE49-F238E27FC236}">
                    <a16:creationId xmlns:a16="http://schemas.microsoft.com/office/drawing/2014/main" id="{E9C8F536-DF7D-A74C-8069-692F91EFC50D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31731" y="2303040"/>
                <a:ext cx="1950378" cy="4100932"/>
              </a:xfrm>
              <a:prstGeom prst="rect">
                <a:avLst/>
              </a:prstGeom>
            </p:spPr>
          </p:pic>
          <p:sp>
            <p:nvSpPr>
              <p:cNvPr id="53" name="object 8">
                <a:extLst>
                  <a:ext uri="{FF2B5EF4-FFF2-40B4-BE49-F238E27FC236}">
                    <a16:creationId xmlns:a16="http://schemas.microsoft.com/office/drawing/2014/main" id="{BFF671A4-D276-8740-88F8-9978C30E947D}"/>
                  </a:ext>
                </a:extLst>
              </p:cNvPr>
              <p:cNvSpPr/>
              <p:nvPr/>
            </p:nvSpPr>
            <p:spPr>
              <a:xfrm>
                <a:off x="257175" y="5435600"/>
                <a:ext cx="2228850" cy="570230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570229">
                    <a:moveTo>
                      <a:pt x="2228850" y="0"/>
                    </a:moveTo>
                    <a:lnTo>
                      <a:pt x="0" y="0"/>
                    </a:lnTo>
                    <a:lnTo>
                      <a:pt x="0" y="569913"/>
                    </a:lnTo>
                    <a:lnTo>
                      <a:pt x="2228850" y="569913"/>
                    </a:lnTo>
                    <a:lnTo>
                      <a:pt x="222885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4" name="object 9">
                <a:extLst>
                  <a:ext uri="{FF2B5EF4-FFF2-40B4-BE49-F238E27FC236}">
                    <a16:creationId xmlns:a16="http://schemas.microsoft.com/office/drawing/2014/main" id="{78A40831-FB86-8748-9252-05ADCC9A5748}"/>
                  </a:ext>
                </a:extLst>
              </p:cNvPr>
              <p:cNvSpPr/>
              <p:nvPr/>
            </p:nvSpPr>
            <p:spPr>
              <a:xfrm>
                <a:off x="257175" y="5435600"/>
                <a:ext cx="2228850" cy="570230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570229">
                    <a:moveTo>
                      <a:pt x="0" y="0"/>
                    </a:moveTo>
                    <a:lnTo>
                      <a:pt x="2228850" y="0"/>
                    </a:lnTo>
                    <a:lnTo>
                      <a:pt x="2228850" y="569913"/>
                    </a:lnTo>
                    <a:lnTo>
                      <a:pt x="0" y="569913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5" name="object 10">
                <a:extLst>
                  <a:ext uri="{FF2B5EF4-FFF2-40B4-BE49-F238E27FC236}">
                    <a16:creationId xmlns:a16="http://schemas.microsoft.com/office/drawing/2014/main" id="{051ABE58-AB2F-A845-9150-FF6C6C4392A9}"/>
                  </a:ext>
                </a:extLst>
              </p:cNvPr>
              <p:cNvSpPr/>
              <p:nvPr/>
            </p:nvSpPr>
            <p:spPr>
              <a:xfrm>
                <a:off x="349250" y="2938463"/>
                <a:ext cx="2228850" cy="503555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503554">
                    <a:moveTo>
                      <a:pt x="2228850" y="0"/>
                    </a:moveTo>
                    <a:lnTo>
                      <a:pt x="0" y="0"/>
                    </a:lnTo>
                    <a:lnTo>
                      <a:pt x="0" y="503236"/>
                    </a:lnTo>
                    <a:lnTo>
                      <a:pt x="2228850" y="503236"/>
                    </a:lnTo>
                    <a:lnTo>
                      <a:pt x="222885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6" name="object 11">
                <a:extLst>
                  <a:ext uri="{FF2B5EF4-FFF2-40B4-BE49-F238E27FC236}">
                    <a16:creationId xmlns:a16="http://schemas.microsoft.com/office/drawing/2014/main" id="{CB376816-05EB-3C4F-8636-A3970FA927B0}"/>
                  </a:ext>
                </a:extLst>
              </p:cNvPr>
              <p:cNvSpPr/>
              <p:nvPr/>
            </p:nvSpPr>
            <p:spPr>
              <a:xfrm>
                <a:off x="349250" y="2938462"/>
                <a:ext cx="2228850" cy="503555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503554">
                    <a:moveTo>
                      <a:pt x="0" y="0"/>
                    </a:moveTo>
                    <a:lnTo>
                      <a:pt x="2228850" y="0"/>
                    </a:lnTo>
                    <a:lnTo>
                      <a:pt x="2228850" y="503237"/>
                    </a:lnTo>
                    <a:lnTo>
                      <a:pt x="0" y="503237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7" name="object 12">
                <a:extLst>
                  <a:ext uri="{FF2B5EF4-FFF2-40B4-BE49-F238E27FC236}">
                    <a16:creationId xmlns:a16="http://schemas.microsoft.com/office/drawing/2014/main" id="{3A202301-C92D-354B-BCD2-7C026DFE22A2}"/>
                  </a:ext>
                </a:extLst>
              </p:cNvPr>
              <p:cNvSpPr/>
              <p:nvPr/>
            </p:nvSpPr>
            <p:spPr>
              <a:xfrm>
                <a:off x="1273175" y="3441699"/>
                <a:ext cx="195580" cy="71755"/>
              </a:xfrm>
              <a:custGeom>
                <a:avLst/>
                <a:gdLst/>
                <a:ahLst/>
                <a:cxnLst/>
                <a:rect l="l" t="t" r="r" b="b"/>
                <a:pathLst>
                  <a:path w="195580" h="71754">
                    <a:moveTo>
                      <a:pt x="195263" y="0"/>
                    </a:moveTo>
                    <a:lnTo>
                      <a:pt x="0" y="0"/>
                    </a:lnTo>
                    <a:lnTo>
                      <a:pt x="0" y="71437"/>
                    </a:lnTo>
                    <a:lnTo>
                      <a:pt x="195263" y="71437"/>
                    </a:lnTo>
                    <a:lnTo>
                      <a:pt x="19526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8" name="object 13">
                <a:extLst>
                  <a:ext uri="{FF2B5EF4-FFF2-40B4-BE49-F238E27FC236}">
                    <a16:creationId xmlns:a16="http://schemas.microsoft.com/office/drawing/2014/main" id="{8E77CE90-76A5-EE45-B5F5-856523B45AD1}"/>
                  </a:ext>
                </a:extLst>
              </p:cNvPr>
              <p:cNvSpPr/>
              <p:nvPr/>
            </p:nvSpPr>
            <p:spPr>
              <a:xfrm>
                <a:off x="1273175" y="3441700"/>
                <a:ext cx="195580" cy="71755"/>
              </a:xfrm>
              <a:custGeom>
                <a:avLst/>
                <a:gdLst/>
                <a:ahLst/>
                <a:cxnLst/>
                <a:rect l="l" t="t" r="r" b="b"/>
                <a:pathLst>
                  <a:path w="195580" h="71754">
                    <a:moveTo>
                      <a:pt x="0" y="0"/>
                    </a:moveTo>
                    <a:lnTo>
                      <a:pt x="195263" y="0"/>
                    </a:lnTo>
                    <a:lnTo>
                      <a:pt x="195263" y="71438"/>
                    </a:lnTo>
                    <a:lnTo>
                      <a:pt x="0" y="71438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9" name="object 14">
                <a:extLst>
                  <a:ext uri="{FF2B5EF4-FFF2-40B4-BE49-F238E27FC236}">
                    <a16:creationId xmlns:a16="http://schemas.microsoft.com/office/drawing/2014/main" id="{F778E1FB-0024-A34E-9EC3-563F5B4AC84E}"/>
                  </a:ext>
                </a:extLst>
              </p:cNvPr>
              <p:cNvSpPr/>
              <p:nvPr/>
            </p:nvSpPr>
            <p:spPr>
              <a:xfrm>
                <a:off x="209550" y="4006849"/>
                <a:ext cx="2228850" cy="627380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627379">
                    <a:moveTo>
                      <a:pt x="2228850" y="0"/>
                    </a:moveTo>
                    <a:lnTo>
                      <a:pt x="0" y="0"/>
                    </a:lnTo>
                    <a:lnTo>
                      <a:pt x="0" y="627063"/>
                    </a:lnTo>
                    <a:lnTo>
                      <a:pt x="2228850" y="627063"/>
                    </a:lnTo>
                    <a:lnTo>
                      <a:pt x="222885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60" name="object 15">
                <a:extLst>
                  <a:ext uri="{FF2B5EF4-FFF2-40B4-BE49-F238E27FC236}">
                    <a16:creationId xmlns:a16="http://schemas.microsoft.com/office/drawing/2014/main" id="{06B4541F-2C85-794B-8456-7F53FD163CF6}"/>
                  </a:ext>
                </a:extLst>
              </p:cNvPr>
              <p:cNvSpPr/>
              <p:nvPr/>
            </p:nvSpPr>
            <p:spPr>
              <a:xfrm>
                <a:off x="209550" y="4006850"/>
                <a:ext cx="2228850" cy="627380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627379">
                    <a:moveTo>
                      <a:pt x="0" y="0"/>
                    </a:moveTo>
                    <a:lnTo>
                      <a:pt x="2228850" y="0"/>
                    </a:lnTo>
                    <a:lnTo>
                      <a:pt x="2228850" y="627063"/>
                    </a:lnTo>
                    <a:lnTo>
                      <a:pt x="0" y="627063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61" name="object 16">
                <a:extLst>
                  <a:ext uri="{FF2B5EF4-FFF2-40B4-BE49-F238E27FC236}">
                    <a16:creationId xmlns:a16="http://schemas.microsoft.com/office/drawing/2014/main" id="{EBCB723C-58E9-B646-A6A5-167F74AF11F5}"/>
                  </a:ext>
                </a:extLst>
              </p:cNvPr>
              <p:cNvSpPr/>
              <p:nvPr/>
            </p:nvSpPr>
            <p:spPr>
              <a:xfrm>
                <a:off x="1274762" y="3935413"/>
                <a:ext cx="193675" cy="71755"/>
              </a:xfrm>
              <a:custGeom>
                <a:avLst/>
                <a:gdLst/>
                <a:ahLst/>
                <a:cxnLst/>
                <a:rect l="l" t="t" r="r" b="b"/>
                <a:pathLst>
                  <a:path w="193675" h="71754">
                    <a:moveTo>
                      <a:pt x="193675" y="0"/>
                    </a:moveTo>
                    <a:lnTo>
                      <a:pt x="0" y="0"/>
                    </a:lnTo>
                    <a:lnTo>
                      <a:pt x="0" y="71436"/>
                    </a:lnTo>
                    <a:lnTo>
                      <a:pt x="193675" y="71436"/>
                    </a:lnTo>
                    <a:lnTo>
                      <a:pt x="19367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62" name="object 17">
                <a:extLst>
                  <a:ext uri="{FF2B5EF4-FFF2-40B4-BE49-F238E27FC236}">
                    <a16:creationId xmlns:a16="http://schemas.microsoft.com/office/drawing/2014/main" id="{1E48EC55-D741-CA47-8563-6279B0829D2B}"/>
                  </a:ext>
                </a:extLst>
              </p:cNvPr>
              <p:cNvSpPr/>
              <p:nvPr/>
            </p:nvSpPr>
            <p:spPr>
              <a:xfrm>
                <a:off x="1274762" y="3935412"/>
                <a:ext cx="193675" cy="71755"/>
              </a:xfrm>
              <a:custGeom>
                <a:avLst/>
                <a:gdLst/>
                <a:ahLst/>
                <a:cxnLst/>
                <a:rect l="l" t="t" r="r" b="b"/>
                <a:pathLst>
                  <a:path w="193675" h="71754">
                    <a:moveTo>
                      <a:pt x="0" y="0"/>
                    </a:moveTo>
                    <a:lnTo>
                      <a:pt x="193675" y="0"/>
                    </a:lnTo>
                    <a:lnTo>
                      <a:pt x="193675" y="71437"/>
                    </a:lnTo>
                    <a:lnTo>
                      <a:pt x="0" y="71437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63" name="object 18">
                <a:extLst>
                  <a:ext uri="{FF2B5EF4-FFF2-40B4-BE49-F238E27FC236}">
                    <a16:creationId xmlns:a16="http://schemas.microsoft.com/office/drawing/2014/main" id="{C4CC244C-59D4-AD43-A81C-D9870567F553}"/>
                  </a:ext>
                </a:extLst>
              </p:cNvPr>
              <p:cNvSpPr/>
              <p:nvPr/>
            </p:nvSpPr>
            <p:spPr>
              <a:xfrm>
                <a:off x="1274762" y="4633913"/>
                <a:ext cx="193675" cy="113030"/>
              </a:xfrm>
              <a:custGeom>
                <a:avLst/>
                <a:gdLst/>
                <a:ahLst/>
                <a:cxnLst/>
                <a:rect l="l" t="t" r="r" b="b"/>
                <a:pathLst>
                  <a:path w="193675" h="113029">
                    <a:moveTo>
                      <a:pt x="193675" y="0"/>
                    </a:moveTo>
                    <a:lnTo>
                      <a:pt x="0" y="0"/>
                    </a:lnTo>
                    <a:lnTo>
                      <a:pt x="0" y="112711"/>
                    </a:lnTo>
                    <a:lnTo>
                      <a:pt x="193675" y="112711"/>
                    </a:lnTo>
                    <a:lnTo>
                      <a:pt x="19367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64" name="object 19">
                <a:extLst>
                  <a:ext uri="{FF2B5EF4-FFF2-40B4-BE49-F238E27FC236}">
                    <a16:creationId xmlns:a16="http://schemas.microsoft.com/office/drawing/2014/main" id="{0B92285C-35F4-4948-91B9-3325E0778127}"/>
                  </a:ext>
                </a:extLst>
              </p:cNvPr>
              <p:cNvSpPr/>
              <p:nvPr/>
            </p:nvSpPr>
            <p:spPr>
              <a:xfrm>
                <a:off x="1274762" y="4633912"/>
                <a:ext cx="193675" cy="113030"/>
              </a:xfrm>
              <a:custGeom>
                <a:avLst/>
                <a:gdLst/>
                <a:ahLst/>
                <a:cxnLst/>
                <a:rect l="l" t="t" r="r" b="b"/>
                <a:pathLst>
                  <a:path w="193675" h="113029">
                    <a:moveTo>
                      <a:pt x="0" y="0"/>
                    </a:moveTo>
                    <a:lnTo>
                      <a:pt x="193675" y="0"/>
                    </a:lnTo>
                    <a:lnTo>
                      <a:pt x="193675" y="112712"/>
                    </a:lnTo>
                    <a:lnTo>
                      <a:pt x="0" y="112712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65" name="object 20">
                <a:extLst>
                  <a:ext uri="{FF2B5EF4-FFF2-40B4-BE49-F238E27FC236}">
                    <a16:creationId xmlns:a16="http://schemas.microsoft.com/office/drawing/2014/main" id="{B83822E5-00CA-5240-A4A6-29102B021038}"/>
                  </a:ext>
                </a:extLst>
              </p:cNvPr>
              <p:cNvSpPr/>
              <p:nvPr/>
            </p:nvSpPr>
            <p:spPr>
              <a:xfrm>
                <a:off x="1149350" y="3179762"/>
                <a:ext cx="163830" cy="2780030"/>
              </a:xfrm>
              <a:custGeom>
                <a:avLst/>
                <a:gdLst/>
                <a:ahLst/>
                <a:cxnLst/>
                <a:rect l="l" t="t" r="r" b="b"/>
                <a:pathLst>
                  <a:path w="163830" h="2780029">
                    <a:moveTo>
                      <a:pt x="76200" y="284162"/>
                    </a:moveTo>
                    <a:lnTo>
                      <a:pt x="50800" y="284162"/>
                    </a:lnTo>
                    <a:lnTo>
                      <a:pt x="50800" y="0"/>
                    </a:lnTo>
                    <a:lnTo>
                      <a:pt x="25400" y="0"/>
                    </a:lnTo>
                    <a:lnTo>
                      <a:pt x="25400" y="284162"/>
                    </a:lnTo>
                    <a:lnTo>
                      <a:pt x="0" y="284162"/>
                    </a:lnTo>
                    <a:lnTo>
                      <a:pt x="38100" y="360362"/>
                    </a:lnTo>
                    <a:lnTo>
                      <a:pt x="69850" y="296862"/>
                    </a:lnTo>
                    <a:lnTo>
                      <a:pt x="76200" y="284162"/>
                    </a:lnTo>
                    <a:close/>
                  </a:path>
                  <a:path w="163830" h="2780029">
                    <a:moveTo>
                      <a:pt x="88900" y="1411287"/>
                    </a:moveTo>
                    <a:lnTo>
                      <a:pt x="63500" y="1411287"/>
                    </a:lnTo>
                    <a:lnTo>
                      <a:pt x="63500" y="1128712"/>
                    </a:lnTo>
                    <a:lnTo>
                      <a:pt x="38100" y="1128712"/>
                    </a:lnTo>
                    <a:lnTo>
                      <a:pt x="38100" y="1411287"/>
                    </a:lnTo>
                    <a:lnTo>
                      <a:pt x="12700" y="1411287"/>
                    </a:lnTo>
                    <a:lnTo>
                      <a:pt x="50800" y="1487487"/>
                    </a:lnTo>
                    <a:lnTo>
                      <a:pt x="82550" y="1423987"/>
                    </a:lnTo>
                    <a:lnTo>
                      <a:pt x="88900" y="1411287"/>
                    </a:lnTo>
                    <a:close/>
                  </a:path>
                  <a:path w="163830" h="2780029">
                    <a:moveTo>
                      <a:pt x="163512" y="2703512"/>
                    </a:moveTo>
                    <a:lnTo>
                      <a:pt x="138112" y="2703512"/>
                    </a:lnTo>
                    <a:lnTo>
                      <a:pt x="138112" y="2419350"/>
                    </a:lnTo>
                    <a:lnTo>
                      <a:pt x="112712" y="2419350"/>
                    </a:lnTo>
                    <a:lnTo>
                      <a:pt x="112712" y="2703512"/>
                    </a:lnTo>
                    <a:lnTo>
                      <a:pt x="87312" y="2703512"/>
                    </a:lnTo>
                    <a:lnTo>
                      <a:pt x="125412" y="2779712"/>
                    </a:lnTo>
                    <a:lnTo>
                      <a:pt x="157162" y="2716212"/>
                    </a:lnTo>
                    <a:lnTo>
                      <a:pt x="163512" y="2703512"/>
                    </a:lnTo>
                    <a:close/>
                  </a:path>
                </a:pathLst>
              </a:custGeom>
              <a:solidFill>
                <a:srgbClr val="C00000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</p:grpSp>
        <p:sp>
          <p:nvSpPr>
            <p:cNvPr id="46" name="object 58">
              <a:extLst>
                <a:ext uri="{FF2B5EF4-FFF2-40B4-BE49-F238E27FC236}">
                  <a16:creationId xmlns:a16="http://schemas.microsoft.com/office/drawing/2014/main" id="{B080B19D-2C1B-514D-AE1C-A96A1C070A16}"/>
                </a:ext>
              </a:extLst>
            </p:cNvPr>
            <p:cNvSpPr txBox="1"/>
            <p:nvPr/>
          </p:nvSpPr>
          <p:spPr>
            <a:xfrm>
              <a:off x="1100900" y="2100746"/>
              <a:ext cx="1372235" cy="151323"/>
            </a:xfrm>
            <a:prstGeom prst="rect">
              <a:avLst/>
            </a:prstGeom>
          </p:spPr>
          <p:txBody>
            <a:bodyPr vert="horz" wrap="square" lIns="0" tIns="18062" rIns="0" bIns="0" rtlCol="0">
              <a:spAutoFit/>
            </a:bodyPr>
            <a:lstStyle/>
            <a:p>
              <a:pPr marL="18062">
                <a:spcBef>
                  <a:spcPts val="142"/>
                </a:spcBef>
              </a:pPr>
              <a:r>
                <a:rPr sz="1280" spc="-7" dirty="0">
                  <a:cs typeface="Arial"/>
                </a:rPr>
                <a:t>Cross-link proteins </a:t>
              </a:r>
              <a:r>
                <a:rPr sz="1280" dirty="0">
                  <a:cs typeface="Arial"/>
                </a:rPr>
                <a:t>to</a:t>
              </a:r>
              <a:r>
                <a:rPr sz="1280" spc="-43" dirty="0">
                  <a:cs typeface="Arial"/>
                </a:rPr>
                <a:t> </a:t>
              </a:r>
              <a:r>
                <a:rPr sz="1280" dirty="0">
                  <a:cs typeface="Arial"/>
                </a:rPr>
                <a:t>DNA</a:t>
              </a:r>
              <a:endParaRPr sz="1280">
                <a:cs typeface="Arial"/>
              </a:endParaRPr>
            </a:p>
          </p:txBody>
        </p:sp>
        <p:sp>
          <p:nvSpPr>
            <p:cNvPr id="47" name="object 59">
              <a:extLst>
                <a:ext uri="{FF2B5EF4-FFF2-40B4-BE49-F238E27FC236}">
                  <a16:creationId xmlns:a16="http://schemas.microsoft.com/office/drawing/2014/main" id="{834BDA6C-E343-444D-82E9-C7C3645B9827}"/>
                </a:ext>
              </a:extLst>
            </p:cNvPr>
            <p:cNvSpPr txBox="1"/>
            <p:nvPr/>
          </p:nvSpPr>
          <p:spPr>
            <a:xfrm>
              <a:off x="1661287" y="3030385"/>
              <a:ext cx="876935" cy="422637"/>
            </a:xfrm>
            <a:prstGeom prst="rect">
              <a:avLst/>
            </a:prstGeom>
          </p:spPr>
          <p:txBody>
            <a:bodyPr vert="horz" wrap="square" lIns="0" tIns="21675" rIns="0" bIns="0" rtlCol="0">
              <a:spAutoFit/>
            </a:bodyPr>
            <a:lstStyle/>
            <a:p>
              <a:pPr marL="18062" marR="7225">
                <a:lnSpc>
                  <a:spcPct val="97800"/>
                </a:lnSpc>
                <a:spcBef>
                  <a:spcPts val="171"/>
                </a:spcBef>
              </a:pPr>
              <a:r>
                <a:rPr sz="1280" spc="-7" dirty="0">
                  <a:cs typeface="Arial"/>
                </a:rPr>
                <a:t>Chromatin  fragmentation</a:t>
              </a:r>
              <a:r>
                <a:rPr sz="1280" spc="-78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by  sonication</a:t>
              </a:r>
              <a:endParaRPr sz="1280" dirty="0">
                <a:cs typeface="Arial"/>
              </a:endParaRPr>
            </a:p>
          </p:txBody>
        </p:sp>
        <p:sp>
          <p:nvSpPr>
            <p:cNvPr id="48" name="object 60">
              <a:extLst>
                <a:ext uri="{FF2B5EF4-FFF2-40B4-BE49-F238E27FC236}">
                  <a16:creationId xmlns:a16="http://schemas.microsoft.com/office/drawing/2014/main" id="{530A5F7C-16CC-EA4E-9183-58B3329ED500}"/>
                </a:ext>
              </a:extLst>
            </p:cNvPr>
            <p:cNvSpPr txBox="1"/>
            <p:nvPr/>
          </p:nvSpPr>
          <p:spPr>
            <a:xfrm>
              <a:off x="1732724" y="4027082"/>
              <a:ext cx="876935" cy="561872"/>
            </a:xfrm>
            <a:prstGeom prst="rect">
              <a:avLst/>
            </a:prstGeom>
          </p:spPr>
          <p:txBody>
            <a:bodyPr vert="horz" wrap="square" lIns="0" tIns="18965" rIns="0" bIns="0" rtlCol="0">
              <a:spAutoFit/>
            </a:bodyPr>
            <a:lstStyle/>
            <a:p>
              <a:pPr marL="18062" marR="7225">
                <a:lnSpc>
                  <a:spcPct val="99300"/>
                </a:lnSpc>
                <a:spcBef>
                  <a:spcPts val="149"/>
                </a:spcBef>
              </a:pPr>
              <a:r>
                <a:rPr sz="1280" spc="-7" dirty="0">
                  <a:cs typeface="Arial"/>
                </a:rPr>
                <a:t>Complex  precipitation</a:t>
              </a:r>
              <a:r>
                <a:rPr sz="1280" spc="-85" dirty="0">
                  <a:cs typeface="Arial"/>
                </a:rPr>
                <a:t> </a:t>
              </a:r>
              <a:r>
                <a:rPr sz="1280" dirty="0">
                  <a:cs typeface="Arial"/>
                </a:rPr>
                <a:t>with  a </a:t>
              </a:r>
              <a:r>
                <a:rPr sz="1280" spc="-7" dirty="0">
                  <a:cs typeface="Arial"/>
                </a:rPr>
                <a:t>primary  antibody</a:t>
              </a:r>
              <a:endParaRPr sz="1280">
                <a:cs typeface="Arial"/>
              </a:endParaRPr>
            </a:p>
          </p:txBody>
        </p:sp>
        <p:sp>
          <p:nvSpPr>
            <p:cNvPr id="49" name="object 62">
              <a:extLst>
                <a:ext uri="{FF2B5EF4-FFF2-40B4-BE49-F238E27FC236}">
                  <a16:creationId xmlns:a16="http://schemas.microsoft.com/office/drawing/2014/main" id="{09355643-4524-2C4B-9F03-DB99EBF2B8E5}"/>
                </a:ext>
              </a:extLst>
            </p:cNvPr>
            <p:cNvSpPr txBox="1"/>
            <p:nvPr/>
          </p:nvSpPr>
          <p:spPr>
            <a:xfrm>
              <a:off x="1826387" y="5569370"/>
              <a:ext cx="793750" cy="420367"/>
            </a:xfrm>
            <a:prstGeom prst="rect">
              <a:avLst/>
            </a:prstGeom>
          </p:spPr>
          <p:txBody>
            <a:bodyPr vert="horz" wrap="square" lIns="0" tIns="24384" rIns="0" bIns="0" rtlCol="0">
              <a:spAutoFit/>
            </a:bodyPr>
            <a:lstStyle/>
            <a:p>
              <a:pPr marL="18062" marR="7225">
                <a:lnSpc>
                  <a:spcPct val="96700"/>
                </a:lnSpc>
                <a:spcBef>
                  <a:spcPts val="192"/>
                </a:spcBef>
              </a:pPr>
              <a:r>
                <a:rPr sz="1280" spc="-7" dirty="0">
                  <a:cs typeface="Arial"/>
                </a:rPr>
                <a:t>Reverse</a:t>
              </a:r>
              <a:r>
                <a:rPr sz="1280" spc="-78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cross-  link and </a:t>
              </a:r>
              <a:r>
                <a:rPr sz="1280" dirty="0">
                  <a:cs typeface="Arial"/>
                </a:rPr>
                <a:t>DNA  </a:t>
              </a:r>
              <a:r>
                <a:rPr sz="1280" spc="-7" dirty="0">
                  <a:cs typeface="Arial"/>
                </a:rPr>
                <a:t>purification</a:t>
              </a:r>
              <a:endParaRPr sz="1280">
                <a:cs typeface="Arial"/>
              </a:endParaRPr>
            </a:p>
          </p:txBody>
        </p:sp>
        <p:sp>
          <p:nvSpPr>
            <p:cNvPr id="50" name="object 66">
              <a:extLst>
                <a:ext uri="{FF2B5EF4-FFF2-40B4-BE49-F238E27FC236}">
                  <a16:creationId xmlns:a16="http://schemas.microsoft.com/office/drawing/2014/main" id="{E2B13E5D-7E27-8C4D-AFE5-BDFA1385EED1}"/>
                </a:ext>
              </a:extLst>
            </p:cNvPr>
            <p:cNvSpPr txBox="1"/>
            <p:nvPr/>
          </p:nvSpPr>
          <p:spPr>
            <a:xfrm>
              <a:off x="1080262" y="6456337"/>
              <a:ext cx="1099185" cy="151323"/>
            </a:xfrm>
            <a:prstGeom prst="rect">
              <a:avLst/>
            </a:prstGeom>
          </p:spPr>
          <p:txBody>
            <a:bodyPr vert="horz" wrap="square" lIns="0" tIns="18062" rIns="0" bIns="0" rtlCol="0">
              <a:spAutoFit/>
            </a:bodyPr>
            <a:lstStyle/>
            <a:p>
              <a:pPr marL="18062">
                <a:spcBef>
                  <a:spcPts val="142"/>
                </a:spcBef>
              </a:pPr>
              <a:r>
                <a:rPr sz="1280" spc="-7" dirty="0">
                  <a:cs typeface="Arial"/>
                </a:rPr>
                <a:t>qPCR or</a:t>
              </a:r>
              <a:r>
                <a:rPr sz="1280" spc="-71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Sequencing</a:t>
              </a:r>
              <a:endParaRPr sz="1280">
                <a:cs typeface="Arial"/>
              </a:endParaRPr>
            </a:p>
          </p:txBody>
        </p:sp>
        <p:sp>
          <p:nvSpPr>
            <p:cNvPr id="51" name="object 67">
              <a:extLst>
                <a:ext uri="{FF2B5EF4-FFF2-40B4-BE49-F238E27FC236}">
                  <a16:creationId xmlns:a16="http://schemas.microsoft.com/office/drawing/2014/main" id="{A38AE913-24C4-1940-80CB-DF6D5A878EA6}"/>
                </a:ext>
              </a:extLst>
            </p:cNvPr>
            <p:cNvSpPr txBox="1"/>
            <p:nvPr/>
          </p:nvSpPr>
          <p:spPr>
            <a:xfrm>
              <a:off x="2266124" y="4868329"/>
              <a:ext cx="832485" cy="287294"/>
            </a:xfrm>
            <a:prstGeom prst="rect">
              <a:avLst/>
            </a:prstGeom>
          </p:spPr>
          <p:txBody>
            <a:bodyPr vert="horz" wrap="square" lIns="0" tIns="13547" rIns="0" bIns="0" rtlCol="0">
              <a:spAutoFit/>
            </a:bodyPr>
            <a:lstStyle/>
            <a:p>
              <a:pPr marL="18062" marR="7225">
                <a:lnSpc>
                  <a:spcPct val="102200"/>
                </a:lnSpc>
                <a:spcBef>
                  <a:spcPts val="107"/>
                </a:spcBef>
              </a:pPr>
              <a:r>
                <a:rPr sz="1280" spc="-7" dirty="0">
                  <a:cs typeface="Arial"/>
                </a:rPr>
                <a:t>Protein A/G  magnetic</a:t>
              </a:r>
              <a:r>
                <a:rPr sz="1280" spc="-92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beads</a:t>
              </a:r>
              <a:endParaRPr sz="1280">
                <a:cs typeface="Arial"/>
              </a:endParaRPr>
            </a:p>
          </p:txBody>
        </p:sp>
      </p:grpSp>
      <p:sp>
        <p:nvSpPr>
          <p:cNvPr id="83" name="object 5">
            <a:extLst>
              <a:ext uri="{FF2B5EF4-FFF2-40B4-BE49-F238E27FC236}">
                <a16:creationId xmlns:a16="http://schemas.microsoft.com/office/drawing/2014/main" id="{3F6C6693-AC62-8F48-8B0A-35B2941E5EEA}"/>
              </a:ext>
            </a:extLst>
          </p:cNvPr>
          <p:cNvSpPr txBox="1"/>
          <p:nvPr/>
        </p:nvSpPr>
        <p:spPr>
          <a:xfrm>
            <a:off x="5277140" y="2434919"/>
            <a:ext cx="7512254" cy="115188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en-GB" sz="2400" b="1" spc="-7" dirty="0">
                <a:cs typeface="Calibri"/>
              </a:rPr>
              <a:t>6. DNA </a:t>
            </a:r>
            <a:r>
              <a:rPr lang="en-GB" sz="2400" b="1" spc="-7" dirty="0" err="1">
                <a:cs typeface="Calibri"/>
              </a:rPr>
              <a:t>anlaysis</a:t>
            </a:r>
            <a:r>
              <a:rPr lang="en-GB" sz="2400" b="1" spc="-7" dirty="0">
                <a:cs typeface="Calibri"/>
              </a:rPr>
              <a:t> PCR</a:t>
            </a:r>
          </a:p>
          <a:p>
            <a:pPr marL="18062">
              <a:spcBef>
                <a:spcPts val="142"/>
              </a:spcBef>
            </a:pPr>
            <a:endParaRPr lang="en-GB" sz="2400" b="1" spc="-7" dirty="0">
              <a:cs typeface="Calibri"/>
            </a:endParaRPr>
          </a:p>
          <a:p>
            <a:pPr marL="18062">
              <a:spcBef>
                <a:spcPts val="142"/>
              </a:spcBef>
            </a:pPr>
            <a:endParaRPr lang="en-GB" sz="2400" spc="-7" dirty="0">
              <a:cs typeface="Calibri"/>
            </a:endParaRPr>
          </a:p>
        </p:txBody>
      </p:sp>
      <p:sp>
        <p:nvSpPr>
          <p:cNvPr id="88" name="object 24">
            <a:extLst>
              <a:ext uri="{FF2B5EF4-FFF2-40B4-BE49-F238E27FC236}">
                <a16:creationId xmlns:a16="http://schemas.microsoft.com/office/drawing/2014/main" id="{C2334CCF-AA53-2341-AC5F-D2346D217F3C}"/>
              </a:ext>
            </a:extLst>
          </p:cNvPr>
          <p:cNvSpPr txBox="1"/>
          <p:nvPr/>
        </p:nvSpPr>
        <p:spPr>
          <a:xfrm>
            <a:off x="5601916" y="2812628"/>
            <a:ext cx="7187478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spcBef>
                <a:spcPts val="100"/>
              </a:spcBef>
            </a:pPr>
            <a:r>
              <a:rPr lang="en-GB" sz="1600" spc="-45" dirty="0">
                <a:latin typeface="Arial"/>
                <a:cs typeface="Arial"/>
              </a:rPr>
              <a:t>The </a:t>
            </a:r>
            <a:r>
              <a:rPr lang="en-GB" sz="1600" spc="15" dirty="0">
                <a:latin typeface="Arial"/>
                <a:cs typeface="Arial"/>
              </a:rPr>
              <a:t>isolated </a:t>
            </a:r>
            <a:r>
              <a:rPr lang="en-GB" sz="1600" spc="-5" dirty="0">
                <a:latin typeface="Arial"/>
                <a:cs typeface="Arial"/>
              </a:rPr>
              <a:t>DNA </a:t>
            </a:r>
            <a:r>
              <a:rPr lang="en-GB" sz="1600" spc="40" dirty="0">
                <a:latin typeface="Arial"/>
                <a:cs typeface="Arial"/>
              </a:rPr>
              <a:t>can </a:t>
            </a:r>
            <a:r>
              <a:rPr lang="en-GB" sz="1600" spc="60" dirty="0">
                <a:latin typeface="Arial"/>
                <a:cs typeface="Arial"/>
              </a:rPr>
              <a:t>be </a:t>
            </a:r>
            <a:r>
              <a:rPr lang="en-GB" sz="1600" spc="25" dirty="0">
                <a:latin typeface="Arial"/>
                <a:cs typeface="Arial"/>
              </a:rPr>
              <a:t>quantified </a:t>
            </a:r>
            <a:r>
              <a:rPr lang="en-GB" sz="1600" spc="60" dirty="0">
                <a:latin typeface="Arial"/>
                <a:cs typeface="Arial"/>
              </a:rPr>
              <a:t>by </a:t>
            </a:r>
            <a:r>
              <a:rPr lang="en-GB" sz="1600" spc="-90" dirty="0">
                <a:latin typeface="Arial"/>
                <a:cs typeface="Arial"/>
              </a:rPr>
              <a:t>PCR </a:t>
            </a:r>
            <a:r>
              <a:rPr lang="en-GB" sz="1600" spc="25" dirty="0">
                <a:latin typeface="Arial"/>
                <a:cs typeface="Arial"/>
              </a:rPr>
              <a:t>using </a:t>
            </a:r>
            <a:r>
              <a:rPr lang="en-GB" sz="1600" spc="45" dirty="0">
                <a:latin typeface="Arial"/>
                <a:cs typeface="Arial"/>
              </a:rPr>
              <a:t>specific </a:t>
            </a:r>
            <a:r>
              <a:rPr lang="en-GB" sz="1600" spc="25" dirty="0">
                <a:latin typeface="Arial"/>
                <a:cs typeface="Arial"/>
              </a:rPr>
              <a:t>probes. </a:t>
            </a:r>
            <a:r>
              <a:rPr lang="en-GB" sz="1600" spc="-35" dirty="0">
                <a:latin typeface="Arial"/>
                <a:cs typeface="Arial"/>
              </a:rPr>
              <a:t>This </a:t>
            </a:r>
            <a:r>
              <a:rPr lang="en-GB" sz="1600" spc="-5" dirty="0">
                <a:latin typeface="Arial"/>
                <a:cs typeface="Arial"/>
              </a:rPr>
              <a:t>allows </a:t>
            </a:r>
            <a:r>
              <a:rPr lang="en-GB" sz="1600" dirty="0">
                <a:latin typeface="Arial"/>
                <a:cs typeface="Arial"/>
              </a:rPr>
              <a:t>the </a:t>
            </a:r>
            <a:r>
              <a:rPr lang="en-GB" sz="1600" spc="-5" dirty="0">
                <a:latin typeface="Arial"/>
                <a:cs typeface="Arial"/>
              </a:rPr>
              <a:t>analysis </a:t>
            </a:r>
            <a:r>
              <a:rPr lang="en-GB" sz="1600" dirty="0">
                <a:latin typeface="Arial"/>
                <a:cs typeface="Arial"/>
              </a:rPr>
              <a:t>of </a:t>
            </a:r>
            <a:r>
              <a:rPr lang="en-GB" sz="1600" spc="-5" dirty="0">
                <a:latin typeface="Arial"/>
                <a:cs typeface="Arial"/>
              </a:rPr>
              <a:t>a  </a:t>
            </a:r>
            <a:r>
              <a:rPr lang="en-GB" sz="1600" spc="45" dirty="0">
                <a:latin typeface="Arial"/>
                <a:cs typeface="Arial"/>
              </a:rPr>
              <a:t>specific </a:t>
            </a:r>
            <a:r>
              <a:rPr lang="en-GB" sz="1600" spc="10" dirty="0">
                <a:latin typeface="Arial"/>
                <a:cs typeface="Arial"/>
              </a:rPr>
              <a:t>region </a:t>
            </a:r>
            <a:r>
              <a:rPr lang="en-GB" sz="1600" spc="-5" dirty="0">
                <a:latin typeface="Arial"/>
                <a:cs typeface="Arial"/>
              </a:rPr>
              <a:t>in </a:t>
            </a:r>
            <a:r>
              <a:rPr lang="en-GB" sz="1600" spc="15" dirty="0">
                <a:latin typeface="Arial"/>
                <a:cs typeface="Arial"/>
              </a:rPr>
              <a:t>multiple samples</a:t>
            </a:r>
            <a:endParaRPr lang="en-GB" sz="1600" dirty="0">
              <a:cs typeface="Century Schoolbook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A1A030-E672-0041-BD37-9DC3533DB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1142" y="3758204"/>
            <a:ext cx="6064250" cy="1523620"/>
          </a:xfrm>
          <a:prstGeom prst="rect">
            <a:avLst/>
          </a:prstGeom>
        </p:spPr>
      </p:pic>
      <p:pic>
        <p:nvPicPr>
          <p:cNvPr id="99" name="Picture 4">
            <a:extLst>
              <a:ext uri="{FF2B5EF4-FFF2-40B4-BE49-F238E27FC236}">
                <a16:creationId xmlns:a16="http://schemas.microsoft.com/office/drawing/2014/main" id="{1504381B-4E53-3747-807F-EAA73FB238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r="55042" b="54687"/>
          <a:stretch/>
        </p:blipFill>
        <p:spPr bwMode="auto">
          <a:xfrm>
            <a:off x="7748973" y="6019105"/>
            <a:ext cx="3276601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7980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701C299-A6F6-CC42-95F3-5063991DEA83}"/>
              </a:ext>
            </a:extLst>
          </p:cNvPr>
          <p:cNvSpPr/>
          <p:nvPr/>
        </p:nvSpPr>
        <p:spPr>
          <a:xfrm>
            <a:off x="-41392" y="-15882"/>
            <a:ext cx="13173192" cy="102572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673" y="67510"/>
            <a:ext cx="7491050" cy="718558"/>
          </a:xfrm>
          <a:prstGeom prst="rect">
            <a:avLst/>
          </a:prstGeom>
          <a:ln>
            <a:noFill/>
          </a:ln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4551" spc="-7" dirty="0" err="1">
                <a:solidFill>
                  <a:schemeClr val="bg1"/>
                </a:solidFill>
                <a:latin typeface="+mn-lt"/>
              </a:rPr>
              <a:t>ChIP</a:t>
            </a:r>
            <a:endParaRPr sz="455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034B91-D3E9-AA4B-BD68-1D10F00A0EC6}"/>
              </a:ext>
            </a:extLst>
          </p:cNvPr>
          <p:cNvSpPr/>
          <p:nvPr/>
        </p:nvSpPr>
        <p:spPr>
          <a:xfrm>
            <a:off x="-41392" y="1093234"/>
            <a:ext cx="12631327" cy="1237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0">
              <a:lnSpc>
                <a:spcPct val="100000"/>
              </a:lnSpc>
              <a:spcBef>
                <a:spcPts val="100"/>
              </a:spcBef>
              <a:tabLst>
                <a:tab pos="4624705" algn="l"/>
              </a:tabLst>
            </a:pPr>
            <a:r>
              <a:rPr lang="en-GB" sz="2000" b="1" spc="-5" dirty="0">
                <a:solidFill>
                  <a:srgbClr val="5F5F5F"/>
                </a:solidFill>
                <a:cs typeface="Century Schoolbook"/>
              </a:rPr>
              <a:t>AIM: Identification</a:t>
            </a:r>
            <a:r>
              <a:rPr lang="en-GB" sz="2000" b="1" spc="25" dirty="0">
                <a:solidFill>
                  <a:srgbClr val="5F5F5F"/>
                </a:solidFill>
                <a:cs typeface="Century Schoolbook"/>
              </a:rPr>
              <a:t> </a:t>
            </a:r>
            <a:r>
              <a:rPr lang="en-GB" sz="2000" b="1" spc="-5" dirty="0">
                <a:solidFill>
                  <a:srgbClr val="5F5F5F"/>
                </a:solidFill>
                <a:cs typeface="Century Schoolbook"/>
              </a:rPr>
              <a:t>of</a:t>
            </a:r>
            <a:r>
              <a:rPr lang="en-GB" sz="2000" b="1" spc="15" dirty="0">
                <a:solidFill>
                  <a:srgbClr val="5F5F5F"/>
                </a:solidFill>
                <a:cs typeface="Century Schoolbook"/>
              </a:rPr>
              <a:t> </a:t>
            </a:r>
            <a:r>
              <a:rPr lang="en-GB" sz="2000" b="1" dirty="0">
                <a:solidFill>
                  <a:srgbClr val="5F5F5F"/>
                </a:solidFill>
                <a:cs typeface="Century Schoolbook"/>
              </a:rPr>
              <a:t>the </a:t>
            </a:r>
            <a:r>
              <a:rPr lang="en-GB" sz="2000" b="1" spc="-5" dirty="0">
                <a:solidFill>
                  <a:srgbClr val="5F5F5F"/>
                </a:solidFill>
                <a:cs typeface="Century Schoolbook"/>
              </a:rPr>
              <a:t>genomic loci bound </a:t>
            </a:r>
            <a:r>
              <a:rPr lang="en-GB" sz="2000" b="1" dirty="0">
                <a:solidFill>
                  <a:srgbClr val="5F5F5F"/>
                </a:solidFill>
                <a:cs typeface="Century Schoolbook"/>
              </a:rPr>
              <a:t>to a DNA </a:t>
            </a:r>
            <a:r>
              <a:rPr lang="en-GB" sz="2000" b="1" spc="-5" dirty="0">
                <a:solidFill>
                  <a:srgbClr val="5F5F5F"/>
                </a:solidFill>
                <a:cs typeface="Century Schoolbook"/>
              </a:rPr>
              <a:t>binding</a:t>
            </a:r>
            <a:r>
              <a:rPr lang="en-GB" sz="2000" b="1" spc="15" dirty="0">
                <a:solidFill>
                  <a:srgbClr val="5F5F5F"/>
                </a:solidFill>
                <a:cs typeface="Century Schoolbook"/>
              </a:rPr>
              <a:t> </a:t>
            </a:r>
            <a:r>
              <a:rPr lang="en-GB" sz="2000" b="1" spc="-5" dirty="0">
                <a:solidFill>
                  <a:srgbClr val="5F5F5F"/>
                </a:solidFill>
                <a:cs typeface="Century Schoolbook"/>
              </a:rPr>
              <a:t>protein.</a:t>
            </a:r>
            <a:r>
              <a:rPr lang="en-GB" sz="1600" b="1" spc="-5" dirty="0">
                <a:solidFill>
                  <a:srgbClr val="5F5F5F"/>
                </a:solidFill>
                <a:cs typeface="Century Schoolbook"/>
              </a:rPr>
              <a:t> (Bait Protein/ output :DNA)</a:t>
            </a:r>
            <a:endParaRPr lang="en-GB" sz="2800" dirty="0">
              <a:cs typeface="Century Schoolbook"/>
            </a:endParaRPr>
          </a:p>
          <a:p>
            <a:pPr marL="12700" marR="5080">
              <a:lnSpc>
                <a:spcPct val="102299"/>
              </a:lnSpc>
            </a:pPr>
            <a:r>
              <a:rPr lang="en-GB" b="1" spc="-5" dirty="0">
                <a:cs typeface="Century Schoolbook"/>
              </a:rPr>
              <a:t>Chromatin Immunoprecipitation (</a:t>
            </a:r>
            <a:r>
              <a:rPr lang="en-GB" b="1" spc="-5" dirty="0" err="1">
                <a:cs typeface="Century Schoolbook"/>
              </a:rPr>
              <a:t>ChIP</a:t>
            </a:r>
            <a:r>
              <a:rPr lang="en-GB" b="1" spc="-5" dirty="0">
                <a:cs typeface="Century Schoolbook"/>
              </a:rPr>
              <a:t>) </a:t>
            </a:r>
            <a:r>
              <a:rPr lang="en-GB" spc="-5" dirty="0">
                <a:cs typeface="Century Schoolbook"/>
              </a:rPr>
              <a:t>is </a:t>
            </a:r>
            <a:r>
              <a:rPr lang="en-GB" dirty="0">
                <a:cs typeface="Century Schoolbook"/>
              </a:rPr>
              <a:t>an </a:t>
            </a:r>
            <a:r>
              <a:rPr lang="en-GB" spc="-5" dirty="0">
                <a:cs typeface="Century Schoolbook"/>
              </a:rPr>
              <a:t>immunoprecipitation technique used </a:t>
            </a:r>
            <a:r>
              <a:rPr lang="en-GB" dirty="0">
                <a:cs typeface="Century Schoolbook"/>
              </a:rPr>
              <a:t>to  </a:t>
            </a:r>
            <a:r>
              <a:rPr lang="en-GB" spc="-5" dirty="0">
                <a:cs typeface="Century Schoolbook"/>
              </a:rPr>
              <a:t>investigate the interaction between proteins and DNA in the cell. It aims </a:t>
            </a:r>
            <a:r>
              <a:rPr lang="en-GB" dirty="0">
                <a:cs typeface="Century Schoolbook"/>
              </a:rPr>
              <a:t>to </a:t>
            </a:r>
            <a:r>
              <a:rPr lang="en-GB" spc="-5" dirty="0">
                <a:cs typeface="Century Schoolbook"/>
              </a:rPr>
              <a:t>determine whether  specific proteins are associated with specific genomic regions, such </a:t>
            </a:r>
            <a:r>
              <a:rPr lang="en-GB" dirty="0">
                <a:cs typeface="Century Schoolbook"/>
              </a:rPr>
              <a:t>as </a:t>
            </a:r>
            <a:r>
              <a:rPr lang="en-GB" spc="-5" dirty="0">
                <a:cs typeface="Century Schoolbook"/>
              </a:rPr>
              <a:t>transcription factors </a:t>
            </a:r>
            <a:r>
              <a:rPr lang="en-GB" dirty="0">
                <a:cs typeface="Century Schoolbook"/>
              </a:rPr>
              <a:t>on  </a:t>
            </a:r>
            <a:r>
              <a:rPr lang="en-GB" spc="-5" dirty="0">
                <a:cs typeface="Century Schoolbook"/>
              </a:rPr>
              <a:t>promoters.</a:t>
            </a:r>
            <a:endParaRPr lang="en-GB" dirty="0">
              <a:cs typeface="Century Schoolbook"/>
            </a:endParaRPr>
          </a:p>
        </p:txBody>
      </p:sp>
      <p:sp>
        <p:nvSpPr>
          <p:cNvPr id="36" name="Left Bracket 35">
            <a:extLst>
              <a:ext uri="{FF2B5EF4-FFF2-40B4-BE49-F238E27FC236}">
                <a16:creationId xmlns:a16="http://schemas.microsoft.com/office/drawing/2014/main" id="{BD7EA19C-A7A4-1647-B197-22320EFFD3C6}"/>
              </a:ext>
            </a:extLst>
          </p:cNvPr>
          <p:cNvSpPr/>
          <p:nvPr/>
        </p:nvSpPr>
        <p:spPr>
          <a:xfrm>
            <a:off x="1910357" y="4272793"/>
            <a:ext cx="256000" cy="215522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37" name="Left Bracket 36">
            <a:extLst>
              <a:ext uri="{FF2B5EF4-FFF2-40B4-BE49-F238E27FC236}">
                <a16:creationId xmlns:a16="http://schemas.microsoft.com/office/drawing/2014/main" id="{6196B51C-D6AF-8A4A-855F-1F7CC327E3D2}"/>
              </a:ext>
            </a:extLst>
          </p:cNvPr>
          <p:cNvSpPr/>
          <p:nvPr/>
        </p:nvSpPr>
        <p:spPr>
          <a:xfrm>
            <a:off x="1910357" y="3157449"/>
            <a:ext cx="256000" cy="786934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38" name="Left Bracket 37">
            <a:extLst>
              <a:ext uri="{FF2B5EF4-FFF2-40B4-BE49-F238E27FC236}">
                <a16:creationId xmlns:a16="http://schemas.microsoft.com/office/drawing/2014/main" id="{4C8896BC-2E12-5347-ABCB-857284F81D6D}"/>
              </a:ext>
            </a:extLst>
          </p:cNvPr>
          <p:cNvSpPr/>
          <p:nvPr/>
        </p:nvSpPr>
        <p:spPr>
          <a:xfrm>
            <a:off x="1910356" y="6672918"/>
            <a:ext cx="256000" cy="89733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39" name="Left Bracket 38">
            <a:extLst>
              <a:ext uri="{FF2B5EF4-FFF2-40B4-BE49-F238E27FC236}">
                <a16:creationId xmlns:a16="http://schemas.microsoft.com/office/drawing/2014/main" id="{1B631CA0-E4B0-3141-A185-4FFA7A9ACA51}"/>
              </a:ext>
            </a:extLst>
          </p:cNvPr>
          <p:cNvSpPr/>
          <p:nvPr/>
        </p:nvSpPr>
        <p:spPr>
          <a:xfrm>
            <a:off x="1910356" y="8038271"/>
            <a:ext cx="256000" cy="89733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40" name="object 5">
            <a:extLst>
              <a:ext uri="{FF2B5EF4-FFF2-40B4-BE49-F238E27FC236}">
                <a16:creationId xmlns:a16="http://schemas.microsoft.com/office/drawing/2014/main" id="{6C1370A3-4FF0-D84B-AC49-9CF50C812FD6}"/>
              </a:ext>
            </a:extLst>
          </p:cNvPr>
          <p:cNvSpPr txBox="1"/>
          <p:nvPr/>
        </p:nvSpPr>
        <p:spPr>
          <a:xfrm>
            <a:off x="85768" y="3293388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Prepare</a:t>
            </a:r>
            <a:endParaRPr sz="2844" dirty="0">
              <a:cs typeface="Calibri"/>
            </a:endParaRPr>
          </a:p>
        </p:txBody>
      </p:sp>
      <p:sp>
        <p:nvSpPr>
          <p:cNvPr id="41" name="object 5">
            <a:extLst>
              <a:ext uri="{FF2B5EF4-FFF2-40B4-BE49-F238E27FC236}">
                <a16:creationId xmlns:a16="http://schemas.microsoft.com/office/drawing/2014/main" id="{18E7C5C9-E3C8-4B45-A134-9C895DDC6292}"/>
              </a:ext>
            </a:extLst>
          </p:cNvPr>
          <p:cNvSpPr txBox="1"/>
          <p:nvPr/>
        </p:nvSpPr>
        <p:spPr>
          <a:xfrm>
            <a:off x="58566" y="5000854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Enrich</a:t>
            </a:r>
            <a:endParaRPr sz="2844" dirty="0">
              <a:cs typeface="Calibri"/>
            </a:endParaRPr>
          </a:p>
        </p:txBody>
      </p:sp>
      <p:sp>
        <p:nvSpPr>
          <p:cNvPr id="42" name="object 5">
            <a:extLst>
              <a:ext uri="{FF2B5EF4-FFF2-40B4-BE49-F238E27FC236}">
                <a16:creationId xmlns:a16="http://schemas.microsoft.com/office/drawing/2014/main" id="{0B8E4793-06CC-8F4E-B4D8-09BCD7288618}"/>
              </a:ext>
            </a:extLst>
          </p:cNvPr>
          <p:cNvSpPr txBox="1"/>
          <p:nvPr/>
        </p:nvSpPr>
        <p:spPr>
          <a:xfrm>
            <a:off x="45866" y="6840716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>
                <a:cs typeface="Calibri"/>
              </a:rPr>
              <a:t>Wash</a:t>
            </a:r>
            <a:endParaRPr sz="2844" dirty="0">
              <a:cs typeface="Calibri"/>
            </a:endParaRPr>
          </a:p>
        </p:txBody>
      </p:sp>
      <p:sp>
        <p:nvSpPr>
          <p:cNvPr id="43" name="object 5">
            <a:extLst>
              <a:ext uri="{FF2B5EF4-FFF2-40B4-BE49-F238E27FC236}">
                <a16:creationId xmlns:a16="http://schemas.microsoft.com/office/drawing/2014/main" id="{C44814C8-265F-634E-92F4-C0839D418BDF}"/>
              </a:ext>
            </a:extLst>
          </p:cNvPr>
          <p:cNvSpPr txBox="1"/>
          <p:nvPr/>
        </p:nvSpPr>
        <p:spPr>
          <a:xfrm>
            <a:off x="49943" y="8224612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Analyse</a:t>
            </a:r>
            <a:endParaRPr sz="2844" dirty="0">
              <a:cs typeface="Calibri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8C7093A-5570-4044-A51E-9C4FE56A90ED}"/>
              </a:ext>
            </a:extLst>
          </p:cNvPr>
          <p:cNvGrpSpPr/>
          <p:nvPr/>
        </p:nvGrpSpPr>
        <p:grpSpPr>
          <a:xfrm>
            <a:off x="1946181" y="3043207"/>
            <a:ext cx="3698239" cy="6409833"/>
            <a:chOff x="498285" y="2100746"/>
            <a:chExt cx="2600324" cy="4506914"/>
          </a:xfrm>
        </p:grpSpPr>
        <p:grpSp>
          <p:nvGrpSpPr>
            <p:cNvPr id="45" name="object 6">
              <a:extLst>
                <a:ext uri="{FF2B5EF4-FFF2-40B4-BE49-F238E27FC236}">
                  <a16:creationId xmlns:a16="http://schemas.microsoft.com/office/drawing/2014/main" id="{FD3BB62F-3309-F043-BF2D-5111E1DC9258}"/>
                </a:ext>
              </a:extLst>
            </p:cNvPr>
            <p:cNvGrpSpPr/>
            <p:nvPr/>
          </p:nvGrpSpPr>
          <p:grpSpPr>
            <a:xfrm>
              <a:off x="498285" y="2342322"/>
              <a:ext cx="2381250" cy="4101465"/>
              <a:chOff x="203200" y="2303040"/>
              <a:chExt cx="2381250" cy="4101465"/>
            </a:xfrm>
          </p:grpSpPr>
          <p:pic>
            <p:nvPicPr>
              <p:cNvPr id="52" name="object 7">
                <a:extLst>
                  <a:ext uri="{FF2B5EF4-FFF2-40B4-BE49-F238E27FC236}">
                    <a16:creationId xmlns:a16="http://schemas.microsoft.com/office/drawing/2014/main" id="{E9C8F536-DF7D-A74C-8069-692F91EFC50D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31731" y="2303040"/>
                <a:ext cx="1950378" cy="4100932"/>
              </a:xfrm>
              <a:prstGeom prst="rect">
                <a:avLst/>
              </a:prstGeom>
            </p:spPr>
          </p:pic>
          <p:sp>
            <p:nvSpPr>
              <p:cNvPr id="53" name="object 8">
                <a:extLst>
                  <a:ext uri="{FF2B5EF4-FFF2-40B4-BE49-F238E27FC236}">
                    <a16:creationId xmlns:a16="http://schemas.microsoft.com/office/drawing/2014/main" id="{BFF671A4-D276-8740-88F8-9978C30E947D}"/>
                  </a:ext>
                </a:extLst>
              </p:cNvPr>
              <p:cNvSpPr/>
              <p:nvPr/>
            </p:nvSpPr>
            <p:spPr>
              <a:xfrm>
                <a:off x="257175" y="5435600"/>
                <a:ext cx="2228850" cy="570230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570229">
                    <a:moveTo>
                      <a:pt x="2228850" y="0"/>
                    </a:moveTo>
                    <a:lnTo>
                      <a:pt x="0" y="0"/>
                    </a:lnTo>
                    <a:lnTo>
                      <a:pt x="0" y="569913"/>
                    </a:lnTo>
                    <a:lnTo>
                      <a:pt x="2228850" y="569913"/>
                    </a:lnTo>
                    <a:lnTo>
                      <a:pt x="222885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4" name="object 9">
                <a:extLst>
                  <a:ext uri="{FF2B5EF4-FFF2-40B4-BE49-F238E27FC236}">
                    <a16:creationId xmlns:a16="http://schemas.microsoft.com/office/drawing/2014/main" id="{78A40831-FB86-8748-9252-05ADCC9A5748}"/>
                  </a:ext>
                </a:extLst>
              </p:cNvPr>
              <p:cNvSpPr/>
              <p:nvPr/>
            </p:nvSpPr>
            <p:spPr>
              <a:xfrm>
                <a:off x="257175" y="5435600"/>
                <a:ext cx="2228850" cy="570230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570229">
                    <a:moveTo>
                      <a:pt x="0" y="0"/>
                    </a:moveTo>
                    <a:lnTo>
                      <a:pt x="2228850" y="0"/>
                    </a:lnTo>
                    <a:lnTo>
                      <a:pt x="2228850" y="569913"/>
                    </a:lnTo>
                    <a:lnTo>
                      <a:pt x="0" y="569913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5" name="object 10">
                <a:extLst>
                  <a:ext uri="{FF2B5EF4-FFF2-40B4-BE49-F238E27FC236}">
                    <a16:creationId xmlns:a16="http://schemas.microsoft.com/office/drawing/2014/main" id="{051ABE58-AB2F-A845-9150-FF6C6C4392A9}"/>
                  </a:ext>
                </a:extLst>
              </p:cNvPr>
              <p:cNvSpPr/>
              <p:nvPr/>
            </p:nvSpPr>
            <p:spPr>
              <a:xfrm>
                <a:off x="349250" y="2938463"/>
                <a:ext cx="2228850" cy="503555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503554">
                    <a:moveTo>
                      <a:pt x="2228850" y="0"/>
                    </a:moveTo>
                    <a:lnTo>
                      <a:pt x="0" y="0"/>
                    </a:lnTo>
                    <a:lnTo>
                      <a:pt x="0" y="503236"/>
                    </a:lnTo>
                    <a:lnTo>
                      <a:pt x="2228850" y="503236"/>
                    </a:lnTo>
                    <a:lnTo>
                      <a:pt x="222885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6" name="object 11">
                <a:extLst>
                  <a:ext uri="{FF2B5EF4-FFF2-40B4-BE49-F238E27FC236}">
                    <a16:creationId xmlns:a16="http://schemas.microsoft.com/office/drawing/2014/main" id="{CB376816-05EB-3C4F-8636-A3970FA927B0}"/>
                  </a:ext>
                </a:extLst>
              </p:cNvPr>
              <p:cNvSpPr/>
              <p:nvPr/>
            </p:nvSpPr>
            <p:spPr>
              <a:xfrm>
                <a:off x="349250" y="2938462"/>
                <a:ext cx="2228850" cy="503555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503554">
                    <a:moveTo>
                      <a:pt x="0" y="0"/>
                    </a:moveTo>
                    <a:lnTo>
                      <a:pt x="2228850" y="0"/>
                    </a:lnTo>
                    <a:lnTo>
                      <a:pt x="2228850" y="503237"/>
                    </a:lnTo>
                    <a:lnTo>
                      <a:pt x="0" y="503237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7" name="object 12">
                <a:extLst>
                  <a:ext uri="{FF2B5EF4-FFF2-40B4-BE49-F238E27FC236}">
                    <a16:creationId xmlns:a16="http://schemas.microsoft.com/office/drawing/2014/main" id="{3A202301-C92D-354B-BCD2-7C026DFE22A2}"/>
                  </a:ext>
                </a:extLst>
              </p:cNvPr>
              <p:cNvSpPr/>
              <p:nvPr/>
            </p:nvSpPr>
            <p:spPr>
              <a:xfrm>
                <a:off x="1273175" y="3441699"/>
                <a:ext cx="195580" cy="71755"/>
              </a:xfrm>
              <a:custGeom>
                <a:avLst/>
                <a:gdLst/>
                <a:ahLst/>
                <a:cxnLst/>
                <a:rect l="l" t="t" r="r" b="b"/>
                <a:pathLst>
                  <a:path w="195580" h="71754">
                    <a:moveTo>
                      <a:pt x="195263" y="0"/>
                    </a:moveTo>
                    <a:lnTo>
                      <a:pt x="0" y="0"/>
                    </a:lnTo>
                    <a:lnTo>
                      <a:pt x="0" y="71437"/>
                    </a:lnTo>
                    <a:lnTo>
                      <a:pt x="195263" y="71437"/>
                    </a:lnTo>
                    <a:lnTo>
                      <a:pt x="19526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8" name="object 13">
                <a:extLst>
                  <a:ext uri="{FF2B5EF4-FFF2-40B4-BE49-F238E27FC236}">
                    <a16:creationId xmlns:a16="http://schemas.microsoft.com/office/drawing/2014/main" id="{8E77CE90-76A5-EE45-B5F5-856523B45AD1}"/>
                  </a:ext>
                </a:extLst>
              </p:cNvPr>
              <p:cNvSpPr/>
              <p:nvPr/>
            </p:nvSpPr>
            <p:spPr>
              <a:xfrm>
                <a:off x="1273175" y="3441700"/>
                <a:ext cx="195580" cy="71755"/>
              </a:xfrm>
              <a:custGeom>
                <a:avLst/>
                <a:gdLst/>
                <a:ahLst/>
                <a:cxnLst/>
                <a:rect l="l" t="t" r="r" b="b"/>
                <a:pathLst>
                  <a:path w="195580" h="71754">
                    <a:moveTo>
                      <a:pt x="0" y="0"/>
                    </a:moveTo>
                    <a:lnTo>
                      <a:pt x="195263" y="0"/>
                    </a:lnTo>
                    <a:lnTo>
                      <a:pt x="195263" y="71438"/>
                    </a:lnTo>
                    <a:lnTo>
                      <a:pt x="0" y="71438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9" name="object 14">
                <a:extLst>
                  <a:ext uri="{FF2B5EF4-FFF2-40B4-BE49-F238E27FC236}">
                    <a16:creationId xmlns:a16="http://schemas.microsoft.com/office/drawing/2014/main" id="{F778E1FB-0024-A34E-9EC3-563F5B4AC84E}"/>
                  </a:ext>
                </a:extLst>
              </p:cNvPr>
              <p:cNvSpPr/>
              <p:nvPr/>
            </p:nvSpPr>
            <p:spPr>
              <a:xfrm>
                <a:off x="209550" y="4006849"/>
                <a:ext cx="2228850" cy="627380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627379">
                    <a:moveTo>
                      <a:pt x="2228850" y="0"/>
                    </a:moveTo>
                    <a:lnTo>
                      <a:pt x="0" y="0"/>
                    </a:lnTo>
                    <a:lnTo>
                      <a:pt x="0" y="627063"/>
                    </a:lnTo>
                    <a:lnTo>
                      <a:pt x="2228850" y="627063"/>
                    </a:lnTo>
                    <a:lnTo>
                      <a:pt x="222885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60" name="object 15">
                <a:extLst>
                  <a:ext uri="{FF2B5EF4-FFF2-40B4-BE49-F238E27FC236}">
                    <a16:creationId xmlns:a16="http://schemas.microsoft.com/office/drawing/2014/main" id="{06B4541F-2C85-794B-8456-7F53FD163CF6}"/>
                  </a:ext>
                </a:extLst>
              </p:cNvPr>
              <p:cNvSpPr/>
              <p:nvPr/>
            </p:nvSpPr>
            <p:spPr>
              <a:xfrm>
                <a:off x="209550" y="4006850"/>
                <a:ext cx="2228850" cy="627380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627379">
                    <a:moveTo>
                      <a:pt x="0" y="0"/>
                    </a:moveTo>
                    <a:lnTo>
                      <a:pt x="2228850" y="0"/>
                    </a:lnTo>
                    <a:lnTo>
                      <a:pt x="2228850" y="627063"/>
                    </a:lnTo>
                    <a:lnTo>
                      <a:pt x="0" y="627063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61" name="object 16">
                <a:extLst>
                  <a:ext uri="{FF2B5EF4-FFF2-40B4-BE49-F238E27FC236}">
                    <a16:creationId xmlns:a16="http://schemas.microsoft.com/office/drawing/2014/main" id="{EBCB723C-58E9-B646-A6A5-167F74AF11F5}"/>
                  </a:ext>
                </a:extLst>
              </p:cNvPr>
              <p:cNvSpPr/>
              <p:nvPr/>
            </p:nvSpPr>
            <p:spPr>
              <a:xfrm>
                <a:off x="1274762" y="3935413"/>
                <a:ext cx="193675" cy="71755"/>
              </a:xfrm>
              <a:custGeom>
                <a:avLst/>
                <a:gdLst/>
                <a:ahLst/>
                <a:cxnLst/>
                <a:rect l="l" t="t" r="r" b="b"/>
                <a:pathLst>
                  <a:path w="193675" h="71754">
                    <a:moveTo>
                      <a:pt x="193675" y="0"/>
                    </a:moveTo>
                    <a:lnTo>
                      <a:pt x="0" y="0"/>
                    </a:lnTo>
                    <a:lnTo>
                      <a:pt x="0" y="71436"/>
                    </a:lnTo>
                    <a:lnTo>
                      <a:pt x="193675" y="71436"/>
                    </a:lnTo>
                    <a:lnTo>
                      <a:pt x="19367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62" name="object 17">
                <a:extLst>
                  <a:ext uri="{FF2B5EF4-FFF2-40B4-BE49-F238E27FC236}">
                    <a16:creationId xmlns:a16="http://schemas.microsoft.com/office/drawing/2014/main" id="{1E48EC55-D741-CA47-8563-6279B0829D2B}"/>
                  </a:ext>
                </a:extLst>
              </p:cNvPr>
              <p:cNvSpPr/>
              <p:nvPr/>
            </p:nvSpPr>
            <p:spPr>
              <a:xfrm>
                <a:off x="1274762" y="3935412"/>
                <a:ext cx="193675" cy="71755"/>
              </a:xfrm>
              <a:custGeom>
                <a:avLst/>
                <a:gdLst/>
                <a:ahLst/>
                <a:cxnLst/>
                <a:rect l="l" t="t" r="r" b="b"/>
                <a:pathLst>
                  <a:path w="193675" h="71754">
                    <a:moveTo>
                      <a:pt x="0" y="0"/>
                    </a:moveTo>
                    <a:lnTo>
                      <a:pt x="193675" y="0"/>
                    </a:lnTo>
                    <a:lnTo>
                      <a:pt x="193675" y="71437"/>
                    </a:lnTo>
                    <a:lnTo>
                      <a:pt x="0" y="71437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63" name="object 18">
                <a:extLst>
                  <a:ext uri="{FF2B5EF4-FFF2-40B4-BE49-F238E27FC236}">
                    <a16:creationId xmlns:a16="http://schemas.microsoft.com/office/drawing/2014/main" id="{C4CC244C-59D4-AD43-A81C-D9870567F553}"/>
                  </a:ext>
                </a:extLst>
              </p:cNvPr>
              <p:cNvSpPr/>
              <p:nvPr/>
            </p:nvSpPr>
            <p:spPr>
              <a:xfrm>
                <a:off x="1274762" y="4633913"/>
                <a:ext cx="193675" cy="113030"/>
              </a:xfrm>
              <a:custGeom>
                <a:avLst/>
                <a:gdLst/>
                <a:ahLst/>
                <a:cxnLst/>
                <a:rect l="l" t="t" r="r" b="b"/>
                <a:pathLst>
                  <a:path w="193675" h="113029">
                    <a:moveTo>
                      <a:pt x="193675" y="0"/>
                    </a:moveTo>
                    <a:lnTo>
                      <a:pt x="0" y="0"/>
                    </a:lnTo>
                    <a:lnTo>
                      <a:pt x="0" y="112711"/>
                    </a:lnTo>
                    <a:lnTo>
                      <a:pt x="193675" y="112711"/>
                    </a:lnTo>
                    <a:lnTo>
                      <a:pt x="19367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64" name="object 19">
                <a:extLst>
                  <a:ext uri="{FF2B5EF4-FFF2-40B4-BE49-F238E27FC236}">
                    <a16:creationId xmlns:a16="http://schemas.microsoft.com/office/drawing/2014/main" id="{0B92285C-35F4-4948-91B9-3325E0778127}"/>
                  </a:ext>
                </a:extLst>
              </p:cNvPr>
              <p:cNvSpPr/>
              <p:nvPr/>
            </p:nvSpPr>
            <p:spPr>
              <a:xfrm>
                <a:off x="1274762" y="4633912"/>
                <a:ext cx="193675" cy="113030"/>
              </a:xfrm>
              <a:custGeom>
                <a:avLst/>
                <a:gdLst/>
                <a:ahLst/>
                <a:cxnLst/>
                <a:rect l="l" t="t" r="r" b="b"/>
                <a:pathLst>
                  <a:path w="193675" h="113029">
                    <a:moveTo>
                      <a:pt x="0" y="0"/>
                    </a:moveTo>
                    <a:lnTo>
                      <a:pt x="193675" y="0"/>
                    </a:lnTo>
                    <a:lnTo>
                      <a:pt x="193675" y="112712"/>
                    </a:lnTo>
                    <a:lnTo>
                      <a:pt x="0" y="112712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65" name="object 20">
                <a:extLst>
                  <a:ext uri="{FF2B5EF4-FFF2-40B4-BE49-F238E27FC236}">
                    <a16:creationId xmlns:a16="http://schemas.microsoft.com/office/drawing/2014/main" id="{B83822E5-00CA-5240-A4A6-29102B021038}"/>
                  </a:ext>
                </a:extLst>
              </p:cNvPr>
              <p:cNvSpPr/>
              <p:nvPr/>
            </p:nvSpPr>
            <p:spPr>
              <a:xfrm>
                <a:off x="1149350" y="3179762"/>
                <a:ext cx="163830" cy="2780030"/>
              </a:xfrm>
              <a:custGeom>
                <a:avLst/>
                <a:gdLst/>
                <a:ahLst/>
                <a:cxnLst/>
                <a:rect l="l" t="t" r="r" b="b"/>
                <a:pathLst>
                  <a:path w="163830" h="2780029">
                    <a:moveTo>
                      <a:pt x="76200" y="284162"/>
                    </a:moveTo>
                    <a:lnTo>
                      <a:pt x="50800" y="284162"/>
                    </a:lnTo>
                    <a:lnTo>
                      <a:pt x="50800" y="0"/>
                    </a:lnTo>
                    <a:lnTo>
                      <a:pt x="25400" y="0"/>
                    </a:lnTo>
                    <a:lnTo>
                      <a:pt x="25400" y="284162"/>
                    </a:lnTo>
                    <a:lnTo>
                      <a:pt x="0" y="284162"/>
                    </a:lnTo>
                    <a:lnTo>
                      <a:pt x="38100" y="360362"/>
                    </a:lnTo>
                    <a:lnTo>
                      <a:pt x="69850" y="296862"/>
                    </a:lnTo>
                    <a:lnTo>
                      <a:pt x="76200" y="284162"/>
                    </a:lnTo>
                    <a:close/>
                  </a:path>
                  <a:path w="163830" h="2780029">
                    <a:moveTo>
                      <a:pt x="88900" y="1411287"/>
                    </a:moveTo>
                    <a:lnTo>
                      <a:pt x="63500" y="1411287"/>
                    </a:lnTo>
                    <a:lnTo>
                      <a:pt x="63500" y="1128712"/>
                    </a:lnTo>
                    <a:lnTo>
                      <a:pt x="38100" y="1128712"/>
                    </a:lnTo>
                    <a:lnTo>
                      <a:pt x="38100" y="1411287"/>
                    </a:lnTo>
                    <a:lnTo>
                      <a:pt x="12700" y="1411287"/>
                    </a:lnTo>
                    <a:lnTo>
                      <a:pt x="50800" y="1487487"/>
                    </a:lnTo>
                    <a:lnTo>
                      <a:pt x="82550" y="1423987"/>
                    </a:lnTo>
                    <a:lnTo>
                      <a:pt x="88900" y="1411287"/>
                    </a:lnTo>
                    <a:close/>
                  </a:path>
                  <a:path w="163830" h="2780029">
                    <a:moveTo>
                      <a:pt x="163512" y="2703512"/>
                    </a:moveTo>
                    <a:lnTo>
                      <a:pt x="138112" y="2703512"/>
                    </a:lnTo>
                    <a:lnTo>
                      <a:pt x="138112" y="2419350"/>
                    </a:lnTo>
                    <a:lnTo>
                      <a:pt x="112712" y="2419350"/>
                    </a:lnTo>
                    <a:lnTo>
                      <a:pt x="112712" y="2703512"/>
                    </a:lnTo>
                    <a:lnTo>
                      <a:pt x="87312" y="2703512"/>
                    </a:lnTo>
                    <a:lnTo>
                      <a:pt x="125412" y="2779712"/>
                    </a:lnTo>
                    <a:lnTo>
                      <a:pt x="157162" y="2716212"/>
                    </a:lnTo>
                    <a:lnTo>
                      <a:pt x="163512" y="2703512"/>
                    </a:lnTo>
                    <a:close/>
                  </a:path>
                </a:pathLst>
              </a:custGeom>
              <a:solidFill>
                <a:srgbClr val="C00000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</p:grpSp>
        <p:sp>
          <p:nvSpPr>
            <p:cNvPr id="46" name="object 58">
              <a:extLst>
                <a:ext uri="{FF2B5EF4-FFF2-40B4-BE49-F238E27FC236}">
                  <a16:creationId xmlns:a16="http://schemas.microsoft.com/office/drawing/2014/main" id="{B080B19D-2C1B-514D-AE1C-A96A1C070A16}"/>
                </a:ext>
              </a:extLst>
            </p:cNvPr>
            <p:cNvSpPr txBox="1"/>
            <p:nvPr/>
          </p:nvSpPr>
          <p:spPr>
            <a:xfrm>
              <a:off x="1100900" y="2100746"/>
              <a:ext cx="1372235" cy="151323"/>
            </a:xfrm>
            <a:prstGeom prst="rect">
              <a:avLst/>
            </a:prstGeom>
          </p:spPr>
          <p:txBody>
            <a:bodyPr vert="horz" wrap="square" lIns="0" tIns="18062" rIns="0" bIns="0" rtlCol="0">
              <a:spAutoFit/>
            </a:bodyPr>
            <a:lstStyle/>
            <a:p>
              <a:pPr marL="18062">
                <a:spcBef>
                  <a:spcPts val="142"/>
                </a:spcBef>
              </a:pPr>
              <a:r>
                <a:rPr sz="1280" spc="-7" dirty="0">
                  <a:cs typeface="Arial"/>
                </a:rPr>
                <a:t>Cross-link proteins </a:t>
              </a:r>
              <a:r>
                <a:rPr sz="1280" dirty="0">
                  <a:cs typeface="Arial"/>
                </a:rPr>
                <a:t>to</a:t>
              </a:r>
              <a:r>
                <a:rPr sz="1280" spc="-43" dirty="0">
                  <a:cs typeface="Arial"/>
                </a:rPr>
                <a:t> </a:t>
              </a:r>
              <a:r>
                <a:rPr sz="1280" dirty="0">
                  <a:cs typeface="Arial"/>
                </a:rPr>
                <a:t>DNA</a:t>
              </a:r>
              <a:endParaRPr sz="1280">
                <a:cs typeface="Arial"/>
              </a:endParaRPr>
            </a:p>
          </p:txBody>
        </p:sp>
        <p:sp>
          <p:nvSpPr>
            <p:cNvPr id="47" name="object 59">
              <a:extLst>
                <a:ext uri="{FF2B5EF4-FFF2-40B4-BE49-F238E27FC236}">
                  <a16:creationId xmlns:a16="http://schemas.microsoft.com/office/drawing/2014/main" id="{834BDA6C-E343-444D-82E9-C7C3645B9827}"/>
                </a:ext>
              </a:extLst>
            </p:cNvPr>
            <p:cNvSpPr txBox="1"/>
            <p:nvPr/>
          </p:nvSpPr>
          <p:spPr>
            <a:xfrm>
              <a:off x="1661287" y="3030385"/>
              <a:ext cx="876935" cy="422637"/>
            </a:xfrm>
            <a:prstGeom prst="rect">
              <a:avLst/>
            </a:prstGeom>
          </p:spPr>
          <p:txBody>
            <a:bodyPr vert="horz" wrap="square" lIns="0" tIns="21675" rIns="0" bIns="0" rtlCol="0">
              <a:spAutoFit/>
            </a:bodyPr>
            <a:lstStyle/>
            <a:p>
              <a:pPr marL="18062" marR="7225">
                <a:lnSpc>
                  <a:spcPct val="97800"/>
                </a:lnSpc>
                <a:spcBef>
                  <a:spcPts val="171"/>
                </a:spcBef>
              </a:pPr>
              <a:r>
                <a:rPr sz="1280" spc="-7" dirty="0">
                  <a:cs typeface="Arial"/>
                </a:rPr>
                <a:t>Chromatin  fragmentation</a:t>
              </a:r>
              <a:r>
                <a:rPr sz="1280" spc="-78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by  sonication</a:t>
              </a:r>
              <a:endParaRPr sz="1280" dirty="0">
                <a:cs typeface="Arial"/>
              </a:endParaRPr>
            </a:p>
          </p:txBody>
        </p:sp>
        <p:sp>
          <p:nvSpPr>
            <p:cNvPr id="48" name="object 60">
              <a:extLst>
                <a:ext uri="{FF2B5EF4-FFF2-40B4-BE49-F238E27FC236}">
                  <a16:creationId xmlns:a16="http://schemas.microsoft.com/office/drawing/2014/main" id="{530A5F7C-16CC-EA4E-9183-58B3329ED500}"/>
                </a:ext>
              </a:extLst>
            </p:cNvPr>
            <p:cNvSpPr txBox="1"/>
            <p:nvPr/>
          </p:nvSpPr>
          <p:spPr>
            <a:xfrm>
              <a:off x="1732724" y="4027082"/>
              <a:ext cx="876935" cy="561872"/>
            </a:xfrm>
            <a:prstGeom prst="rect">
              <a:avLst/>
            </a:prstGeom>
          </p:spPr>
          <p:txBody>
            <a:bodyPr vert="horz" wrap="square" lIns="0" tIns="18965" rIns="0" bIns="0" rtlCol="0">
              <a:spAutoFit/>
            </a:bodyPr>
            <a:lstStyle/>
            <a:p>
              <a:pPr marL="18062" marR="7225">
                <a:lnSpc>
                  <a:spcPct val="99300"/>
                </a:lnSpc>
                <a:spcBef>
                  <a:spcPts val="149"/>
                </a:spcBef>
              </a:pPr>
              <a:r>
                <a:rPr sz="1280" spc="-7" dirty="0">
                  <a:cs typeface="Arial"/>
                </a:rPr>
                <a:t>Complex  precipitation</a:t>
              </a:r>
              <a:r>
                <a:rPr sz="1280" spc="-85" dirty="0">
                  <a:cs typeface="Arial"/>
                </a:rPr>
                <a:t> </a:t>
              </a:r>
              <a:r>
                <a:rPr sz="1280" dirty="0">
                  <a:cs typeface="Arial"/>
                </a:rPr>
                <a:t>with  a </a:t>
              </a:r>
              <a:r>
                <a:rPr sz="1280" spc="-7" dirty="0">
                  <a:cs typeface="Arial"/>
                </a:rPr>
                <a:t>primary  antibody</a:t>
              </a:r>
              <a:endParaRPr sz="1280">
                <a:cs typeface="Arial"/>
              </a:endParaRPr>
            </a:p>
          </p:txBody>
        </p:sp>
        <p:sp>
          <p:nvSpPr>
            <p:cNvPr id="49" name="object 62">
              <a:extLst>
                <a:ext uri="{FF2B5EF4-FFF2-40B4-BE49-F238E27FC236}">
                  <a16:creationId xmlns:a16="http://schemas.microsoft.com/office/drawing/2014/main" id="{09355643-4524-2C4B-9F03-DB99EBF2B8E5}"/>
                </a:ext>
              </a:extLst>
            </p:cNvPr>
            <p:cNvSpPr txBox="1"/>
            <p:nvPr/>
          </p:nvSpPr>
          <p:spPr>
            <a:xfrm>
              <a:off x="1826387" y="5569370"/>
              <a:ext cx="793750" cy="420367"/>
            </a:xfrm>
            <a:prstGeom prst="rect">
              <a:avLst/>
            </a:prstGeom>
          </p:spPr>
          <p:txBody>
            <a:bodyPr vert="horz" wrap="square" lIns="0" tIns="24384" rIns="0" bIns="0" rtlCol="0">
              <a:spAutoFit/>
            </a:bodyPr>
            <a:lstStyle/>
            <a:p>
              <a:pPr marL="18062" marR="7225">
                <a:lnSpc>
                  <a:spcPct val="96700"/>
                </a:lnSpc>
                <a:spcBef>
                  <a:spcPts val="192"/>
                </a:spcBef>
              </a:pPr>
              <a:r>
                <a:rPr sz="1280" spc="-7" dirty="0">
                  <a:cs typeface="Arial"/>
                </a:rPr>
                <a:t>Reverse</a:t>
              </a:r>
              <a:r>
                <a:rPr sz="1280" spc="-78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cross-  link and </a:t>
              </a:r>
              <a:r>
                <a:rPr sz="1280" dirty="0">
                  <a:cs typeface="Arial"/>
                </a:rPr>
                <a:t>DNA  </a:t>
              </a:r>
              <a:r>
                <a:rPr sz="1280" spc="-7" dirty="0">
                  <a:cs typeface="Arial"/>
                </a:rPr>
                <a:t>purification</a:t>
              </a:r>
              <a:endParaRPr sz="1280">
                <a:cs typeface="Arial"/>
              </a:endParaRPr>
            </a:p>
          </p:txBody>
        </p:sp>
        <p:sp>
          <p:nvSpPr>
            <p:cNvPr id="50" name="object 66">
              <a:extLst>
                <a:ext uri="{FF2B5EF4-FFF2-40B4-BE49-F238E27FC236}">
                  <a16:creationId xmlns:a16="http://schemas.microsoft.com/office/drawing/2014/main" id="{E2B13E5D-7E27-8C4D-AFE5-BDFA1385EED1}"/>
                </a:ext>
              </a:extLst>
            </p:cNvPr>
            <p:cNvSpPr txBox="1"/>
            <p:nvPr/>
          </p:nvSpPr>
          <p:spPr>
            <a:xfrm>
              <a:off x="1080262" y="6456337"/>
              <a:ext cx="1099185" cy="151323"/>
            </a:xfrm>
            <a:prstGeom prst="rect">
              <a:avLst/>
            </a:prstGeom>
          </p:spPr>
          <p:txBody>
            <a:bodyPr vert="horz" wrap="square" lIns="0" tIns="18062" rIns="0" bIns="0" rtlCol="0">
              <a:spAutoFit/>
            </a:bodyPr>
            <a:lstStyle/>
            <a:p>
              <a:pPr marL="18062">
                <a:spcBef>
                  <a:spcPts val="142"/>
                </a:spcBef>
              </a:pPr>
              <a:r>
                <a:rPr sz="1280" spc="-7" dirty="0">
                  <a:cs typeface="Arial"/>
                </a:rPr>
                <a:t>qPCR or</a:t>
              </a:r>
              <a:r>
                <a:rPr sz="1280" spc="-71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Sequencing</a:t>
              </a:r>
              <a:endParaRPr sz="1280">
                <a:cs typeface="Arial"/>
              </a:endParaRPr>
            </a:p>
          </p:txBody>
        </p:sp>
        <p:sp>
          <p:nvSpPr>
            <p:cNvPr id="51" name="object 67">
              <a:extLst>
                <a:ext uri="{FF2B5EF4-FFF2-40B4-BE49-F238E27FC236}">
                  <a16:creationId xmlns:a16="http://schemas.microsoft.com/office/drawing/2014/main" id="{A38AE913-24C4-1940-80CB-DF6D5A878EA6}"/>
                </a:ext>
              </a:extLst>
            </p:cNvPr>
            <p:cNvSpPr txBox="1"/>
            <p:nvPr/>
          </p:nvSpPr>
          <p:spPr>
            <a:xfrm>
              <a:off x="2266124" y="4868329"/>
              <a:ext cx="832485" cy="287294"/>
            </a:xfrm>
            <a:prstGeom prst="rect">
              <a:avLst/>
            </a:prstGeom>
          </p:spPr>
          <p:txBody>
            <a:bodyPr vert="horz" wrap="square" lIns="0" tIns="13547" rIns="0" bIns="0" rtlCol="0">
              <a:spAutoFit/>
            </a:bodyPr>
            <a:lstStyle/>
            <a:p>
              <a:pPr marL="18062" marR="7225">
                <a:lnSpc>
                  <a:spcPct val="102200"/>
                </a:lnSpc>
                <a:spcBef>
                  <a:spcPts val="107"/>
                </a:spcBef>
              </a:pPr>
              <a:r>
                <a:rPr sz="1280" spc="-7" dirty="0">
                  <a:cs typeface="Arial"/>
                </a:rPr>
                <a:t>Protein A/G  magnetic</a:t>
              </a:r>
              <a:r>
                <a:rPr sz="1280" spc="-92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beads</a:t>
              </a:r>
              <a:endParaRPr sz="1280">
                <a:cs typeface="Arial"/>
              </a:endParaRPr>
            </a:p>
          </p:txBody>
        </p:sp>
      </p:grpSp>
      <p:sp>
        <p:nvSpPr>
          <p:cNvPr id="83" name="object 5">
            <a:extLst>
              <a:ext uri="{FF2B5EF4-FFF2-40B4-BE49-F238E27FC236}">
                <a16:creationId xmlns:a16="http://schemas.microsoft.com/office/drawing/2014/main" id="{3F6C6693-AC62-8F48-8B0A-35B2941E5EEA}"/>
              </a:ext>
            </a:extLst>
          </p:cNvPr>
          <p:cNvSpPr txBox="1"/>
          <p:nvPr/>
        </p:nvSpPr>
        <p:spPr>
          <a:xfrm>
            <a:off x="5277140" y="2434919"/>
            <a:ext cx="7512254" cy="115188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en-GB" sz="2400" b="1" spc="-7" dirty="0">
                <a:cs typeface="Calibri"/>
              </a:rPr>
              <a:t>6. DNA </a:t>
            </a:r>
            <a:r>
              <a:rPr lang="en-GB" sz="2400" b="1" spc="-7" dirty="0" err="1">
                <a:cs typeface="Calibri"/>
              </a:rPr>
              <a:t>anlaysis</a:t>
            </a:r>
            <a:r>
              <a:rPr lang="en-GB" sz="2400" b="1" spc="-7" dirty="0">
                <a:cs typeface="Calibri"/>
              </a:rPr>
              <a:t> </a:t>
            </a:r>
            <a:r>
              <a:rPr lang="en-GB" sz="2400" b="1" spc="-7" dirty="0" err="1">
                <a:cs typeface="Calibri"/>
              </a:rPr>
              <a:t>ChIP</a:t>
            </a:r>
            <a:r>
              <a:rPr lang="en-GB" sz="2400" b="1" spc="-7" dirty="0">
                <a:cs typeface="Calibri"/>
              </a:rPr>
              <a:t> on chip</a:t>
            </a:r>
          </a:p>
          <a:p>
            <a:pPr marL="18062">
              <a:spcBef>
                <a:spcPts val="142"/>
              </a:spcBef>
            </a:pPr>
            <a:endParaRPr lang="en-GB" sz="2400" b="1" spc="-7" dirty="0">
              <a:cs typeface="Calibri"/>
            </a:endParaRPr>
          </a:p>
          <a:p>
            <a:pPr marL="18062">
              <a:spcBef>
                <a:spcPts val="142"/>
              </a:spcBef>
            </a:pPr>
            <a:endParaRPr lang="en-GB" sz="2400" spc="-7" dirty="0">
              <a:cs typeface="Calibri"/>
            </a:endParaRPr>
          </a:p>
        </p:txBody>
      </p:sp>
      <p:sp>
        <p:nvSpPr>
          <p:cNvPr id="88" name="object 24">
            <a:extLst>
              <a:ext uri="{FF2B5EF4-FFF2-40B4-BE49-F238E27FC236}">
                <a16:creationId xmlns:a16="http://schemas.microsoft.com/office/drawing/2014/main" id="{C2334CCF-AA53-2341-AC5F-D2346D217F3C}"/>
              </a:ext>
            </a:extLst>
          </p:cNvPr>
          <p:cNvSpPr txBox="1"/>
          <p:nvPr/>
        </p:nvSpPr>
        <p:spPr>
          <a:xfrm>
            <a:off x="5601916" y="2812628"/>
            <a:ext cx="7187478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spcBef>
                <a:spcPts val="100"/>
              </a:spcBef>
            </a:pPr>
            <a:r>
              <a:rPr lang="en-GB" sz="1600" spc="-45" dirty="0">
                <a:latin typeface="Arial"/>
                <a:cs typeface="Arial"/>
              </a:rPr>
              <a:t>The </a:t>
            </a:r>
            <a:r>
              <a:rPr lang="en-GB" sz="1600" spc="15" dirty="0">
                <a:latin typeface="Arial"/>
                <a:cs typeface="Arial"/>
              </a:rPr>
              <a:t>isolated </a:t>
            </a:r>
            <a:r>
              <a:rPr lang="en-GB" sz="1600" spc="-5" dirty="0">
                <a:latin typeface="Arial"/>
                <a:cs typeface="Arial"/>
              </a:rPr>
              <a:t>DNA </a:t>
            </a:r>
            <a:r>
              <a:rPr lang="en-GB" sz="1600" spc="40" dirty="0">
                <a:latin typeface="Arial"/>
                <a:cs typeface="Arial"/>
              </a:rPr>
              <a:t>can </a:t>
            </a:r>
            <a:r>
              <a:rPr lang="en-GB" sz="1600" spc="60" dirty="0">
                <a:latin typeface="Arial"/>
                <a:cs typeface="Arial"/>
              </a:rPr>
              <a:t>be </a:t>
            </a:r>
            <a:r>
              <a:rPr lang="en-GB" sz="1600" spc="25" dirty="0">
                <a:latin typeface="Arial"/>
                <a:cs typeface="Arial"/>
              </a:rPr>
              <a:t>quantified </a:t>
            </a:r>
            <a:r>
              <a:rPr lang="en-GB" sz="1600" spc="60" dirty="0">
                <a:latin typeface="Arial"/>
                <a:cs typeface="Arial"/>
              </a:rPr>
              <a:t>by </a:t>
            </a:r>
            <a:r>
              <a:rPr lang="en-GB" sz="1600" spc="-90" dirty="0">
                <a:latin typeface="Arial"/>
                <a:cs typeface="Arial"/>
              </a:rPr>
              <a:t>PCR </a:t>
            </a:r>
            <a:r>
              <a:rPr lang="en-GB" sz="1600" spc="25" dirty="0">
                <a:latin typeface="Arial"/>
                <a:cs typeface="Arial"/>
              </a:rPr>
              <a:t>using </a:t>
            </a:r>
            <a:r>
              <a:rPr lang="en-GB" sz="1600" spc="45" dirty="0">
                <a:latin typeface="Arial"/>
                <a:cs typeface="Arial"/>
              </a:rPr>
              <a:t>specific </a:t>
            </a:r>
            <a:r>
              <a:rPr lang="en-GB" sz="1600" spc="25" dirty="0">
                <a:latin typeface="Arial"/>
                <a:cs typeface="Arial"/>
              </a:rPr>
              <a:t>probes. </a:t>
            </a:r>
            <a:r>
              <a:rPr lang="en-GB" sz="1600" spc="-35" dirty="0">
                <a:latin typeface="Arial"/>
                <a:cs typeface="Arial"/>
              </a:rPr>
              <a:t>This </a:t>
            </a:r>
            <a:r>
              <a:rPr lang="en-GB" sz="1600" spc="-5" dirty="0">
                <a:latin typeface="Arial"/>
                <a:cs typeface="Arial"/>
              </a:rPr>
              <a:t>allows </a:t>
            </a:r>
            <a:r>
              <a:rPr lang="en-GB" sz="1600" dirty="0">
                <a:latin typeface="Arial"/>
                <a:cs typeface="Arial"/>
              </a:rPr>
              <a:t>the </a:t>
            </a:r>
            <a:r>
              <a:rPr lang="en-GB" sz="1600" spc="-5" dirty="0">
                <a:latin typeface="Arial"/>
                <a:cs typeface="Arial"/>
              </a:rPr>
              <a:t>analysis </a:t>
            </a:r>
            <a:r>
              <a:rPr lang="en-GB" sz="1600" dirty="0">
                <a:latin typeface="Arial"/>
                <a:cs typeface="Arial"/>
              </a:rPr>
              <a:t>of </a:t>
            </a:r>
            <a:r>
              <a:rPr lang="en-GB" sz="1600" spc="-5" dirty="0">
                <a:latin typeface="Arial"/>
                <a:cs typeface="Arial"/>
              </a:rPr>
              <a:t>a  </a:t>
            </a:r>
            <a:r>
              <a:rPr lang="en-GB" sz="1600" spc="45" dirty="0">
                <a:latin typeface="Arial"/>
                <a:cs typeface="Arial"/>
              </a:rPr>
              <a:t>specific </a:t>
            </a:r>
            <a:r>
              <a:rPr lang="en-GB" sz="1600" spc="10" dirty="0">
                <a:latin typeface="Arial"/>
                <a:cs typeface="Arial"/>
              </a:rPr>
              <a:t>region </a:t>
            </a:r>
            <a:r>
              <a:rPr lang="en-GB" sz="1600" spc="-5" dirty="0">
                <a:latin typeface="Arial"/>
                <a:cs typeface="Arial"/>
              </a:rPr>
              <a:t>in </a:t>
            </a:r>
            <a:r>
              <a:rPr lang="en-GB" sz="1600" spc="15" dirty="0">
                <a:latin typeface="Arial"/>
                <a:cs typeface="Arial"/>
              </a:rPr>
              <a:t>multiple samples</a:t>
            </a:r>
            <a:endParaRPr lang="en-GB" sz="1600" dirty="0">
              <a:cs typeface="Century Schoolbook"/>
            </a:endParaRPr>
          </a:p>
        </p:txBody>
      </p:sp>
      <p:pic>
        <p:nvPicPr>
          <p:cNvPr id="26626" name="Picture 2" descr="ChIP-on-chip protocol for genome-wide analysis of transcription factor  binding in Drosophila melanogaster embryos | Nature Protocols">
            <a:extLst>
              <a:ext uri="{FF2B5EF4-FFF2-40B4-BE49-F238E27FC236}">
                <a16:creationId xmlns:a16="http://schemas.microsoft.com/office/drawing/2014/main" id="{0D6F1C05-70C3-0D4D-B4DE-9DCC6AB74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570" y="3609393"/>
            <a:ext cx="4057018" cy="529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0009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701C299-A6F6-CC42-95F3-5063991DEA83}"/>
              </a:ext>
            </a:extLst>
          </p:cNvPr>
          <p:cNvSpPr/>
          <p:nvPr/>
        </p:nvSpPr>
        <p:spPr>
          <a:xfrm>
            <a:off x="-41392" y="-15882"/>
            <a:ext cx="13173192" cy="102572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673" y="67510"/>
            <a:ext cx="7491050" cy="718558"/>
          </a:xfrm>
          <a:prstGeom prst="rect">
            <a:avLst/>
          </a:prstGeom>
          <a:ln>
            <a:noFill/>
          </a:ln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4551" spc="-7" dirty="0" err="1">
                <a:solidFill>
                  <a:schemeClr val="bg1"/>
                </a:solidFill>
                <a:latin typeface="+mn-lt"/>
              </a:rPr>
              <a:t>ChIP</a:t>
            </a:r>
            <a:endParaRPr sz="455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034B91-D3E9-AA4B-BD68-1D10F00A0EC6}"/>
              </a:ext>
            </a:extLst>
          </p:cNvPr>
          <p:cNvSpPr/>
          <p:nvPr/>
        </p:nvSpPr>
        <p:spPr>
          <a:xfrm>
            <a:off x="-41392" y="1093234"/>
            <a:ext cx="12631327" cy="1237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0">
              <a:lnSpc>
                <a:spcPct val="100000"/>
              </a:lnSpc>
              <a:spcBef>
                <a:spcPts val="100"/>
              </a:spcBef>
              <a:tabLst>
                <a:tab pos="4624705" algn="l"/>
              </a:tabLst>
            </a:pPr>
            <a:r>
              <a:rPr lang="en-GB" sz="2000" b="1" spc="-5" dirty="0">
                <a:solidFill>
                  <a:srgbClr val="5F5F5F"/>
                </a:solidFill>
                <a:cs typeface="Century Schoolbook"/>
              </a:rPr>
              <a:t>AIM: Identification</a:t>
            </a:r>
            <a:r>
              <a:rPr lang="en-GB" sz="2000" b="1" spc="25" dirty="0">
                <a:solidFill>
                  <a:srgbClr val="5F5F5F"/>
                </a:solidFill>
                <a:cs typeface="Century Schoolbook"/>
              </a:rPr>
              <a:t> </a:t>
            </a:r>
            <a:r>
              <a:rPr lang="en-GB" sz="2000" b="1" spc="-5" dirty="0">
                <a:solidFill>
                  <a:srgbClr val="5F5F5F"/>
                </a:solidFill>
                <a:cs typeface="Century Schoolbook"/>
              </a:rPr>
              <a:t>of</a:t>
            </a:r>
            <a:r>
              <a:rPr lang="en-GB" sz="2000" b="1" spc="15" dirty="0">
                <a:solidFill>
                  <a:srgbClr val="5F5F5F"/>
                </a:solidFill>
                <a:cs typeface="Century Schoolbook"/>
              </a:rPr>
              <a:t> </a:t>
            </a:r>
            <a:r>
              <a:rPr lang="en-GB" sz="2000" b="1" dirty="0">
                <a:solidFill>
                  <a:srgbClr val="5F5F5F"/>
                </a:solidFill>
                <a:cs typeface="Century Schoolbook"/>
              </a:rPr>
              <a:t>the </a:t>
            </a:r>
            <a:r>
              <a:rPr lang="en-GB" sz="2000" b="1" spc="-5" dirty="0">
                <a:solidFill>
                  <a:srgbClr val="5F5F5F"/>
                </a:solidFill>
                <a:cs typeface="Century Schoolbook"/>
              </a:rPr>
              <a:t>genomic loci bound </a:t>
            </a:r>
            <a:r>
              <a:rPr lang="en-GB" sz="2000" b="1" dirty="0">
                <a:solidFill>
                  <a:srgbClr val="5F5F5F"/>
                </a:solidFill>
                <a:cs typeface="Century Schoolbook"/>
              </a:rPr>
              <a:t>to a DNA </a:t>
            </a:r>
            <a:r>
              <a:rPr lang="en-GB" sz="2000" b="1" spc="-5" dirty="0">
                <a:solidFill>
                  <a:srgbClr val="5F5F5F"/>
                </a:solidFill>
                <a:cs typeface="Century Schoolbook"/>
              </a:rPr>
              <a:t>binding</a:t>
            </a:r>
            <a:r>
              <a:rPr lang="en-GB" sz="2000" b="1" spc="15" dirty="0">
                <a:solidFill>
                  <a:srgbClr val="5F5F5F"/>
                </a:solidFill>
                <a:cs typeface="Century Schoolbook"/>
              </a:rPr>
              <a:t> </a:t>
            </a:r>
            <a:r>
              <a:rPr lang="en-GB" sz="2000" b="1" spc="-5" dirty="0">
                <a:solidFill>
                  <a:srgbClr val="5F5F5F"/>
                </a:solidFill>
                <a:cs typeface="Century Schoolbook"/>
              </a:rPr>
              <a:t>protein.</a:t>
            </a:r>
            <a:r>
              <a:rPr lang="en-GB" sz="1600" b="1" spc="-5" dirty="0">
                <a:solidFill>
                  <a:srgbClr val="5F5F5F"/>
                </a:solidFill>
                <a:cs typeface="Century Schoolbook"/>
              </a:rPr>
              <a:t> (Bait Protein/ output :DNA)</a:t>
            </a:r>
            <a:endParaRPr lang="en-GB" sz="2800" dirty="0">
              <a:cs typeface="Century Schoolbook"/>
            </a:endParaRPr>
          </a:p>
          <a:p>
            <a:pPr marL="12700" marR="5080">
              <a:lnSpc>
                <a:spcPct val="102299"/>
              </a:lnSpc>
            </a:pPr>
            <a:r>
              <a:rPr lang="en-GB" b="1" spc="-5" dirty="0">
                <a:cs typeface="Century Schoolbook"/>
              </a:rPr>
              <a:t>Chromatin Immunoprecipitation (</a:t>
            </a:r>
            <a:r>
              <a:rPr lang="en-GB" b="1" spc="-5" dirty="0" err="1">
                <a:cs typeface="Century Schoolbook"/>
              </a:rPr>
              <a:t>ChIP</a:t>
            </a:r>
            <a:r>
              <a:rPr lang="en-GB" b="1" spc="-5" dirty="0">
                <a:cs typeface="Century Schoolbook"/>
              </a:rPr>
              <a:t>) </a:t>
            </a:r>
            <a:r>
              <a:rPr lang="en-GB" spc="-5" dirty="0">
                <a:cs typeface="Century Schoolbook"/>
              </a:rPr>
              <a:t>is </a:t>
            </a:r>
            <a:r>
              <a:rPr lang="en-GB" dirty="0">
                <a:cs typeface="Century Schoolbook"/>
              </a:rPr>
              <a:t>an </a:t>
            </a:r>
            <a:r>
              <a:rPr lang="en-GB" spc="-5" dirty="0">
                <a:cs typeface="Century Schoolbook"/>
              </a:rPr>
              <a:t>immunoprecipitation technique used </a:t>
            </a:r>
            <a:r>
              <a:rPr lang="en-GB" dirty="0">
                <a:cs typeface="Century Schoolbook"/>
              </a:rPr>
              <a:t>to  </a:t>
            </a:r>
            <a:r>
              <a:rPr lang="en-GB" spc="-5" dirty="0">
                <a:cs typeface="Century Schoolbook"/>
              </a:rPr>
              <a:t>investigate the interaction between proteins and DNA in the cell. It aims </a:t>
            </a:r>
            <a:r>
              <a:rPr lang="en-GB" dirty="0">
                <a:cs typeface="Century Schoolbook"/>
              </a:rPr>
              <a:t>to </a:t>
            </a:r>
            <a:r>
              <a:rPr lang="en-GB" spc="-5" dirty="0">
                <a:cs typeface="Century Schoolbook"/>
              </a:rPr>
              <a:t>determine whether  specific proteins are associated with specific genomic regions, such </a:t>
            </a:r>
            <a:r>
              <a:rPr lang="en-GB" dirty="0">
                <a:cs typeface="Century Schoolbook"/>
              </a:rPr>
              <a:t>as </a:t>
            </a:r>
            <a:r>
              <a:rPr lang="en-GB" spc="-5" dirty="0">
                <a:cs typeface="Century Schoolbook"/>
              </a:rPr>
              <a:t>transcription factors </a:t>
            </a:r>
            <a:r>
              <a:rPr lang="en-GB" dirty="0">
                <a:cs typeface="Century Schoolbook"/>
              </a:rPr>
              <a:t>on  </a:t>
            </a:r>
            <a:r>
              <a:rPr lang="en-GB" spc="-5" dirty="0">
                <a:cs typeface="Century Schoolbook"/>
              </a:rPr>
              <a:t>promoters.</a:t>
            </a:r>
            <a:endParaRPr lang="en-GB" dirty="0">
              <a:cs typeface="Century Schoolbook"/>
            </a:endParaRPr>
          </a:p>
        </p:txBody>
      </p:sp>
      <p:sp>
        <p:nvSpPr>
          <p:cNvPr id="36" name="Left Bracket 35">
            <a:extLst>
              <a:ext uri="{FF2B5EF4-FFF2-40B4-BE49-F238E27FC236}">
                <a16:creationId xmlns:a16="http://schemas.microsoft.com/office/drawing/2014/main" id="{BD7EA19C-A7A4-1647-B197-22320EFFD3C6}"/>
              </a:ext>
            </a:extLst>
          </p:cNvPr>
          <p:cNvSpPr/>
          <p:nvPr/>
        </p:nvSpPr>
        <p:spPr>
          <a:xfrm>
            <a:off x="1910357" y="4272793"/>
            <a:ext cx="256000" cy="215522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37" name="Left Bracket 36">
            <a:extLst>
              <a:ext uri="{FF2B5EF4-FFF2-40B4-BE49-F238E27FC236}">
                <a16:creationId xmlns:a16="http://schemas.microsoft.com/office/drawing/2014/main" id="{6196B51C-D6AF-8A4A-855F-1F7CC327E3D2}"/>
              </a:ext>
            </a:extLst>
          </p:cNvPr>
          <p:cNvSpPr/>
          <p:nvPr/>
        </p:nvSpPr>
        <p:spPr>
          <a:xfrm>
            <a:off x="1910357" y="3157449"/>
            <a:ext cx="256000" cy="786934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38" name="Left Bracket 37">
            <a:extLst>
              <a:ext uri="{FF2B5EF4-FFF2-40B4-BE49-F238E27FC236}">
                <a16:creationId xmlns:a16="http://schemas.microsoft.com/office/drawing/2014/main" id="{4C8896BC-2E12-5347-ABCB-857284F81D6D}"/>
              </a:ext>
            </a:extLst>
          </p:cNvPr>
          <p:cNvSpPr/>
          <p:nvPr/>
        </p:nvSpPr>
        <p:spPr>
          <a:xfrm>
            <a:off x="1910356" y="6672918"/>
            <a:ext cx="256000" cy="89733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39" name="Left Bracket 38">
            <a:extLst>
              <a:ext uri="{FF2B5EF4-FFF2-40B4-BE49-F238E27FC236}">
                <a16:creationId xmlns:a16="http://schemas.microsoft.com/office/drawing/2014/main" id="{1B631CA0-E4B0-3141-A185-4FFA7A9ACA51}"/>
              </a:ext>
            </a:extLst>
          </p:cNvPr>
          <p:cNvSpPr/>
          <p:nvPr/>
        </p:nvSpPr>
        <p:spPr>
          <a:xfrm>
            <a:off x="1910356" y="8038271"/>
            <a:ext cx="256000" cy="89733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40" name="object 5">
            <a:extLst>
              <a:ext uri="{FF2B5EF4-FFF2-40B4-BE49-F238E27FC236}">
                <a16:creationId xmlns:a16="http://schemas.microsoft.com/office/drawing/2014/main" id="{6C1370A3-4FF0-D84B-AC49-9CF50C812FD6}"/>
              </a:ext>
            </a:extLst>
          </p:cNvPr>
          <p:cNvSpPr txBox="1"/>
          <p:nvPr/>
        </p:nvSpPr>
        <p:spPr>
          <a:xfrm>
            <a:off x="85768" y="3293388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Prepare</a:t>
            </a:r>
            <a:endParaRPr sz="2844" dirty="0">
              <a:cs typeface="Calibri"/>
            </a:endParaRPr>
          </a:p>
        </p:txBody>
      </p:sp>
      <p:sp>
        <p:nvSpPr>
          <p:cNvPr id="41" name="object 5">
            <a:extLst>
              <a:ext uri="{FF2B5EF4-FFF2-40B4-BE49-F238E27FC236}">
                <a16:creationId xmlns:a16="http://schemas.microsoft.com/office/drawing/2014/main" id="{18E7C5C9-E3C8-4B45-A134-9C895DDC6292}"/>
              </a:ext>
            </a:extLst>
          </p:cNvPr>
          <p:cNvSpPr txBox="1"/>
          <p:nvPr/>
        </p:nvSpPr>
        <p:spPr>
          <a:xfrm>
            <a:off x="58566" y="5000854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Enrich</a:t>
            </a:r>
            <a:endParaRPr sz="2844" dirty="0">
              <a:cs typeface="Calibri"/>
            </a:endParaRPr>
          </a:p>
        </p:txBody>
      </p:sp>
      <p:sp>
        <p:nvSpPr>
          <p:cNvPr id="42" name="object 5">
            <a:extLst>
              <a:ext uri="{FF2B5EF4-FFF2-40B4-BE49-F238E27FC236}">
                <a16:creationId xmlns:a16="http://schemas.microsoft.com/office/drawing/2014/main" id="{0B8E4793-06CC-8F4E-B4D8-09BCD7288618}"/>
              </a:ext>
            </a:extLst>
          </p:cNvPr>
          <p:cNvSpPr txBox="1"/>
          <p:nvPr/>
        </p:nvSpPr>
        <p:spPr>
          <a:xfrm>
            <a:off x="45866" y="6840716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>
                <a:cs typeface="Calibri"/>
              </a:rPr>
              <a:t>Wash</a:t>
            </a:r>
            <a:endParaRPr sz="2844" dirty="0">
              <a:cs typeface="Calibri"/>
            </a:endParaRPr>
          </a:p>
        </p:txBody>
      </p:sp>
      <p:sp>
        <p:nvSpPr>
          <p:cNvPr id="43" name="object 5">
            <a:extLst>
              <a:ext uri="{FF2B5EF4-FFF2-40B4-BE49-F238E27FC236}">
                <a16:creationId xmlns:a16="http://schemas.microsoft.com/office/drawing/2014/main" id="{C44814C8-265F-634E-92F4-C0839D418BDF}"/>
              </a:ext>
            </a:extLst>
          </p:cNvPr>
          <p:cNvSpPr txBox="1"/>
          <p:nvPr/>
        </p:nvSpPr>
        <p:spPr>
          <a:xfrm>
            <a:off x="49943" y="8224612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Analyse</a:t>
            </a:r>
            <a:endParaRPr sz="2844" dirty="0">
              <a:cs typeface="Calibri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8C7093A-5570-4044-A51E-9C4FE56A90ED}"/>
              </a:ext>
            </a:extLst>
          </p:cNvPr>
          <p:cNvGrpSpPr/>
          <p:nvPr/>
        </p:nvGrpSpPr>
        <p:grpSpPr>
          <a:xfrm>
            <a:off x="1946181" y="3043207"/>
            <a:ext cx="3698239" cy="6409833"/>
            <a:chOff x="498285" y="2100746"/>
            <a:chExt cx="2600324" cy="4506914"/>
          </a:xfrm>
        </p:grpSpPr>
        <p:grpSp>
          <p:nvGrpSpPr>
            <p:cNvPr id="45" name="object 6">
              <a:extLst>
                <a:ext uri="{FF2B5EF4-FFF2-40B4-BE49-F238E27FC236}">
                  <a16:creationId xmlns:a16="http://schemas.microsoft.com/office/drawing/2014/main" id="{FD3BB62F-3309-F043-BF2D-5111E1DC9258}"/>
                </a:ext>
              </a:extLst>
            </p:cNvPr>
            <p:cNvGrpSpPr/>
            <p:nvPr/>
          </p:nvGrpSpPr>
          <p:grpSpPr>
            <a:xfrm>
              <a:off x="498285" y="2342322"/>
              <a:ext cx="2381250" cy="4101465"/>
              <a:chOff x="203200" y="2303040"/>
              <a:chExt cx="2381250" cy="4101465"/>
            </a:xfrm>
          </p:grpSpPr>
          <p:pic>
            <p:nvPicPr>
              <p:cNvPr id="52" name="object 7">
                <a:extLst>
                  <a:ext uri="{FF2B5EF4-FFF2-40B4-BE49-F238E27FC236}">
                    <a16:creationId xmlns:a16="http://schemas.microsoft.com/office/drawing/2014/main" id="{E9C8F536-DF7D-A74C-8069-692F91EFC50D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31731" y="2303040"/>
                <a:ext cx="1950378" cy="4100932"/>
              </a:xfrm>
              <a:prstGeom prst="rect">
                <a:avLst/>
              </a:prstGeom>
            </p:spPr>
          </p:pic>
          <p:sp>
            <p:nvSpPr>
              <p:cNvPr id="53" name="object 8">
                <a:extLst>
                  <a:ext uri="{FF2B5EF4-FFF2-40B4-BE49-F238E27FC236}">
                    <a16:creationId xmlns:a16="http://schemas.microsoft.com/office/drawing/2014/main" id="{BFF671A4-D276-8740-88F8-9978C30E947D}"/>
                  </a:ext>
                </a:extLst>
              </p:cNvPr>
              <p:cNvSpPr/>
              <p:nvPr/>
            </p:nvSpPr>
            <p:spPr>
              <a:xfrm>
                <a:off x="257175" y="5435600"/>
                <a:ext cx="2228850" cy="570230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570229">
                    <a:moveTo>
                      <a:pt x="2228850" y="0"/>
                    </a:moveTo>
                    <a:lnTo>
                      <a:pt x="0" y="0"/>
                    </a:lnTo>
                    <a:lnTo>
                      <a:pt x="0" y="569913"/>
                    </a:lnTo>
                    <a:lnTo>
                      <a:pt x="2228850" y="569913"/>
                    </a:lnTo>
                    <a:lnTo>
                      <a:pt x="222885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4" name="object 9">
                <a:extLst>
                  <a:ext uri="{FF2B5EF4-FFF2-40B4-BE49-F238E27FC236}">
                    <a16:creationId xmlns:a16="http://schemas.microsoft.com/office/drawing/2014/main" id="{78A40831-FB86-8748-9252-05ADCC9A5748}"/>
                  </a:ext>
                </a:extLst>
              </p:cNvPr>
              <p:cNvSpPr/>
              <p:nvPr/>
            </p:nvSpPr>
            <p:spPr>
              <a:xfrm>
                <a:off x="257175" y="5435600"/>
                <a:ext cx="2228850" cy="570230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570229">
                    <a:moveTo>
                      <a:pt x="0" y="0"/>
                    </a:moveTo>
                    <a:lnTo>
                      <a:pt x="2228850" y="0"/>
                    </a:lnTo>
                    <a:lnTo>
                      <a:pt x="2228850" y="569913"/>
                    </a:lnTo>
                    <a:lnTo>
                      <a:pt x="0" y="569913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5" name="object 10">
                <a:extLst>
                  <a:ext uri="{FF2B5EF4-FFF2-40B4-BE49-F238E27FC236}">
                    <a16:creationId xmlns:a16="http://schemas.microsoft.com/office/drawing/2014/main" id="{051ABE58-AB2F-A845-9150-FF6C6C4392A9}"/>
                  </a:ext>
                </a:extLst>
              </p:cNvPr>
              <p:cNvSpPr/>
              <p:nvPr/>
            </p:nvSpPr>
            <p:spPr>
              <a:xfrm>
                <a:off x="349250" y="2938463"/>
                <a:ext cx="2228850" cy="503555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503554">
                    <a:moveTo>
                      <a:pt x="2228850" y="0"/>
                    </a:moveTo>
                    <a:lnTo>
                      <a:pt x="0" y="0"/>
                    </a:lnTo>
                    <a:lnTo>
                      <a:pt x="0" y="503236"/>
                    </a:lnTo>
                    <a:lnTo>
                      <a:pt x="2228850" y="503236"/>
                    </a:lnTo>
                    <a:lnTo>
                      <a:pt x="222885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6" name="object 11">
                <a:extLst>
                  <a:ext uri="{FF2B5EF4-FFF2-40B4-BE49-F238E27FC236}">
                    <a16:creationId xmlns:a16="http://schemas.microsoft.com/office/drawing/2014/main" id="{CB376816-05EB-3C4F-8636-A3970FA927B0}"/>
                  </a:ext>
                </a:extLst>
              </p:cNvPr>
              <p:cNvSpPr/>
              <p:nvPr/>
            </p:nvSpPr>
            <p:spPr>
              <a:xfrm>
                <a:off x="349250" y="2938462"/>
                <a:ext cx="2228850" cy="503555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503554">
                    <a:moveTo>
                      <a:pt x="0" y="0"/>
                    </a:moveTo>
                    <a:lnTo>
                      <a:pt x="2228850" y="0"/>
                    </a:lnTo>
                    <a:lnTo>
                      <a:pt x="2228850" y="503237"/>
                    </a:lnTo>
                    <a:lnTo>
                      <a:pt x="0" y="503237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7" name="object 12">
                <a:extLst>
                  <a:ext uri="{FF2B5EF4-FFF2-40B4-BE49-F238E27FC236}">
                    <a16:creationId xmlns:a16="http://schemas.microsoft.com/office/drawing/2014/main" id="{3A202301-C92D-354B-BCD2-7C026DFE22A2}"/>
                  </a:ext>
                </a:extLst>
              </p:cNvPr>
              <p:cNvSpPr/>
              <p:nvPr/>
            </p:nvSpPr>
            <p:spPr>
              <a:xfrm>
                <a:off x="1273175" y="3441699"/>
                <a:ext cx="195580" cy="71755"/>
              </a:xfrm>
              <a:custGeom>
                <a:avLst/>
                <a:gdLst/>
                <a:ahLst/>
                <a:cxnLst/>
                <a:rect l="l" t="t" r="r" b="b"/>
                <a:pathLst>
                  <a:path w="195580" h="71754">
                    <a:moveTo>
                      <a:pt x="195263" y="0"/>
                    </a:moveTo>
                    <a:lnTo>
                      <a:pt x="0" y="0"/>
                    </a:lnTo>
                    <a:lnTo>
                      <a:pt x="0" y="71437"/>
                    </a:lnTo>
                    <a:lnTo>
                      <a:pt x="195263" y="71437"/>
                    </a:lnTo>
                    <a:lnTo>
                      <a:pt x="19526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8" name="object 13">
                <a:extLst>
                  <a:ext uri="{FF2B5EF4-FFF2-40B4-BE49-F238E27FC236}">
                    <a16:creationId xmlns:a16="http://schemas.microsoft.com/office/drawing/2014/main" id="{8E77CE90-76A5-EE45-B5F5-856523B45AD1}"/>
                  </a:ext>
                </a:extLst>
              </p:cNvPr>
              <p:cNvSpPr/>
              <p:nvPr/>
            </p:nvSpPr>
            <p:spPr>
              <a:xfrm>
                <a:off x="1273175" y="3441700"/>
                <a:ext cx="195580" cy="71755"/>
              </a:xfrm>
              <a:custGeom>
                <a:avLst/>
                <a:gdLst/>
                <a:ahLst/>
                <a:cxnLst/>
                <a:rect l="l" t="t" r="r" b="b"/>
                <a:pathLst>
                  <a:path w="195580" h="71754">
                    <a:moveTo>
                      <a:pt x="0" y="0"/>
                    </a:moveTo>
                    <a:lnTo>
                      <a:pt x="195263" y="0"/>
                    </a:lnTo>
                    <a:lnTo>
                      <a:pt x="195263" y="71438"/>
                    </a:lnTo>
                    <a:lnTo>
                      <a:pt x="0" y="71438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9" name="object 14">
                <a:extLst>
                  <a:ext uri="{FF2B5EF4-FFF2-40B4-BE49-F238E27FC236}">
                    <a16:creationId xmlns:a16="http://schemas.microsoft.com/office/drawing/2014/main" id="{F778E1FB-0024-A34E-9EC3-563F5B4AC84E}"/>
                  </a:ext>
                </a:extLst>
              </p:cNvPr>
              <p:cNvSpPr/>
              <p:nvPr/>
            </p:nvSpPr>
            <p:spPr>
              <a:xfrm>
                <a:off x="209550" y="4006849"/>
                <a:ext cx="2228850" cy="627380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627379">
                    <a:moveTo>
                      <a:pt x="2228850" y="0"/>
                    </a:moveTo>
                    <a:lnTo>
                      <a:pt x="0" y="0"/>
                    </a:lnTo>
                    <a:lnTo>
                      <a:pt x="0" y="627063"/>
                    </a:lnTo>
                    <a:lnTo>
                      <a:pt x="2228850" y="627063"/>
                    </a:lnTo>
                    <a:lnTo>
                      <a:pt x="222885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60" name="object 15">
                <a:extLst>
                  <a:ext uri="{FF2B5EF4-FFF2-40B4-BE49-F238E27FC236}">
                    <a16:creationId xmlns:a16="http://schemas.microsoft.com/office/drawing/2014/main" id="{06B4541F-2C85-794B-8456-7F53FD163CF6}"/>
                  </a:ext>
                </a:extLst>
              </p:cNvPr>
              <p:cNvSpPr/>
              <p:nvPr/>
            </p:nvSpPr>
            <p:spPr>
              <a:xfrm>
                <a:off x="209550" y="4006850"/>
                <a:ext cx="2228850" cy="627380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627379">
                    <a:moveTo>
                      <a:pt x="0" y="0"/>
                    </a:moveTo>
                    <a:lnTo>
                      <a:pt x="2228850" y="0"/>
                    </a:lnTo>
                    <a:lnTo>
                      <a:pt x="2228850" y="627063"/>
                    </a:lnTo>
                    <a:lnTo>
                      <a:pt x="0" y="627063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61" name="object 16">
                <a:extLst>
                  <a:ext uri="{FF2B5EF4-FFF2-40B4-BE49-F238E27FC236}">
                    <a16:creationId xmlns:a16="http://schemas.microsoft.com/office/drawing/2014/main" id="{EBCB723C-58E9-B646-A6A5-167F74AF11F5}"/>
                  </a:ext>
                </a:extLst>
              </p:cNvPr>
              <p:cNvSpPr/>
              <p:nvPr/>
            </p:nvSpPr>
            <p:spPr>
              <a:xfrm>
                <a:off x="1274762" y="3935413"/>
                <a:ext cx="193675" cy="71755"/>
              </a:xfrm>
              <a:custGeom>
                <a:avLst/>
                <a:gdLst/>
                <a:ahLst/>
                <a:cxnLst/>
                <a:rect l="l" t="t" r="r" b="b"/>
                <a:pathLst>
                  <a:path w="193675" h="71754">
                    <a:moveTo>
                      <a:pt x="193675" y="0"/>
                    </a:moveTo>
                    <a:lnTo>
                      <a:pt x="0" y="0"/>
                    </a:lnTo>
                    <a:lnTo>
                      <a:pt x="0" y="71436"/>
                    </a:lnTo>
                    <a:lnTo>
                      <a:pt x="193675" y="71436"/>
                    </a:lnTo>
                    <a:lnTo>
                      <a:pt x="19367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62" name="object 17">
                <a:extLst>
                  <a:ext uri="{FF2B5EF4-FFF2-40B4-BE49-F238E27FC236}">
                    <a16:creationId xmlns:a16="http://schemas.microsoft.com/office/drawing/2014/main" id="{1E48EC55-D741-CA47-8563-6279B0829D2B}"/>
                  </a:ext>
                </a:extLst>
              </p:cNvPr>
              <p:cNvSpPr/>
              <p:nvPr/>
            </p:nvSpPr>
            <p:spPr>
              <a:xfrm>
                <a:off x="1274762" y="3935412"/>
                <a:ext cx="193675" cy="71755"/>
              </a:xfrm>
              <a:custGeom>
                <a:avLst/>
                <a:gdLst/>
                <a:ahLst/>
                <a:cxnLst/>
                <a:rect l="l" t="t" r="r" b="b"/>
                <a:pathLst>
                  <a:path w="193675" h="71754">
                    <a:moveTo>
                      <a:pt x="0" y="0"/>
                    </a:moveTo>
                    <a:lnTo>
                      <a:pt x="193675" y="0"/>
                    </a:lnTo>
                    <a:lnTo>
                      <a:pt x="193675" y="71437"/>
                    </a:lnTo>
                    <a:lnTo>
                      <a:pt x="0" y="71437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63" name="object 18">
                <a:extLst>
                  <a:ext uri="{FF2B5EF4-FFF2-40B4-BE49-F238E27FC236}">
                    <a16:creationId xmlns:a16="http://schemas.microsoft.com/office/drawing/2014/main" id="{C4CC244C-59D4-AD43-A81C-D9870567F553}"/>
                  </a:ext>
                </a:extLst>
              </p:cNvPr>
              <p:cNvSpPr/>
              <p:nvPr/>
            </p:nvSpPr>
            <p:spPr>
              <a:xfrm>
                <a:off x="1274762" y="4633913"/>
                <a:ext cx="193675" cy="113030"/>
              </a:xfrm>
              <a:custGeom>
                <a:avLst/>
                <a:gdLst/>
                <a:ahLst/>
                <a:cxnLst/>
                <a:rect l="l" t="t" r="r" b="b"/>
                <a:pathLst>
                  <a:path w="193675" h="113029">
                    <a:moveTo>
                      <a:pt x="193675" y="0"/>
                    </a:moveTo>
                    <a:lnTo>
                      <a:pt x="0" y="0"/>
                    </a:lnTo>
                    <a:lnTo>
                      <a:pt x="0" y="112711"/>
                    </a:lnTo>
                    <a:lnTo>
                      <a:pt x="193675" y="112711"/>
                    </a:lnTo>
                    <a:lnTo>
                      <a:pt x="19367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64" name="object 19">
                <a:extLst>
                  <a:ext uri="{FF2B5EF4-FFF2-40B4-BE49-F238E27FC236}">
                    <a16:creationId xmlns:a16="http://schemas.microsoft.com/office/drawing/2014/main" id="{0B92285C-35F4-4948-91B9-3325E0778127}"/>
                  </a:ext>
                </a:extLst>
              </p:cNvPr>
              <p:cNvSpPr/>
              <p:nvPr/>
            </p:nvSpPr>
            <p:spPr>
              <a:xfrm>
                <a:off x="1274762" y="4633912"/>
                <a:ext cx="193675" cy="113030"/>
              </a:xfrm>
              <a:custGeom>
                <a:avLst/>
                <a:gdLst/>
                <a:ahLst/>
                <a:cxnLst/>
                <a:rect l="l" t="t" r="r" b="b"/>
                <a:pathLst>
                  <a:path w="193675" h="113029">
                    <a:moveTo>
                      <a:pt x="0" y="0"/>
                    </a:moveTo>
                    <a:lnTo>
                      <a:pt x="193675" y="0"/>
                    </a:lnTo>
                    <a:lnTo>
                      <a:pt x="193675" y="112712"/>
                    </a:lnTo>
                    <a:lnTo>
                      <a:pt x="0" y="112712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65" name="object 20">
                <a:extLst>
                  <a:ext uri="{FF2B5EF4-FFF2-40B4-BE49-F238E27FC236}">
                    <a16:creationId xmlns:a16="http://schemas.microsoft.com/office/drawing/2014/main" id="{B83822E5-00CA-5240-A4A6-29102B021038}"/>
                  </a:ext>
                </a:extLst>
              </p:cNvPr>
              <p:cNvSpPr/>
              <p:nvPr/>
            </p:nvSpPr>
            <p:spPr>
              <a:xfrm>
                <a:off x="1149350" y="3179762"/>
                <a:ext cx="163830" cy="2780030"/>
              </a:xfrm>
              <a:custGeom>
                <a:avLst/>
                <a:gdLst/>
                <a:ahLst/>
                <a:cxnLst/>
                <a:rect l="l" t="t" r="r" b="b"/>
                <a:pathLst>
                  <a:path w="163830" h="2780029">
                    <a:moveTo>
                      <a:pt x="76200" y="284162"/>
                    </a:moveTo>
                    <a:lnTo>
                      <a:pt x="50800" y="284162"/>
                    </a:lnTo>
                    <a:lnTo>
                      <a:pt x="50800" y="0"/>
                    </a:lnTo>
                    <a:lnTo>
                      <a:pt x="25400" y="0"/>
                    </a:lnTo>
                    <a:lnTo>
                      <a:pt x="25400" y="284162"/>
                    </a:lnTo>
                    <a:lnTo>
                      <a:pt x="0" y="284162"/>
                    </a:lnTo>
                    <a:lnTo>
                      <a:pt x="38100" y="360362"/>
                    </a:lnTo>
                    <a:lnTo>
                      <a:pt x="69850" y="296862"/>
                    </a:lnTo>
                    <a:lnTo>
                      <a:pt x="76200" y="284162"/>
                    </a:lnTo>
                    <a:close/>
                  </a:path>
                  <a:path w="163830" h="2780029">
                    <a:moveTo>
                      <a:pt x="88900" y="1411287"/>
                    </a:moveTo>
                    <a:lnTo>
                      <a:pt x="63500" y="1411287"/>
                    </a:lnTo>
                    <a:lnTo>
                      <a:pt x="63500" y="1128712"/>
                    </a:lnTo>
                    <a:lnTo>
                      <a:pt x="38100" y="1128712"/>
                    </a:lnTo>
                    <a:lnTo>
                      <a:pt x="38100" y="1411287"/>
                    </a:lnTo>
                    <a:lnTo>
                      <a:pt x="12700" y="1411287"/>
                    </a:lnTo>
                    <a:lnTo>
                      <a:pt x="50800" y="1487487"/>
                    </a:lnTo>
                    <a:lnTo>
                      <a:pt x="82550" y="1423987"/>
                    </a:lnTo>
                    <a:lnTo>
                      <a:pt x="88900" y="1411287"/>
                    </a:lnTo>
                    <a:close/>
                  </a:path>
                  <a:path w="163830" h="2780029">
                    <a:moveTo>
                      <a:pt x="163512" y="2703512"/>
                    </a:moveTo>
                    <a:lnTo>
                      <a:pt x="138112" y="2703512"/>
                    </a:lnTo>
                    <a:lnTo>
                      <a:pt x="138112" y="2419350"/>
                    </a:lnTo>
                    <a:lnTo>
                      <a:pt x="112712" y="2419350"/>
                    </a:lnTo>
                    <a:lnTo>
                      <a:pt x="112712" y="2703512"/>
                    </a:lnTo>
                    <a:lnTo>
                      <a:pt x="87312" y="2703512"/>
                    </a:lnTo>
                    <a:lnTo>
                      <a:pt x="125412" y="2779712"/>
                    </a:lnTo>
                    <a:lnTo>
                      <a:pt x="157162" y="2716212"/>
                    </a:lnTo>
                    <a:lnTo>
                      <a:pt x="163512" y="2703512"/>
                    </a:lnTo>
                    <a:close/>
                  </a:path>
                </a:pathLst>
              </a:custGeom>
              <a:solidFill>
                <a:srgbClr val="C00000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</p:grpSp>
        <p:sp>
          <p:nvSpPr>
            <p:cNvPr id="46" name="object 58">
              <a:extLst>
                <a:ext uri="{FF2B5EF4-FFF2-40B4-BE49-F238E27FC236}">
                  <a16:creationId xmlns:a16="http://schemas.microsoft.com/office/drawing/2014/main" id="{B080B19D-2C1B-514D-AE1C-A96A1C070A16}"/>
                </a:ext>
              </a:extLst>
            </p:cNvPr>
            <p:cNvSpPr txBox="1"/>
            <p:nvPr/>
          </p:nvSpPr>
          <p:spPr>
            <a:xfrm>
              <a:off x="1100900" y="2100746"/>
              <a:ext cx="1372235" cy="151323"/>
            </a:xfrm>
            <a:prstGeom prst="rect">
              <a:avLst/>
            </a:prstGeom>
          </p:spPr>
          <p:txBody>
            <a:bodyPr vert="horz" wrap="square" lIns="0" tIns="18062" rIns="0" bIns="0" rtlCol="0">
              <a:spAutoFit/>
            </a:bodyPr>
            <a:lstStyle/>
            <a:p>
              <a:pPr marL="18062">
                <a:spcBef>
                  <a:spcPts val="142"/>
                </a:spcBef>
              </a:pPr>
              <a:r>
                <a:rPr sz="1280" spc="-7" dirty="0">
                  <a:cs typeface="Arial"/>
                </a:rPr>
                <a:t>Cross-link proteins </a:t>
              </a:r>
              <a:r>
                <a:rPr sz="1280" dirty="0">
                  <a:cs typeface="Arial"/>
                </a:rPr>
                <a:t>to</a:t>
              </a:r>
              <a:r>
                <a:rPr sz="1280" spc="-43" dirty="0">
                  <a:cs typeface="Arial"/>
                </a:rPr>
                <a:t> </a:t>
              </a:r>
              <a:r>
                <a:rPr sz="1280" dirty="0">
                  <a:cs typeface="Arial"/>
                </a:rPr>
                <a:t>DNA</a:t>
              </a:r>
              <a:endParaRPr sz="1280">
                <a:cs typeface="Arial"/>
              </a:endParaRPr>
            </a:p>
          </p:txBody>
        </p:sp>
        <p:sp>
          <p:nvSpPr>
            <p:cNvPr id="47" name="object 59">
              <a:extLst>
                <a:ext uri="{FF2B5EF4-FFF2-40B4-BE49-F238E27FC236}">
                  <a16:creationId xmlns:a16="http://schemas.microsoft.com/office/drawing/2014/main" id="{834BDA6C-E343-444D-82E9-C7C3645B9827}"/>
                </a:ext>
              </a:extLst>
            </p:cNvPr>
            <p:cNvSpPr txBox="1"/>
            <p:nvPr/>
          </p:nvSpPr>
          <p:spPr>
            <a:xfrm>
              <a:off x="1661287" y="3030385"/>
              <a:ext cx="876935" cy="422637"/>
            </a:xfrm>
            <a:prstGeom prst="rect">
              <a:avLst/>
            </a:prstGeom>
          </p:spPr>
          <p:txBody>
            <a:bodyPr vert="horz" wrap="square" lIns="0" tIns="21675" rIns="0" bIns="0" rtlCol="0">
              <a:spAutoFit/>
            </a:bodyPr>
            <a:lstStyle/>
            <a:p>
              <a:pPr marL="18062" marR="7225">
                <a:lnSpc>
                  <a:spcPct val="97800"/>
                </a:lnSpc>
                <a:spcBef>
                  <a:spcPts val="171"/>
                </a:spcBef>
              </a:pPr>
              <a:r>
                <a:rPr sz="1280" spc="-7" dirty="0">
                  <a:cs typeface="Arial"/>
                </a:rPr>
                <a:t>Chromatin  fragmentation</a:t>
              </a:r>
              <a:r>
                <a:rPr sz="1280" spc="-78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by  sonication</a:t>
              </a:r>
              <a:endParaRPr sz="1280" dirty="0">
                <a:cs typeface="Arial"/>
              </a:endParaRPr>
            </a:p>
          </p:txBody>
        </p:sp>
        <p:sp>
          <p:nvSpPr>
            <p:cNvPr id="48" name="object 60">
              <a:extLst>
                <a:ext uri="{FF2B5EF4-FFF2-40B4-BE49-F238E27FC236}">
                  <a16:creationId xmlns:a16="http://schemas.microsoft.com/office/drawing/2014/main" id="{530A5F7C-16CC-EA4E-9183-58B3329ED500}"/>
                </a:ext>
              </a:extLst>
            </p:cNvPr>
            <p:cNvSpPr txBox="1"/>
            <p:nvPr/>
          </p:nvSpPr>
          <p:spPr>
            <a:xfrm>
              <a:off x="1732724" y="4027082"/>
              <a:ext cx="876935" cy="561872"/>
            </a:xfrm>
            <a:prstGeom prst="rect">
              <a:avLst/>
            </a:prstGeom>
          </p:spPr>
          <p:txBody>
            <a:bodyPr vert="horz" wrap="square" lIns="0" tIns="18965" rIns="0" bIns="0" rtlCol="0">
              <a:spAutoFit/>
            </a:bodyPr>
            <a:lstStyle/>
            <a:p>
              <a:pPr marL="18062" marR="7225">
                <a:lnSpc>
                  <a:spcPct val="99300"/>
                </a:lnSpc>
                <a:spcBef>
                  <a:spcPts val="149"/>
                </a:spcBef>
              </a:pPr>
              <a:r>
                <a:rPr sz="1280" spc="-7" dirty="0">
                  <a:cs typeface="Arial"/>
                </a:rPr>
                <a:t>Complex  precipitation</a:t>
              </a:r>
              <a:r>
                <a:rPr sz="1280" spc="-85" dirty="0">
                  <a:cs typeface="Arial"/>
                </a:rPr>
                <a:t> </a:t>
              </a:r>
              <a:r>
                <a:rPr sz="1280" dirty="0">
                  <a:cs typeface="Arial"/>
                </a:rPr>
                <a:t>with  a </a:t>
              </a:r>
              <a:r>
                <a:rPr sz="1280" spc="-7" dirty="0">
                  <a:cs typeface="Arial"/>
                </a:rPr>
                <a:t>primary  antibody</a:t>
              </a:r>
              <a:endParaRPr sz="1280">
                <a:cs typeface="Arial"/>
              </a:endParaRPr>
            </a:p>
          </p:txBody>
        </p:sp>
        <p:sp>
          <p:nvSpPr>
            <p:cNvPr id="49" name="object 62">
              <a:extLst>
                <a:ext uri="{FF2B5EF4-FFF2-40B4-BE49-F238E27FC236}">
                  <a16:creationId xmlns:a16="http://schemas.microsoft.com/office/drawing/2014/main" id="{09355643-4524-2C4B-9F03-DB99EBF2B8E5}"/>
                </a:ext>
              </a:extLst>
            </p:cNvPr>
            <p:cNvSpPr txBox="1"/>
            <p:nvPr/>
          </p:nvSpPr>
          <p:spPr>
            <a:xfrm>
              <a:off x="1826387" y="5569370"/>
              <a:ext cx="793750" cy="420367"/>
            </a:xfrm>
            <a:prstGeom prst="rect">
              <a:avLst/>
            </a:prstGeom>
          </p:spPr>
          <p:txBody>
            <a:bodyPr vert="horz" wrap="square" lIns="0" tIns="24384" rIns="0" bIns="0" rtlCol="0">
              <a:spAutoFit/>
            </a:bodyPr>
            <a:lstStyle/>
            <a:p>
              <a:pPr marL="18062" marR="7225">
                <a:lnSpc>
                  <a:spcPct val="96700"/>
                </a:lnSpc>
                <a:spcBef>
                  <a:spcPts val="192"/>
                </a:spcBef>
              </a:pPr>
              <a:r>
                <a:rPr sz="1280" spc="-7" dirty="0">
                  <a:cs typeface="Arial"/>
                </a:rPr>
                <a:t>Reverse</a:t>
              </a:r>
              <a:r>
                <a:rPr sz="1280" spc="-78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cross-  link and </a:t>
              </a:r>
              <a:r>
                <a:rPr sz="1280" dirty="0">
                  <a:cs typeface="Arial"/>
                </a:rPr>
                <a:t>DNA  </a:t>
              </a:r>
              <a:r>
                <a:rPr sz="1280" spc="-7" dirty="0">
                  <a:cs typeface="Arial"/>
                </a:rPr>
                <a:t>purification</a:t>
              </a:r>
              <a:endParaRPr sz="1280">
                <a:cs typeface="Arial"/>
              </a:endParaRPr>
            </a:p>
          </p:txBody>
        </p:sp>
        <p:sp>
          <p:nvSpPr>
            <p:cNvPr id="50" name="object 66">
              <a:extLst>
                <a:ext uri="{FF2B5EF4-FFF2-40B4-BE49-F238E27FC236}">
                  <a16:creationId xmlns:a16="http://schemas.microsoft.com/office/drawing/2014/main" id="{E2B13E5D-7E27-8C4D-AFE5-BDFA1385EED1}"/>
                </a:ext>
              </a:extLst>
            </p:cNvPr>
            <p:cNvSpPr txBox="1"/>
            <p:nvPr/>
          </p:nvSpPr>
          <p:spPr>
            <a:xfrm>
              <a:off x="1080262" y="6456337"/>
              <a:ext cx="1099185" cy="151323"/>
            </a:xfrm>
            <a:prstGeom prst="rect">
              <a:avLst/>
            </a:prstGeom>
          </p:spPr>
          <p:txBody>
            <a:bodyPr vert="horz" wrap="square" lIns="0" tIns="18062" rIns="0" bIns="0" rtlCol="0">
              <a:spAutoFit/>
            </a:bodyPr>
            <a:lstStyle/>
            <a:p>
              <a:pPr marL="18062">
                <a:spcBef>
                  <a:spcPts val="142"/>
                </a:spcBef>
              </a:pPr>
              <a:r>
                <a:rPr sz="1280" spc="-7" dirty="0">
                  <a:cs typeface="Arial"/>
                </a:rPr>
                <a:t>qPCR or</a:t>
              </a:r>
              <a:r>
                <a:rPr sz="1280" spc="-71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Sequencing</a:t>
              </a:r>
              <a:endParaRPr sz="1280">
                <a:cs typeface="Arial"/>
              </a:endParaRPr>
            </a:p>
          </p:txBody>
        </p:sp>
        <p:sp>
          <p:nvSpPr>
            <p:cNvPr id="51" name="object 67">
              <a:extLst>
                <a:ext uri="{FF2B5EF4-FFF2-40B4-BE49-F238E27FC236}">
                  <a16:creationId xmlns:a16="http://schemas.microsoft.com/office/drawing/2014/main" id="{A38AE913-24C4-1940-80CB-DF6D5A878EA6}"/>
                </a:ext>
              </a:extLst>
            </p:cNvPr>
            <p:cNvSpPr txBox="1"/>
            <p:nvPr/>
          </p:nvSpPr>
          <p:spPr>
            <a:xfrm>
              <a:off x="2266124" y="4868329"/>
              <a:ext cx="832485" cy="287294"/>
            </a:xfrm>
            <a:prstGeom prst="rect">
              <a:avLst/>
            </a:prstGeom>
          </p:spPr>
          <p:txBody>
            <a:bodyPr vert="horz" wrap="square" lIns="0" tIns="13547" rIns="0" bIns="0" rtlCol="0">
              <a:spAutoFit/>
            </a:bodyPr>
            <a:lstStyle/>
            <a:p>
              <a:pPr marL="18062" marR="7225">
                <a:lnSpc>
                  <a:spcPct val="102200"/>
                </a:lnSpc>
                <a:spcBef>
                  <a:spcPts val="107"/>
                </a:spcBef>
              </a:pPr>
              <a:r>
                <a:rPr sz="1280" spc="-7" dirty="0">
                  <a:cs typeface="Arial"/>
                </a:rPr>
                <a:t>Protein A/G  magnetic</a:t>
              </a:r>
              <a:r>
                <a:rPr sz="1280" spc="-92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beads</a:t>
              </a:r>
              <a:endParaRPr sz="1280">
                <a:cs typeface="Arial"/>
              </a:endParaRPr>
            </a:p>
          </p:txBody>
        </p:sp>
      </p:grpSp>
      <p:sp>
        <p:nvSpPr>
          <p:cNvPr id="83" name="object 5">
            <a:extLst>
              <a:ext uri="{FF2B5EF4-FFF2-40B4-BE49-F238E27FC236}">
                <a16:creationId xmlns:a16="http://schemas.microsoft.com/office/drawing/2014/main" id="{3F6C6693-AC62-8F48-8B0A-35B2941E5EEA}"/>
              </a:ext>
            </a:extLst>
          </p:cNvPr>
          <p:cNvSpPr txBox="1"/>
          <p:nvPr/>
        </p:nvSpPr>
        <p:spPr>
          <a:xfrm>
            <a:off x="5277140" y="2434919"/>
            <a:ext cx="7512254" cy="115188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en-GB" sz="2400" b="1" spc="-7" dirty="0">
                <a:cs typeface="Calibri"/>
              </a:rPr>
              <a:t>6. DNA </a:t>
            </a:r>
            <a:r>
              <a:rPr lang="en-GB" sz="2400" b="1" spc="-7" dirty="0" err="1">
                <a:cs typeface="Calibri"/>
              </a:rPr>
              <a:t>anlaysis</a:t>
            </a:r>
            <a:r>
              <a:rPr lang="en-GB" sz="2400" b="1" spc="-7" dirty="0">
                <a:cs typeface="Calibri"/>
              </a:rPr>
              <a:t> </a:t>
            </a:r>
            <a:r>
              <a:rPr lang="en-GB" sz="2400" b="1" spc="-7" dirty="0" err="1">
                <a:cs typeface="Calibri"/>
              </a:rPr>
              <a:t>ChIP</a:t>
            </a:r>
            <a:r>
              <a:rPr lang="en-GB" sz="2400" b="1" spc="-7" dirty="0">
                <a:cs typeface="Calibri"/>
              </a:rPr>
              <a:t> </a:t>
            </a:r>
            <a:r>
              <a:rPr lang="en-GB" sz="2400" b="1" spc="-7" dirty="0" err="1">
                <a:cs typeface="Calibri"/>
              </a:rPr>
              <a:t>seq</a:t>
            </a:r>
            <a:endParaRPr lang="en-GB" sz="2400" b="1" spc="-7" dirty="0">
              <a:cs typeface="Calibri"/>
            </a:endParaRPr>
          </a:p>
          <a:p>
            <a:pPr marL="18062">
              <a:spcBef>
                <a:spcPts val="142"/>
              </a:spcBef>
            </a:pPr>
            <a:endParaRPr lang="en-GB" sz="2400" b="1" spc="-7" dirty="0">
              <a:cs typeface="Calibri"/>
            </a:endParaRPr>
          </a:p>
          <a:p>
            <a:pPr marL="18062">
              <a:spcBef>
                <a:spcPts val="142"/>
              </a:spcBef>
            </a:pPr>
            <a:endParaRPr lang="en-GB" sz="2400" spc="-7" dirty="0">
              <a:cs typeface="Calibri"/>
            </a:endParaRPr>
          </a:p>
        </p:txBody>
      </p:sp>
      <p:sp>
        <p:nvSpPr>
          <p:cNvPr id="88" name="object 24">
            <a:extLst>
              <a:ext uri="{FF2B5EF4-FFF2-40B4-BE49-F238E27FC236}">
                <a16:creationId xmlns:a16="http://schemas.microsoft.com/office/drawing/2014/main" id="{C2334CCF-AA53-2341-AC5F-D2346D217F3C}"/>
              </a:ext>
            </a:extLst>
          </p:cNvPr>
          <p:cNvSpPr txBox="1"/>
          <p:nvPr/>
        </p:nvSpPr>
        <p:spPr>
          <a:xfrm>
            <a:off x="5601916" y="2812628"/>
            <a:ext cx="7187478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spcBef>
                <a:spcPts val="100"/>
              </a:spcBef>
            </a:pPr>
            <a:r>
              <a:rPr lang="en-GB" sz="1600" spc="-45" dirty="0">
                <a:latin typeface="Arial"/>
                <a:cs typeface="Arial"/>
              </a:rPr>
              <a:t>We can isolate the DNA and sequence every each single piece of DNA attached to this protein</a:t>
            </a:r>
            <a:endParaRPr lang="en-GB" sz="1600" dirty="0">
              <a:cs typeface="Century Schoolbook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1E9725-3CD8-A94B-93AE-AB90DD5EBE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9547" y="3841514"/>
            <a:ext cx="6715323" cy="503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4426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235BF06D-F8EE-1F49-BFD2-BE78CE5211B4}"/>
              </a:ext>
            </a:extLst>
          </p:cNvPr>
          <p:cNvGraphicFramePr>
            <a:graphicFrameLocks noGrp="1"/>
          </p:cNvGraphicFramePr>
          <p:nvPr/>
        </p:nvGraphicFramePr>
        <p:xfrm>
          <a:off x="330200" y="1676400"/>
          <a:ext cx="11963400" cy="6908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5364">
                  <a:extLst>
                    <a:ext uri="{9D8B030D-6E8A-4147-A177-3AD203B41FA5}">
                      <a16:colId xmlns:a16="http://schemas.microsoft.com/office/drawing/2014/main" val="3885952033"/>
                    </a:ext>
                  </a:extLst>
                </a:gridCol>
                <a:gridCol w="1355852">
                  <a:extLst>
                    <a:ext uri="{9D8B030D-6E8A-4147-A177-3AD203B41FA5}">
                      <a16:colId xmlns:a16="http://schemas.microsoft.com/office/drawing/2014/main" val="3434030134"/>
                    </a:ext>
                  </a:extLst>
                </a:gridCol>
                <a:gridCol w="3030728">
                  <a:extLst>
                    <a:ext uri="{9D8B030D-6E8A-4147-A177-3AD203B41FA5}">
                      <a16:colId xmlns:a16="http://schemas.microsoft.com/office/drawing/2014/main" val="3957486214"/>
                    </a:ext>
                  </a:extLst>
                </a:gridCol>
                <a:gridCol w="3030728">
                  <a:extLst>
                    <a:ext uri="{9D8B030D-6E8A-4147-A177-3AD203B41FA5}">
                      <a16:colId xmlns:a16="http://schemas.microsoft.com/office/drawing/2014/main" val="169495167"/>
                    </a:ext>
                  </a:extLst>
                </a:gridCol>
                <a:gridCol w="3030728">
                  <a:extLst>
                    <a:ext uri="{9D8B030D-6E8A-4147-A177-3AD203B41FA5}">
                      <a16:colId xmlns:a16="http://schemas.microsoft.com/office/drawing/2014/main" val="3250810727"/>
                    </a:ext>
                  </a:extLst>
                </a:gridCol>
              </a:tblGrid>
              <a:tr h="1295400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chemeClr val="bg1"/>
                          </a:solidFill>
                        </a:rPr>
                        <a:t>OUTPUT</a:t>
                      </a:r>
                    </a:p>
                    <a:p>
                      <a:pPr algn="ctr"/>
                      <a:r>
                        <a:rPr lang="en-GB" sz="3200" b="1" dirty="0">
                          <a:solidFill>
                            <a:schemeClr val="bg1"/>
                          </a:solidFill>
                        </a:rPr>
                        <a:t>(what we analyse)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511215"/>
                  </a:ext>
                </a:extLst>
              </a:tr>
              <a:tr h="829811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Protein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RNA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DNA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0333273"/>
                  </a:ext>
                </a:extLst>
              </a:tr>
              <a:tr h="1410473">
                <a:tc rowSpan="3"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1" dirty="0">
                          <a:solidFill>
                            <a:schemeClr val="bg1"/>
                          </a:solidFill>
                        </a:rPr>
                        <a:t>BAIT</a:t>
                      </a:r>
                      <a:endParaRPr lang="en-GB" sz="36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chemeClr val="bg1"/>
                          </a:solidFill>
                        </a:rPr>
                        <a:t>(What we enrich)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Protein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CO-IP</a:t>
                      </a:r>
                    </a:p>
                    <a:p>
                      <a:pPr algn="ctr"/>
                      <a:r>
                        <a:rPr lang="en-GB" sz="2400" dirty="0">
                          <a:solidFill>
                            <a:sysClr val="windowText" lastClr="000000"/>
                          </a:solidFill>
                        </a:rPr>
                        <a:t>(co-immunoprecipitation)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RIP/CLIP</a:t>
                      </a:r>
                    </a:p>
                    <a:p>
                      <a:pPr algn="ctr"/>
                      <a:r>
                        <a:rPr lang="en-GB" sz="2400" dirty="0">
                          <a:solidFill>
                            <a:sysClr val="windowText" lastClr="000000"/>
                          </a:solidFill>
                        </a:rPr>
                        <a:t>(RNA-Immunoprecipitation)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ysClr val="windowText" lastClr="000000"/>
                          </a:solidFill>
                        </a:rPr>
                        <a:t>ChIP</a:t>
                      </a:r>
                      <a:endParaRPr lang="en-GB" sz="2400" b="1" dirty="0">
                        <a:solidFill>
                          <a:sysClr val="windowText" lastClr="000000"/>
                        </a:solidFill>
                      </a:endParaRPr>
                    </a:p>
                    <a:p>
                      <a:pPr algn="ctr"/>
                      <a:r>
                        <a:rPr lang="en-GB" sz="2400" dirty="0">
                          <a:solidFill>
                            <a:sysClr val="windowText" lastClr="000000"/>
                          </a:solidFill>
                        </a:rPr>
                        <a:t>(Chromatin Immunoprecipitation)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2223875"/>
                  </a:ext>
                </a:extLst>
              </a:tr>
              <a:tr h="1961965">
                <a:tc v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RNA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Exogenous RNA pull</a:t>
                      </a:r>
                    </a:p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 Down</a:t>
                      </a:r>
                    </a:p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RAP-Protein</a:t>
                      </a: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spc="-5" dirty="0">
                          <a:cs typeface="Calibri"/>
                        </a:rPr>
                        <a:t>(RNA </a:t>
                      </a:r>
                      <a:r>
                        <a:rPr lang="en-GB" sz="2400" spc="95" dirty="0">
                          <a:cs typeface="Calibri"/>
                        </a:rPr>
                        <a:t>antisense</a:t>
                      </a:r>
                      <a:r>
                        <a:rPr lang="en-GB" sz="2400" dirty="0">
                          <a:cs typeface="Calibri"/>
                        </a:rPr>
                        <a:t> </a:t>
                      </a:r>
                      <a:r>
                        <a:rPr lang="en-GB" sz="2400" spc="65" dirty="0" err="1">
                          <a:cs typeface="Calibri"/>
                        </a:rPr>
                        <a:t>puriﬁcaton</a:t>
                      </a:r>
                      <a:r>
                        <a:rPr lang="en-GB" sz="2400" spc="65" dirty="0">
                          <a:cs typeface="Calibri"/>
                        </a:rPr>
                        <a:t>)</a:t>
                      </a:r>
                      <a:endParaRPr lang="en-GB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RAP-RNA</a:t>
                      </a:r>
                    </a:p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spc="-5" dirty="0">
                          <a:cs typeface="Calibri"/>
                        </a:rPr>
                        <a:t>(RNA </a:t>
                      </a:r>
                      <a:r>
                        <a:rPr lang="en-GB" sz="2400" spc="95" dirty="0">
                          <a:cs typeface="Calibri"/>
                        </a:rPr>
                        <a:t>antisense</a:t>
                      </a:r>
                      <a:r>
                        <a:rPr lang="en-GB" sz="2400" dirty="0">
                          <a:cs typeface="Calibri"/>
                        </a:rPr>
                        <a:t> </a:t>
                      </a:r>
                      <a:r>
                        <a:rPr lang="en-GB" sz="2400" spc="65" dirty="0" err="1">
                          <a:cs typeface="Calibri"/>
                        </a:rPr>
                        <a:t>puriﬁcaton</a:t>
                      </a:r>
                      <a:r>
                        <a:rPr lang="en-GB" sz="2400" spc="65" dirty="0">
                          <a:cs typeface="Calibri"/>
                        </a:rPr>
                        <a:t>)</a:t>
                      </a:r>
                      <a:endParaRPr lang="en-GB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ysClr val="windowText" lastClr="000000"/>
                          </a:solidFill>
                        </a:rPr>
                        <a:t>ChIrP</a:t>
                      </a:r>
                      <a:endParaRPr lang="en-GB" sz="2400" b="1" dirty="0">
                        <a:solidFill>
                          <a:sysClr val="windowText" lastClr="000000"/>
                        </a:solidFill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spc="75" dirty="0">
                          <a:cs typeface="Calibri"/>
                        </a:rPr>
                        <a:t>(Chromatin </a:t>
                      </a:r>
                      <a:r>
                        <a:rPr lang="en-GB" sz="2400" spc="95" dirty="0">
                          <a:cs typeface="Calibri"/>
                        </a:rPr>
                        <a:t>isolation </a:t>
                      </a:r>
                      <a:r>
                        <a:rPr lang="en-GB" sz="2400" spc="-10" dirty="0">
                          <a:cs typeface="Calibri"/>
                        </a:rPr>
                        <a:t>by </a:t>
                      </a:r>
                      <a:r>
                        <a:rPr lang="en-GB" sz="2400" spc="-5" dirty="0">
                          <a:cs typeface="Calibri"/>
                        </a:rPr>
                        <a:t>RNA</a:t>
                      </a:r>
                      <a:r>
                        <a:rPr lang="en-GB" sz="2400" spc="-165" dirty="0">
                          <a:cs typeface="Calibri"/>
                        </a:rPr>
                        <a:t> </a:t>
                      </a:r>
                      <a:r>
                        <a:rPr lang="en-GB" sz="2400" spc="65" dirty="0">
                          <a:cs typeface="Calibri"/>
                        </a:rPr>
                        <a:t>puriﬁcation)</a:t>
                      </a:r>
                      <a:endParaRPr lang="en-GB" sz="2400" dirty="0"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35707"/>
                  </a:ext>
                </a:extLst>
              </a:tr>
              <a:tr h="1410473">
                <a:tc v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DNA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DNA pull down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Conformation capture</a:t>
                      </a:r>
                    </a:p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3C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870518"/>
                  </a:ext>
                </a:extLst>
              </a:tr>
            </a:tbl>
          </a:graphicData>
        </a:graphic>
      </p:graphicFrame>
      <p:sp>
        <p:nvSpPr>
          <p:cNvPr id="4" name="object 3">
            <a:extLst>
              <a:ext uri="{FF2B5EF4-FFF2-40B4-BE49-F238E27FC236}">
                <a16:creationId xmlns:a16="http://schemas.microsoft.com/office/drawing/2014/main" id="{BEF5D989-99A0-814C-BF48-B63B197D50CB}"/>
              </a:ext>
            </a:extLst>
          </p:cNvPr>
          <p:cNvSpPr txBox="1"/>
          <p:nvPr/>
        </p:nvSpPr>
        <p:spPr>
          <a:xfrm>
            <a:off x="330200" y="0"/>
            <a:ext cx="9143999" cy="662361"/>
          </a:xfrm>
          <a:prstGeom prst="rect">
            <a:avLst/>
          </a:prstGeom>
        </p:spPr>
        <p:txBody>
          <a:bodyPr vert="horz" wrap="square" lIns="0" tIns="1073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5"/>
              </a:spcBef>
              <a:tabLst>
                <a:tab pos="354965" algn="l"/>
                <a:tab pos="355600" algn="l"/>
              </a:tabLst>
            </a:pPr>
            <a:r>
              <a:rPr lang="it-IT" sz="3600" spc="-10" dirty="0" err="1">
                <a:solidFill>
                  <a:schemeClr val="accent2">
                    <a:lumMod val="50000"/>
                  </a:schemeClr>
                </a:solidFill>
                <a:cs typeface="Calibri"/>
              </a:rPr>
              <a:t>Types</a:t>
            </a:r>
            <a:r>
              <a:rPr lang="it-IT" sz="3600" spc="-10" dirty="0">
                <a:solidFill>
                  <a:schemeClr val="accent2">
                    <a:lumMod val="50000"/>
                  </a:schemeClr>
                </a:solidFill>
                <a:cs typeface="Calibri"/>
              </a:rPr>
              <a:t> of </a:t>
            </a:r>
            <a:r>
              <a:rPr lang="it-IT" sz="3600" spc="-10" dirty="0" err="1">
                <a:solidFill>
                  <a:schemeClr val="accent2">
                    <a:lumMod val="50000"/>
                  </a:schemeClr>
                </a:solidFill>
                <a:cs typeface="Calibri"/>
              </a:rPr>
              <a:t>interaction</a:t>
            </a:r>
            <a:endParaRPr lang="it-IT" sz="3600" spc="-10" dirty="0">
              <a:solidFill>
                <a:schemeClr val="accent2">
                  <a:lumMod val="50000"/>
                </a:schemeClr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20308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701C299-A6F6-CC42-95F3-5063991DEA83}"/>
              </a:ext>
            </a:extLst>
          </p:cNvPr>
          <p:cNvSpPr/>
          <p:nvPr/>
        </p:nvSpPr>
        <p:spPr>
          <a:xfrm>
            <a:off x="-41392" y="-15882"/>
            <a:ext cx="13173192" cy="102572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673" y="67510"/>
            <a:ext cx="7491050" cy="718558"/>
          </a:xfrm>
          <a:prstGeom prst="rect">
            <a:avLst/>
          </a:prstGeom>
          <a:ln>
            <a:noFill/>
          </a:ln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4551" spc="-7" dirty="0" err="1">
                <a:solidFill>
                  <a:schemeClr val="bg1"/>
                </a:solidFill>
                <a:latin typeface="+mn-lt"/>
              </a:rPr>
              <a:t>ChIRP</a:t>
            </a:r>
            <a:endParaRPr sz="455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2" name="Left Bracket 71">
            <a:extLst>
              <a:ext uri="{FF2B5EF4-FFF2-40B4-BE49-F238E27FC236}">
                <a16:creationId xmlns:a16="http://schemas.microsoft.com/office/drawing/2014/main" id="{72773CDB-D5D1-0449-8B1D-B916B0903265}"/>
              </a:ext>
            </a:extLst>
          </p:cNvPr>
          <p:cNvSpPr/>
          <p:nvPr/>
        </p:nvSpPr>
        <p:spPr>
          <a:xfrm>
            <a:off x="2565625" y="3867298"/>
            <a:ext cx="256000" cy="215522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73" name="Left Bracket 72">
            <a:extLst>
              <a:ext uri="{FF2B5EF4-FFF2-40B4-BE49-F238E27FC236}">
                <a16:creationId xmlns:a16="http://schemas.microsoft.com/office/drawing/2014/main" id="{E202F278-2CBA-9C44-884B-DE8A61D18A59}"/>
              </a:ext>
            </a:extLst>
          </p:cNvPr>
          <p:cNvSpPr/>
          <p:nvPr/>
        </p:nvSpPr>
        <p:spPr>
          <a:xfrm>
            <a:off x="2565625" y="2751954"/>
            <a:ext cx="256000" cy="786934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74" name="Left Bracket 73">
            <a:extLst>
              <a:ext uri="{FF2B5EF4-FFF2-40B4-BE49-F238E27FC236}">
                <a16:creationId xmlns:a16="http://schemas.microsoft.com/office/drawing/2014/main" id="{826FFB36-F78B-0742-83B8-C10579514C0A}"/>
              </a:ext>
            </a:extLst>
          </p:cNvPr>
          <p:cNvSpPr/>
          <p:nvPr/>
        </p:nvSpPr>
        <p:spPr>
          <a:xfrm>
            <a:off x="2565624" y="6267423"/>
            <a:ext cx="256000" cy="89733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75" name="Left Bracket 74">
            <a:extLst>
              <a:ext uri="{FF2B5EF4-FFF2-40B4-BE49-F238E27FC236}">
                <a16:creationId xmlns:a16="http://schemas.microsoft.com/office/drawing/2014/main" id="{7D03145C-FAA2-A642-88A6-C4251D31EF83}"/>
              </a:ext>
            </a:extLst>
          </p:cNvPr>
          <p:cNvSpPr/>
          <p:nvPr/>
        </p:nvSpPr>
        <p:spPr>
          <a:xfrm>
            <a:off x="2565624" y="7632776"/>
            <a:ext cx="256000" cy="89733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76" name="object 5">
            <a:extLst>
              <a:ext uri="{FF2B5EF4-FFF2-40B4-BE49-F238E27FC236}">
                <a16:creationId xmlns:a16="http://schemas.microsoft.com/office/drawing/2014/main" id="{27681478-69A1-ED4D-AD2C-78FF0ABDFBE1}"/>
              </a:ext>
            </a:extLst>
          </p:cNvPr>
          <p:cNvSpPr txBox="1"/>
          <p:nvPr/>
        </p:nvSpPr>
        <p:spPr>
          <a:xfrm>
            <a:off x="741036" y="2887893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Prepare</a:t>
            </a:r>
            <a:endParaRPr sz="2844" dirty="0">
              <a:cs typeface="Calibri"/>
            </a:endParaRPr>
          </a:p>
        </p:txBody>
      </p:sp>
      <p:sp>
        <p:nvSpPr>
          <p:cNvPr id="77" name="object 5">
            <a:extLst>
              <a:ext uri="{FF2B5EF4-FFF2-40B4-BE49-F238E27FC236}">
                <a16:creationId xmlns:a16="http://schemas.microsoft.com/office/drawing/2014/main" id="{92A09CAD-6483-B14D-A713-5C88CE182BCB}"/>
              </a:ext>
            </a:extLst>
          </p:cNvPr>
          <p:cNvSpPr txBox="1"/>
          <p:nvPr/>
        </p:nvSpPr>
        <p:spPr>
          <a:xfrm>
            <a:off x="713834" y="4595359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Enrich</a:t>
            </a:r>
            <a:endParaRPr sz="2844" dirty="0">
              <a:cs typeface="Calibri"/>
            </a:endParaRPr>
          </a:p>
        </p:txBody>
      </p:sp>
      <p:sp>
        <p:nvSpPr>
          <p:cNvPr id="78" name="object 5">
            <a:extLst>
              <a:ext uri="{FF2B5EF4-FFF2-40B4-BE49-F238E27FC236}">
                <a16:creationId xmlns:a16="http://schemas.microsoft.com/office/drawing/2014/main" id="{153846E3-5E02-2142-86CD-80EEE3B5D59A}"/>
              </a:ext>
            </a:extLst>
          </p:cNvPr>
          <p:cNvSpPr txBox="1"/>
          <p:nvPr/>
        </p:nvSpPr>
        <p:spPr>
          <a:xfrm>
            <a:off x="701134" y="6435221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>
                <a:cs typeface="Calibri"/>
              </a:rPr>
              <a:t>Wash</a:t>
            </a:r>
            <a:endParaRPr sz="2844" dirty="0">
              <a:cs typeface="Calibri"/>
            </a:endParaRPr>
          </a:p>
        </p:txBody>
      </p:sp>
      <p:sp>
        <p:nvSpPr>
          <p:cNvPr id="79" name="object 5">
            <a:extLst>
              <a:ext uri="{FF2B5EF4-FFF2-40B4-BE49-F238E27FC236}">
                <a16:creationId xmlns:a16="http://schemas.microsoft.com/office/drawing/2014/main" id="{B9B84F16-588C-024A-81B0-DE579BBD2383}"/>
              </a:ext>
            </a:extLst>
          </p:cNvPr>
          <p:cNvSpPr txBox="1"/>
          <p:nvPr/>
        </p:nvSpPr>
        <p:spPr>
          <a:xfrm>
            <a:off x="705211" y="7819117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Analyse</a:t>
            </a:r>
            <a:endParaRPr sz="2844" dirty="0">
              <a:cs typeface="Calibri"/>
            </a:endParaRPr>
          </a:p>
        </p:txBody>
      </p:sp>
      <p:sp>
        <p:nvSpPr>
          <p:cNvPr id="58" name="object 5">
            <a:extLst>
              <a:ext uri="{FF2B5EF4-FFF2-40B4-BE49-F238E27FC236}">
                <a16:creationId xmlns:a16="http://schemas.microsoft.com/office/drawing/2014/main" id="{A88906EB-7ED5-DD44-A30A-3257505B76A9}"/>
              </a:ext>
            </a:extLst>
          </p:cNvPr>
          <p:cNvSpPr txBox="1"/>
          <p:nvPr/>
        </p:nvSpPr>
        <p:spPr>
          <a:xfrm>
            <a:off x="93510" y="1144858"/>
            <a:ext cx="12715955" cy="100466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254000">
              <a:lnSpc>
                <a:spcPct val="100000"/>
              </a:lnSpc>
              <a:spcBef>
                <a:spcPts val="100"/>
              </a:spcBef>
              <a:tabLst>
                <a:tab pos="4624705" algn="l"/>
              </a:tabLst>
            </a:pPr>
            <a:r>
              <a:rPr lang="en-GB" sz="2400" b="1" spc="-5" dirty="0">
                <a:solidFill>
                  <a:srgbClr val="5F5F5F"/>
                </a:solidFill>
                <a:cs typeface="Century Schoolbook"/>
              </a:rPr>
              <a:t>AIM: Identification of RNA interactions with the chromatin. Bait: RNA output: DNA/protein)</a:t>
            </a:r>
            <a:endParaRPr lang="en-GB" sz="3200" dirty="0">
              <a:cs typeface="Century Schoolbook"/>
            </a:endParaRPr>
          </a:p>
          <a:p>
            <a:pPr marL="12700" marR="5080">
              <a:lnSpc>
                <a:spcPct val="102299"/>
              </a:lnSpc>
            </a:pPr>
            <a:r>
              <a:rPr lang="en-GB" sz="2000" b="1" spc="-5" dirty="0" err="1">
                <a:cs typeface="Century Schoolbook"/>
              </a:rPr>
              <a:t>ChIRP</a:t>
            </a:r>
            <a:r>
              <a:rPr lang="en-GB" sz="2000" b="1" spc="-5" dirty="0">
                <a:cs typeface="Century Schoolbook"/>
              </a:rPr>
              <a:t> (Chromatin Isolation by RNA Purification) </a:t>
            </a:r>
            <a:r>
              <a:rPr lang="en-GB" sz="2000" dirty="0">
                <a:cs typeface="Century Schoolbook"/>
              </a:rPr>
              <a:t>a pull down technique </a:t>
            </a:r>
            <a:r>
              <a:rPr lang="en-GB" sz="2000" spc="-5" dirty="0">
                <a:cs typeface="Century Schoolbook"/>
              </a:rPr>
              <a:t>used </a:t>
            </a:r>
            <a:r>
              <a:rPr lang="en-GB" sz="2000" dirty="0">
                <a:cs typeface="Century Schoolbook"/>
              </a:rPr>
              <a:t>to  </a:t>
            </a:r>
            <a:r>
              <a:rPr lang="en-GB" sz="2000" spc="-5" dirty="0">
                <a:cs typeface="Century Schoolbook"/>
              </a:rPr>
              <a:t>investigate the interaction between RNA (usually ncRNAs and chromatin). Not only serve to determine interaction but also place of the interaction.</a:t>
            </a:r>
            <a:endParaRPr lang="en-GB" sz="2000" dirty="0">
              <a:cs typeface="Century Schoolbook"/>
            </a:endParaRPr>
          </a:p>
        </p:txBody>
      </p:sp>
      <p:pic>
        <p:nvPicPr>
          <p:cNvPr id="29698" name="Picture 2" descr="Chromatin Isolation by RNA Purification (ChIRP) | Protocol">
            <a:extLst>
              <a:ext uri="{FF2B5EF4-FFF2-40B4-BE49-F238E27FC236}">
                <a16:creationId xmlns:a16="http://schemas.microsoft.com/office/drawing/2014/main" id="{DD9C4BD8-A4E9-C946-B7F8-1CEE73033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00" y="2594320"/>
            <a:ext cx="2605430" cy="685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0FDB9FF-4761-F542-93CE-6120462DE3DD}"/>
              </a:ext>
            </a:extLst>
          </p:cNvPr>
          <p:cNvSpPr/>
          <p:nvPr/>
        </p:nvSpPr>
        <p:spPr>
          <a:xfrm>
            <a:off x="6307065" y="2594320"/>
            <a:ext cx="6502400" cy="22586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82600" indent="-444500">
              <a:lnSpc>
                <a:spcPct val="100000"/>
              </a:lnSpc>
              <a:spcBef>
                <a:spcPts val="100"/>
              </a:spcBef>
              <a:buSzPct val="75000"/>
              <a:buChar char="•"/>
              <a:tabLst>
                <a:tab pos="481965" algn="l"/>
                <a:tab pos="482600" algn="l"/>
              </a:tabLst>
            </a:pPr>
            <a:r>
              <a:rPr lang="en-GB" spc="-5" dirty="0">
                <a:cs typeface="Century Schoolbook"/>
              </a:rPr>
              <a:t>Chromatin associated </a:t>
            </a:r>
            <a:r>
              <a:rPr lang="en-GB" spc="-5" dirty="0" err="1">
                <a:cs typeface="Century Schoolbook"/>
              </a:rPr>
              <a:t>lncRNAs</a:t>
            </a:r>
            <a:endParaRPr lang="en-GB" dirty="0">
              <a:cs typeface="Century Schoolbook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Century Schoolbook"/>
              <a:buChar char="•"/>
            </a:pPr>
            <a:endParaRPr lang="en-GB" dirty="0">
              <a:cs typeface="Century Schoolbook"/>
            </a:endParaRPr>
          </a:p>
          <a:p>
            <a:pPr marL="482600" indent="-444500">
              <a:lnSpc>
                <a:spcPct val="100000"/>
              </a:lnSpc>
              <a:buSzPct val="75000"/>
              <a:buChar char="•"/>
              <a:tabLst>
                <a:tab pos="481965" algn="l"/>
                <a:tab pos="482600" algn="l"/>
              </a:tabLst>
            </a:pPr>
            <a:r>
              <a:rPr lang="en-GB" spc="-5" dirty="0">
                <a:cs typeface="Century Schoolbook"/>
              </a:rPr>
              <a:t>Discrimination between </a:t>
            </a:r>
            <a:r>
              <a:rPr lang="en-GB" b="1" i="1" dirty="0">
                <a:cs typeface="Century Schoolbook"/>
              </a:rPr>
              <a:t>cis </a:t>
            </a:r>
            <a:r>
              <a:rPr lang="en-GB" spc="-5" dirty="0">
                <a:cs typeface="Century Schoolbook"/>
              </a:rPr>
              <a:t>and </a:t>
            </a:r>
            <a:r>
              <a:rPr lang="en-GB" b="1" i="1" spc="-5" dirty="0">
                <a:cs typeface="Century Schoolbook"/>
              </a:rPr>
              <a:t>trans</a:t>
            </a:r>
            <a:r>
              <a:rPr lang="en-GB" b="1" i="1" spc="-65" dirty="0">
                <a:cs typeface="Century Schoolbook"/>
              </a:rPr>
              <a:t> </a:t>
            </a:r>
            <a:r>
              <a:rPr lang="en-GB" spc="-5" dirty="0">
                <a:cs typeface="Century Schoolbook"/>
              </a:rPr>
              <a:t>action</a:t>
            </a:r>
            <a:endParaRPr lang="en-GB" dirty="0">
              <a:cs typeface="Century Schoolbook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Century Schoolbook"/>
              <a:buChar char="•"/>
            </a:pPr>
            <a:endParaRPr lang="en-GB" sz="2000" dirty="0">
              <a:cs typeface="Century Schoolbook"/>
            </a:endParaRPr>
          </a:p>
          <a:p>
            <a:pPr marL="482600" marR="17780" indent="-444500">
              <a:lnSpc>
                <a:spcPts val="4300"/>
              </a:lnSpc>
              <a:spcBef>
                <a:spcPts val="5"/>
              </a:spcBef>
              <a:buSzPct val="75000"/>
              <a:buChar char="•"/>
              <a:tabLst>
                <a:tab pos="481965" algn="l"/>
                <a:tab pos="482600" algn="l"/>
              </a:tabLst>
            </a:pPr>
            <a:r>
              <a:rPr lang="en-GB" spc="-5" dirty="0">
                <a:cs typeface="Century Schoolbook"/>
              </a:rPr>
              <a:t>The amount </a:t>
            </a:r>
            <a:r>
              <a:rPr lang="en-GB" dirty="0">
                <a:cs typeface="Century Schoolbook"/>
              </a:rPr>
              <a:t>of </a:t>
            </a:r>
            <a:r>
              <a:rPr lang="en-GB" spc="-5" dirty="0">
                <a:cs typeface="Century Schoolbook"/>
              </a:rPr>
              <a:t>cellular extract depends </a:t>
            </a:r>
            <a:r>
              <a:rPr lang="en-GB" dirty="0">
                <a:cs typeface="Century Schoolbook"/>
              </a:rPr>
              <a:t>on </a:t>
            </a:r>
            <a:r>
              <a:rPr lang="en-GB" spc="-5" dirty="0">
                <a:cs typeface="Century Schoolbook"/>
              </a:rPr>
              <a:t>the  abundance </a:t>
            </a:r>
            <a:r>
              <a:rPr lang="en-GB" dirty="0">
                <a:cs typeface="Century Schoolbook"/>
              </a:rPr>
              <a:t>of </a:t>
            </a:r>
            <a:r>
              <a:rPr lang="en-GB" spc="-5" dirty="0">
                <a:cs typeface="Century Schoolbook"/>
              </a:rPr>
              <a:t>the</a:t>
            </a:r>
            <a:r>
              <a:rPr lang="en-GB" spc="-15" dirty="0">
                <a:cs typeface="Century Schoolbook"/>
              </a:rPr>
              <a:t> </a:t>
            </a:r>
            <a:r>
              <a:rPr lang="en-GB" spc="-5" dirty="0">
                <a:cs typeface="Century Schoolbook"/>
              </a:rPr>
              <a:t>lncRNA</a:t>
            </a:r>
            <a:endParaRPr lang="en-GB" dirty="0">
              <a:cs typeface="Century Schoolbook"/>
            </a:endParaRPr>
          </a:p>
        </p:txBody>
      </p:sp>
      <p:sp>
        <p:nvSpPr>
          <p:cNvPr id="63" name="object 9">
            <a:extLst>
              <a:ext uri="{FF2B5EF4-FFF2-40B4-BE49-F238E27FC236}">
                <a16:creationId xmlns:a16="http://schemas.microsoft.com/office/drawing/2014/main" id="{32A029F1-4C92-DA4B-B58A-6DD2A5F6AD2C}"/>
              </a:ext>
            </a:extLst>
          </p:cNvPr>
          <p:cNvSpPr txBox="1"/>
          <p:nvPr/>
        </p:nvSpPr>
        <p:spPr>
          <a:xfrm>
            <a:off x="11465779" y="9450715"/>
            <a:ext cx="153289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i="1" dirty="0">
                <a:latin typeface="Times New Roman"/>
                <a:cs typeface="Times New Roman"/>
              </a:rPr>
              <a:t>Ci Chu </a:t>
            </a:r>
            <a:r>
              <a:rPr sz="1600" b="1" i="1" spc="-5" dirty="0">
                <a:latin typeface="Times New Roman"/>
                <a:cs typeface="Times New Roman"/>
              </a:rPr>
              <a:t>et al.</a:t>
            </a:r>
            <a:r>
              <a:rPr sz="1600" b="1" i="1" spc="-75" dirty="0">
                <a:latin typeface="Times New Roman"/>
                <a:cs typeface="Times New Roman"/>
              </a:rPr>
              <a:t> </a:t>
            </a:r>
            <a:r>
              <a:rPr sz="1600" b="1" i="1" spc="-25" dirty="0">
                <a:latin typeface="Times New Roman"/>
                <a:cs typeface="Times New Roman"/>
              </a:rPr>
              <a:t>2011</a:t>
            </a:r>
            <a:endParaRPr sz="16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06228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04698D-25A4-7549-8681-2A437E6746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313"/>
          <a:stretch/>
        </p:blipFill>
        <p:spPr>
          <a:xfrm>
            <a:off x="406400" y="1205461"/>
            <a:ext cx="9601200" cy="4849135"/>
          </a:xfrm>
          <a:prstGeom prst="rect">
            <a:avLst/>
          </a:prstGeom>
        </p:spPr>
      </p:pic>
      <p:pic>
        <p:nvPicPr>
          <p:cNvPr id="2050" name="Picture 2" descr="Computational Modeling of Realistic Cell Membranes. - Chem. Rev. - X-MOL">
            <a:extLst>
              <a:ext uri="{FF2B5EF4-FFF2-40B4-BE49-F238E27FC236}">
                <a16:creationId xmlns:a16="http://schemas.microsoft.com/office/drawing/2014/main" id="{37977EBB-2C8E-CF4A-BC87-8175A9406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6228430"/>
            <a:ext cx="4183681" cy="350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5AB350CC-7CFF-DC41-BB06-3EAE00255C06}"/>
              </a:ext>
            </a:extLst>
          </p:cNvPr>
          <p:cNvSpPr txBox="1"/>
          <p:nvPr/>
        </p:nvSpPr>
        <p:spPr>
          <a:xfrm>
            <a:off x="254000" y="152400"/>
            <a:ext cx="9143999" cy="662361"/>
          </a:xfrm>
          <a:prstGeom prst="rect">
            <a:avLst/>
          </a:prstGeom>
        </p:spPr>
        <p:txBody>
          <a:bodyPr vert="horz" wrap="square" lIns="0" tIns="1073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5"/>
              </a:spcBef>
              <a:tabLst>
                <a:tab pos="354965" algn="l"/>
                <a:tab pos="355600" algn="l"/>
              </a:tabLst>
            </a:pPr>
            <a:r>
              <a:rPr lang="it-IT" sz="3600" spc="-10" dirty="0" err="1">
                <a:solidFill>
                  <a:srgbClr val="C00000"/>
                </a:solidFill>
                <a:cs typeface="Calibri"/>
              </a:rPr>
              <a:t>Cells</a:t>
            </a:r>
            <a:r>
              <a:rPr lang="it-IT" sz="3600" spc="-10" dirty="0">
                <a:solidFill>
                  <a:srgbClr val="C00000"/>
                </a:solidFill>
                <a:cs typeface="Calibri"/>
              </a:rPr>
              <a:t> are </a:t>
            </a:r>
            <a:r>
              <a:rPr lang="it-IT" sz="3600" spc="-10" dirty="0" err="1">
                <a:solidFill>
                  <a:srgbClr val="C00000"/>
                </a:solidFill>
                <a:cs typeface="Calibri"/>
              </a:rPr>
              <a:t>complex</a:t>
            </a:r>
            <a:endParaRPr sz="3600" dirty="0">
              <a:solidFill>
                <a:srgbClr val="C00000"/>
              </a:solidFill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3925557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701C299-A6F6-CC42-95F3-5063991DEA83}"/>
              </a:ext>
            </a:extLst>
          </p:cNvPr>
          <p:cNvSpPr/>
          <p:nvPr/>
        </p:nvSpPr>
        <p:spPr>
          <a:xfrm>
            <a:off x="-41392" y="-15882"/>
            <a:ext cx="13173192" cy="102572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673" y="67510"/>
            <a:ext cx="7491050" cy="718558"/>
          </a:xfrm>
          <a:prstGeom prst="rect">
            <a:avLst/>
          </a:prstGeom>
          <a:ln>
            <a:noFill/>
          </a:ln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4551" spc="-7" dirty="0" err="1">
                <a:solidFill>
                  <a:schemeClr val="bg1"/>
                </a:solidFill>
                <a:latin typeface="+mn-lt"/>
              </a:rPr>
              <a:t>ChIRP</a:t>
            </a:r>
            <a:endParaRPr sz="455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2" name="Left Bracket 71">
            <a:extLst>
              <a:ext uri="{FF2B5EF4-FFF2-40B4-BE49-F238E27FC236}">
                <a16:creationId xmlns:a16="http://schemas.microsoft.com/office/drawing/2014/main" id="{72773CDB-D5D1-0449-8B1D-B916B0903265}"/>
              </a:ext>
            </a:extLst>
          </p:cNvPr>
          <p:cNvSpPr/>
          <p:nvPr/>
        </p:nvSpPr>
        <p:spPr>
          <a:xfrm>
            <a:off x="2565625" y="3867298"/>
            <a:ext cx="256000" cy="215522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73" name="Left Bracket 72">
            <a:extLst>
              <a:ext uri="{FF2B5EF4-FFF2-40B4-BE49-F238E27FC236}">
                <a16:creationId xmlns:a16="http://schemas.microsoft.com/office/drawing/2014/main" id="{E202F278-2CBA-9C44-884B-DE8A61D18A59}"/>
              </a:ext>
            </a:extLst>
          </p:cNvPr>
          <p:cNvSpPr/>
          <p:nvPr/>
        </p:nvSpPr>
        <p:spPr>
          <a:xfrm>
            <a:off x="2565625" y="2751954"/>
            <a:ext cx="256000" cy="786934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74" name="Left Bracket 73">
            <a:extLst>
              <a:ext uri="{FF2B5EF4-FFF2-40B4-BE49-F238E27FC236}">
                <a16:creationId xmlns:a16="http://schemas.microsoft.com/office/drawing/2014/main" id="{826FFB36-F78B-0742-83B8-C10579514C0A}"/>
              </a:ext>
            </a:extLst>
          </p:cNvPr>
          <p:cNvSpPr/>
          <p:nvPr/>
        </p:nvSpPr>
        <p:spPr>
          <a:xfrm>
            <a:off x="2565624" y="6267423"/>
            <a:ext cx="256000" cy="89733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75" name="Left Bracket 74">
            <a:extLst>
              <a:ext uri="{FF2B5EF4-FFF2-40B4-BE49-F238E27FC236}">
                <a16:creationId xmlns:a16="http://schemas.microsoft.com/office/drawing/2014/main" id="{7D03145C-FAA2-A642-88A6-C4251D31EF83}"/>
              </a:ext>
            </a:extLst>
          </p:cNvPr>
          <p:cNvSpPr/>
          <p:nvPr/>
        </p:nvSpPr>
        <p:spPr>
          <a:xfrm>
            <a:off x="2565624" y="7632776"/>
            <a:ext cx="256000" cy="89733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76" name="object 5">
            <a:extLst>
              <a:ext uri="{FF2B5EF4-FFF2-40B4-BE49-F238E27FC236}">
                <a16:creationId xmlns:a16="http://schemas.microsoft.com/office/drawing/2014/main" id="{27681478-69A1-ED4D-AD2C-78FF0ABDFBE1}"/>
              </a:ext>
            </a:extLst>
          </p:cNvPr>
          <p:cNvSpPr txBox="1"/>
          <p:nvPr/>
        </p:nvSpPr>
        <p:spPr>
          <a:xfrm>
            <a:off x="741036" y="2887893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Prepare</a:t>
            </a:r>
            <a:endParaRPr sz="2844" dirty="0">
              <a:cs typeface="Calibri"/>
            </a:endParaRPr>
          </a:p>
        </p:txBody>
      </p:sp>
      <p:sp>
        <p:nvSpPr>
          <p:cNvPr id="77" name="object 5">
            <a:extLst>
              <a:ext uri="{FF2B5EF4-FFF2-40B4-BE49-F238E27FC236}">
                <a16:creationId xmlns:a16="http://schemas.microsoft.com/office/drawing/2014/main" id="{92A09CAD-6483-B14D-A713-5C88CE182BCB}"/>
              </a:ext>
            </a:extLst>
          </p:cNvPr>
          <p:cNvSpPr txBox="1"/>
          <p:nvPr/>
        </p:nvSpPr>
        <p:spPr>
          <a:xfrm>
            <a:off x="713834" y="4595359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Enrich</a:t>
            </a:r>
            <a:endParaRPr sz="2844" dirty="0">
              <a:cs typeface="Calibri"/>
            </a:endParaRPr>
          </a:p>
        </p:txBody>
      </p:sp>
      <p:sp>
        <p:nvSpPr>
          <p:cNvPr id="78" name="object 5">
            <a:extLst>
              <a:ext uri="{FF2B5EF4-FFF2-40B4-BE49-F238E27FC236}">
                <a16:creationId xmlns:a16="http://schemas.microsoft.com/office/drawing/2014/main" id="{153846E3-5E02-2142-86CD-80EEE3B5D59A}"/>
              </a:ext>
            </a:extLst>
          </p:cNvPr>
          <p:cNvSpPr txBox="1"/>
          <p:nvPr/>
        </p:nvSpPr>
        <p:spPr>
          <a:xfrm>
            <a:off x="701134" y="6435221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>
                <a:cs typeface="Calibri"/>
              </a:rPr>
              <a:t>Wash</a:t>
            </a:r>
            <a:endParaRPr sz="2844" dirty="0">
              <a:cs typeface="Calibri"/>
            </a:endParaRPr>
          </a:p>
        </p:txBody>
      </p:sp>
      <p:sp>
        <p:nvSpPr>
          <p:cNvPr id="79" name="object 5">
            <a:extLst>
              <a:ext uri="{FF2B5EF4-FFF2-40B4-BE49-F238E27FC236}">
                <a16:creationId xmlns:a16="http://schemas.microsoft.com/office/drawing/2014/main" id="{B9B84F16-588C-024A-81B0-DE579BBD2383}"/>
              </a:ext>
            </a:extLst>
          </p:cNvPr>
          <p:cNvSpPr txBox="1"/>
          <p:nvPr/>
        </p:nvSpPr>
        <p:spPr>
          <a:xfrm>
            <a:off x="705211" y="7819117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Analyse</a:t>
            </a:r>
            <a:endParaRPr sz="2844" dirty="0">
              <a:cs typeface="Calibri"/>
            </a:endParaRPr>
          </a:p>
        </p:txBody>
      </p:sp>
      <p:pic>
        <p:nvPicPr>
          <p:cNvPr id="29698" name="Picture 2" descr="Chromatin Isolation by RNA Purification (ChIRP) | Protocol">
            <a:extLst>
              <a:ext uri="{FF2B5EF4-FFF2-40B4-BE49-F238E27FC236}">
                <a16:creationId xmlns:a16="http://schemas.microsoft.com/office/drawing/2014/main" id="{DD9C4BD8-A4E9-C946-B7F8-1CEE73033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00" y="2594320"/>
            <a:ext cx="2605430" cy="685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object 9">
            <a:extLst>
              <a:ext uri="{FF2B5EF4-FFF2-40B4-BE49-F238E27FC236}">
                <a16:creationId xmlns:a16="http://schemas.microsoft.com/office/drawing/2014/main" id="{32A029F1-4C92-DA4B-B58A-6DD2A5F6AD2C}"/>
              </a:ext>
            </a:extLst>
          </p:cNvPr>
          <p:cNvSpPr txBox="1"/>
          <p:nvPr/>
        </p:nvSpPr>
        <p:spPr>
          <a:xfrm>
            <a:off x="11465779" y="9450715"/>
            <a:ext cx="153289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i="1" dirty="0">
                <a:latin typeface="Times New Roman"/>
                <a:cs typeface="Times New Roman"/>
              </a:rPr>
              <a:t>Ci Chu </a:t>
            </a:r>
            <a:r>
              <a:rPr sz="1600" b="1" i="1" spc="-5" dirty="0">
                <a:latin typeface="Times New Roman"/>
                <a:cs typeface="Times New Roman"/>
              </a:rPr>
              <a:t>et al.</a:t>
            </a:r>
            <a:r>
              <a:rPr sz="1600" b="1" i="1" spc="-75" dirty="0">
                <a:latin typeface="Times New Roman"/>
                <a:cs typeface="Times New Roman"/>
              </a:rPr>
              <a:t> </a:t>
            </a:r>
            <a:r>
              <a:rPr sz="1600" b="1" i="1" spc="-25" dirty="0">
                <a:latin typeface="Times New Roman"/>
                <a:cs typeface="Times New Roman"/>
              </a:rPr>
              <a:t>2011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A6D1ADC3-D294-774E-BE4F-24902DD434F1}"/>
              </a:ext>
            </a:extLst>
          </p:cNvPr>
          <p:cNvSpPr txBox="1"/>
          <p:nvPr/>
        </p:nvSpPr>
        <p:spPr>
          <a:xfrm>
            <a:off x="6883400" y="2191933"/>
            <a:ext cx="7512254" cy="115188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en-GB" sz="2400" b="1" spc="-7" dirty="0">
                <a:cs typeface="Calibri"/>
              </a:rPr>
              <a:t>1. Crosslinking</a:t>
            </a:r>
          </a:p>
          <a:p>
            <a:pPr marL="18062">
              <a:spcBef>
                <a:spcPts val="142"/>
              </a:spcBef>
            </a:pPr>
            <a:endParaRPr lang="en-GB" sz="2400" b="1" spc="-7" dirty="0">
              <a:cs typeface="Calibri"/>
            </a:endParaRPr>
          </a:p>
          <a:p>
            <a:pPr marL="18062">
              <a:spcBef>
                <a:spcPts val="142"/>
              </a:spcBef>
            </a:pPr>
            <a:endParaRPr lang="en-GB" sz="2400" spc="-7" dirty="0">
              <a:cs typeface="Calibri"/>
            </a:endParaRPr>
          </a:p>
        </p:txBody>
      </p:sp>
      <p:sp>
        <p:nvSpPr>
          <p:cNvPr id="22" name="object 7">
            <a:extLst>
              <a:ext uri="{FF2B5EF4-FFF2-40B4-BE49-F238E27FC236}">
                <a16:creationId xmlns:a16="http://schemas.microsoft.com/office/drawing/2014/main" id="{34A7EDDB-BAE6-DC4A-BD4C-7D0936574E6E}"/>
              </a:ext>
            </a:extLst>
          </p:cNvPr>
          <p:cNvSpPr txBox="1"/>
          <p:nvPr/>
        </p:nvSpPr>
        <p:spPr>
          <a:xfrm>
            <a:off x="7111926" y="2925493"/>
            <a:ext cx="4555490" cy="891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100" b="1" spc="-5" dirty="0">
                <a:latin typeface="Century Schoolbook"/>
                <a:cs typeface="Century Schoolbook"/>
              </a:rPr>
              <a:t>1% of</a:t>
            </a:r>
            <a:r>
              <a:rPr sz="3100" b="1" spc="-20" dirty="0">
                <a:latin typeface="Century Schoolbook"/>
                <a:cs typeface="Century Schoolbook"/>
              </a:rPr>
              <a:t> </a:t>
            </a:r>
            <a:r>
              <a:rPr sz="3100" b="1" spc="-5" dirty="0">
                <a:latin typeface="Century Schoolbook"/>
                <a:cs typeface="Century Schoolbook"/>
              </a:rPr>
              <a:t>glutaraldehyde</a:t>
            </a:r>
            <a:endParaRPr sz="3100" dirty="0">
              <a:latin typeface="Century Schoolbook"/>
              <a:cs typeface="Century Schoolbook"/>
            </a:endParaRPr>
          </a:p>
          <a:p>
            <a:pPr marL="3035300">
              <a:lnSpc>
                <a:spcPct val="100000"/>
              </a:lnSpc>
              <a:spcBef>
                <a:spcPts val="1180"/>
              </a:spcBef>
            </a:pPr>
            <a:r>
              <a:rPr lang="it-IT" sz="1600" b="1" i="1" dirty="0" err="1">
                <a:latin typeface="Times New Roman"/>
                <a:cs typeface="Times New Roman"/>
              </a:rPr>
              <a:t>Keep</a:t>
            </a:r>
            <a:r>
              <a:rPr lang="it-IT" sz="1600" b="1" i="1" dirty="0">
                <a:latin typeface="Times New Roman"/>
                <a:cs typeface="Times New Roman"/>
              </a:rPr>
              <a:t>  RNA </a:t>
            </a:r>
            <a:endParaRPr sz="1600" dirty="0">
              <a:latin typeface="Times New Roman"/>
              <a:cs typeface="Times New Roman"/>
            </a:endParaRPr>
          </a:p>
        </p:txBody>
      </p:sp>
      <p:grpSp>
        <p:nvGrpSpPr>
          <p:cNvPr id="23" name="object 11">
            <a:extLst>
              <a:ext uri="{FF2B5EF4-FFF2-40B4-BE49-F238E27FC236}">
                <a16:creationId xmlns:a16="http://schemas.microsoft.com/office/drawing/2014/main" id="{2A4D0CB4-EEBA-5043-BDB5-5ADDC1E49101}"/>
              </a:ext>
            </a:extLst>
          </p:cNvPr>
          <p:cNvGrpSpPr/>
          <p:nvPr/>
        </p:nvGrpSpPr>
        <p:grpSpPr>
          <a:xfrm>
            <a:off x="6883400" y="5181792"/>
            <a:ext cx="4114800" cy="2430946"/>
            <a:chOff x="4443009" y="4552972"/>
            <a:chExt cx="5170170" cy="2929255"/>
          </a:xfrm>
        </p:grpSpPr>
        <p:pic>
          <p:nvPicPr>
            <p:cNvPr id="24" name="object 12">
              <a:extLst>
                <a:ext uri="{FF2B5EF4-FFF2-40B4-BE49-F238E27FC236}">
                  <a16:creationId xmlns:a16="http://schemas.microsoft.com/office/drawing/2014/main" id="{29BE1F63-2CCF-B34A-9FC1-74F001E0E5B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64227" y="4667584"/>
              <a:ext cx="5148510" cy="2814519"/>
            </a:xfrm>
            <a:prstGeom prst="rect">
              <a:avLst/>
            </a:prstGeom>
          </p:spPr>
        </p:pic>
        <p:sp>
          <p:nvSpPr>
            <p:cNvPr id="25" name="object 13">
              <a:extLst>
                <a:ext uri="{FF2B5EF4-FFF2-40B4-BE49-F238E27FC236}">
                  <a16:creationId xmlns:a16="http://schemas.microsoft.com/office/drawing/2014/main" id="{4F097A2F-A372-A440-B9EA-2750EE497511}"/>
                </a:ext>
              </a:extLst>
            </p:cNvPr>
            <p:cNvSpPr/>
            <p:nvPr/>
          </p:nvSpPr>
          <p:spPr>
            <a:xfrm>
              <a:off x="4443009" y="4552972"/>
              <a:ext cx="468630" cy="393700"/>
            </a:xfrm>
            <a:custGeom>
              <a:avLst/>
              <a:gdLst/>
              <a:ahLst/>
              <a:cxnLst/>
              <a:rect l="l" t="t" r="r" b="b"/>
              <a:pathLst>
                <a:path w="468629" h="393700">
                  <a:moveTo>
                    <a:pt x="0" y="0"/>
                  </a:moveTo>
                  <a:lnTo>
                    <a:pt x="468490" y="0"/>
                  </a:lnTo>
                  <a:lnTo>
                    <a:pt x="468490" y="393597"/>
                  </a:lnTo>
                  <a:lnTo>
                    <a:pt x="0" y="3935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5">
            <a:extLst>
              <a:ext uri="{FF2B5EF4-FFF2-40B4-BE49-F238E27FC236}">
                <a16:creationId xmlns:a16="http://schemas.microsoft.com/office/drawing/2014/main" id="{59FC1C84-8A7B-E044-973D-EE4EBC2E2B4E}"/>
              </a:ext>
            </a:extLst>
          </p:cNvPr>
          <p:cNvSpPr txBox="1"/>
          <p:nvPr/>
        </p:nvSpPr>
        <p:spPr>
          <a:xfrm>
            <a:off x="93510" y="1144858"/>
            <a:ext cx="12715955" cy="100466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254000">
              <a:lnSpc>
                <a:spcPct val="100000"/>
              </a:lnSpc>
              <a:spcBef>
                <a:spcPts val="100"/>
              </a:spcBef>
              <a:tabLst>
                <a:tab pos="4624705" algn="l"/>
              </a:tabLst>
            </a:pPr>
            <a:r>
              <a:rPr lang="en-GB" sz="2400" b="1" spc="-5" dirty="0">
                <a:solidFill>
                  <a:srgbClr val="5F5F5F"/>
                </a:solidFill>
                <a:cs typeface="Century Schoolbook"/>
              </a:rPr>
              <a:t>AIM: Identification of RNA interactions with the chromatin. Bait: RNA output: DNA/protein)</a:t>
            </a:r>
            <a:endParaRPr lang="en-GB" sz="3200" dirty="0">
              <a:cs typeface="Century Schoolbook"/>
            </a:endParaRPr>
          </a:p>
          <a:p>
            <a:pPr marL="12700" marR="5080">
              <a:lnSpc>
                <a:spcPct val="102299"/>
              </a:lnSpc>
            </a:pPr>
            <a:r>
              <a:rPr lang="en-GB" sz="2000" b="1" spc="-5" dirty="0" err="1">
                <a:cs typeface="Century Schoolbook"/>
              </a:rPr>
              <a:t>ChIRP</a:t>
            </a:r>
            <a:r>
              <a:rPr lang="en-GB" sz="2000" b="1" spc="-5" dirty="0">
                <a:cs typeface="Century Schoolbook"/>
              </a:rPr>
              <a:t> (Chromatin Isolation by RNA Purification) </a:t>
            </a:r>
            <a:r>
              <a:rPr lang="en-GB" sz="2000" dirty="0">
                <a:cs typeface="Century Schoolbook"/>
              </a:rPr>
              <a:t>a pull down technique </a:t>
            </a:r>
            <a:r>
              <a:rPr lang="en-GB" sz="2000" spc="-5" dirty="0">
                <a:cs typeface="Century Schoolbook"/>
              </a:rPr>
              <a:t>used </a:t>
            </a:r>
            <a:r>
              <a:rPr lang="en-GB" sz="2000" dirty="0">
                <a:cs typeface="Century Schoolbook"/>
              </a:rPr>
              <a:t>to  </a:t>
            </a:r>
            <a:r>
              <a:rPr lang="en-GB" sz="2000" spc="-5" dirty="0">
                <a:cs typeface="Century Schoolbook"/>
              </a:rPr>
              <a:t>investigate the interaction between RNA (usually ncRNAs and chromatin). Not only serve to determine interaction but also place of the interaction.</a:t>
            </a:r>
            <a:endParaRPr lang="en-GB" sz="2000" dirty="0">
              <a:cs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1651832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701C299-A6F6-CC42-95F3-5063991DEA83}"/>
              </a:ext>
            </a:extLst>
          </p:cNvPr>
          <p:cNvSpPr/>
          <p:nvPr/>
        </p:nvSpPr>
        <p:spPr>
          <a:xfrm>
            <a:off x="-41392" y="-15882"/>
            <a:ext cx="13173192" cy="102572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673" y="67510"/>
            <a:ext cx="7491050" cy="718558"/>
          </a:xfrm>
          <a:prstGeom prst="rect">
            <a:avLst/>
          </a:prstGeom>
          <a:ln>
            <a:noFill/>
          </a:ln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4551" spc="-7" dirty="0" err="1">
                <a:solidFill>
                  <a:schemeClr val="bg1"/>
                </a:solidFill>
                <a:latin typeface="+mn-lt"/>
              </a:rPr>
              <a:t>ChIRP</a:t>
            </a:r>
            <a:endParaRPr sz="455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2" name="Left Bracket 71">
            <a:extLst>
              <a:ext uri="{FF2B5EF4-FFF2-40B4-BE49-F238E27FC236}">
                <a16:creationId xmlns:a16="http://schemas.microsoft.com/office/drawing/2014/main" id="{72773CDB-D5D1-0449-8B1D-B916B0903265}"/>
              </a:ext>
            </a:extLst>
          </p:cNvPr>
          <p:cNvSpPr/>
          <p:nvPr/>
        </p:nvSpPr>
        <p:spPr>
          <a:xfrm>
            <a:off x="2565625" y="3867298"/>
            <a:ext cx="256000" cy="215522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73" name="Left Bracket 72">
            <a:extLst>
              <a:ext uri="{FF2B5EF4-FFF2-40B4-BE49-F238E27FC236}">
                <a16:creationId xmlns:a16="http://schemas.microsoft.com/office/drawing/2014/main" id="{E202F278-2CBA-9C44-884B-DE8A61D18A59}"/>
              </a:ext>
            </a:extLst>
          </p:cNvPr>
          <p:cNvSpPr/>
          <p:nvPr/>
        </p:nvSpPr>
        <p:spPr>
          <a:xfrm>
            <a:off x="2565625" y="2751954"/>
            <a:ext cx="256000" cy="786934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74" name="Left Bracket 73">
            <a:extLst>
              <a:ext uri="{FF2B5EF4-FFF2-40B4-BE49-F238E27FC236}">
                <a16:creationId xmlns:a16="http://schemas.microsoft.com/office/drawing/2014/main" id="{826FFB36-F78B-0742-83B8-C10579514C0A}"/>
              </a:ext>
            </a:extLst>
          </p:cNvPr>
          <p:cNvSpPr/>
          <p:nvPr/>
        </p:nvSpPr>
        <p:spPr>
          <a:xfrm>
            <a:off x="2565624" y="6267423"/>
            <a:ext cx="256000" cy="89733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75" name="Left Bracket 74">
            <a:extLst>
              <a:ext uri="{FF2B5EF4-FFF2-40B4-BE49-F238E27FC236}">
                <a16:creationId xmlns:a16="http://schemas.microsoft.com/office/drawing/2014/main" id="{7D03145C-FAA2-A642-88A6-C4251D31EF83}"/>
              </a:ext>
            </a:extLst>
          </p:cNvPr>
          <p:cNvSpPr/>
          <p:nvPr/>
        </p:nvSpPr>
        <p:spPr>
          <a:xfrm>
            <a:off x="2565624" y="7632776"/>
            <a:ext cx="256000" cy="89733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76" name="object 5">
            <a:extLst>
              <a:ext uri="{FF2B5EF4-FFF2-40B4-BE49-F238E27FC236}">
                <a16:creationId xmlns:a16="http://schemas.microsoft.com/office/drawing/2014/main" id="{27681478-69A1-ED4D-AD2C-78FF0ABDFBE1}"/>
              </a:ext>
            </a:extLst>
          </p:cNvPr>
          <p:cNvSpPr txBox="1"/>
          <p:nvPr/>
        </p:nvSpPr>
        <p:spPr>
          <a:xfrm>
            <a:off x="741036" y="2887893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Prepare</a:t>
            </a:r>
            <a:endParaRPr sz="2844" dirty="0">
              <a:cs typeface="Calibri"/>
            </a:endParaRPr>
          </a:p>
        </p:txBody>
      </p:sp>
      <p:sp>
        <p:nvSpPr>
          <p:cNvPr id="77" name="object 5">
            <a:extLst>
              <a:ext uri="{FF2B5EF4-FFF2-40B4-BE49-F238E27FC236}">
                <a16:creationId xmlns:a16="http://schemas.microsoft.com/office/drawing/2014/main" id="{92A09CAD-6483-B14D-A713-5C88CE182BCB}"/>
              </a:ext>
            </a:extLst>
          </p:cNvPr>
          <p:cNvSpPr txBox="1"/>
          <p:nvPr/>
        </p:nvSpPr>
        <p:spPr>
          <a:xfrm>
            <a:off x="713834" y="4595359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Enrich</a:t>
            </a:r>
            <a:endParaRPr sz="2844" dirty="0">
              <a:cs typeface="Calibri"/>
            </a:endParaRPr>
          </a:p>
        </p:txBody>
      </p:sp>
      <p:sp>
        <p:nvSpPr>
          <p:cNvPr id="78" name="object 5">
            <a:extLst>
              <a:ext uri="{FF2B5EF4-FFF2-40B4-BE49-F238E27FC236}">
                <a16:creationId xmlns:a16="http://schemas.microsoft.com/office/drawing/2014/main" id="{153846E3-5E02-2142-86CD-80EEE3B5D59A}"/>
              </a:ext>
            </a:extLst>
          </p:cNvPr>
          <p:cNvSpPr txBox="1"/>
          <p:nvPr/>
        </p:nvSpPr>
        <p:spPr>
          <a:xfrm>
            <a:off x="701134" y="6435221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>
                <a:cs typeface="Calibri"/>
              </a:rPr>
              <a:t>Wash</a:t>
            </a:r>
            <a:endParaRPr sz="2844" dirty="0">
              <a:cs typeface="Calibri"/>
            </a:endParaRPr>
          </a:p>
        </p:txBody>
      </p:sp>
      <p:sp>
        <p:nvSpPr>
          <p:cNvPr id="79" name="object 5">
            <a:extLst>
              <a:ext uri="{FF2B5EF4-FFF2-40B4-BE49-F238E27FC236}">
                <a16:creationId xmlns:a16="http://schemas.microsoft.com/office/drawing/2014/main" id="{B9B84F16-588C-024A-81B0-DE579BBD2383}"/>
              </a:ext>
            </a:extLst>
          </p:cNvPr>
          <p:cNvSpPr txBox="1"/>
          <p:nvPr/>
        </p:nvSpPr>
        <p:spPr>
          <a:xfrm>
            <a:off x="705211" y="7819117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Analyse</a:t>
            </a:r>
            <a:endParaRPr sz="2844" dirty="0">
              <a:cs typeface="Calibri"/>
            </a:endParaRPr>
          </a:p>
        </p:txBody>
      </p:sp>
      <p:pic>
        <p:nvPicPr>
          <p:cNvPr id="29698" name="Picture 2" descr="Chromatin Isolation by RNA Purification (ChIRP) | Protocol">
            <a:extLst>
              <a:ext uri="{FF2B5EF4-FFF2-40B4-BE49-F238E27FC236}">
                <a16:creationId xmlns:a16="http://schemas.microsoft.com/office/drawing/2014/main" id="{DD9C4BD8-A4E9-C946-B7F8-1CEE73033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00" y="2594320"/>
            <a:ext cx="2605430" cy="685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object 9">
            <a:extLst>
              <a:ext uri="{FF2B5EF4-FFF2-40B4-BE49-F238E27FC236}">
                <a16:creationId xmlns:a16="http://schemas.microsoft.com/office/drawing/2014/main" id="{32A029F1-4C92-DA4B-B58A-6DD2A5F6AD2C}"/>
              </a:ext>
            </a:extLst>
          </p:cNvPr>
          <p:cNvSpPr txBox="1"/>
          <p:nvPr/>
        </p:nvSpPr>
        <p:spPr>
          <a:xfrm>
            <a:off x="11465779" y="9450715"/>
            <a:ext cx="153289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i="1" dirty="0">
                <a:latin typeface="Times New Roman"/>
                <a:cs typeface="Times New Roman"/>
              </a:rPr>
              <a:t>Ci Chu </a:t>
            </a:r>
            <a:r>
              <a:rPr sz="1600" b="1" i="1" spc="-5" dirty="0">
                <a:latin typeface="Times New Roman"/>
                <a:cs typeface="Times New Roman"/>
              </a:rPr>
              <a:t>et al.</a:t>
            </a:r>
            <a:r>
              <a:rPr sz="1600" b="1" i="1" spc="-75" dirty="0">
                <a:latin typeface="Times New Roman"/>
                <a:cs typeface="Times New Roman"/>
              </a:rPr>
              <a:t> </a:t>
            </a:r>
            <a:r>
              <a:rPr sz="1600" b="1" i="1" spc="-25" dirty="0">
                <a:latin typeface="Times New Roman"/>
                <a:cs typeface="Times New Roman"/>
              </a:rPr>
              <a:t>2011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A6D1ADC3-D294-774E-BE4F-24902DD434F1}"/>
              </a:ext>
            </a:extLst>
          </p:cNvPr>
          <p:cNvSpPr txBox="1"/>
          <p:nvPr/>
        </p:nvSpPr>
        <p:spPr>
          <a:xfrm>
            <a:off x="6883400" y="2191933"/>
            <a:ext cx="7512254" cy="115188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en-GB" sz="2400" b="1" spc="-7" dirty="0">
                <a:cs typeface="Calibri"/>
              </a:rPr>
              <a:t>1. Sonication</a:t>
            </a:r>
          </a:p>
          <a:p>
            <a:pPr marL="18062">
              <a:spcBef>
                <a:spcPts val="142"/>
              </a:spcBef>
            </a:pPr>
            <a:endParaRPr lang="en-GB" sz="2400" b="1" spc="-7" dirty="0">
              <a:cs typeface="Calibri"/>
            </a:endParaRPr>
          </a:p>
          <a:p>
            <a:pPr marL="18062">
              <a:spcBef>
                <a:spcPts val="142"/>
              </a:spcBef>
            </a:pPr>
            <a:endParaRPr lang="en-GB" sz="2400" spc="-7" dirty="0">
              <a:cs typeface="Calibri"/>
            </a:endParaRPr>
          </a:p>
        </p:txBody>
      </p:sp>
      <p:pic>
        <p:nvPicPr>
          <p:cNvPr id="20" name="object 9">
            <a:extLst>
              <a:ext uri="{FF2B5EF4-FFF2-40B4-BE49-F238E27FC236}">
                <a16:creationId xmlns:a16="http://schemas.microsoft.com/office/drawing/2014/main" id="{5EC8F473-8207-BE43-A25C-CFE9C3D1C31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16844" y="4161551"/>
            <a:ext cx="3326541" cy="4353597"/>
          </a:xfrm>
          <a:prstGeom prst="rect">
            <a:avLst/>
          </a:prstGeom>
        </p:spPr>
      </p:pic>
      <p:sp>
        <p:nvSpPr>
          <p:cNvPr id="21" name="object 10">
            <a:extLst>
              <a:ext uri="{FF2B5EF4-FFF2-40B4-BE49-F238E27FC236}">
                <a16:creationId xmlns:a16="http://schemas.microsoft.com/office/drawing/2014/main" id="{C99C69D4-3AD2-B74E-9D2F-9D34D9F4440A}"/>
              </a:ext>
            </a:extLst>
          </p:cNvPr>
          <p:cNvSpPr txBox="1"/>
          <p:nvPr/>
        </p:nvSpPr>
        <p:spPr>
          <a:xfrm>
            <a:off x="10464800" y="8683211"/>
            <a:ext cx="1409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Northen</a:t>
            </a:r>
            <a:r>
              <a:rPr sz="1800" b="1" spc="-6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Blot</a:t>
            </a:r>
            <a:endParaRPr sz="1800" dirty="0">
              <a:latin typeface="Arial"/>
              <a:cs typeface="Arial"/>
            </a:endParaRPr>
          </a:p>
        </p:txBody>
      </p:sp>
      <p:pic>
        <p:nvPicPr>
          <p:cNvPr id="26" name="object 4">
            <a:extLst>
              <a:ext uri="{FF2B5EF4-FFF2-40B4-BE49-F238E27FC236}">
                <a16:creationId xmlns:a16="http://schemas.microsoft.com/office/drawing/2014/main" id="{36CE4BA0-E366-0E4B-96E1-A17BB70EB0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01163" y="4285498"/>
            <a:ext cx="2915681" cy="4153161"/>
          </a:xfrm>
          <a:prstGeom prst="rect">
            <a:avLst/>
          </a:prstGeom>
        </p:spPr>
      </p:pic>
      <p:pic>
        <p:nvPicPr>
          <p:cNvPr id="27" name="object 6">
            <a:extLst>
              <a:ext uri="{FF2B5EF4-FFF2-40B4-BE49-F238E27FC236}">
                <a16:creationId xmlns:a16="http://schemas.microsoft.com/office/drawing/2014/main" id="{8D1A613D-18B0-FC42-B010-EDBBBFDA66EA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39485" y="2166469"/>
            <a:ext cx="1124279" cy="2119029"/>
          </a:xfrm>
          <a:prstGeom prst="rect">
            <a:avLst/>
          </a:prstGeom>
        </p:spPr>
      </p:pic>
      <p:sp>
        <p:nvSpPr>
          <p:cNvPr id="29" name="object 5">
            <a:extLst>
              <a:ext uri="{FF2B5EF4-FFF2-40B4-BE49-F238E27FC236}">
                <a16:creationId xmlns:a16="http://schemas.microsoft.com/office/drawing/2014/main" id="{CFD9A529-5122-614B-BC48-922588304FAB}"/>
              </a:ext>
            </a:extLst>
          </p:cNvPr>
          <p:cNvSpPr txBox="1"/>
          <p:nvPr/>
        </p:nvSpPr>
        <p:spPr>
          <a:xfrm>
            <a:off x="93510" y="1144858"/>
            <a:ext cx="12715955" cy="100466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254000">
              <a:lnSpc>
                <a:spcPct val="100000"/>
              </a:lnSpc>
              <a:spcBef>
                <a:spcPts val="100"/>
              </a:spcBef>
              <a:tabLst>
                <a:tab pos="4624705" algn="l"/>
              </a:tabLst>
            </a:pPr>
            <a:r>
              <a:rPr lang="en-GB" sz="2400" b="1" spc="-5" dirty="0">
                <a:solidFill>
                  <a:srgbClr val="5F5F5F"/>
                </a:solidFill>
                <a:cs typeface="Century Schoolbook"/>
              </a:rPr>
              <a:t>AIM: Identification of RNA interactions with the chromatin. Bait: RNA output: DNA/protein)</a:t>
            </a:r>
            <a:endParaRPr lang="en-GB" sz="3200" dirty="0">
              <a:cs typeface="Century Schoolbook"/>
            </a:endParaRPr>
          </a:p>
          <a:p>
            <a:pPr marL="12700" marR="5080">
              <a:lnSpc>
                <a:spcPct val="102299"/>
              </a:lnSpc>
            </a:pPr>
            <a:r>
              <a:rPr lang="en-GB" sz="2000" b="1" spc="-5" dirty="0" err="1">
                <a:cs typeface="Century Schoolbook"/>
              </a:rPr>
              <a:t>ChIRP</a:t>
            </a:r>
            <a:r>
              <a:rPr lang="en-GB" sz="2000" b="1" spc="-5" dirty="0">
                <a:cs typeface="Century Schoolbook"/>
              </a:rPr>
              <a:t> (Chromatin Isolation by RNA Purification) </a:t>
            </a:r>
            <a:r>
              <a:rPr lang="en-GB" sz="2000" dirty="0">
                <a:cs typeface="Century Schoolbook"/>
              </a:rPr>
              <a:t>a pull down technique </a:t>
            </a:r>
            <a:r>
              <a:rPr lang="en-GB" sz="2000" spc="-5" dirty="0">
                <a:cs typeface="Century Schoolbook"/>
              </a:rPr>
              <a:t>used </a:t>
            </a:r>
            <a:r>
              <a:rPr lang="en-GB" sz="2000" dirty="0">
                <a:cs typeface="Century Schoolbook"/>
              </a:rPr>
              <a:t>to  </a:t>
            </a:r>
            <a:r>
              <a:rPr lang="en-GB" sz="2000" spc="-5" dirty="0">
                <a:cs typeface="Century Schoolbook"/>
              </a:rPr>
              <a:t>investigate the interaction between RNA (usually ncRNAs and chromatin). Not only serve to determine interaction but also place of the interaction.</a:t>
            </a:r>
            <a:endParaRPr lang="en-GB" sz="2000" dirty="0">
              <a:cs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13766195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701C299-A6F6-CC42-95F3-5063991DEA83}"/>
              </a:ext>
            </a:extLst>
          </p:cNvPr>
          <p:cNvSpPr/>
          <p:nvPr/>
        </p:nvSpPr>
        <p:spPr>
          <a:xfrm>
            <a:off x="-41392" y="-15882"/>
            <a:ext cx="13173192" cy="102572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673" y="67510"/>
            <a:ext cx="7491050" cy="718558"/>
          </a:xfrm>
          <a:prstGeom prst="rect">
            <a:avLst/>
          </a:prstGeom>
          <a:ln>
            <a:noFill/>
          </a:ln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4551" spc="-7" dirty="0" err="1">
                <a:solidFill>
                  <a:schemeClr val="bg1"/>
                </a:solidFill>
                <a:latin typeface="+mn-lt"/>
              </a:rPr>
              <a:t>ChIRP</a:t>
            </a:r>
            <a:endParaRPr sz="455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2" name="Left Bracket 71">
            <a:extLst>
              <a:ext uri="{FF2B5EF4-FFF2-40B4-BE49-F238E27FC236}">
                <a16:creationId xmlns:a16="http://schemas.microsoft.com/office/drawing/2014/main" id="{72773CDB-D5D1-0449-8B1D-B916B0903265}"/>
              </a:ext>
            </a:extLst>
          </p:cNvPr>
          <p:cNvSpPr/>
          <p:nvPr/>
        </p:nvSpPr>
        <p:spPr>
          <a:xfrm>
            <a:off x="2565625" y="3867298"/>
            <a:ext cx="256000" cy="215522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73" name="Left Bracket 72">
            <a:extLst>
              <a:ext uri="{FF2B5EF4-FFF2-40B4-BE49-F238E27FC236}">
                <a16:creationId xmlns:a16="http://schemas.microsoft.com/office/drawing/2014/main" id="{E202F278-2CBA-9C44-884B-DE8A61D18A59}"/>
              </a:ext>
            </a:extLst>
          </p:cNvPr>
          <p:cNvSpPr/>
          <p:nvPr/>
        </p:nvSpPr>
        <p:spPr>
          <a:xfrm>
            <a:off x="2565625" y="2751954"/>
            <a:ext cx="256000" cy="786934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74" name="Left Bracket 73">
            <a:extLst>
              <a:ext uri="{FF2B5EF4-FFF2-40B4-BE49-F238E27FC236}">
                <a16:creationId xmlns:a16="http://schemas.microsoft.com/office/drawing/2014/main" id="{826FFB36-F78B-0742-83B8-C10579514C0A}"/>
              </a:ext>
            </a:extLst>
          </p:cNvPr>
          <p:cNvSpPr/>
          <p:nvPr/>
        </p:nvSpPr>
        <p:spPr>
          <a:xfrm>
            <a:off x="2565624" y="6267423"/>
            <a:ext cx="256000" cy="89733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75" name="Left Bracket 74">
            <a:extLst>
              <a:ext uri="{FF2B5EF4-FFF2-40B4-BE49-F238E27FC236}">
                <a16:creationId xmlns:a16="http://schemas.microsoft.com/office/drawing/2014/main" id="{7D03145C-FAA2-A642-88A6-C4251D31EF83}"/>
              </a:ext>
            </a:extLst>
          </p:cNvPr>
          <p:cNvSpPr/>
          <p:nvPr/>
        </p:nvSpPr>
        <p:spPr>
          <a:xfrm>
            <a:off x="2565624" y="7632776"/>
            <a:ext cx="256000" cy="89733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76" name="object 5">
            <a:extLst>
              <a:ext uri="{FF2B5EF4-FFF2-40B4-BE49-F238E27FC236}">
                <a16:creationId xmlns:a16="http://schemas.microsoft.com/office/drawing/2014/main" id="{27681478-69A1-ED4D-AD2C-78FF0ABDFBE1}"/>
              </a:ext>
            </a:extLst>
          </p:cNvPr>
          <p:cNvSpPr txBox="1"/>
          <p:nvPr/>
        </p:nvSpPr>
        <p:spPr>
          <a:xfrm>
            <a:off x="741036" y="2887893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Prepare</a:t>
            </a:r>
            <a:endParaRPr sz="2844" dirty="0">
              <a:cs typeface="Calibri"/>
            </a:endParaRPr>
          </a:p>
        </p:txBody>
      </p:sp>
      <p:sp>
        <p:nvSpPr>
          <p:cNvPr id="77" name="object 5">
            <a:extLst>
              <a:ext uri="{FF2B5EF4-FFF2-40B4-BE49-F238E27FC236}">
                <a16:creationId xmlns:a16="http://schemas.microsoft.com/office/drawing/2014/main" id="{92A09CAD-6483-B14D-A713-5C88CE182BCB}"/>
              </a:ext>
            </a:extLst>
          </p:cNvPr>
          <p:cNvSpPr txBox="1"/>
          <p:nvPr/>
        </p:nvSpPr>
        <p:spPr>
          <a:xfrm>
            <a:off x="713834" y="4595359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Enrich</a:t>
            </a:r>
            <a:endParaRPr sz="2844" dirty="0">
              <a:cs typeface="Calibri"/>
            </a:endParaRPr>
          </a:p>
        </p:txBody>
      </p:sp>
      <p:sp>
        <p:nvSpPr>
          <p:cNvPr id="78" name="object 5">
            <a:extLst>
              <a:ext uri="{FF2B5EF4-FFF2-40B4-BE49-F238E27FC236}">
                <a16:creationId xmlns:a16="http://schemas.microsoft.com/office/drawing/2014/main" id="{153846E3-5E02-2142-86CD-80EEE3B5D59A}"/>
              </a:ext>
            </a:extLst>
          </p:cNvPr>
          <p:cNvSpPr txBox="1"/>
          <p:nvPr/>
        </p:nvSpPr>
        <p:spPr>
          <a:xfrm>
            <a:off x="701134" y="6435221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>
                <a:cs typeface="Calibri"/>
              </a:rPr>
              <a:t>Wash</a:t>
            </a:r>
            <a:endParaRPr sz="2844" dirty="0">
              <a:cs typeface="Calibri"/>
            </a:endParaRPr>
          </a:p>
        </p:txBody>
      </p:sp>
      <p:sp>
        <p:nvSpPr>
          <p:cNvPr id="79" name="object 5">
            <a:extLst>
              <a:ext uri="{FF2B5EF4-FFF2-40B4-BE49-F238E27FC236}">
                <a16:creationId xmlns:a16="http://schemas.microsoft.com/office/drawing/2014/main" id="{B9B84F16-588C-024A-81B0-DE579BBD2383}"/>
              </a:ext>
            </a:extLst>
          </p:cNvPr>
          <p:cNvSpPr txBox="1"/>
          <p:nvPr/>
        </p:nvSpPr>
        <p:spPr>
          <a:xfrm>
            <a:off x="705211" y="7819117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Analyse</a:t>
            </a:r>
            <a:endParaRPr sz="2844" dirty="0">
              <a:cs typeface="Calibri"/>
            </a:endParaRPr>
          </a:p>
        </p:txBody>
      </p:sp>
      <p:pic>
        <p:nvPicPr>
          <p:cNvPr id="29698" name="Picture 2" descr="Chromatin Isolation by RNA Purification (ChIRP) | Protocol">
            <a:extLst>
              <a:ext uri="{FF2B5EF4-FFF2-40B4-BE49-F238E27FC236}">
                <a16:creationId xmlns:a16="http://schemas.microsoft.com/office/drawing/2014/main" id="{DD9C4BD8-A4E9-C946-B7F8-1CEE73033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00" y="2594320"/>
            <a:ext cx="2605430" cy="685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object 9">
            <a:extLst>
              <a:ext uri="{FF2B5EF4-FFF2-40B4-BE49-F238E27FC236}">
                <a16:creationId xmlns:a16="http://schemas.microsoft.com/office/drawing/2014/main" id="{32A029F1-4C92-DA4B-B58A-6DD2A5F6AD2C}"/>
              </a:ext>
            </a:extLst>
          </p:cNvPr>
          <p:cNvSpPr txBox="1"/>
          <p:nvPr/>
        </p:nvSpPr>
        <p:spPr>
          <a:xfrm>
            <a:off x="11465779" y="9450715"/>
            <a:ext cx="153289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i="1" dirty="0">
                <a:latin typeface="Times New Roman"/>
                <a:cs typeface="Times New Roman"/>
              </a:rPr>
              <a:t>Ci Chu </a:t>
            </a:r>
            <a:r>
              <a:rPr sz="1600" b="1" i="1" spc="-5" dirty="0">
                <a:latin typeface="Times New Roman"/>
                <a:cs typeface="Times New Roman"/>
              </a:rPr>
              <a:t>et al.</a:t>
            </a:r>
            <a:r>
              <a:rPr sz="1600" b="1" i="1" spc="-75" dirty="0">
                <a:latin typeface="Times New Roman"/>
                <a:cs typeface="Times New Roman"/>
              </a:rPr>
              <a:t> </a:t>
            </a:r>
            <a:r>
              <a:rPr sz="1600" b="1" i="1" spc="-25" dirty="0">
                <a:latin typeface="Times New Roman"/>
                <a:cs typeface="Times New Roman"/>
              </a:rPr>
              <a:t>2011</a:t>
            </a:r>
            <a:endParaRPr sz="1600" dirty="0">
              <a:latin typeface="Times New Roman"/>
              <a:cs typeface="Times New Roman"/>
            </a:endParaRPr>
          </a:p>
        </p:txBody>
      </p:sp>
      <p:pic>
        <p:nvPicPr>
          <p:cNvPr id="16" name="object 5">
            <a:extLst>
              <a:ext uri="{FF2B5EF4-FFF2-40B4-BE49-F238E27FC236}">
                <a16:creationId xmlns:a16="http://schemas.microsoft.com/office/drawing/2014/main" id="{7C2AEF31-B96C-8E48-BB45-36FEA23906D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36000" y="2985190"/>
            <a:ext cx="3128638" cy="1066315"/>
          </a:xfrm>
          <a:prstGeom prst="rect">
            <a:avLst/>
          </a:prstGeom>
        </p:spPr>
      </p:pic>
      <p:sp>
        <p:nvSpPr>
          <p:cNvPr id="17" name="object 5">
            <a:extLst>
              <a:ext uri="{FF2B5EF4-FFF2-40B4-BE49-F238E27FC236}">
                <a16:creationId xmlns:a16="http://schemas.microsoft.com/office/drawing/2014/main" id="{A6D1ADC3-D294-774E-BE4F-24902DD434F1}"/>
              </a:ext>
            </a:extLst>
          </p:cNvPr>
          <p:cNvSpPr txBox="1"/>
          <p:nvPr/>
        </p:nvSpPr>
        <p:spPr>
          <a:xfrm>
            <a:off x="6883400" y="2191933"/>
            <a:ext cx="7512254" cy="115188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en-GB" sz="2400" b="1" spc="-7" dirty="0">
                <a:cs typeface="Calibri"/>
              </a:rPr>
              <a:t>1. Probe design</a:t>
            </a:r>
          </a:p>
          <a:p>
            <a:pPr marL="18062">
              <a:spcBef>
                <a:spcPts val="142"/>
              </a:spcBef>
            </a:pPr>
            <a:endParaRPr lang="en-GB" sz="2400" b="1" spc="-7" dirty="0">
              <a:cs typeface="Calibri"/>
            </a:endParaRPr>
          </a:p>
          <a:p>
            <a:pPr marL="18062">
              <a:spcBef>
                <a:spcPts val="142"/>
              </a:spcBef>
            </a:pPr>
            <a:endParaRPr lang="en-GB" sz="2400" spc="-7" dirty="0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A88E0E-BF8B-E54A-A222-E1D0E14EA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2721" y="4335124"/>
            <a:ext cx="6059966" cy="5112038"/>
          </a:xfrm>
          <a:prstGeom prst="rect">
            <a:avLst/>
          </a:prstGeom>
        </p:spPr>
      </p:pic>
      <p:sp>
        <p:nvSpPr>
          <p:cNvPr id="19" name="object 5">
            <a:extLst>
              <a:ext uri="{FF2B5EF4-FFF2-40B4-BE49-F238E27FC236}">
                <a16:creationId xmlns:a16="http://schemas.microsoft.com/office/drawing/2014/main" id="{29BAA347-3CCA-604B-B5AA-F234BC1D08CA}"/>
              </a:ext>
            </a:extLst>
          </p:cNvPr>
          <p:cNvSpPr txBox="1"/>
          <p:nvPr/>
        </p:nvSpPr>
        <p:spPr>
          <a:xfrm>
            <a:off x="93510" y="1144858"/>
            <a:ext cx="12715955" cy="100466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254000">
              <a:lnSpc>
                <a:spcPct val="100000"/>
              </a:lnSpc>
              <a:spcBef>
                <a:spcPts val="100"/>
              </a:spcBef>
              <a:tabLst>
                <a:tab pos="4624705" algn="l"/>
              </a:tabLst>
            </a:pPr>
            <a:r>
              <a:rPr lang="en-GB" sz="2400" b="1" spc="-5" dirty="0">
                <a:solidFill>
                  <a:srgbClr val="5F5F5F"/>
                </a:solidFill>
                <a:cs typeface="Century Schoolbook"/>
              </a:rPr>
              <a:t>AIM: Identification of RNA interactions with the chromatin. Bait: RNA output: DNA/protein)</a:t>
            </a:r>
            <a:endParaRPr lang="en-GB" sz="3200" dirty="0">
              <a:cs typeface="Century Schoolbook"/>
            </a:endParaRPr>
          </a:p>
          <a:p>
            <a:pPr marL="12700" marR="5080">
              <a:lnSpc>
                <a:spcPct val="102299"/>
              </a:lnSpc>
            </a:pPr>
            <a:r>
              <a:rPr lang="en-GB" sz="2000" b="1" spc="-5" dirty="0" err="1">
                <a:cs typeface="Century Schoolbook"/>
              </a:rPr>
              <a:t>ChIRP</a:t>
            </a:r>
            <a:r>
              <a:rPr lang="en-GB" sz="2000" b="1" spc="-5" dirty="0">
                <a:cs typeface="Century Schoolbook"/>
              </a:rPr>
              <a:t> (Chromatin Isolation by RNA Purification) </a:t>
            </a:r>
            <a:r>
              <a:rPr lang="en-GB" sz="2000" dirty="0">
                <a:cs typeface="Century Schoolbook"/>
              </a:rPr>
              <a:t>a pull down technique </a:t>
            </a:r>
            <a:r>
              <a:rPr lang="en-GB" sz="2000" spc="-5" dirty="0">
                <a:cs typeface="Century Schoolbook"/>
              </a:rPr>
              <a:t>used </a:t>
            </a:r>
            <a:r>
              <a:rPr lang="en-GB" sz="2000" dirty="0">
                <a:cs typeface="Century Schoolbook"/>
              </a:rPr>
              <a:t>to  </a:t>
            </a:r>
            <a:r>
              <a:rPr lang="en-GB" sz="2000" spc="-5" dirty="0">
                <a:cs typeface="Century Schoolbook"/>
              </a:rPr>
              <a:t>investigate the interaction between RNA (usually ncRNAs and chromatin). Not only serve to determine interaction but also place of the interaction.</a:t>
            </a:r>
            <a:endParaRPr lang="en-GB" sz="2000" dirty="0">
              <a:cs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7582766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701C299-A6F6-CC42-95F3-5063991DEA83}"/>
              </a:ext>
            </a:extLst>
          </p:cNvPr>
          <p:cNvSpPr/>
          <p:nvPr/>
        </p:nvSpPr>
        <p:spPr>
          <a:xfrm>
            <a:off x="-41392" y="-15882"/>
            <a:ext cx="13173192" cy="102572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673" y="67510"/>
            <a:ext cx="7491050" cy="718558"/>
          </a:xfrm>
          <a:prstGeom prst="rect">
            <a:avLst/>
          </a:prstGeom>
          <a:ln>
            <a:noFill/>
          </a:ln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4551" spc="-7" dirty="0" err="1">
                <a:solidFill>
                  <a:schemeClr val="bg1"/>
                </a:solidFill>
                <a:latin typeface="+mn-lt"/>
              </a:rPr>
              <a:t>ChIRP</a:t>
            </a:r>
            <a:endParaRPr sz="455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2" name="Left Bracket 71">
            <a:extLst>
              <a:ext uri="{FF2B5EF4-FFF2-40B4-BE49-F238E27FC236}">
                <a16:creationId xmlns:a16="http://schemas.microsoft.com/office/drawing/2014/main" id="{72773CDB-D5D1-0449-8B1D-B916B0903265}"/>
              </a:ext>
            </a:extLst>
          </p:cNvPr>
          <p:cNvSpPr/>
          <p:nvPr/>
        </p:nvSpPr>
        <p:spPr>
          <a:xfrm>
            <a:off x="2565625" y="3867298"/>
            <a:ext cx="256000" cy="215522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73" name="Left Bracket 72">
            <a:extLst>
              <a:ext uri="{FF2B5EF4-FFF2-40B4-BE49-F238E27FC236}">
                <a16:creationId xmlns:a16="http://schemas.microsoft.com/office/drawing/2014/main" id="{E202F278-2CBA-9C44-884B-DE8A61D18A59}"/>
              </a:ext>
            </a:extLst>
          </p:cNvPr>
          <p:cNvSpPr/>
          <p:nvPr/>
        </p:nvSpPr>
        <p:spPr>
          <a:xfrm>
            <a:off x="2565625" y="2751954"/>
            <a:ext cx="256000" cy="786934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74" name="Left Bracket 73">
            <a:extLst>
              <a:ext uri="{FF2B5EF4-FFF2-40B4-BE49-F238E27FC236}">
                <a16:creationId xmlns:a16="http://schemas.microsoft.com/office/drawing/2014/main" id="{826FFB36-F78B-0742-83B8-C10579514C0A}"/>
              </a:ext>
            </a:extLst>
          </p:cNvPr>
          <p:cNvSpPr/>
          <p:nvPr/>
        </p:nvSpPr>
        <p:spPr>
          <a:xfrm>
            <a:off x="2565624" y="6267423"/>
            <a:ext cx="256000" cy="89733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75" name="Left Bracket 74">
            <a:extLst>
              <a:ext uri="{FF2B5EF4-FFF2-40B4-BE49-F238E27FC236}">
                <a16:creationId xmlns:a16="http://schemas.microsoft.com/office/drawing/2014/main" id="{7D03145C-FAA2-A642-88A6-C4251D31EF83}"/>
              </a:ext>
            </a:extLst>
          </p:cNvPr>
          <p:cNvSpPr/>
          <p:nvPr/>
        </p:nvSpPr>
        <p:spPr>
          <a:xfrm>
            <a:off x="2565624" y="7632776"/>
            <a:ext cx="256000" cy="89733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76" name="object 5">
            <a:extLst>
              <a:ext uri="{FF2B5EF4-FFF2-40B4-BE49-F238E27FC236}">
                <a16:creationId xmlns:a16="http://schemas.microsoft.com/office/drawing/2014/main" id="{27681478-69A1-ED4D-AD2C-78FF0ABDFBE1}"/>
              </a:ext>
            </a:extLst>
          </p:cNvPr>
          <p:cNvSpPr txBox="1"/>
          <p:nvPr/>
        </p:nvSpPr>
        <p:spPr>
          <a:xfrm>
            <a:off x="741036" y="2887893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Prepare</a:t>
            </a:r>
            <a:endParaRPr sz="2844" dirty="0">
              <a:cs typeface="Calibri"/>
            </a:endParaRPr>
          </a:p>
        </p:txBody>
      </p:sp>
      <p:sp>
        <p:nvSpPr>
          <p:cNvPr id="77" name="object 5">
            <a:extLst>
              <a:ext uri="{FF2B5EF4-FFF2-40B4-BE49-F238E27FC236}">
                <a16:creationId xmlns:a16="http://schemas.microsoft.com/office/drawing/2014/main" id="{92A09CAD-6483-B14D-A713-5C88CE182BCB}"/>
              </a:ext>
            </a:extLst>
          </p:cNvPr>
          <p:cNvSpPr txBox="1"/>
          <p:nvPr/>
        </p:nvSpPr>
        <p:spPr>
          <a:xfrm>
            <a:off x="713834" y="4595359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Enrich</a:t>
            </a:r>
            <a:endParaRPr sz="2844" dirty="0">
              <a:cs typeface="Calibri"/>
            </a:endParaRPr>
          </a:p>
        </p:txBody>
      </p:sp>
      <p:sp>
        <p:nvSpPr>
          <p:cNvPr id="78" name="object 5">
            <a:extLst>
              <a:ext uri="{FF2B5EF4-FFF2-40B4-BE49-F238E27FC236}">
                <a16:creationId xmlns:a16="http://schemas.microsoft.com/office/drawing/2014/main" id="{153846E3-5E02-2142-86CD-80EEE3B5D59A}"/>
              </a:ext>
            </a:extLst>
          </p:cNvPr>
          <p:cNvSpPr txBox="1"/>
          <p:nvPr/>
        </p:nvSpPr>
        <p:spPr>
          <a:xfrm>
            <a:off x="701134" y="6435221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>
                <a:cs typeface="Calibri"/>
              </a:rPr>
              <a:t>Wash</a:t>
            </a:r>
            <a:endParaRPr sz="2844" dirty="0">
              <a:cs typeface="Calibri"/>
            </a:endParaRPr>
          </a:p>
        </p:txBody>
      </p:sp>
      <p:sp>
        <p:nvSpPr>
          <p:cNvPr id="79" name="object 5">
            <a:extLst>
              <a:ext uri="{FF2B5EF4-FFF2-40B4-BE49-F238E27FC236}">
                <a16:creationId xmlns:a16="http://schemas.microsoft.com/office/drawing/2014/main" id="{B9B84F16-588C-024A-81B0-DE579BBD2383}"/>
              </a:ext>
            </a:extLst>
          </p:cNvPr>
          <p:cNvSpPr txBox="1"/>
          <p:nvPr/>
        </p:nvSpPr>
        <p:spPr>
          <a:xfrm>
            <a:off x="705211" y="7819117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Analyse</a:t>
            </a:r>
            <a:endParaRPr sz="2844" dirty="0">
              <a:cs typeface="Calibri"/>
            </a:endParaRPr>
          </a:p>
        </p:txBody>
      </p:sp>
      <p:pic>
        <p:nvPicPr>
          <p:cNvPr id="29698" name="Picture 2" descr="Chromatin Isolation by RNA Purification (ChIRP) | Protocol">
            <a:extLst>
              <a:ext uri="{FF2B5EF4-FFF2-40B4-BE49-F238E27FC236}">
                <a16:creationId xmlns:a16="http://schemas.microsoft.com/office/drawing/2014/main" id="{DD9C4BD8-A4E9-C946-B7F8-1CEE73033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00" y="2594320"/>
            <a:ext cx="2605430" cy="685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object 9">
            <a:extLst>
              <a:ext uri="{FF2B5EF4-FFF2-40B4-BE49-F238E27FC236}">
                <a16:creationId xmlns:a16="http://schemas.microsoft.com/office/drawing/2014/main" id="{32A029F1-4C92-DA4B-B58A-6DD2A5F6AD2C}"/>
              </a:ext>
            </a:extLst>
          </p:cNvPr>
          <p:cNvSpPr txBox="1"/>
          <p:nvPr/>
        </p:nvSpPr>
        <p:spPr>
          <a:xfrm>
            <a:off x="11465779" y="9450715"/>
            <a:ext cx="153289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i="1" dirty="0">
                <a:latin typeface="Times New Roman"/>
                <a:cs typeface="Times New Roman"/>
              </a:rPr>
              <a:t>Ci Chu </a:t>
            </a:r>
            <a:r>
              <a:rPr sz="1600" b="1" i="1" spc="-5" dirty="0">
                <a:latin typeface="Times New Roman"/>
                <a:cs typeface="Times New Roman"/>
              </a:rPr>
              <a:t>et al.</a:t>
            </a:r>
            <a:r>
              <a:rPr sz="1600" b="1" i="1" spc="-75" dirty="0">
                <a:latin typeface="Times New Roman"/>
                <a:cs typeface="Times New Roman"/>
              </a:rPr>
              <a:t> </a:t>
            </a:r>
            <a:r>
              <a:rPr sz="1600" b="1" i="1" spc="-25" dirty="0">
                <a:latin typeface="Times New Roman"/>
                <a:cs typeface="Times New Roman"/>
              </a:rPr>
              <a:t>2011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A6D1ADC3-D294-774E-BE4F-24902DD434F1}"/>
              </a:ext>
            </a:extLst>
          </p:cNvPr>
          <p:cNvSpPr txBox="1"/>
          <p:nvPr/>
        </p:nvSpPr>
        <p:spPr>
          <a:xfrm>
            <a:off x="6883400" y="2191933"/>
            <a:ext cx="7512254" cy="115188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en-GB" sz="2400" b="1" spc="-7" dirty="0">
                <a:cs typeface="Calibri"/>
              </a:rPr>
              <a:t>1. Probe design</a:t>
            </a:r>
          </a:p>
          <a:p>
            <a:pPr marL="18062">
              <a:spcBef>
                <a:spcPts val="142"/>
              </a:spcBef>
            </a:pPr>
            <a:endParaRPr lang="en-GB" sz="2400" b="1" spc="-7" dirty="0">
              <a:cs typeface="Calibri"/>
            </a:endParaRPr>
          </a:p>
          <a:p>
            <a:pPr marL="18062">
              <a:spcBef>
                <a:spcPts val="142"/>
              </a:spcBef>
            </a:pPr>
            <a:endParaRPr lang="en-GB" sz="2400" spc="-7" dirty="0">
              <a:cs typeface="Calibri"/>
            </a:endParaRPr>
          </a:p>
        </p:txBody>
      </p:sp>
      <p:pic>
        <p:nvPicPr>
          <p:cNvPr id="18" name="object 6">
            <a:extLst>
              <a:ext uri="{FF2B5EF4-FFF2-40B4-BE49-F238E27FC236}">
                <a16:creationId xmlns:a16="http://schemas.microsoft.com/office/drawing/2014/main" id="{ECD4E5E4-EA68-F941-913B-C5A6F77F05A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97800" y="2850779"/>
            <a:ext cx="3418538" cy="3570243"/>
          </a:xfrm>
          <a:prstGeom prst="rect">
            <a:avLst/>
          </a:prstGeom>
        </p:spPr>
      </p:pic>
      <p:sp>
        <p:nvSpPr>
          <p:cNvPr id="19" name="object 7">
            <a:extLst>
              <a:ext uri="{FF2B5EF4-FFF2-40B4-BE49-F238E27FC236}">
                <a16:creationId xmlns:a16="http://schemas.microsoft.com/office/drawing/2014/main" id="{DC3DC859-B44D-EE48-B920-3E8240A655C5}"/>
              </a:ext>
            </a:extLst>
          </p:cNvPr>
          <p:cNvSpPr txBox="1"/>
          <p:nvPr/>
        </p:nvSpPr>
        <p:spPr>
          <a:xfrm>
            <a:off x="8378264" y="6326799"/>
            <a:ext cx="8864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"/>
                <a:cs typeface="Arial"/>
              </a:rPr>
              <a:t>3 oligos</a:t>
            </a:r>
            <a:r>
              <a:rPr sz="1000" b="1" spc="-8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(20nt)</a:t>
            </a:r>
            <a:endParaRPr sz="1000">
              <a:latin typeface="Arial"/>
              <a:cs typeface="Arial"/>
            </a:endParaRPr>
          </a:p>
        </p:txBody>
      </p:sp>
      <p:sp>
        <p:nvSpPr>
          <p:cNvPr id="20" name="object 8">
            <a:extLst>
              <a:ext uri="{FF2B5EF4-FFF2-40B4-BE49-F238E27FC236}">
                <a16:creationId xmlns:a16="http://schemas.microsoft.com/office/drawing/2014/main" id="{54952279-957E-4A4F-9A7F-57D8D2B3D6E6}"/>
              </a:ext>
            </a:extLst>
          </p:cNvPr>
          <p:cNvSpPr txBox="1"/>
          <p:nvPr/>
        </p:nvSpPr>
        <p:spPr>
          <a:xfrm>
            <a:off x="9673664" y="6326799"/>
            <a:ext cx="9785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"/>
                <a:cs typeface="Arial"/>
              </a:rPr>
              <a:t>48 Oligos</a:t>
            </a:r>
            <a:r>
              <a:rPr sz="1000" b="1" spc="-8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(20nt)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13">
            <a:extLst>
              <a:ext uri="{FF2B5EF4-FFF2-40B4-BE49-F238E27FC236}">
                <a16:creationId xmlns:a16="http://schemas.microsoft.com/office/drawing/2014/main" id="{D2077819-F868-4E44-87B5-8BE6C55F024B}"/>
              </a:ext>
            </a:extLst>
          </p:cNvPr>
          <p:cNvSpPr txBox="1"/>
          <p:nvPr/>
        </p:nvSpPr>
        <p:spPr>
          <a:xfrm>
            <a:off x="7325972" y="7094965"/>
            <a:ext cx="5416189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3600" b="1" spc="-15" dirty="0">
                <a:latin typeface="Cambria"/>
                <a:cs typeface="Cambria"/>
              </a:rPr>
              <a:t>The m</a:t>
            </a:r>
            <a:r>
              <a:rPr sz="3600" b="1" spc="-15" dirty="0">
                <a:latin typeface="Cambria"/>
                <a:cs typeface="Cambria"/>
              </a:rPr>
              <a:t>ore </a:t>
            </a:r>
            <a:r>
              <a:rPr sz="3600" b="1" spc="-10" dirty="0">
                <a:latin typeface="Cambria"/>
                <a:cs typeface="Cambria"/>
              </a:rPr>
              <a:t>probes </a:t>
            </a:r>
            <a:r>
              <a:rPr sz="3600" b="1" spc="-40" dirty="0">
                <a:latin typeface="Cambria"/>
                <a:cs typeface="Cambria"/>
              </a:rPr>
              <a:t>you </a:t>
            </a:r>
            <a:r>
              <a:rPr sz="3600" b="1" spc="-55" dirty="0">
                <a:latin typeface="Cambria"/>
                <a:cs typeface="Cambria"/>
              </a:rPr>
              <a:t>have, </a:t>
            </a:r>
            <a:r>
              <a:rPr lang="it-IT" sz="3600" b="1" spc="-10" dirty="0">
                <a:latin typeface="Cambria"/>
                <a:cs typeface="Cambria"/>
              </a:rPr>
              <a:t>the </a:t>
            </a:r>
            <a:r>
              <a:rPr lang="it-IT" sz="3600" b="1" spc="-10" dirty="0" err="1">
                <a:latin typeface="Cambria"/>
                <a:cs typeface="Cambria"/>
              </a:rPr>
              <a:t>better</a:t>
            </a:r>
            <a:r>
              <a:rPr lang="it-IT" sz="3600" b="1" spc="-10" dirty="0">
                <a:latin typeface="Cambria"/>
                <a:cs typeface="Cambria"/>
              </a:rPr>
              <a:t>.</a:t>
            </a:r>
            <a:endParaRPr sz="3600" dirty="0">
              <a:latin typeface="Cambria"/>
              <a:cs typeface="Cambria"/>
            </a:endParaRPr>
          </a:p>
        </p:txBody>
      </p:sp>
      <p:sp>
        <p:nvSpPr>
          <p:cNvPr id="23" name="object 5">
            <a:extLst>
              <a:ext uri="{FF2B5EF4-FFF2-40B4-BE49-F238E27FC236}">
                <a16:creationId xmlns:a16="http://schemas.microsoft.com/office/drawing/2014/main" id="{DDB0723B-9E55-5E43-AD9E-2B356C723DFE}"/>
              </a:ext>
            </a:extLst>
          </p:cNvPr>
          <p:cNvSpPr txBox="1"/>
          <p:nvPr/>
        </p:nvSpPr>
        <p:spPr>
          <a:xfrm>
            <a:off x="93510" y="1144858"/>
            <a:ext cx="12715955" cy="100466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254000">
              <a:lnSpc>
                <a:spcPct val="100000"/>
              </a:lnSpc>
              <a:spcBef>
                <a:spcPts val="100"/>
              </a:spcBef>
              <a:tabLst>
                <a:tab pos="4624705" algn="l"/>
              </a:tabLst>
            </a:pPr>
            <a:r>
              <a:rPr lang="en-GB" sz="2400" b="1" spc="-5" dirty="0">
                <a:solidFill>
                  <a:srgbClr val="5F5F5F"/>
                </a:solidFill>
                <a:cs typeface="Century Schoolbook"/>
              </a:rPr>
              <a:t>AIM: Identification of RNA interactions with the chromatin. Bait: RNA output: DNA/protein)</a:t>
            </a:r>
            <a:endParaRPr lang="en-GB" sz="3200" dirty="0">
              <a:cs typeface="Century Schoolbook"/>
            </a:endParaRPr>
          </a:p>
          <a:p>
            <a:pPr marL="12700" marR="5080">
              <a:lnSpc>
                <a:spcPct val="102299"/>
              </a:lnSpc>
            </a:pPr>
            <a:r>
              <a:rPr lang="en-GB" sz="2000" b="1" spc="-5" dirty="0" err="1">
                <a:cs typeface="Century Schoolbook"/>
              </a:rPr>
              <a:t>ChIRP</a:t>
            </a:r>
            <a:r>
              <a:rPr lang="en-GB" sz="2000" b="1" spc="-5" dirty="0">
                <a:cs typeface="Century Schoolbook"/>
              </a:rPr>
              <a:t> (Chromatin Isolation by RNA Purification) </a:t>
            </a:r>
            <a:r>
              <a:rPr lang="en-GB" sz="2000" dirty="0">
                <a:cs typeface="Century Schoolbook"/>
              </a:rPr>
              <a:t>a pull down technique </a:t>
            </a:r>
            <a:r>
              <a:rPr lang="en-GB" sz="2000" spc="-5" dirty="0">
                <a:cs typeface="Century Schoolbook"/>
              </a:rPr>
              <a:t>used </a:t>
            </a:r>
            <a:r>
              <a:rPr lang="en-GB" sz="2000" dirty="0">
                <a:cs typeface="Century Schoolbook"/>
              </a:rPr>
              <a:t>to  </a:t>
            </a:r>
            <a:r>
              <a:rPr lang="en-GB" sz="2000" spc="-5" dirty="0">
                <a:cs typeface="Century Schoolbook"/>
              </a:rPr>
              <a:t>investigate the interaction between RNA (usually ncRNAs and chromatin). Not only serve to determine interaction but also place of the interaction.</a:t>
            </a:r>
            <a:endParaRPr lang="en-GB" sz="2000" dirty="0">
              <a:cs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6206515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701C299-A6F6-CC42-95F3-5063991DEA83}"/>
              </a:ext>
            </a:extLst>
          </p:cNvPr>
          <p:cNvSpPr/>
          <p:nvPr/>
        </p:nvSpPr>
        <p:spPr>
          <a:xfrm>
            <a:off x="-41392" y="-15882"/>
            <a:ext cx="13173192" cy="102572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673" y="67510"/>
            <a:ext cx="7491050" cy="718558"/>
          </a:xfrm>
          <a:prstGeom prst="rect">
            <a:avLst/>
          </a:prstGeom>
          <a:ln>
            <a:noFill/>
          </a:ln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4551" spc="-7" dirty="0" err="1">
                <a:solidFill>
                  <a:schemeClr val="bg1"/>
                </a:solidFill>
                <a:latin typeface="+mn-lt"/>
              </a:rPr>
              <a:t>ChIRP</a:t>
            </a:r>
            <a:endParaRPr sz="455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2" name="Left Bracket 71">
            <a:extLst>
              <a:ext uri="{FF2B5EF4-FFF2-40B4-BE49-F238E27FC236}">
                <a16:creationId xmlns:a16="http://schemas.microsoft.com/office/drawing/2014/main" id="{72773CDB-D5D1-0449-8B1D-B916B0903265}"/>
              </a:ext>
            </a:extLst>
          </p:cNvPr>
          <p:cNvSpPr/>
          <p:nvPr/>
        </p:nvSpPr>
        <p:spPr>
          <a:xfrm>
            <a:off x="2565625" y="3867298"/>
            <a:ext cx="256000" cy="215522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73" name="Left Bracket 72">
            <a:extLst>
              <a:ext uri="{FF2B5EF4-FFF2-40B4-BE49-F238E27FC236}">
                <a16:creationId xmlns:a16="http://schemas.microsoft.com/office/drawing/2014/main" id="{E202F278-2CBA-9C44-884B-DE8A61D18A59}"/>
              </a:ext>
            </a:extLst>
          </p:cNvPr>
          <p:cNvSpPr/>
          <p:nvPr/>
        </p:nvSpPr>
        <p:spPr>
          <a:xfrm>
            <a:off x="2565625" y="2751954"/>
            <a:ext cx="256000" cy="786934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74" name="Left Bracket 73">
            <a:extLst>
              <a:ext uri="{FF2B5EF4-FFF2-40B4-BE49-F238E27FC236}">
                <a16:creationId xmlns:a16="http://schemas.microsoft.com/office/drawing/2014/main" id="{826FFB36-F78B-0742-83B8-C10579514C0A}"/>
              </a:ext>
            </a:extLst>
          </p:cNvPr>
          <p:cNvSpPr/>
          <p:nvPr/>
        </p:nvSpPr>
        <p:spPr>
          <a:xfrm>
            <a:off x="2565624" y="6267423"/>
            <a:ext cx="256000" cy="89733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75" name="Left Bracket 74">
            <a:extLst>
              <a:ext uri="{FF2B5EF4-FFF2-40B4-BE49-F238E27FC236}">
                <a16:creationId xmlns:a16="http://schemas.microsoft.com/office/drawing/2014/main" id="{7D03145C-FAA2-A642-88A6-C4251D31EF83}"/>
              </a:ext>
            </a:extLst>
          </p:cNvPr>
          <p:cNvSpPr/>
          <p:nvPr/>
        </p:nvSpPr>
        <p:spPr>
          <a:xfrm>
            <a:off x="2565624" y="7632776"/>
            <a:ext cx="256000" cy="89733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76" name="object 5">
            <a:extLst>
              <a:ext uri="{FF2B5EF4-FFF2-40B4-BE49-F238E27FC236}">
                <a16:creationId xmlns:a16="http://schemas.microsoft.com/office/drawing/2014/main" id="{27681478-69A1-ED4D-AD2C-78FF0ABDFBE1}"/>
              </a:ext>
            </a:extLst>
          </p:cNvPr>
          <p:cNvSpPr txBox="1"/>
          <p:nvPr/>
        </p:nvSpPr>
        <p:spPr>
          <a:xfrm>
            <a:off x="741036" y="2887893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Prepare</a:t>
            </a:r>
            <a:endParaRPr sz="2844" dirty="0">
              <a:cs typeface="Calibri"/>
            </a:endParaRPr>
          </a:p>
        </p:txBody>
      </p:sp>
      <p:sp>
        <p:nvSpPr>
          <p:cNvPr id="77" name="object 5">
            <a:extLst>
              <a:ext uri="{FF2B5EF4-FFF2-40B4-BE49-F238E27FC236}">
                <a16:creationId xmlns:a16="http://schemas.microsoft.com/office/drawing/2014/main" id="{92A09CAD-6483-B14D-A713-5C88CE182BCB}"/>
              </a:ext>
            </a:extLst>
          </p:cNvPr>
          <p:cNvSpPr txBox="1"/>
          <p:nvPr/>
        </p:nvSpPr>
        <p:spPr>
          <a:xfrm>
            <a:off x="713834" y="4595359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Enrich</a:t>
            </a:r>
            <a:endParaRPr sz="2844" dirty="0">
              <a:cs typeface="Calibri"/>
            </a:endParaRPr>
          </a:p>
        </p:txBody>
      </p:sp>
      <p:sp>
        <p:nvSpPr>
          <p:cNvPr id="78" name="object 5">
            <a:extLst>
              <a:ext uri="{FF2B5EF4-FFF2-40B4-BE49-F238E27FC236}">
                <a16:creationId xmlns:a16="http://schemas.microsoft.com/office/drawing/2014/main" id="{153846E3-5E02-2142-86CD-80EEE3B5D59A}"/>
              </a:ext>
            </a:extLst>
          </p:cNvPr>
          <p:cNvSpPr txBox="1"/>
          <p:nvPr/>
        </p:nvSpPr>
        <p:spPr>
          <a:xfrm>
            <a:off x="701134" y="6435221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>
                <a:cs typeface="Calibri"/>
              </a:rPr>
              <a:t>Wash</a:t>
            </a:r>
            <a:endParaRPr sz="2844" dirty="0">
              <a:cs typeface="Calibri"/>
            </a:endParaRPr>
          </a:p>
        </p:txBody>
      </p:sp>
      <p:pic>
        <p:nvPicPr>
          <p:cNvPr id="29698" name="Picture 2" descr="Chromatin Isolation by RNA Purification (ChIRP) | Protocol">
            <a:extLst>
              <a:ext uri="{FF2B5EF4-FFF2-40B4-BE49-F238E27FC236}">
                <a16:creationId xmlns:a16="http://schemas.microsoft.com/office/drawing/2014/main" id="{DD9C4BD8-A4E9-C946-B7F8-1CEE73033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00" y="2594320"/>
            <a:ext cx="2605430" cy="685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object 9">
            <a:extLst>
              <a:ext uri="{FF2B5EF4-FFF2-40B4-BE49-F238E27FC236}">
                <a16:creationId xmlns:a16="http://schemas.microsoft.com/office/drawing/2014/main" id="{32A029F1-4C92-DA4B-B58A-6DD2A5F6AD2C}"/>
              </a:ext>
            </a:extLst>
          </p:cNvPr>
          <p:cNvSpPr txBox="1"/>
          <p:nvPr/>
        </p:nvSpPr>
        <p:spPr>
          <a:xfrm>
            <a:off x="11465779" y="9450715"/>
            <a:ext cx="153289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i="1" dirty="0">
                <a:latin typeface="Times New Roman"/>
                <a:cs typeface="Times New Roman"/>
              </a:rPr>
              <a:t>Ci Chu </a:t>
            </a:r>
            <a:r>
              <a:rPr sz="1600" b="1" i="1" spc="-5" dirty="0">
                <a:latin typeface="Times New Roman"/>
                <a:cs typeface="Times New Roman"/>
              </a:rPr>
              <a:t>et al.</a:t>
            </a:r>
            <a:r>
              <a:rPr sz="1600" b="1" i="1" spc="-75" dirty="0">
                <a:latin typeface="Times New Roman"/>
                <a:cs typeface="Times New Roman"/>
              </a:rPr>
              <a:t> </a:t>
            </a:r>
            <a:r>
              <a:rPr sz="1600" b="1" i="1" spc="-25" dirty="0">
                <a:latin typeface="Times New Roman"/>
                <a:cs typeface="Times New Roman"/>
              </a:rPr>
              <a:t>2011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A6D1ADC3-D294-774E-BE4F-24902DD434F1}"/>
              </a:ext>
            </a:extLst>
          </p:cNvPr>
          <p:cNvSpPr txBox="1"/>
          <p:nvPr/>
        </p:nvSpPr>
        <p:spPr>
          <a:xfrm>
            <a:off x="6883400" y="2191933"/>
            <a:ext cx="7512254" cy="115188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en-GB" sz="2400" b="1" spc="-7" dirty="0">
                <a:cs typeface="Calibri"/>
              </a:rPr>
              <a:t>2. Precipitation and wash</a:t>
            </a:r>
          </a:p>
          <a:p>
            <a:pPr marL="18062">
              <a:spcBef>
                <a:spcPts val="142"/>
              </a:spcBef>
            </a:pPr>
            <a:endParaRPr lang="en-GB" sz="2400" b="1" spc="-7" dirty="0">
              <a:cs typeface="Calibri"/>
            </a:endParaRPr>
          </a:p>
          <a:p>
            <a:pPr marL="18062">
              <a:spcBef>
                <a:spcPts val="142"/>
              </a:spcBef>
            </a:pPr>
            <a:endParaRPr lang="en-GB" sz="2400" spc="-7" dirty="0">
              <a:cs typeface="Calibri"/>
            </a:endParaRPr>
          </a:p>
        </p:txBody>
      </p:sp>
      <p:grpSp>
        <p:nvGrpSpPr>
          <p:cNvPr id="18" name="object 3">
            <a:extLst>
              <a:ext uri="{FF2B5EF4-FFF2-40B4-BE49-F238E27FC236}">
                <a16:creationId xmlns:a16="http://schemas.microsoft.com/office/drawing/2014/main" id="{7E2854BF-FF15-5647-BDC1-338BA009CA3A}"/>
              </a:ext>
            </a:extLst>
          </p:cNvPr>
          <p:cNvGrpSpPr/>
          <p:nvPr/>
        </p:nvGrpSpPr>
        <p:grpSpPr>
          <a:xfrm>
            <a:off x="7157017" y="4153793"/>
            <a:ext cx="3741767" cy="4562855"/>
            <a:chOff x="3803362" y="2052747"/>
            <a:chExt cx="7126605" cy="6647180"/>
          </a:xfrm>
        </p:grpSpPr>
        <p:pic>
          <p:nvPicPr>
            <p:cNvPr id="19" name="object 4">
              <a:extLst>
                <a:ext uri="{FF2B5EF4-FFF2-40B4-BE49-F238E27FC236}">
                  <a16:creationId xmlns:a16="http://schemas.microsoft.com/office/drawing/2014/main" id="{7AA9AED2-7905-DB4C-9092-26E3BD3088E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58756" y="3167877"/>
              <a:ext cx="3179266" cy="5531772"/>
            </a:xfrm>
            <a:prstGeom prst="rect">
              <a:avLst/>
            </a:prstGeom>
          </p:spPr>
        </p:pic>
        <p:sp>
          <p:nvSpPr>
            <p:cNvPr id="20" name="object 5">
              <a:extLst>
                <a:ext uri="{FF2B5EF4-FFF2-40B4-BE49-F238E27FC236}">
                  <a16:creationId xmlns:a16="http://schemas.microsoft.com/office/drawing/2014/main" id="{78FCEE77-F989-EF4F-829D-72239CB2197C}"/>
                </a:ext>
              </a:extLst>
            </p:cNvPr>
            <p:cNvSpPr/>
            <p:nvPr/>
          </p:nvSpPr>
          <p:spPr>
            <a:xfrm>
              <a:off x="10481776" y="7987403"/>
              <a:ext cx="339090" cy="0"/>
            </a:xfrm>
            <a:custGeom>
              <a:avLst/>
              <a:gdLst/>
              <a:ahLst/>
              <a:cxnLst/>
              <a:rect l="l" t="t" r="r" b="b"/>
              <a:pathLst>
                <a:path w="339090">
                  <a:moveTo>
                    <a:pt x="0" y="0"/>
                  </a:moveTo>
                  <a:lnTo>
                    <a:pt x="325763" y="0"/>
                  </a:lnTo>
                  <a:lnTo>
                    <a:pt x="338463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6">
              <a:extLst>
                <a:ext uri="{FF2B5EF4-FFF2-40B4-BE49-F238E27FC236}">
                  <a16:creationId xmlns:a16="http://schemas.microsoft.com/office/drawing/2014/main" id="{5EEC1122-E228-8F40-B006-BA86E78792B0}"/>
                </a:ext>
              </a:extLst>
            </p:cNvPr>
            <p:cNvSpPr/>
            <p:nvPr/>
          </p:nvSpPr>
          <p:spPr>
            <a:xfrm>
              <a:off x="10807539" y="7926443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20">
                  <a:moveTo>
                    <a:pt x="0" y="0"/>
                  </a:moveTo>
                  <a:lnTo>
                    <a:pt x="0" y="121919"/>
                  </a:lnTo>
                  <a:lnTo>
                    <a:pt x="121920" y="60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7">
              <a:extLst>
                <a:ext uri="{FF2B5EF4-FFF2-40B4-BE49-F238E27FC236}">
                  <a16:creationId xmlns:a16="http://schemas.microsoft.com/office/drawing/2014/main" id="{88523EEF-193E-9642-AAC4-580C83035770}"/>
                </a:ext>
              </a:extLst>
            </p:cNvPr>
            <p:cNvSpPr/>
            <p:nvPr/>
          </p:nvSpPr>
          <p:spPr>
            <a:xfrm>
              <a:off x="7309455" y="7987403"/>
              <a:ext cx="339090" cy="0"/>
            </a:xfrm>
            <a:custGeom>
              <a:avLst/>
              <a:gdLst/>
              <a:ahLst/>
              <a:cxnLst/>
              <a:rect l="l" t="t" r="r" b="b"/>
              <a:pathLst>
                <a:path w="339090">
                  <a:moveTo>
                    <a:pt x="338463" y="0"/>
                  </a:moveTo>
                  <a:lnTo>
                    <a:pt x="12700" y="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8">
              <a:extLst>
                <a:ext uri="{FF2B5EF4-FFF2-40B4-BE49-F238E27FC236}">
                  <a16:creationId xmlns:a16="http://schemas.microsoft.com/office/drawing/2014/main" id="{982C2762-7523-484A-9543-49029249F0A2}"/>
                </a:ext>
              </a:extLst>
            </p:cNvPr>
            <p:cNvSpPr/>
            <p:nvPr/>
          </p:nvSpPr>
          <p:spPr>
            <a:xfrm>
              <a:off x="7200235" y="7926443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20">
                  <a:moveTo>
                    <a:pt x="121919" y="0"/>
                  </a:moveTo>
                  <a:lnTo>
                    <a:pt x="0" y="60959"/>
                  </a:lnTo>
                  <a:lnTo>
                    <a:pt x="121919" y="121919"/>
                  </a:lnTo>
                  <a:lnTo>
                    <a:pt x="1219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9">
              <a:extLst>
                <a:ext uri="{FF2B5EF4-FFF2-40B4-BE49-F238E27FC236}">
                  <a16:creationId xmlns:a16="http://schemas.microsoft.com/office/drawing/2014/main" id="{BC4FE139-5136-8843-960A-1281C04D3317}"/>
                </a:ext>
              </a:extLst>
            </p:cNvPr>
            <p:cNvSpPr/>
            <p:nvPr/>
          </p:nvSpPr>
          <p:spPr>
            <a:xfrm>
              <a:off x="10363837" y="6179892"/>
              <a:ext cx="339090" cy="0"/>
            </a:xfrm>
            <a:custGeom>
              <a:avLst/>
              <a:gdLst/>
              <a:ahLst/>
              <a:cxnLst/>
              <a:rect l="l" t="t" r="r" b="b"/>
              <a:pathLst>
                <a:path w="339090">
                  <a:moveTo>
                    <a:pt x="0" y="0"/>
                  </a:moveTo>
                  <a:lnTo>
                    <a:pt x="325763" y="0"/>
                  </a:lnTo>
                  <a:lnTo>
                    <a:pt x="338463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0">
              <a:extLst>
                <a:ext uri="{FF2B5EF4-FFF2-40B4-BE49-F238E27FC236}">
                  <a16:creationId xmlns:a16="http://schemas.microsoft.com/office/drawing/2014/main" id="{017F8B22-DC6F-FC4D-ABA7-429121C3BCE6}"/>
                </a:ext>
              </a:extLst>
            </p:cNvPr>
            <p:cNvSpPr/>
            <p:nvPr/>
          </p:nvSpPr>
          <p:spPr>
            <a:xfrm>
              <a:off x="10689601" y="6118932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20">
                  <a:moveTo>
                    <a:pt x="0" y="0"/>
                  </a:moveTo>
                  <a:lnTo>
                    <a:pt x="0" y="121920"/>
                  </a:lnTo>
                  <a:lnTo>
                    <a:pt x="121919" y="609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1">
              <a:extLst>
                <a:ext uri="{FF2B5EF4-FFF2-40B4-BE49-F238E27FC236}">
                  <a16:creationId xmlns:a16="http://schemas.microsoft.com/office/drawing/2014/main" id="{E759F8FD-F31E-A047-B8EA-C247C95BDE63}"/>
                </a:ext>
              </a:extLst>
            </p:cNvPr>
            <p:cNvSpPr/>
            <p:nvPr/>
          </p:nvSpPr>
          <p:spPr>
            <a:xfrm>
              <a:off x="3816062" y="2133238"/>
              <a:ext cx="4077970" cy="1356995"/>
            </a:xfrm>
            <a:custGeom>
              <a:avLst/>
              <a:gdLst/>
              <a:ahLst/>
              <a:cxnLst/>
              <a:rect l="l" t="t" r="r" b="b"/>
              <a:pathLst>
                <a:path w="4077970" h="1356995">
                  <a:moveTo>
                    <a:pt x="0" y="1046599"/>
                  </a:moveTo>
                  <a:lnTo>
                    <a:pt x="42581" y="1069448"/>
                  </a:lnTo>
                  <a:lnTo>
                    <a:pt x="87970" y="1083879"/>
                  </a:lnTo>
                  <a:lnTo>
                    <a:pt x="134825" y="1090065"/>
                  </a:lnTo>
                  <a:lnTo>
                    <a:pt x="181801" y="1088179"/>
                  </a:lnTo>
                  <a:lnTo>
                    <a:pt x="227555" y="1078395"/>
                  </a:lnTo>
                  <a:lnTo>
                    <a:pt x="270745" y="1060886"/>
                  </a:lnTo>
                  <a:lnTo>
                    <a:pt x="310026" y="1035826"/>
                  </a:lnTo>
                  <a:lnTo>
                    <a:pt x="344056" y="1003388"/>
                  </a:lnTo>
                  <a:lnTo>
                    <a:pt x="368954" y="969566"/>
                  </a:lnTo>
                  <a:lnTo>
                    <a:pt x="390903" y="932207"/>
                  </a:lnTo>
                  <a:lnTo>
                    <a:pt x="411442" y="893489"/>
                  </a:lnTo>
                  <a:lnTo>
                    <a:pt x="432110" y="855589"/>
                  </a:lnTo>
                  <a:lnTo>
                    <a:pt x="454448" y="820685"/>
                  </a:lnTo>
                  <a:lnTo>
                    <a:pt x="479995" y="790957"/>
                  </a:lnTo>
                  <a:lnTo>
                    <a:pt x="546871" y="755736"/>
                  </a:lnTo>
                  <a:lnTo>
                    <a:pt x="591281" y="754601"/>
                  </a:lnTo>
                  <a:lnTo>
                    <a:pt x="636897" y="768868"/>
                  </a:lnTo>
                  <a:lnTo>
                    <a:pt x="674914" y="795793"/>
                  </a:lnTo>
                  <a:lnTo>
                    <a:pt x="709696" y="828575"/>
                  </a:lnTo>
                  <a:lnTo>
                    <a:pt x="745610" y="860417"/>
                  </a:lnTo>
                  <a:lnTo>
                    <a:pt x="787020" y="884518"/>
                  </a:lnTo>
                  <a:lnTo>
                    <a:pt x="824933" y="894491"/>
                  </a:lnTo>
                  <a:lnTo>
                    <a:pt x="862185" y="895311"/>
                  </a:lnTo>
                  <a:lnTo>
                    <a:pt x="898888" y="888557"/>
                  </a:lnTo>
                  <a:lnTo>
                    <a:pt x="935152" y="875808"/>
                  </a:lnTo>
                  <a:lnTo>
                    <a:pt x="971091" y="858646"/>
                  </a:lnTo>
                  <a:lnTo>
                    <a:pt x="1006816" y="838649"/>
                  </a:lnTo>
                  <a:lnTo>
                    <a:pt x="1042439" y="817397"/>
                  </a:lnTo>
                  <a:lnTo>
                    <a:pt x="1078071" y="796470"/>
                  </a:lnTo>
                  <a:lnTo>
                    <a:pt x="1113825" y="777448"/>
                  </a:lnTo>
                  <a:lnTo>
                    <a:pt x="1149812" y="761911"/>
                  </a:lnTo>
                  <a:lnTo>
                    <a:pt x="1186145" y="751439"/>
                  </a:lnTo>
                  <a:lnTo>
                    <a:pt x="1222934" y="747611"/>
                  </a:lnTo>
                  <a:lnTo>
                    <a:pt x="1260292" y="752007"/>
                  </a:lnTo>
                  <a:lnTo>
                    <a:pt x="1298331" y="766207"/>
                  </a:lnTo>
                  <a:lnTo>
                    <a:pt x="1334443" y="792394"/>
                  </a:lnTo>
                  <a:lnTo>
                    <a:pt x="1360511" y="825846"/>
                  </a:lnTo>
                  <a:lnTo>
                    <a:pt x="1380268" y="863856"/>
                  </a:lnTo>
                  <a:lnTo>
                    <a:pt x="1397447" y="903718"/>
                  </a:lnTo>
                  <a:lnTo>
                    <a:pt x="1415781" y="942725"/>
                  </a:lnTo>
                  <a:lnTo>
                    <a:pt x="1439002" y="978170"/>
                  </a:lnTo>
                  <a:lnTo>
                    <a:pt x="1470844" y="1007348"/>
                  </a:lnTo>
                  <a:lnTo>
                    <a:pt x="1510351" y="1026507"/>
                  </a:lnTo>
                  <a:lnTo>
                    <a:pt x="1552568" y="1034238"/>
                  </a:lnTo>
                  <a:lnTo>
                    <a:pt x="1594837" y="1031082"/>
                  </a:lnTo>
                  <a:lnTo>
                    <a:pt x="1634500" y="1017578"/>
                  </a:lnTo>
                  <a:lnTo>
                    <a:pt x="1668901" y="994267"/>
                  </a:lnTo>
                  <a:lnTo>
                    <a:pt x="1695381" y="961690"/>
                  </a:lnTo>
                  <a:lnTo>
                    <a:pt x="1686840" y="550068"/>
                  </a:lnTo>
                  <a:lnTo>
                    <a:pt x="1652882" y="522839"/>
                  </a:lnTo>
                  <a:lnTo>
                    <a:pt x="1630466" y="491055"/>
                  </a:lnTo>
                  <a:lnTo>
                    <a:pt x="1618908" y="456526"/>
                  </a:lnTo>
                  <a:lnTo>
                    <a:pt x="1617529" y="421060"/>
                  </a:lnTo>
                  <a:lnTo>
                    <a:pt x="1625647" y="386466"/>
                  </a:lnTo>
                  <a:lnTo>
                    <a:pt x="1667648" y="327132"/>
                  </a:lnTo>
                  <a:lnTo>
                    <a:pt x="1700168" y="306010"/>
                  </a:lnTo>
                  <a:lnTo>
                    <a:pt x="1739460" y="292995"/>
                  </a:lnTo>
                  <a:lnTo>
                    <a:pt x="1784841" y="289897"/>
                  </a:lnTo>
                  <a:lnTo>
                    <a:pt x="1828018" y="297246"/>
                  </a:lnTo>
                  <a:lnTo>
                    <a:pt x="1864410" y="313394"/>
                  </a:lnTo>
                  <a:lnTo>
                    <a:pt x="1914974" y="365170"/>
                  </a:lnTo>
                  <a:lnTo>
                    <a:pt x="1932806" y="431387"/>
                  </a:lnTo>
                  <a:lnTo>
                    <a:pt x="1928283" y="465587"/>
                  </a:lnTo>
                  <a:lnTo>
                    <a:pt x="1914180" y="498208"/>
                  </a:lnTo>
                  <a:lnTo>
                    <a:pt x="1890030" y="527521"/>
                  </a:lnTo>
                  <a:lnTo>
                    <a:pt x="1855369" y="551796"/>
                  </a:lnTo>
                  <a:lnTo>
                    <a:pt x="1857769" y="955392"/>
                  </a:lnTo>
                  <a:lnTo>
                    <a:pt x="1874735" y="995459"/>
                  </a:lnTo>
                  <a:lnTo>
                    <a:pt x="1900769" y="1027572"/>
                  </a:lnTo>
                  <a:lnTo>
                    <a:pt x="1933800" y="1051577"/>
                  </a:lnTo>
                  <a:lnTo>
                    <a:pt x="1971756" y="1067321"/>
                  </a:lnTo>
                  <a:lnTo>
                    <a:pt x="2012568" y="1074650"/>
                  </a:lnTo>
                  <a:lnTo>
                    <a:pt x="2054165" y="1073413"/>
                  </a:lnTo>
                  <a:lnTo>
                    <a:pt x="2094474" y="1063455"/>
                  </a:lnTo>
                  <a:lnTo>
                    <a:pt x="2131427" y="1044623"/>
                  </a:lnTo>
                  <a:lnTo>
                    <a:pt x="2162951" y="1016765"/>
                  </a:lnTo>
                  <a:lnTo>
                    <a:pt x="2186976" y="979728"/>
                  </a:lnTo>
                  <a:lnTo>
                    <a:pt x="2199885" y="942026"/>
                  </a:lnTo>
                  <a:lnTo>
                    <a:pt x="2208601" y="901786"/>
                  </a:lnTo>
                  <a:lnTo>
                    <a:pt x="2217645" y="862905"/>
                  </a:lnTo>
                  <a:lnTo>
                    <a:pt x="2231532" y="829277"/>
                  </a:lnTo>
                  <a:lnTo>
                    <a:pt x="2254782" y="804798"/>
                  </a:lnTo>
                  <a:lnTo>
                    <a:pt x="2291913" y="793365"/>
                  </a:lnTo>
                  <a:lnTo>
                    <a:pt x="2333181" y="801390"/>
                  </a:lnTo>
                  <a:lnTo>
                    <a:pt x="2365096" y="827526"/>
                  </a:lnTo>
                  <a:lnTo>
                    <a:pt x="2391810" y="863609"/>
                  </a:lnTo>
                  <a:lnTo>
                    <a:pt x="2417474" y="901477"/>
                  </a:lnTo>
                  <a:lnTo>
                    <a:pt x="2447843" y="934435"/>
                  </a:lnTo>
                  <a:lnTo>
                    <a:pt x="2484673" y="960436"/>
                  </a:lnTo>
                  <a:lnTo>
                    <a:pt x="2526526" y="978852"/>
                  </a:lnTo>
                  <a:lnTo>
                    <a:pt x="2571969" y="989054"/>
                  </a:lnTo>
                  <a:lnTo>
                    <a:pt x="2619566" y="990413"/>
                  </a:lnTo>
                  <a:lnTo>
                    <a:pt x="2664621" y="996298"/>
                  </a:lnTo>
                  <a:lnTo>
                    <a:pt x="2707673" y="992601"/>
                  </a:lnTo>
                  <a:lnTo>
                    <a:pt x="2747494" y="980398"/>
                  </a:lnTo>
                  <a:lnTo>
                    <a:pt x="2782854" y="960766"/>
                  </a:lnTo>
                  <a:lnTo>
                    <a:pt x="2812524" y="934782"/>
                  </a:lnTo>
                  <a:lnTo>
                    <a:pt x="2835275" y="903523"/>
                  </a:lnTo>
                  <a:lnTo>
                    <a:pt x="2849878" y="868065"/>
                  </a:lnTo>
                  <a:lnTo>
                    <a:pt x="2855103" y="829485"/>
                  </a:lnTo>
                  <a:lnTo>
                    <a:pt x="2849721" y="788860"/>
                  </a:lnTo>
                  <a:lnTo>
                    <a:pt x="2834961" y="749701"/>
                  </a:lnTo>
                  <a:lnTo>
                    <a:pt x="2814868" y="710731"/>
                  </a:lnTo>
                  <a:lnTo>
                    <a:pt x="2794233" y="672543"/>
                  </a:lnTo>
                  <a:lnTo>
                    <a:pt x="2777850" y="635726"/>
                  </a:lnTo>
                  <a:lnTo>
                    <a:pt x="2770511" y="600871"/>
                  </a:lnTo>
                  <a:lnTo>
                    <a:pt x="2777007" y="568567"/>
                  </a:lnTo>
                  <a:lnTo>
                    <a:pt x="2802131" y="539406"/>
                  </a:lnTo>
                  <a:lnTo>
                    <a:pt x="2822430" y="528038"/>
                  </a:lnTo>
                  <a:lnTo>
                    <a:pt x="2844938" y="520259"/>
                  </a:lnTo>
                  <a:lnTo>
                    <a:pt x="2867919" y="513106"/>
                  </a:lnTo>
                  <a:lnTo>
                    <a:pt x="2889637" y="503618"/>
                  </a:lnTo>
                  <a:lnTo>
                    <a:pt x="2920682" y="476627"/>
                  </a:lnTo>
                  <a:lnTo>
                    <a:pt x="2936284" y="442722"/>
                  </a:lnTo>
                  <a:lnTo>
                    <a:pt x="2936424" y="406480"/>
                  </a:lnTo>
                  <a:lnTo>
                    <a:pt x="2921085" y="372479"/>
                  </a:lnTo>
                  <a:lnTo>
                    <a:pt x="2890249" y="345295"/>
                  </a:lnTo>
                  <a:lnTo>
                    <a:pt x="2611721" y="234637"/>
                  </a:lnTo>
                  <a:lnTo>
                    <a:pt x="2568509" y="249450"/>
                  </a:lnTo>
                  <a:lnTo>
                    <a:pt x="2526519" y="251046"/>
                  </a:lnTo>
                  <a:lnTo>
                    <a:pt x="2487683" y="241347"/>
                  </a:lnTo>
                  <a:lnTo>
                    <a:pt x="2453937" y="222270"/>
                  </a:lnTo>
                  <a:lnTo>
                    <a:pt x="2409444" y="163666"/>
                  </a:lnTo>
                  <a:lnTo>
                    <a:pt x="2402564" y="127977"/>
                  </a:lnTo>
                  <a:lnTo>
                    <a:pt x="2408507" y="90591"/>
                  </a:lnTo>
                  <a:lnTo>
                    <a:pt x="2429206" y="53425"/>
                  </a:lnTo>
                  <a:lnTo>
                    <a:pt x="2461582" y="23396"/>
                  </a:lnTo>
                  <a:lnTo>
                    <a:pt x="2499098" y="5933"/>
                  </a:lnTo>
                  <a:lnTo>
                    <a:pt x="2539073" y="11"/>
                  </a:lnTo>
                  <a:lnTo>
                    <a:pt x="2578821" y="4605"/>
                  </a:lnTo>
                  <a:lnTo>
                    <a:pt x="2615662" y="18688"/>
                  </a:lnTo>
                  <a:lnTo>
                    <a:pt x="2646911" y="41236"/>
                  </a:lnTo>
                  <a:lnTo>
                    <a:pt x="2669885" y="71222"/>
                  </a:lnTo>
                  <a:lnTo>
                    <a:pt x="2681902" y="107621"/>
                  </a:lnTo>
                  <a:lnTo>
                    <a:pt x="2680279" y="149406"/>
                  </a:lnTo>
                  <a:lnTo>
                    <a:pt x="2956407" y="258842"/>
                  </a:lnTo>
                  <a:lnTo>
                    <a:pt x="3002369" y="255821"/>
                  </a:lnTo>
                  <a:lnTo>
                    <a:pt x="3046321" y="263030"/>
                  </a:lnTo>
                  <a:lnTo>
                    <a:pt x="3086456" y="279475"/>
                  </a:lnTo>
                  <a:lnTo>
                    <a:pt x="3120970" y="304160"/>
                  </a:lnTo>
                  <a:lnTo>
                    <a:pt x="3148055" y="336089"/>
                  </a:lnTo>
                  <a:lnTo>
                    <a:pt x="3165908" y="374269"/>
                  </a:lnTo>
                  <a:lnTo>
                    <a:pt x="3173649" y="425921"/>
                  </a:lnTo>
                  <a:lnTo>
                    <a:pt x="3174181" y="478832"/>
                  </a:lnTo>
                  <a:lnTo>
                    <a:pt x="3179742" y="530012"/>
                  </a:lnTo>
                  <a:lnTo>
                    <a:pt x="3202567" y="576471"/>
                  </a:lnTo>
                  <a:lnTo>
                    <a:pt x="3236380" y="604817"/>
                  </a:lnTo>
                  <a:lnTo>
                    <a:pt x="3277647" y="625575"/>
                  </a:lnTo>
                  <a:lnTo>
                    <a:pt x="3320384" y="644529"/>
                  </a:lnTo>
                  <a:lnTo>
                    <a:pt x="3358605" y="667465"/>
                  </a:lnTo>
                  <a:lnTo>
                    <a:pt x="3386324" y="700171"/>
                  </a:lnTo>
                  <a:lnTo>
                    <a:pt x="3398354" y="745472"/>
                  </a:lnTo>
                  <a:lnTo>
                    <a:pt x="3389019" y="786628"/>
                  </a:lnTo>
                  <a:lnTo>
                    <a:pt x="3364630" y="825237"/>
                  </a:lnTo>
                  <a:lnTo>
                    <a:pt x="3331497" y="862899"/>
                  </a:lnTo>
                  <a:lnTo>
                    <a:pt x="3295931" y="901212"/>
                  </a:lnTo>
                  <a:lnTo>
                    <a:pt x="3266927" y="939404"/>
                  </a:lnTo>
                  <a:lnTo>
                    <a:pt x="3245246" y="980802"/>
                  </a:lnTo>
                  <a:lnTo>
                    <a:pt x="3233038" y="1023904"/>
                  </a:lnTo>
                  <a:lnTo>
                    <a:pt x="3232454" y="1067205"/>
                  </a:lnTo>
                  <a:lnTo>
                    <a:pt x="3245645" y="1109204"/>
                  </a:lnTo>
                  <a:lnTo>
                    <a:pt x="3268994" y="1145699"/>
                  </a:lnTo>
                  <a:lnTo>
                    <a:pt x="3296691" y="1173272"/>
                  </a:lnTo>
                  <a:lnTo>
                    <a:pt x="3363267" y="1205674"/>
                  </a:lnTo>
                  <a:lnTo>
                    <a:pt x="3401217" y="1212516"/>
                  </a:lnTo>
                  <a:lnTo>
                    <a:pt x="3441654" y="1214460"/>
                  </a:lnTo>
                  <a:lnTo>
                    <a:pt x="3484114" y="1212513"/>
                  </a:lnTo>
                  <a:lnTo>
                    <a:pt x="3528133" y="1207681"/>
                  </a:lnTo>
                  <a:lnTo>
                    <a:pt x="3573245" y="1200971"/>
                  </a:lnTo>
                  <a:lnTo>
                    <a:pt x="3618986" y="1193388"/>
                  </a:lnTo>
                  <a:lnTo>
                    <a:pt x="3664891" y="1185939"/>
                  </a:lnTo>
                  <a:lnTo>
                    <a:pt x="3710495" y="1179631"/>
                  </a:lnTo>
                  <a:lnTo>
                    <a:pt x="3755334" y="1175469"/>
                  </a:lnTo>
                  <a:lnTo>
                    <a:pt x="3798942" y="1174460"/>
                  </a:lnTo>
                  <a:lnTo>
                    <a:pt x="3840855" y="1177610"/>
                  </a:lnTo>
                  <a:lnTo>
                    <a:pt x="3894200" y="1189466"/>
                  </a:lnTo>
                  <a:lnTo>
                    <a:pt x="3943408" y="1209537"/>
                  </a:lnTo>
                  <a:lnTo>
                    <a:pt x="3987424" y="1237048"/>
                  </a:lnTo>
                  <a:lnTo>
                    <a:pt x="4025196" y="1271224"/>
                  </a:lnTo>
                  <a:lnTo>
                    <a:pt x="4055670" y="1311290"/>
                  </a:lnTo>
                  <a:lnTo>
                    <a:pt x="4077793" y="1356470"/>
                  </a:lnTo>
                </a:path>
              </a:pathLst>
            </a:custGeom>
            <a:ln w="25400">
              <a:solidFill>
                <a:srgbClr val="FF26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12">
              <a:extLst>
                <a:ext uri="{FF2B5EF4-FFF2-40B4-BE49-F238E27FC236}">
                  <a16:creationId xmlns:a16="http://schemas.microsoft.com/office/drawing/2014/main" id="{484261BD-85C2-3E4F-A82E-B2EB8D668E0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53662" y="3018388"/>
              <a:ext cx="264145" cy="83405"/>
            </a:xfrm>
            <a:prstGeom prst="rect">
              <a:avLst/>
            </a:prstGeom>
          </p:spPr>
        </p:pic>
        <p:pic>
          <p:nvPicPr>
            <p:cNvPr id="28" name="object 13">
              <a:extLst>
                <a:ext uri="{FF2B5EF4-FFF2-40B4-BE49-F238E27FC236}">
                  <a16:creationId xmlns:a16="http://schemas.microsoft.com/office/drawing/2014/main" id="{437F93A1-37A3-1E48-8383-DCBA0D6DDA7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30570" y="3166448"/>
              <a:ext cx="264145" cy="83405"/>
            </a:xfrm>
            <a:prstGeom prst="rect">
              <a:avLst/>
            </a:prstGeom>
          </p:spPr>
        </p:pic>
        <p:pic>
          <p:nvPicPr>
            <p:cNvPr id="29" name="object 14">
              <a:extLst>
                <a:ext uri="{FF2B5EF4-FFF2-40B4-BE49-F238E27FC236}">
                  <a16:creationId xmlns:a16="http://schemas.microsoft.com/office/drawing/2014/main" id="{72AF1251-8BDC-4145-BFF0-987F2AD6C459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35711" y="2814288"/>
              <a:ext cx="262436" cy="91028"/>
            </a:xfrm>
            <a:prstGeom prst="rect">
              <a:avLst/>
            </a:prstGeom>
          </p:spPr>
        </p:pic>
        <p:pic>
          <p:nvPicPr>
            <p:cNvPr id="30" name="object 15">
              <a:extLst>
                <a:ext uri="{FF2B5EF4-FFF2-40B4-BE49-F238E27FC236}">
                  <a16:creationId xmlns:a16="http://schemas.microsoft.com/office/drawing/2014/main" id="{42CE93F1-A4F2-B248-9108-6FBA525FD55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43808" y="2819997"/>
              <a:ext cx="264172" cy="82805"/>
            </a:xfrm>
            <a:prstGeom prst="rect">
              <a:avLst/>
            </a:prstGeom>
          </p:spPr>
        </p:pic>
        <p:pic>
          <p:nvPicPr>
            <p:cNvPr id="31" name="object 16">
              <a:extLst>
                <a:ext uri="{FF2B5EF4-FFF2-40B4-BE49-F238E27FC236}">
                  <a16:creationId xmlns:a16="http://schemas.microsoft.com/office/drawing/2014/main" id="{E1794A72-C891-504A-880A-26A6DC234583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88854" y="3233310"/>
              <a:ext cx="264145" cy="83404"/>
            </a:xfrm>
            <a:prstGeom prst="rect">
              <a:avLst/>
            </a:prstGeom>
          </p:spPr>
        </p:pic>
        <p:pic>
          <p:nvPicPr>
            <p:cNvPr id="32" name="object 17">
              <a:extLst>
                <a:ext uri="{FF2B5EF4-FFF2-40B4-BE49-F238E27FC236}">
                  <a16:creationId xmlns:a16="http://schemas.microsoft.com/office/drawing/2014/main" id="{009D7E5E-3681-CB45-BF8F-1C6CE08A3BBF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27413" y="3203154"/>
              <a:ext cx="264145" cy="83405"/>
            </a:xfrm>
            <a:prstGeom prst="rect">
              <a:avLst/>
            </a:prstGeom>
          </p:spPr>
        </p:pic>
        <p:pic>
          <p:nvPicPr>
            <p:cNvPr id="33" name="object 18">
              <a:extLst>
                <a:ext uri="{FF2B5EF4-FFF2-40B4-BE49-F238E27FC236}">
                  <a16:creationId xmlns:a16="http://schemas.microsoft.com/office/drawing/2014/main" id="{08BD1AAC-0802-8942-96F0-30CDAAD6F8A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202521" y="2374663"/>
              <a:ext cx="262098" cy="91825"/>
            </a:xfrm>
            <a:prstGeom prst="rect">
              <a:avLst/>
            </a:prstGeom>
          </p:spPr>
        </p:pic>
        <p:pic>
          <p:nvPicPr>
            <p:cNvPr id="34" name="object 19">
              <a:extLst>
                <a:ext uri="{FF2B5EF4-FFF2-40B4-BE49-F238E27FC236}">
                  <a16:creationId xmlns:a16="http://schemas.microsoft.com/office/drawing/2014/main" id="{F9BD8F58-01E3-FF4F-9BB1-7239FC1D2468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917611" y="2642827"/>
              <a:ext cx="182770" cy="195333"/>
            </a:xfrm>
            <a:prstGeom prst="rect">
              <a:avLst/>
            </a:prstGeom>
          </p:spPr>
        </p:pic>
        <p:pic>
          <p:nvPicPr>
            <p:cNvPr id="35" name="object 20">
              <a:extLst>
                <a:ext uri="{FF2B5EF4-FFF2-40B4-BE49-F238E27FC236}">
                  <a16:creationId xmlns:a16="http://schemas.microsoft.com/office/drawing/2014/main" id="{6EE161DC-31A3-C340-8489-A4F8CBFEAC44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465653" y="2338085"/>
              <a:ext cx="262436" cy="79003"/>
            </a:xfrm>
            <a:prstGeom prst="rect">
              <a:avLst/>
            </a:prstGeom>
          </p:spPr>
        </p:pic>
        <p:pic>
          <p:nvPicPr>
            <p:cNvPr id="36" name="object 21">
              <a:extLst>
                <a:ext uri="{FF2B5EF4-FFF2-40B4-BE49-F238E27FC236}">
                  <a16:creationId xmlns:a16="http://schemas.microsoft.com/office/drawing/2014/main" id="{205BD80F-AD4A-4447-8FCF-FA22C7423265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995596" y="2846035"/>
              <a:ext cx="262435" cy="79003"/>
            </a:xfrm>
            <a:prstGeom prst="rect">
              <a:avLst/>
            </a:prstGeom>
          </p:spPr>
        </p:pic>
        <p:pic>
          <p:nvPicPr>
            <p:cNvPr id="37" name="object 22">
              <a:extLst>
                <a:ext uri="{FF2B5EF4-FFF2-40B4-BE49-F238E27FC236}">
                  <a16:creationId xmlns:a16="http://schemas.microsoft.com/office/drawing/2014/main" id="{55196C92-18D5-444F-8CDD-4FF67F0FCBE9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252726" y="2052747"/>
              <a:ext cx="262436" cy="79003"/>
            </a:xfrm>
            <a:prstGeom prst="rect">
              <a:avLst/>
            </a:prstGeom>
          </p:spPr>
        </p:pic>
      </p:grpSp>
      <p:sp>
        <p:nvSpPr>
          <p:cNvPr id="38" name="object 23">
            <a:extLst>
              <a:ext uri="{FF2B5EF4-FFF2-40B4-BE49-F238E27FC236}">
                <a16:creationId xmlns:a16="http://schemas.microsoft.com/office/drawing/2014/main" id="{977F5364-E893-3741-9E1C-9DAE39B0D477}"/>
              </a:ext>
            </a:extLst>
          </p:cNvPr>
          <p:cNvSpPr txBox="1"/>
          <p:nvPr/>
        </p:nvSpPr>
        <p:spPr>
          <a:xfrm>
            <a:off x="11160740" y="8093226"/>
            <a:ext cx="175958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spc="-5" dirty="0">
                <a:latin typeface="Arial"/>
                <a:cs typeface="Arial"/>
              </a:rPr>
              <a:t>ChIRP-seq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39" name="object 24">
            <a:extLst>
              <a:ext uri="{FF2B5EF4-FFF2-40B4-BE49-F238E27FC236}">
                <a16:creationId xmlns:a16="http://schemas.microsoft.com/office/drawing/2014/main" id="{93039DE8-1A53-9643-BBB7-325B82E04B65}"/>
              </a:ext>
            </a:extLst>
          </p:cNvPr>
          <p:cNvSpPr txBox="1"/>
          <p:nvPr/>
        </p:nvSpPr>
        <p:spPr>
          <a:xfrm>
            <a:off x="7223327" y="8189402"/>
            <a:ext cx="162560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spc="-5" dirty="0">
                <a:latin typeface="Arial"/>
                <a:cs typeface="Arial"/>
              </a:rPr>
              <a:t>Dot</a:t>
            </a:r>
            <a:r>
              <a:rPr sz="2700" b="1" spc="-75" dirty="0">
                <a:latin typeface="Arial"/>
                <a:cs typeface="Arial"/>
              </a:rPr>
              <a:t> </a:t>
            </a:r>
            <a:r>
              <a:rPr sz="2700" b="1" spc="-5" dirty="0">
                <a:latin typeface="Arial"/>
                <a:cs typeface="Arial"/>
              </a:rPr>
              <a:t>BLOT</a:t>
            </a:r>
            <a:endParaRPr sz="2700" dirty="0">
              <a:latin typeface="Arial"/>
              <a:cs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939763C-69A1-B642-B06B-86DF56A11EF9}"/>
              </a:ext>
            </a:extLst>
          </p:cNvPr>
          <p:cNvGrpSpPr/>
          <p:nvPr/>
        </p:nvGrpSpPr>
        <p:grpSpPr>
          <a:xfrm>
            <a:off x="10902182" y="5390919"/>
            <a:ext cx="2395318" cy="2088604"/>
            <a:chOff x="-1917399" y="7518777"/>
            <a:chExt cx="2395318" cy="2088604"/>
          </a:xfrm>
        </p:grpSpPr>
        <p:sp>
          <p:nvSpPr>
            <p:cNvPr id="79" name="object 5">
              <a:extLst>
                <a:ext uri="{FF2B5EF4-FFF2-40B4-BE49-F238E27FC236}">
                  <a16:creationId xmlns:a16="http://schemas.microsoft.com/office/drawing/2014/main" id="{B9B84F16-588C-024A-81B0-DE579BBD2383}"/>
                </a:ext>
              </a:extLst>
            </p:cNvPr>
            <p:cNvSpPr txBox="1"/>
            <p:nvPr/>
          </p:nvSpPr>
          <p:spPr>
            <a:xfrm>
              <a:off x="-1850560" y="7759442"/>
              <a:ext cx="1434862" cy="455922"/>
            </a:xfrm>
            <a:prstGeom prst="rect">
              <a:avLst/>
            </a:prstGeom>
          </p:spPr>
          <p:txBody>
            <a:bodyPr vert="horz" wrap="square" lIns="0" tIns="18062" rIns="0" bIns="0" rtlCol="0">
              <a:spAutoFit/>
            </a:bodyPr>
            <a:lstStyle/>
            <a:p>
              <a:pPr marL="18062">
                <a:spcBef>
                  <a:spcPts val="142"/>
                </a:spcBef>
              </a:pPr>
              <a:r>
                <a:rPr lang="it-IT" sz="2844" b="1" spc="-7" dirty="0" err="1">
                  <a:cs typeface="Calibri"/>
                </a:rPr>
                <a:t>Analyse</a:t>
              </a:r>
              <a:endParaRPr sz="2844" dirty="0">
                <a:cs typeface="Calibri"/>
              </a:endParaRPr>
            </a:p>
          </p:txBody>
        </p:sp>
        <p:grpSp>
          <p:nvGrpSpPr>
            <p:cNvPr id="41" name="object 27">
              <a:extLst>
                <a:ext uri="{FF2B5EF4-FFF2-40B4-BE49-F238E27FC236}">
                  <a16:creationId xmlns:a16="http://schemas.microsoft.com/office/drawing/2014/main" id="{FE17F11F-2D92-7342-9AEE-BA22F320723B}"/>
                </a:ext>
              </a:extLst>
            </p:cNvPr>
            <p:cNvGrpSpPr/>
            <p:nvPr/>
          </p:nvGrpSpPr>
          <p:grpSpPr>
            <a:xfrm>
              <a:off x="-1917399" y="7518777"/>
              <a:ext cx="1384300" cy="1384300"/>
              <a:chOff x="638372" y="7578452"/>
              <a:chExt cx="1384300" cy="1384300"/>
            </a:xfrm>
          </p:grpSpPr>
          <p:pic>
            <p:nvPicPr>
              <p:cNvPr id="42" name="object 28">
                <a:extLst>
                  <a:ext uri="{FF2B5EF4-FFF2-40B4-BE49-F238E27FC236}">
                    <a16:creationId xmlns:a16="http://schemas.microsoft.com/office/drawing/2014/main" id="{56200E9B-F879-A54A-ADC7-4AA685620B69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638372" y="7578452"/>
                <a:ext cx="1384300" cy="1384300"/>
              </a:xfrm>
              <a:prstGeom prst="rect">
                <a:avLst/>
              </a:prstGeom>
            </p:spPr>
          </p:pic>
          <p:pic>
            <p:nvPicPr>
              <p:cNvPr id="43" name="object 29">
                <a:extLst>
                  <a:ext uri="{FF2B5EF4-FFF2-40B4-BE49-F238E27FC236}">
                    <a16:creationId xmlns:a16="http://schemas.microsoft.com/office/drawing/2014/main" id="{79C175CF-1801-5F48-8C7E-15448A773655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684459" y="7607727"/>
                <a:ext cx="1293565" cy="1282700"/>
              </a:xfrm>
              <a:prstGeom prst="rect">
                <a:avLst/>
              </a:prstGeom>
            </p:spPr>
          </p:pic>
        </p:grpSp>
        <p:sp>
          <p:nvSpPr>
            <p:cNvPr id="44" name="object 30">
              <a:extLst>
                <a:ext uri="{FF2B5EF4-FFF2-40B4-BE49-F238E27FC236}">
                  <a16:creationId xmlns:a16="http://schemas.microsoft.com/office/drawing/2014/main" id="{7DC01F64-0D99-2342-9F56-2AA0AA863648}"/>
                </a:ext>
              </a:extLst>
            </p:cNvPr>
            <p:cNvSpPr txBox="1"/>
            <p:nvPr/>
          </p:nvSpPr>
          <p:spPr>
            <a:xfrm>
              <a:off x="-1603271" y="7890525"/>
              <a:ext cx="749300" cy="551818"/>
            </a:xfrm>
            <a:prstGeom prst="rect">
              <a:avLst/>
            </a:prstGeom>
          </p:spPr>
          <p:txBody>
            <a:bodyPr vert="horz" wrap="square" lIns="0" tIns="6985" rIns="0" bIns="0" rtlCol="0">
              <a:spAutoFit/>
            </a:bodyPr>
            <a:lstStyle/>
            <a:p>
              <a:pPr marL="12700" marR="5080" indent="139700">
                <a:lnSpc>
                  <a:spcPct val="101899"/>
                </a:lnSpc>
                <a:spcBef>
                  <a:spcPts val="55"/>
                </a:spcBef>
              </a:pPr>
              <a:r>
                <a:rPr sz="1800" b="1" spc="-5" dirty="0">
                  <a:latin typeface="Century Schoolbook"/>
                  <a:cs typeface="Century Schoolbook"/>
                </a:rPr>
                <a:t>odd  </a:t>
              </a:r>
              <a:r>
                <a:rPr sz="1800" b="1" dirty="0">
                  <a:latin typeface="Century Schoolbook"/>
                  <a:cs typeface="Century Schoolbook"/>
                </a:rPr>
                <a:t>t</a:t>
              </a:r>
              <a:r>
                <a:rPr sz="1800" b="1" spc="-5" dirty="0">
                  <a:latin typeface="Century Schoolbook"/>
                  <a:cs typeface="Century Schoolbook"/>
                </a:rPr>
                <a:t>arg</a:t>
              </a:r>
              <a:r>
                <a:rPr sz="1800" b="1" dirty="0">
                  <a:latin typeface="Century Schoolbook"/>
                  <a:cs typeface="Century Schoolbook"/>
                </a:rPr>
                <a:t>et</a:t>
              </a:r>
              <a:endParaRPr sz="1800" dirty="0">
                <a:latin typeface="Century Schoolbook"/>
                <a:cs typeface="Century Schoolbook"/>
              </a:endParaRPr>
            </a:p>
          </p:txBody>
        </p:sp>
        <p:grpSp>
          <p:nvGrpSpPr>
            <p:cNvPr id="45" name="object 31">
              <a:extLst>
                <a:ext uri="{FF2B5EF4-FFF2-40B4-BE49-F238E27FC236}">
                  <a16:creationId xmlns:a16="http://schemas.microsoft.com/office/drawing/2014/main" id="{FD7F47E0-B5EB-7E49-B4D4-F5E11B9CDD13}"/>
                </a:ext>
              </a:extLst>
            </p:cNvPr>
            <p:cNvGrpSpPr/>
            <p:nvPr/>
          </p:nvGrpSpPr>
          <p:grpSpPr>
            <a:xfrm>
              <a:off x="-906381" y="7518777"/>
              <a:ext cx="1384300" cy="1774189"/>
              <a:chOff x="1649390" y="7578452"/>
              <a:chExt cx="1384300" cy="1774189"/>
            </a:xfrm>
          </p:grpSpPr>
          <p:pic>
            <p:nvPicPr>
              <p:cNvPr id="46" name="object 32">
                <a:extLst>
                  <a:ext uri="{FF2B5EF4-FFF2-40B4-BE49-F238E27FC236}">
                    <a16:creationId xmlns:a16="http://schemas.microsoft.com/office/drawing/2014/main" id="{B60334F0-358D-AD47-9495-97AEF19484F5}"/>
                  </a:ext>
                </a:extLst>
              </p:cNvPr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1649390" y="7578452"/>
                <a:ext cx="1384300" cy="1384300"/>
              </a:xfrm>
              <a:prstGeom prst="rect">
                <a:avLst/>
              </a:prstGeom>
            </p:spPr>
          </p:pic>
          <p:pic>
            <p:nvPicPr>
              <p:cNvPr id="47" name="object 33">
                <a:extLst>
                  <a:ext uri="{FF2B5EF4-FFF2-40B4-BE49-F238E27FC236}">
                    <a16:creationId xmlns:a16="http://schemas.microsoft.com/office/drawing/2014/main" id="{48F96CE7-92DA-F34D-ABF0-6A86F8256C07}"/>
                  </a:ext>
                </a:extLst>
              </p:cNvPr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1695479" y="7607727"/>
                <a:ext cx="1293564" cy="1744623"/>
              </a:xfrm>
              <a:prstGeom prst="rect">
                <a:avLst/>
              </a:prstGeom>
            </p:spPr>
          </p:pic>
        </p:grpSp>
        <p:sp>
          <p:nvSpPr>
            <p:cNvPr id="48" name="object 34">
              <a:extLst>
                <a:ext uri="{FF2B5EF4-FFF2-40B4-BE49-F238E27FC236}">
                  <a16:creationId xmlns:a16="http://schemas.microsoft.com/office/drawing/2014/main" id="{DDFCCB4C-1572-3947-8906-F59946D9C5D2}"/>
                </a:ext>
              </a:extLst>
            </p:cNvPr>
            <p:cNvSpPr txBox="1"/>
            <p:nvPr/>
          </p:nvSpPr>
          <p:spPr>
            <a:xfrm>
              <a:off x="-587271" y="7890525"/>
              <a:ext cx="749300" cy="551818"/>
            </a:xfrm>
            <a:prstGeom prst="rect">
              <a:avLst/>
            </a:prstGeom>
          </p:spPr>
          <p:txBody>
            <a:bodyPr vert="horz" wrap="square" lIns="0" tIns="6985" rIns="0" bIns="0" rtlCol="0">
              <a:spAutoFit/>
            </a:bodyPr>
            <a:lstStyle/>
            <a:p>
              <a:pPr marL="12700" marR="5080" indent="76200">
                <a:lnSpc>
                  <a:spcPct val="101899"/>
                </a:lnSpc>
                <a:spcBef>
                  <a:spcPts val="55"/>
                </a:spcBef>
              </a:pPr>
              <a:r>
                <a:rPr sz="1800" b="1" spc="-5" dirty="0">
                  <a:latin typeface="Century Schoolbook"/>
                  <a:cs typeface="Century Schoolbook"/>
                </a:rPr>
                <a:t>even  </a:t>
              </a:r>
              <a:r>
                <a:rPr sz="1800" b="1" dirty="0">
                  <a:latin typeface="Century Schoolbook"/>
                  <a:cs typeface="Century Schoolbook"/>
                </a:rPr>
                <a:t>t</a:t>
              </a:r>
              <a:r>
                <a:rPr sz="1800" b="1" spc="-5" dirty="0">
                  <a:latin typeface="Century Schoolbook"/>
                  <a:cs typeface="Century Schoolbook"/>
                </a:rPr>
                <a:t>arg</a:t>
              </a:r>
              <a:r>
                <a:rPr sz="1800" b="1" dirty="0">
                  <a:latin typeface="Century Schoolbook"/>
                  <a:cs typeface="Century Schoolbook"/>
                </a:rPr>
                <a:t>et</a:t>
              </a:r>
              <a:endParaRPr sz="1800">
                <a:latin typeface="Century Schoolbook"/>
                <a:cs typeface="Century Schoolbook"/>
              </a:endParaRPr>
            </a:p>
          </p:txBody>
        </p:sp>
        <p:sp>
          <p:nvSpPr>
            <p:cNvPr id="49" name="object 35">
              <a:extLst>
                <a:ext uri="{FF2B5EF4-FFF2-40B4-BE49-F238E27FC236}">
                  <a16:creationId xmlns:a16="http://schemas.microsoft.com/office/drawing/2014/main" id="{9E0D67F7-529E-974F-AAC8-DC002467E3DA}"/>
                </a:ext>
              </a:extLst>
            </p:cNvPr>
            <p:cNvSpPr txBox="1"/>
            <p:nvPr/>
          </p:nvSpPr>
          <p:spPr>
            <a:xfrm>
              <a:off x="-1603271" y="9363725"/>
              <a:ext cx="1863725" cy="24365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500" b="1" spc="-5" dirty="0">
                  <a:latin typeface="Arial"/>
                  <a:cs typeface="Arial"/>
                </a:rPr>
                <a:t>COMMON</a:t>
              </a:r>
              <a:r>
                <a:rPr sz="1500" b="1" spc="-45" dirty="0">
                  <a:latin typeface="Arial"/>
                  <a:cs typeface="Arial"/>
                </a:rPr>
                <a:t> </a:t>
              </a:r>
              <a:r>
                <a:rPr sz="1500" b="1" spc="-20" dirty="0">
                  <a:latin typeface="Arial"/>
                  <a:cs typeface="Arial"/>
                </a:rPr>
                <a:t>TARGETS</a:t>
              </a:r>
              <a:endParaRPr sz="1500">
                <a:latin typeface="Arial"/>
                <a:cs typeface="Arial"/>
              </a:endParaRPr>
            </a:p>
          </p:txBody>
        </p:sp>
      </p:grpSp>
      <p:sp>
        <p:nvSpPr>
          <p:cNvPr id="51" name="object 5">
            <a:extLst>
              <a:ext uri="{FF2B5EF4-FFF2-40B4-BE49-F238E27FC236}">
                <a16:creationId xmlns:a16="http://schemas.microsoft.com/office/drawing/2014/main" id="{4B9BC7FD-9D41-3149-9E1E-0C7CD29EC7E3}"/>
              </a:ext>
            </a:extLst>
          </p:cNvPr>
          <p:cNvSpPr txBox="1"/>
          <p:nvPr/>
        </p:nvSpPr>
        <p:spPr>
          <a:xfrm>
            <a:off x="705211" y="7819117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Analyse</a:t>
            </a:r>
            <a:endParaRPr sz="2844" dirty="0">
              <a:cs typeface="Calibri"/>
            </a:endParaRPr>
          </a:p>
        </p:txBody>
      </p:sp>
      <p:sp>
        <p:nvSpPr>
          <p:cNvPr id="53" name="object 5">
            <a:extLst>
              <a:ext uri="{FF2B5EF4-FFF2-40B4-BE49-F238E27FC236}">
                <a16:creationId xmlns:a16="http://schemas.microsoft.com/office/drawing/2014/main" id="{8955CE49-1F69-FB41-8D94-7A6CECDCC908}"/>
              </a:ext>
            </a:extLst>
          </p:cNvPr>
          <p:cNvSpPr txBox="1"/>
          <p:nvPr/>
        </p:nvSpPr>
        <p:spPr>
          <a:xfrm>
            <a:off x="93510" y="1144858"/>
            <a:ext cx="12715955" cy="100466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254000">
              <a:lnSpc>
                <a:spcPct val="100000"/>
              </a:lnSpc>
              <a:spcBef>
                <a:spcPts val="100"/>
              </a:spcBef>
              <a:tabLst>
                <a:tab pos="4624705" algn="l"/>
              </a:tabLst>
            </a:pPr>
            <a:r>
              <a:rPr lang="en-GB" sz="2400" b="1" spc="-5" dirty="0">
                <a:solidFill>
                  <a:srgbClr val="5F5F5F"/>
                </a:solidFill>
                <a:cs typeface="Century Schoolbook"/>
              </a:rPr>
              <a:t>AIM: Identification of RNA interactions with the chromatin. Bait: RNA output: DNA/protein)</a:t>
            </a:r>
            <a:endParaRPr lang="en-GB" sz="3200" dirty="0">
              <a:cs typeface="Century Schoolbook"/>
            </a:endParaRPr>
          </a:p>
          <a:p>
            <a:pPr marL="12700" marR="5080">
              <a:lnSpc>
                <a:spcPct val="102299"/>
              </a:lnSpc>
            </a:pPr>
            <a:r>
              <a:rPr lang="en-GB" sz="2000" b="1" spc="-5" dirty="0" err="1">
                <a:cs typeface="Century Schoolbook"/>
              </a:rPr>
              <a:t>ChIRP</a:t>
            </a:r>
            <a:r>
              <a:rPr lang="en-GB" sz="2000" b="1" spc="-5" dirty="0">
                <a:cs typeface="Century Schoolbook"/>
              </a:rPr>
              <a:t> (Chromatin Isolation by RNA Purification) </a:t>
            </a:r>
            <a:r>
              <a:rPr lang="en-GB" sz="2000" dirty="0">
                <a:cs typeface="Century Schoolbook"/>
              </a:rPr>
              <a:t>a pull down technique </a:t>
            </a:r>
            <a:r>
              <a:rPr lang="en-GB" sz="2000" spc="-5" dirty="0">
                <a:cs typeface="Century Schoolbook"/>
              </a:rPr>
              <a:t>used </a:t>
            </a:r>
            <a:r>
              <a:rPr lang="en-GB" sz="2000" dirty="0">
                <a:cs typeface="Century Schoolbook"/>
              </a:rPr>
              <a:t>to  </a:t>
            </a:r>
            <a:r>
              <a:rPr lang="en-GB" sz="2000" spc="-5" dirty="0">
                <a:cs typeface="Century Schoolbook"/>
              </a:rPr>
              <a:t>investigate the interaction between RNA (usually ncRNAs and chromatin). Not only serve to determine interaction but also place of the interaction.</a:t>
            </a:r>
            <a:endParaRPr lang="en-GB" sz="2000" dirty="0">
              <a:cs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34891792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701C299-A6F6-CC42-95F3-5063991DEA83}"/>
              </a:ext>
            </a:extLst>
          </p:cNvPr>
          <p:cNvSpPr/>
          <p:nvPr/>
        </p:nvSpPr>
        <p:spPr>
          <a:xfrm>
            <a:off x="-41392" y="-15882"/>
            <a:ext cx="13173192" cy="102572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673" y="67510"/>
            <a:ext cx="7491050" cy="718558"/>
          </a:xfrm>
          <a:prstGeom prst="rect">
            <a:avLst/>
          </a:prstGeom>
          <a:ln>
            <a:noFill/>
          </a:ln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4551" spc="-7" dirty="0" err="1">
                <a:solidFill>
                  <a:schemeClr val="bg1"/>
                </a:solidFill>
                <a:latin typeface="+mn-lt"/>
              </a:rPr>
              <a:t>ChIRP</a:t>
            </a:r>
            <a:endParaRPr sz="455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2" name="Left Bracket 71">
            <a:extLst>
              <a:ext uri="{FF2B5EF4-FFF2-40B4-BE49-F238E27FC236}">
                <a16:creationId xmlns:a16="http://schemas.microsoft.com/office/drawing/2014/main" id="{72773CDB-D5D1-0449-8B1D-B916B0903265}"/>
              </a:ext>
            </a:extLst>
          </p:cNvPr>
          <p:cNvSpPr/>
          <p:nvPr/>
        </p:nvSpPr>
        <p:spPr>
          <a:xfrm>
            <a:off x="2565625" y="3867298"/>
            <a:ext cx="256000" cy="215522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73" name="Left Bracket 72">
            <a:extLst>
              <a:ext uri="{FF2B5EF4-FFF2-40B4-BE49-F238E27FC236}">
                <a16:creationId xmlns:a16="http://schemas.microsoft.com/office/drawing/2014/main" id="{E202F278-2CBA-9C44-884B-DE8A61D18A59}"/>
              </a:ext>
            </a:extLst>
          </p:cNvPr>
          <p:cNvSpPr/>
          <p:nvPr/>
        </p:nvSpPr>
        <p:spPr>
          <a:xfrm>
            <a:off x="2565625" y="2751954"/>
            <a:ext cx="256000" cy="786934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74" name="Left Bracket 73">
            <a:extLst>
              <a:ext uri="{FF2B5EF4-FFF2-40B4-BE49-F238E27FC236}">
                <a16:creationId xmlns:a16="http://schemas.microsoft.com/office/drawing/2014/main" id="{826FFB36-F78B-0742-83B8-C10579514C0A}"/>
              </a:ext>
            </a:extLst>
          </p:cNvPr>
          <p:cNvSpPr/>
          <p:nvPr/>
        </p:nvSpPr>
        <p:spPr>
          <a:xfrm>
            <a:off x="2565624" y="6267423"/>
            <a:ext cx="256000" cy="89733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75" name="Left Bracket 74">
            <a:extLst>
              <a:ext uri="{FF2B5EF4-FFF2-40B4-BE49-F238E27FC236}">
                <a16:creationId xmlns:a16="http://schemas.microsoft.com/office/drawing/2014/main" id="{7D03145C-FAA2-A642-88A6-C4251D31EF83}"/>
              </a:ext>
            </a:extLst>
          </p:cNvPr>
          <p:cNvSpPr/>
          <p:nvPr/>
        </p:nvSpPr>
        <p:spPr>
          <a:xfrm>
            <a:off x="2565624" y="7632776"/>
            <a:ext cx="256000" cy="89733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76" name="object 5">
            <a:extLst>
              <a:ext uri="{FF2B5EF4-FFF2-40B4-BE49-F238E27FC236}">
                <a16:creationId xmlns:a16="http://schemas.microsoft.com/office/drawing/2014/main" id="{27681478-69A1-ED4D-AD2C-78FF0ABDFBE1}"/>
              </a:ext>
            </a:extLst>
          </p:cNvPr>
          <p:cNvSpPr txBox="1"/>
          <p:nvPr/>
        </p:nvSpPr>
        <p:spPr>
          <a:xfrm>
            <a:off x="741036" y="2887893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Prepare</a:t>
            </a:r>
            <a:endParaRPr sz="2844" dirty="0">
              <a:cs typeface="Calibri"/>
            </a:endParaRPr>
          </a:p>
        </p:txBody>
      </p:sp>
      <p:sp>
        <p:nvSpPr>
          <p:cNvPr id="77" name="object 5">
            <a:extLst>
              <a:ext uri="{FF2B5EF4-FFF2-40B4-BE49-F238E27FC236}">
                <a16:creationId xmlns:a16="http://schemas.microsoft.com/office/drawing/2014/main" id="{92A09CAD-6483-B14D-A713-5C88CE182BCB}"/>
              </a:ext>
            </a:extLst>
          </p:cNvPr>
          <p:cNvSpPr txBox="1"/>
          <p:nvPr/>
        </p:nvSpPr>
        <p:spPr>
          <a:xfrm>
            <a:off x="713834" y="4595359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Enrich</a:t>
            </a:r>
            <a:endParaRPr sz="2844" dirty="0">
              <a:cs typeface="Calibri"/>
            </a:endParaRPr>
          </a:p>
        </p:txBody>
      </p:sp>
      <p:sp>
        <p:nvSpPr>
          <p:cNvPr id="78" name="object 5">
            <a:extLst>
              <a:ext uri="{FF2B5EF4-FFF2-40B4-BE49-F238E27FC236}">
                <a16:creationId xmlns:a16="http://schemas.microsoft.com/office/drawing/2014/main" id="{153846E3-5E02-2142-86CD-80EEE3B5D59A}"/>
              </a:ext>
            </a:extLst>
          </p:cNvPr>
          <p:cNvSpPr txBox="1"/>
          <p:nvPr/>
        </p:nvSpPr>
        <p:spPr>
          <a:xfrm>
            <a:off x="701134" y="6435221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>
                <a:cs typeface="Calibri"/>
              </a:rPr>
              <a:t>Wash</a:t>
            </a:r>
            <a:endParaRPr sz="2844" dirty="0">
              <a:cs typeface="Calibri"/>
            </a:endParaRPr>
          </a:p>
        </p:txBody>
      </p:sp>
      <p:sp>
        <p:nvSpPr>
          <p:cNvPr id="79" name="object 5">
            <a:extLst>
              <a:ext uri="{FF2B5EF4-FFF2-40B4-BE49-F238E27FC236}">
                <a16:creationId xmlns:a16="http://schemas.microsoft.com/office/drawing/2014/main" id="{B9B84F16-588C-024A-81B0-DE579BBD2383}"/>
              </a:ext>
            </a:extLst>
          </p:cNvPr>
          <p:cNvSpPr txBox="1"/>
          <p:nvPr/>
        </p:nvSpPr>
        <p:spPr>
          <a:xfrm>
            <a:off x="705211" y="7819117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Analyse</a:t>
            </a:r>
            <a:endParaRPr sz="2844" dirty="0">
              <a:cs typeface="Calibri"/>
            </a:endParaRPr>
          </a:p>
        </p:txBody>
      </p:sp>
      <p:pic>
        <p:nvPicPr>
          <p:cNvPr id="29698" name="Picture 2" descr="Chromatin Isolation by RNA Purification (ChIRP) | Protocol">
            <a:extLst>
              <a:ext uri="{FF2B5EF4-FFF2-40B4-BE49-F238E27FC236}">
                <a16:creationId xmlns:a16="http://schemas.microsoft.com/office/drawing/2014/main" id="{DD9C4BD8-A4E9-C946-B7F8-1CEE73033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00" y="2594320"/>
            <a:ext cx="2605430" cy="685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object 9">
            <a:extLst>
              <a:ext uri="{FF2B5EF4-FFF2-40B4-BE49-F238E27FC236}">
                <a16:creationId xmlns:a16="http://schemas.microsoft.com/office/drawing/2014/main" id="{32A029F1-4C92-DA4B-B58A-6DD2A5F6AD2C}"/>
              </a:ext>
            </a:extLst>
          </p:cNvPr>
          <p:cNvSpPr txBox="1"/>
          <p:nvPr/>
        </p:nvSpPr>
        <p:spPr>
          <a:xfrm>
            <a:off x="11465779" y="9450715"/>
            <a:ext cx="153289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i="1" dirty="0">
                <a:latin typeface="Times New Roman"/>
                <a:cs typeface="Times New Roman"/>
              </a:rPr>
              <a:t>Ci Chu </a:t>
            </a:r>
            <a:r>
              <a:rPr sz="1600" b="1" i="1" spc="-5" dirty="0">
                <a:latin typeface="Times New Roman"/>
                <a:cs typeface="Times New Roman"/>
              </a:rPr>
              <a:t>et al.</a:t>
            </a:r>
            <a:r>
              <a:rPr sz="1600" b="1" i="1" spc="-75" dirty="0">
                <a:latin typeface="Times New Roman"/>
                <a:cs typeface="Times New Roman"/>
              </a:rPr>
              <a:t> </a:t>
            </a:r>
            <a:r>
              <a:rPr sz="1600" b="1" i="1" spc="-25" dirty="0">
                <a:latin typeface="Times New Roman"/>
                <a:cs typeface="Times New Roman"/>
              </a:rPr>
              <a:t>2011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A6D1ADC3-D294-774E-BE4F-24902DD434F1}"/>
              </a:ext>
            </a:extLst>
          </p:cNvPr>
          <p:cNvSpPr txBox="1"/>
          <p:nvPr/>
        </p:nvSpPr>
        <p:spPr>
          <a:xfrm>
            <a:off x="6883400" y="2191933"/>
            <a:ext cx="7512254" cy="115188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en-GB" sz="2400" b="1" spc="-7" dirty="0">
                <a:cs typeface="Calibri"/>
              </a:rPr>
              <a:t>3. Analysis </a:t>
            </a:r>
            <a:r>
              <a:rPr lang="en-GB" sz="2400" b="1" spc="-7" dirty="0" err="1">
                <a:cs typeface="Calibri"/>
              </a:rPr>
              <a:t>ChIRP-Seq</a:t>
            </a:r>
            <a:endParaRPr lang="en-GB" sz="2400" b="1" spc="-7" dirty="0">
              <a:cs typeface="Calibri"/>
            </a:endParaRPr>
          </a:p>
          <a:p>
            <a:pPr marL="18062">
              <a:spcBef>
                <a:spcPts val="142"/>
              </a:spcBef>
            </a:pPr>
            <a:endParaRPr lang="en-GB" sz="2400" b="1" spc="-7" dirty="0">
              <a:cs typeface="Calibri"/>
            </a:endParaRPr>
          </a:p>
          <a:p>
            <a:pPr marL="18062">
              <a:spcBef>
                <a:spcPts val="142"/>
              </a:spcBef>
            </a:pPr>
            <a:endParaRPr lang="en-GB" sz="2400" spc="-7" dirty="0"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082C45-EE49-D84C-84FB-8B1FFF269C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980"/>
          <a:stretch/>
        </p:blipFill>
        <p:spPr>
          <a:xfrm>
            <a:off x="6995218" y="3145421"/>
            <a:ext cx="5268546" cy="6117865"/>
          </a:xfrm>
          <a:prstGeom prst="rect">
            <a:avLst/>
          </a:prstGeom>
        </p:spPr>
      </p:pic>
      <p:sp>
        <p:nvSpPr>
          <p:cNvPr id="387" name="object 5">
            <a:extLst>
              <a:ext uri="{FF2B5EF4-FFF2-40B4-BE49-F238E27FC236}">
                <a16:creationId xmlns:a16="http://schemas.microsoft.com/office/drawing/2014/main" id="{65B1C38D-DC71-A44F-8232-48A033B20F79}"/>
              </a:ext>
            </a:extLst>
          </p:cNvPr>
          <p:cNvSpPr txBox="1"/>
          <p:nvPr/>
        </p:nvSpPr>
        <p:spPr>
          <a:xfrm>
            <a:off x="93510" y="1144858"/>
            <a:ext cx="12715955" cy="100466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254000">
              <a:lnSpc>
                <a:spcPct val="100000"/>
              </a:lnSpc>
              <a:spcBef>
                <a:spcPts val="100"/>
              </a:spcBef>
              <a:tabLst>
                <a:tab pos="4624705" algn="l"/>
              </a:tabLst>
            </a:pPr>
            <a:r>
              <a:rPr lang="en-GB" sz="2400" b="1" spc="-5" dirty="0">
                <a:solidFill>
                  <a:srgbClr val="5F5F5F"/>
                </a:solidFill>
                <a:cs typeface="Century Schoolbook"/>
              </a:rPr>
              <a:t>AIM: Identification of RNA interactions with the chromatin. Bait: RNA output: DNA/protein)</a:t>
            </a:r>
            <a:endParaRPr lang="en-GB" sz="3200" dirty="0">
              <a:cs typeface="Century Schoolbook"/>
            </a:endParaRPr>
          </a:p>
          <a:p>
            <a:pPr marL="12700" marR="5080">
              <a:lnSpc>
                <a:spcPct val="102299"/>
              </a:lnSpc>
            </a:pPr>
            <a:r>
              <a:rPr lang="en-GB" sz="2000" b="1" spc="-5" dirty="0" err="1">
                <a:cs typeface="Century Schoolbook"/>
              </a:rPr>
              <a:t>ChIRP</a:t>
            </a:r>
            <a:r>
              <a:rPr lang="en-GB" sz="2000" b="1" spc="-5" dirty="0">
                <a:cs typeface="Century Schoolbook"/>
              </a:rPr>
              <a:t> (Chromatin Isolation by </a:t>
            </a:r>
            <a:r>
              <a:rPr lang="en-GB" sz="2000" b="1" spc="-5" dirty="0" err="1">
                <a:cs typeface="Century Schoolbook"/>
              </a:rPr>
              <a:t>Rna</a:t>
            </a:r>
            <a:r>
              <a:rPr lang="en-GB" sz="2000" b="1" spc="-5" dirty="0">
                <a:cs typeface="Century Schoolbook"/>
              </a:rPr>
              <a:t> Purification) </a:t>
            </a:r>
            <a:r>
              <a:rPr lang="en-GB" sz="2000" dirty="0">
                <a:cs typeface="Century Schoolbook"/>
              </a:rPr>
              <a:t>a pull down technique </a:t>
            </a:r>
            <a:r>
              <a:rPr lang="en-GB" sz="2000" spc="-5" dirty="0">
                <a:cs typeface="Century Schoolbook"/>
              </a:rPr>
              <a:t>used </a:t>
            </a:r>
            <a:r>
              <a:rPr lang="en-GB" sz="2000" dirty="0">
                <a:cs typeface="Century Schoolbook"/>
              </a:rPr>
              <a:t>to  </a:t>
            </a:r>
            <a:r>
              <a:rPr lang="en-GB" sz="2000" spc="-5" dirty="0">
                <a:cs typeface="Century Schoolbook"/>
              </a:rPr>
              <a:t>investigate the interaction between RNA (usually ncRNAs and chromatin). Not only serve to determine interaction but also place of the interaction.</a:t>
            </a:r>
            <a:endParaRPr lang="en-GB" sz="2000" dirty="0">
              <a:cs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31633203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701C299-A6F6-CC42-95F3-5063991DEA83}"/>
              </a:ext>
            </a:extLst>
          </p:cNvPr>
          <p:cNvSpPr/>
          <p:nvPr/>
        </p:nvSpPr>
        <p:spPr>
          <a:xfrm>
            <a:off x="-41392" y="-15882"/>
            <a:ext cx="13173192" cy="102572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673" y="67510"/>
            <a:ext cx="7491050" cy="718558"/>
          </a:xfrm>
          <a:prstGeom prst="rect">
            <a:avLst/>
          </a:prstGeom>
          <a:ln>
            <a:noFill/>
          </a:ln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4551" spc="-7" dirty="0" err="1">
                <a:solidFill>
                  <a:schemeClr val="bg1"/>
                </a:solidFill>
                <a:latin typeface="+mn-lt"/>
              </a:rPr>
              <a:t>ChIRP</a:t>
            </a:r>
            <a:r>
              <a:rPr lang="it-IT" sz="4551" spc="-7" dirty="0">
                <a:solidFill>
                  <a:schemeClr val="bg1"/>
                </a:solidFill>
                <a:latin typeface="+mn-lt"/>
              </a:rPr>
              <a:t>: </a:t>
            </a:r>
            <a:r>
              <a:rPr lang="it-IT" sz="4551" spc="-7" dirty="0" err="1">
                <a:solidFill>
                  <a:schemeClr val="bg1"/>
                </a:solidFill>
                <a:latin typeface="+mn-lt"/>
              </a:rPr>
              <a:t>example</a:t>
            </a:r>
            <a:r>
              <a:rPr lang="it-IT" sz="4551" spc="-7" dirty="0">
                <a:solidFill>
                  <a:schemeClr val="bg1"/>
                </a:solidFill>
                <a:latin typeface="+mn-lt"/>
              </a:rPr>
              <a:t> HOTAIR</a:t>
            </a:r>
            <a:endParaRPr sz="455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object 5">
            <a:extLst>
              <a:ext uri="{FF2B5EF4-FFF2-40B4-BE49-F238E27FC236}">
                <a16:creationId xmlns:a16="http://schemas.microsoft.com/office/drawing/2014/main" id="{691A0C31-3D0F-B446-9F14-3DBC103758BF}"/>
              </a:ext>
            </a:extLst>
          </p:cNvPr>
          <p:cNvSpPr txBox="1"/>
          <p:nvPr/>
        </p:nvSpPr>
        <p:spPr>
          <a:xfrm>
            <a:off x="10541000" y="9118600"/>
            <a:ext cx="210756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i="1" spc="-5" dirty="0">
                <a:latin typeface="Times New Roman"/>
                <a:cs typeface="Times New Roman"/>
              </a:rPr>
              <a:t>Rinn et al.</a:t>
            </a:r>
            <a:r>
              <a:rPr sz="2500" b="1" i="1" spc="-65" dirty="0">
                <a:latin typeface="Times New Roman"/>
                <a:cs typeface="Times New Roman"/>
              </a:rPr>
              <a:t> </a:t>
            </a:r>
            <a:r>
              <a:rPr sz="2500" b="1" i="1" dirty="0">
                <a:latin typeface="Times New Roman"/>
                <a:cs typeface="Times New Roman"/>
              </a:rPr>
              <a:t>2007</a:t>
            </a:r>
            <a:endParaRPr sz="2500">
              <a:latin typeface="Times New Roman"/>
              <a:cs typeface="Times New Roman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19ADEBBE-02AE-EA46-A5A5-CE54497C4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934" y="1958920"/>
            <a:ext cx="7239000" cy="728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bject 4">
            <a:extLst>
              <a:ext uri="{FF2B5EF4-FFF2-40B4-BE49-F238E27FC236}">
                <a16:creationId xmlns:a16="http://schemas.microsoft.com/office/drawing/2014/main" id="{BB6CE19A-0F97-E44B-BF91-5F5C2278A334}"/>
              </a:ext>
            </a:extLst>
          </p:cNvPr>
          <p:cNvSpPr txBox="1"/>
          <p:nvPr/>
        </p:nvSpPr>
        <p:spPr>
          <a:xfrm>
            <a:off x="9093200" y="2667000"/>
            <a:ext cx="34036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Arial"/>
                <a:cs typeface="Arial"/>
              </a:rPr>
              <a:t>Functional</a:t>
            </a:r>
            <a:r>
              <a:rPr sz="3600" b="1" spc="-65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data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24" name="object 5">
            <a:extLst>
              <a:ext uri="{FF2B5EF4-FFF2-40B4-BE49-F238E27FC236}">
                <a16:creationId xmlns:a16="http://schemas.microsoft.com/office/drawing/2014/main" id="{997A6FF0-C874-E542-915C-E656F521A424}"/>
              </a:ext>
            </a:extLst>
          </p:cNvPr>
          <p:cNvSpPr txBox="1"/>
          <p:nvPr/>
        </p:nvSpPr>
        <p:spPr>
          <a:xfrm>
            <a:off x="10541000" y="9118600"/>
            <a:ext cx="210756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i="1" spc="-5" dirty="0">
                <a:latin typeface="Times New Roman"/>
                <a:cs typeface="Times New Roman"/>
              </a:rPr>
              <a:t>Rinn et al.</a:t>
            </a:r>
            <a:r>
              <a:rPr sz="2500" b="1" i="1" spc="-65" dirty="0">
                <a:latin typeface="Times New Roman"/>
                <a:cs typeface="Times New Roman"/>
              </a:rPr>
              <a:t> </a:t>
            </a:r>
            <a:r>
              <a:rPr sz="2500" b="1" i="1" dirty="0">
                <a:latin typeface="Times New Roman"/>
                <a:cs typeface="Times New Roman"/>
              </a:rPr>
              <a:t>2007</a:t>
            </a:r>
            <a:endParaRPr sz="2500">
              <a:latin typeface="Times New Roman"/>
              <a:cs typeface="Times New Roman"/>
            </a:endParaRPr>
          </a:p>
        </p:txBody>
      </p:sp>
      <p:pic>
        <p:nvPicPr>
          <p:cNvPr id="25" name="object 6">
            <a:extLst>
              <a:ext uri="{FF2B5EF4-FFF2-40B4-BE49-F238E27FC236}">
                <a16:creationId xmlns:a16="http://schemas.microsoft.com/office/drawing/2014/main" id="{8E3FE4C2-1338-584B-8E04-C40ABF96B2C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54400" y="4406901"/>
            <a:ext cx="762000" cy="176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904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701C299-A6F6-CC42-95F3-5063991DEA83}"/>
              </a:ext>
            </a:extLst>
          </p:cNvPr>
          <p:cNvSpPr/>
          <p:nvPr/>
        </p:nvSpPr>
        <p:spPr>
          <a:xfrm>
            <a:off x="-41392" y="-15882"/>
            <a:ext cx="13173192" cy="102572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673" y="67510"/>
            <a:ext cx="7491050" cy="718558"/>
          </a:xfrm>
          <a:prstGeom prst="rect">
            <a:avLst/>
          </a:prstGeom>
          <a:ln>
            <a:noFill/>
          </a:ln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4551" spc="-7" dirty="0" err="1">
                <a:solidFill>
                  <a:schemeClr val="bg1"/>
                </a:solidFill>
                <a:latin typeface="+mn-lt"/>
              </a:rPr>
              <a:t>ChIRP</a:t>
            </a:r>
            <a:r>
              <a:rPr lang="it-IT" sz="4551" spc="-7" dirty="0">
                <a:solidFill>
                  <a:schemeClr val="bg1"/>
                </a:solidFill>
                <a:latin typeface="+mn-lt"/>
              </a:rPr>
              <a:t>: </a:t>
            </a:r>
            <a:r>
              <a:rPr lang="it-IT" sz="4551" spc="-7" dirty="0" err="1">
                <a:solidFill>
                  <a:schemeClr val="bg1"/>
                </a:solidFill>
                <a:latin typeface="+mn-lt"/>
              </a:rPr>
              <a:t>example</a:t>
            </a:r>
            <a:r>
              <a:rPr lang="it-IT" sz="4551" spc="-7" dirty="0">
                <a:solidFill>
                  <a:schemeClr val="bg1"/>
                </a:solidFill>
                <a:latin typeface="+mn-lt"/>
              </a:rPr>
              <a:t> HOTAIR</a:t>
            </a:r>
            <a:endParaRPr sz="455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object 5">
            <a:extLst>
              <a:ext uri="{FF2B5EF4-FFF2-40B4-BE49-F238E27FC236}">
                <a16:creationId xmlns:a16="http://schemas.microsoft.com/office/drawing/2014/main" id="{691A0C31-3D0F-B446-9F14-3DBC103758BF}"/>
              </a:ext>
            </a:extLst>
          </p:cNvPr>
          <p:cNvSpPr txBox="1"/>
          <p:nvPr/>
        </p:nvSpPr>
        <p:spPr>
          <a:xfrm>
            <a:off x="10541000" y="9118600"/>
            <a:ext cx="210756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i="1" spc="-5" dirty="0">
                <a:latin typeface="Times New Roman"/>
                <a:cs typeface="Times New Roman"/>
              </a:rPr>
              <a:t>Rinn et al.</a:t>
            </a:r>
            <a:r>
              <a:rPr sz="2500" b="1" i="1" spc="-65" dirty="0">
                <a:latin typeface="Times New Roman"/>
                <a:cs typeface="Times New Roman"/>
              </a:rPr>
              <a:t> </a:t>
            </a:r>
            <a:r>
              <a:rPr sz="2500" b="1" i="1" dirty="0">
                <a:latin typeface="Times New Roman"/>
                <a:cs typeface="Times New Roman"/>
              </a:rPr>
              <a:t>2007</a:t>
            </a:r>
            <a:endParaRPr sz="2500">
              <a:latin typeface="Times New Roman"/>
              <a:cs typeface="Times New Roman"/>
            </a:endParaRPr>
          </a:p>
        </p:txBody>
      </p:sp>
      <p:pic>
        <p:nvPicPr>
          <p:cNvPr id="43010" name="Picture 2">
            <a:extLst>
              <a:ext uri="{FF2B5EF4-FFF2-40B4-BE49-F238E27FC236}">
                <a16:creationId xmlns:a16="http://schemas.microsoft.com/office/drawing/2014/main" id="{8EE49E26-9633-D449-B219-4079DBDB47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66"/>
          <a:stretch/>
        </p:blipFill>
        <p:spPr bwMode="auto">
          <a:xfrm>
            <a:off x="1320800" y="2590800"/>
            <a:ext cx="5638800" cy="5598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845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701C299-A6F6-CC42-95F3-5063991DEA83}"/>
              </a:ext>
            </a:extLst>
          </p:cNvPr>
          <p:cNvSpPr/>
          <p:nvPr/>
        </p:nvSpPr>
        <p:spPr>
          <a:xfrm>
            <a:off x="-41392" y="-15882"/>
            <a:ext cx="13173192" cy="102572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673" y="67510"/>
            <a:ext cx="7491050" cy="718558"/>
          </a:xfrm>
          <a:prstGeom prst="rect">
            <a:avLst/>
          </a:prstGeom>
          <a:ln>
            <a:noFill/>
          </a:ln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4551" spc="-7" dirty="0" err="1">
                <a:solidFill>
                  <a:schemeClr val="bg1"/>
                </a:solidFill>
                <a:latin typeface="+mn-lt"/>
              </a:rPr>
              <a:t>ChIRP</a:t>
            </a:r>
            <a:r>
              <a:rPr lang="it-IT" sz="4551" spc="-7" dirty="0">
                <a:solidFill>
                  <a:schemeClr val="bg1"/>
                </a:solidFill>
                <a:latin typeface="+mn-lt"/>
              </a:rPr>
              <a:t>: </a:t>
            </a:r>
            <a:r>
              <a:rPr lang="it-IT" sz="4551" spc="-7" dirty="0" err="1">
                <a:solidFill>
                  <a:schemeClr val="bg1"/>
                </a:solidFill>
                <a:latin typeface="+mn-lt"/>
              </a:rPr>
              <a:t>example</a:t>
            </a:r>
            <a:r>
              <a:rPr lang="it-IT" sz="4551" spc="-7" dirty="0">
                <a:solidFill>
                  <a:schemeClr val="bg1"/>
                </a:solidFill>
                <a:latin typeface="+mn-lt"/>
              </a:rPr>
              <a:t> HOTAIR</a:t>
            </a:r>
            <a:endParaRPr sz="455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object 2">
            <a:extLst>
              <a:ext uri="{FF2B5EF4-FFF2-40B4-BE49-F238E27FC236}">
                <a16:creationId xmlns:a16="http://schemas.microsoft.com/office/drawing/2014/main" id="{B34EA37F-70E0-0B40-84DD-F5B4D81D7F4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79982" y="4851859"/>
            <a:ext cx="8240623" cy="2863514"/>
          </a:xfrm>
          <a:prstGeom prst="rect">
            <a:avLst/>
          </a:prstGeom>
        </p:spPr>
      </p:pic>
      <p:sp>
        <p:nvSpPr>
          <p:cNvPr id="10" name="object 3">
            <a:extLst>
              <a:ext uri="{FF2B5EF4-FFF2-40B4-BE49-F238E27FC236}">
                <a16:creationId xmlns:a16="http://schemas.microsoft.com/office/drawing/2014/main" id="{A5982CFD-9E45-8748-891D-288A41A82358}"/>
              </a:ext>
            </a:extLst>
          </p:cNvPr>
          <p:cNvSpPr txBox="1"/>
          <p:nvPr/>
        </p:nvSpPr>
        <p:spPr>
          <a:xfrm>
            <a:off x="10566400" y="9245600"/>
            <a:ext cx="22866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1" dirty="0">
                <a:latin typeface="Times New Roman"/>
                <a:cs typeface="Times New Roman"/>
              </a:rPr>
              <a:t>Ci Chu </a:t>
            </a:r>
            <a:r>
              <a:rPr sz="2400" b="1" i="1" spc="-5" dirty="0">
                <a:latin typeface="Times New Roman"/>
                <a:cs typeface="Times New Roman"/>
              </a:rPr>
              <a:t>et al.</a:t>
            </a:r>
            <a:r>
              <a:rPr sz="2400" b="1" i="1" spc="-85" dirty="0">
                <a:latin typeface="Times New Roman"/>
                <a:cs typeface="Times New Roman"/>
              </a:rPr>
              <a:t> </a:t>
            </a:r>
            <a:r>
              <a:rPr sz="2400" b="1" i="1" spc="-35" dirty="0">
                <a:latin typeface="Times New Roman"/>
                <a:cs typeface="Times New Roman"/>
              </a:rPr>
              <a:t>2011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258D0D8D-ACDB-634E-B2C3-4C3457B550E6}"/>
              </a:ext>
            </a:extLst>
          </p:cNvPr>
          <p:cNvSpPr txBox="1"/>
          <p:nvPr/>
        </p:nvSpPr>
        <p:spPr>
          <a:xfrm>
            <a:off x="10909300" y="2006600"/>
            <a:ext cx="195072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i="1" spc="-80" dirty="0">
                <a:latin typeface="Arial"/>
                <a:cs typeface="Arial"/>
              </a:rPr>
              <a:t>HOTAIR</a:t>
            </a:r>
            <a:r>
              <a:rPr sz="2200" i="1" spc="-55" dirty="0">
                <a:latin typeface="Arial"/>
                <a:cs typeface="Arial"/>
              </a:rPr>
              <a:t> </a:t>
            </a:r>
            <a:r>
              <a:rPr sz="2200" b="1" i="1" spc="15" dirty="0">
                <a:latin typeface="Arial"/>
                <a:cs typeface="Arial"/>
              </a:rPr>
              <a:t>ChIRP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12" name="object 6">
            <a:extLst>
              <a:ext uri="{FF2B5EF4-FFF2-40B4-BE49-F238E27FC236}">
                <a16:creationId xmlns:a16="http://schemas.microsoft.com/office/drawing/2014/main" id="{DFB0D4DB-650C-944C-8229-C59A519B6894}"/>
              </a:ext>
            </a:extLst>
          </p:cNvPr>
          <p:cNvGrpSpPr/>
          <p:nvPr/>
        </p:nvGrpSpPr>
        <p:grpSpPr>
          <a:xfrm>
            <a:off x="314501" y="2332248"/>
            <a:ext cx="10664825" cy="2702560"/>
            <a:chOff x="314501" y="2332248"/>
            <a:chExt cx="10664825" cy="2702560"/>
          </a:xfrm>
        </p:grpSpPr>
        <p:pic>
          <p:nvPicPr>
            <p:cNvPr id="13" name="object 7">
              <a:extLst>
                <a:ext uri="{FF2B5EF4-FFF2-40B4-BE49-F238E27FC236}">
                  <a16:creationId xmlns:a16="http://schemas.microsoft.com/office/drawing/2014/main" id="{01B4A6BB-9492-8F48-8F9D-CC1F0F98BFB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4501" y="2332248"/>
              <a:ext cx="10634601" cy="1207715"/>
            </a:xfrm>
            <a:prstGeom prst="rect">
              <a:avLst/>
            </a:prstGeom>
          </p:spPr>
        </p:pic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59A712C6-8191-FC48-BA0E-3BABDABC35DF}"/>
                </a:ext>
              </a:extLst>
            </p:cNvPr>
            <p:cNvSpPr/>
            <p:nvPr/>
          </p:nvSpPr>
          <p:spPr>
            <a:xfrm>
              <a:off x="9008160" y="3335394"/>
              <a:ext cx="1024890" cy="1686560"/>
            </a:xfrm>
            <a:custGeom>
              <a:avLst/>
              <a:gdLst/>
              <a:ahLst/>
              <a:cxnLst/>
              <a:rect l="l" t="t" r="r" b="b"/>
              <a:pathLst>
                <a:path w="1024890" h="1686560">
                  <a:moveTo>
                    <a:pt x="1024544" y="1686273"/>
                  </a:moveTo>
                  <a:lnTo>
                    <a:pt x="0" y="0"/>
                  </a:lnTo>
                </a:path>
              </a:pathLst>
            </a:custGeom>
            <a:ln w="25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9">
              <a:extLst>
                <a:ext uri="{FF2B5EF4-FFF2-40B4-BE49-F238E27FC236}">
                  <a16:creationId xmlns:a16="http://schemas.microsoft.com/office/drawing/2014/main" id="{325D39B6-4969-3B48-A267-1ADE285FA458}"/>
                </a:ext>
              </a:extLst>
            </p:cNvPr>
            <p:cNvSpPr/>
            <p:nvPr/>
          </p:nvSpPr>
          <p:spPr>
            <a:xfrm>
              <a:off x="1340728" y="3335395"/>
              <a:ext cx="5384800" cy="1686560"/>
            </a:xfrm>
            <a:custGeom>
              <a:avLst/>
              <a:gdLst/>
              <a:ahLst/>
              <a:cxnLst/>
              <a:rect l="l" t="t" r="r" b="b"/>
              <a:pathLst>
                <a:path w="5384800" h="1686560">
                  <a:moveTo>
                    <a:pt x="0" y="1686272"/>
                  </a:moveTo>
                  <a:lnTo>
                    <a:pt x="5384401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0">
              <a:extLst>
                <a:ext uri="{FF2B5EF4-FFF2-40B4-BE49-F238E27FC236}">
                  <a16:creationId xmlns:a16="http://schemas.microsoft.com/office/drawing/2014/main" id="{89462B86-D36C-8441-A532-9310CE36363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4861" y="2977120"/>
              <a:ext cx="10644422" cy="98932"/>
            </a:xfrm>
            <a:prstGeom prst="rect">
              <a:avLst/>
            </a:prstGeom>
          </p:spPr>
        </p:pic>
      </p:grpSp>
      <p:pic>
        <p:nvPicPr>
          <p:cNvPr id="44034" name="Picture 2">
            <a:extLst>
              <a:ext uri="{FF2B5EF4-FFF2-40B4-BE49-F238E27FC236}">
                <a16:creationId xmlns:a16="http://schemas.microsoft.com/office/drawing/2014/main" id="{9463AAAF-70F1-EE41-8444-19118F13D1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22" t="50000"/>
          <a:stretch/>
        </p:blipFill>
        <p:spPr bwMode="auto">
          <a:xfrm>
            <a:off x="10895286" y="7151081"/>
            <a:ext cx="1626235" cy="184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1897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235BF06D-F8EE-1F49-BFD2-BE78CE5211B4}"/>
              </a:ext>
            </a:extLst>
          </p:cNvPr>
          <p:cNvGraphicFramePr>
            <a:graphicFrameLocks noGrp="1"/>
          </p:cNvGraphicFramePr>
          <p:nvPr/>
        </p:nvGraphicFramePr>
        <p:xfrm>
          <a:off x="330200" y="1676400"/>
          <a:ext cx="11963400" cy="6908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5364">
                  <a:extLst>
                    <a:ext uri="{9D8B030D-6E8A-4147-A177-3AD203B41FA5}">
                      <a16:colId xmlns:a16="http://schemas.microsoft.com/office/drawing/2014/main" val="3885952033"/>
                    </a:ext>
                  </a:extLst>
                </a:gridCol>
                <a:gridCol w="1355852">
                  <a:extLst>
                    <a:ext uri="{9D8B030D-6E8A-4147-A177-3AD203B41FA5}">
                      <a16:colId xmlns:a16="http://schemas.microsoft.com/office/drawing/2014/main" val="3434030134"/>
                    </a:ext>
                  </a:extLst>
                </a:gridCol>
                <a:gridCol w="3030728">
                  <a:extLst>
                    <a:ext uri="{9D8B030D-6E8A-4147-A177-3AD203B41FA5}">
                      <a16:colId xmlns:a16="http://schemas.microsoft.com/office/drawing/2014/main" val="3957486214"/>
                    </a:ext>
                  </a:extLst>
                </a:gridCol>
                <a:gridCol w="3030728">
                  <a:extLst>
                    <a:ext uri="{9D8B030D-6E8A-4147-A177-3AD203B41FA5}">
                      <a16:colId xmlns:a16="http://schemas.microsoft.com/office/drawing/2014/main" val="169495167"/>
                    </a:ext>
                  </a:extLst>
                </a:gridCol>
                <a:gridCol w="3030728">
                  <a:extLst>
                    <a:ext uri="{9D8B030D-6E8A-4147-A177-3AD203B41FA5}">
                      <a16:colId xmlns:a16="http://schemas.microsoft.com/office/drawing/2014/main" val="3250810727"/>
                    </a:ext>
                  </a:extLst>
                </a:gridCol>
              </a:tblGrid>
              <a:tr h="1295400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chemeClr val="bg1"/>
                          </a:solidFill>
                        </a:rPr>
                        <a:t>OUTPUT</a:t>
                      </a:r>
                    </a:p>
                    <a:p>
                      <a:pPr algn="ctr"/>
                      <a:r>
                        <a:rPr lang="en-GB" sz="3200" b="1" dirty="0">
                          <a:solidFill>
                            <a:schemeClr val="bg1"/>
                          </a:solidFill>
                        </a:rPr>
                        <a:t>(what we analyse)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511215"/>
                  </a:ext>
                </a:extLst>
              </a:tr>
              <a:tr h="829811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Protein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RNA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DNA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0333273"/>
                  </a:ext>
                </a:extLst>
              </a:tr>
              <a:tr h="1410473">
                <a:tc rowSpan="3"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1" dirty="0">
                          <a:solidFill>
                            <a:schemeClr val="bg1"/>
                          </a:solidFill>
                        </a:rPr>
                        <a:t>BAIT</a:t>
                      </a:r>
                      <a:endParaRPr lang="en-GB" sz="36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chemeClr val="bg1"/>
                          </a:solidFill>
                        </a:rPr>
                        <a:t>(What we enrich)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Protein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CO-IP</a:t>
                      </a:r>
                    </a:p>
                    <a:p>
                      <a:pPr algn="ctr"/>
                      <a:r>
                        <a:rPr lang="en-GB" sz="2400" dirty="0">
                          <a:solidFill>
                            <a:sysClr val="windowText" lastClr="000000"/>
                          </a:solidFill>
                        </a:rPr>
                        <a:t>(co-immunoprecipitation)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RIP/CLIP</a:t>
                      </a:r>
                    </a:p>
                    <a:p>
                      <a:pPr algn="ctr"/>
                      <a:r>
                        <a:rPr lang="en-GB" sz="2400" dirty="0">
                          <a:solidFill>
                            <a:sysClr val="windowText" lastClr="000000"/>
                          </a:solidFill>
                        </a:rPr>
                        <a:t>(RNA-Immunoprecipitation)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ysClr val="windowText" lastClr="000000"/>
                          </a:solidFill>
                        </a:rPr>
                        <a:t>ChIP</a:t>
                      </a:r>
                      <a:endParaRPr lang="en-GB" sz="2400" b="1" dirty="0">
                        <a:solidFill>
                          <a:sysClr val="windowText" lastClr="000000"/>
                        </a:solidFill>
                      </a:endParaRPr>
                    </a:p>
                    <a:p>
                      <a:pPr algn="ctr"/>
                      <a:r>
                        <a:rPr lang="en-GB" sz="2400" dirty="0">
                          <a:solidFill>
                            <a:sysClr val="windowText" lastClr="000000"/>
                          </a:solidFill>
                        </a:rPr>
                        <a:t>(Chromatin Immunoprecipitation)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2223875"/>
                  </a:ext>
                </a:extLst>
              </a:tr>
              <a:tr h="1961965">
                <a:tc v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RNA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Exogenous RNA pull</a:t>
                      </a:r>
                    </a:p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 Down</a:t>
                      </a:r>
                    </a:p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RAP-Protein</a:t>
                      </a: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spc="-5" dirty="0">
                          <a:cs typeface="Calibri"/>
                        </a:rPr>
                        <a:t>(RNA </a:t>
                      </a:r>
                      <a:r>
                        <a:rPr lang="en-GB" sz="2400" spc="95" dirty="0">
                          <a:cs typeface="Calibri"/>
                        </a:rPr>
                        <a:t>antisense</a:t>
                      </a:r>
                      <a:r>
                        <a:rPr lang="en-GB" sz="2400" dirty="0">
                          <a:cs typeface="Calibri"/>
                        </a:rPr>
                        <a:t> </a:t>
                      </a:r>
                      <a:r>
                        <a:rPr lang="en-GB" sz="2400" spc="65" dirty="0" err="1">
                          <a:cs typeface="Calibri"/>
                        </a:rPr>
                        <a:t>puriﬁcaton</a:t>
                      </a:r>
                      <a:r>
                        <a:rPr lang="en-GB" sz="2400" spc="65" dirty="0">
                          <a:cs typeface="Calibri"/>
                        </a:rPr>
                        <a:t>)</a:t>
                      </a:r>
                      <a:endParaRPr lang="en-GB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RAP-RNA</a:t>
                      </a:r>
                    </a:p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spc="-5" dirty="0">
                          <a:cs typeface="Calibri"/>
                        </a:rPr>
                        <a:t>(RNA </a:t>
                      </a:r>
                      <a:r>
                        <a:rPr lang="en-GB" sz="2400" spc="95" dirty="0">
                          <a:cs typeface="Calibri"/>
                        </a:rPr>
                        <a:t>antisense</a:t>
                      </a:r>
                      <a:r>
                        <a:rPr lang="en-GB" sz="2400" dirty="0">
                          <a:cs typeface="Calibri"/>
                        </a:rPr>
                        <a:t> </a:t>
                      </a:r>
                      <a:r>
                        <a:rPr lang="en-GB" sz="2400" spc="65" dirty="0" err="1">
                          <a:cs typeface="Calibri"/>
                        </a:rPr>
                        <a:t>puriﬁcaton</a:t>
                      </a:r>
                      <a:r>
                        <a:rPr lang="en-GB" sz="2400" spc="65" dirty="0">
                          <a:cs typeface="Calibri"/>
                        </a:rPr>
                        <a:t>)</a:t>
                      </a:r>
                      <a:endParaRPr lang="en-GB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ysClr val="windowText" lastClr="000000"/>
                          </a:solidFill>
                        </a:rPr>
                        <a:t>ChIrP</a:t>
                      </a:r>
                      <a:endParaRPr lang="en-GB" sz="2400" b="1" dirty="0">
                        <a:solidFill>
                          <a:sysClr val="windowText" lastClr="000000"/>
                        </a:solidFill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spc="75" dirty="0">
                          <a:cs typeface="Calibri"/>
                        </a:rPr>
                        <a:t>(Chromatin </a:t>
                      </a:r>
                      <a:r>
                        <a:rPr lang="en-GB" sz="2400" spc="95" dirty="0">
                          <a:cs typeface="Calibri"/>
                        </a:rPr>
                        <a:t>isolation </a:t>
                      </a:r>
                      <a:r>
                        <a:rPr lang="en-GB" sz="2400" spc="-10" dirty="0">
                          <a:cs typeface="Calibri"/>
                        </a:rPr>
                        <a:t>by </a:t>
                      </a:r>
                      <a:r>
                        <a:rPr lang="en-GB" sz="2400" spc="-5" dirty="0">
                          <a:cs typeface="Calibri"/>
                        </a:rPr>
                        <a:t>RNA</a:t>
                      </a:r>
                      <a:r>
                        <a:rPr lang="en-GB" sz="2400" spc="-165" dirty="0">
                          <a:cs typeface="Calibri"/>
                        </a:rPr>
                        <a:t> </a:t>
                      </a:r>
                      <a:r>
                        <a:rPr lang="en-GB" sz="2400" spc="65" dirty="0">
                          <a:cs typeface="Calibri"/>
                        </a:rPr>
                        <a:t>puriﬁcation)</a:t>
                      </a:r>
                      <a:endParaRPr lang="en-GB" sz="2400" dirty="0"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35707"/>
                  </a:ext>
                </a:extLst>
              </a:tr>
              <a:tr h="1410473">
                <a:tc v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DNA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DNA pull down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Conformation capture</a:t>
                      </a:r>
                    </a:p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3C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870518"/>
                  </a:ext>
                </a:extLst>
              </a:tr>
            </a:tbl>
          </a:graphicData>
        </a:graphic>
      </p:graphicFrame>
      <p:sp>
        <p:nvSpPr>
          <p:cNvPr id="4" name="object 3">
            <a:extLst>
              <a:ext uri="{FF2B5EF4-FFF2-40B4-BE49-F238E27FC236}">
                <a16:creationId xmlns:a16="http://schemas.microsoft.com/office/drawing/2014/main" id="{BEF5D989-99A0-814C-BF48-B63B197D50CB}"/>
              </a:ext>
            </a:extLst>
          </p:cNvPr>
          <p:cNvSpPr txBox="1"/>
          <p:nvPr/>
        </p:nvSpPr>
        <p:spPr>
          <a:xfrm>
            <a:off x="330200" y="0"/>
            <a:ext cx="9143999" cy="662361"/>
          </a:xfrm>
          <a:prstGeom prst="rect">
            <a:avLst/>
          </a:prstGeom>
        </p:spPr>
        <p:txBody>
          <a:bodyPr vert="horz" wrap="square" lIns="0" tIns="1073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5"/>
              </a:spcBef>
              <a:tabLst>
                <a:tab pos="354965" algn="l"/>
                <a:tab pos="355600" algn="l"/>
              </a:tabLst>
            </a:pPr>
            <a:r>
              <a:rPr lang="it-IT" sz="3600" spc="-10" dirty="0" err="1">
                <a:solidFill>
                  <a:schemeClr val="accent2">
                    <a:lumMod val="50000"/>
                  </a:schemeClr>
                </a:solidFill>
                <a:cs typeface="Calibri"/>
              </a:rPr>
              <a:t>Types</a:t>
            </a:r>
            <a:r>
              <a:rPr lang="it-IT" sz="3600" spc="-10" dirty="0">
                <a:solidFill>
                  <a:schemeClr val="accent2">
                    <a:lumMod val="50000"/>
                  </a:schemeClr>
                </a:solidFill>
                <a:cs typeface="Calibri"/>
              </a:rPr>
              <a:t> of </a:t>
            </a:r>
            <a:r>
              <a:rPr lang="it-IT" sz="3600" spc="-10" dirty="0" err="1">
                <a:solidFill>
                  <a:schemeClr val="accent2">
                    <a:lumMod val="50000"/>
                  </a:schemeClr>
                </a:solidFill>
                <a:cs typeface="Calibri"/>
              </a:rPr>
              <a:t>interaction</a:t>
            </a:r>
            <a:endParaRPr lang="it-IT" sz="3600" spc="-10" dirty="0">
              <a:solidFill>
                <a:schemeClr val="accent2">
                  <a:lumMod val="50000"/>
                </a:schemeClr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6637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f the complexity of biological life (State of our ignorance) - FluTrackers  News and Information">
            <a:extLst>
              <a:ext uri="{FF2B5EF4-FFF2-40B4-BE49-F238E27FC236}">
                <a16:creationId xmlns:a16="http://schemas.microsoft.com/office/drawing/2014/main" id="{8C1D752B-4C9E-1743-A480-B6F481D1F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756"/>
            <a:ext cx="12910699" cy="911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9ED7A45E-E915-6F4A-BFDF-70713B949155}"/>
              </a:ext>
            </a:extLst>
          </p:cNvPr>
          <p:cNvSpPr txBox="1"/>
          <p:nvPr/>
        </p:nvSpPr>
        <p:spPr>
          <a:xfrm>
            <a:off x="254000" y="1292"/>
            <a:ext cx="9143999" cy="662361"/>
          </a:xfrm>
          <a:prstGeom prst="rect">
            <a:avLst/>
          </a:prstGeom>
        </p:spPr>
        <p:txBody>
          <a:bodyPr vert="horz" wrap="square" lIns="0" tIns="1073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5"/>
              </a:spcBef>
              <a:tabLst>
                <a:tab pos="354965" algn="l"/>
                <a:tab pos="355600" algn="l"/>
              </a:tabLst>
            </a:pPr>
            <a:r>
              <a:rPr lang="it-IT" sz="3600" spc="-10" dirty="0">
                <a:solidFill>
                  <a:srgbClr val="C00000"/>
                </a:solidFill>
                <a:cs typeface="Calibri"/>
              </a:rPr>
              <a:t>The </a:t>
            </a:r>
            <a:r>
              <a:rPr lang="it-IT" sz="3600" spc="-10" dirty="0" err="1">
                <a:solidFill>
                  <a:srgbClr val="C00000"/>
                </a:solidFill>
                <a:cs typeface="Calibri"/>
              </a:rPr>
              <a:t>molecular</a:t>
            </a:r>
            <a:r>
              <a:rPr lang="it-IT" sz="3600" spc="-10" dirty="0">
                <a:solidFill>
                  <a:srgbClr val="C00000"/>
                </a:solidFill>
                <a:cs typeface="Calibri"/>
              </a:rPr>
              <a:t> </a:t>
            </a:r>
            <a:r>
              <a:rPr lang="it-IT" sz="3600" spc="-10" dirty="0" err="1">
                <a:solidFill>
                  <a:srgbClr val="C00000"/>
                </a:solidFill>
                <a:cs typeface="Calibri"/>
              </a:rPr>
              <a:t>level</a:t>
            </a:r>
            <a:r>
              <a:rPr lang="it-IT" sz="3600" spc="-10" dirty="0">
                <a:solidFill>
                  <a:srgbClr val="C00000"/>
                </a:solidFill>
                <a:cs typeface="Calibri"/>
              </a:rPr>
              <a:t> </a:t>
            </a:r>
            <a:r>
              <a:rPr lang="it-IT" sz="3600" spc="-10" dirty="0" err="1">
                <a:solidFill>
                  <a:srgbClr val="C00000"/>
                </a:solidFill>
                <a:cs typeface="Calibri"/>
              </a:rPr>
              <a:t>is</a:t>
            </a:r>
            <a:r>
              <a:rPr lang="it-IT" sz="3600" spc="-10" dirty="0">
                <a:solidFill>
                  <a:srgbClr val="C00000"/>
                </a:solidFill>
                <a:cs typeface="Calibri"/>
              </a:rPr>
              <a:t> </a:t>
            </a:r>
            <a:r>
              <a:rPr lang="it-IT" sz="3600" spc="-10" dirty="0" err="1">
                <a:solidFill>
                  <a:srgbClr val="C00000"/>
                </a:solidFill>
                <a:cs typeface="Calibri"/>
              </a:rPr>
              <a:t>not</a:t>
            </a:r>
            <a:r>
              <a:rPr lang="it-IT" sz="3600" spc="-10" dirty="0">
                <a:solidFill>
                  <a:srgbClr val="C00000"/>
                </a:solidFill>
                <a:cs typeface="Calibri"/>
              </a:rPr>
              <a:t> </a:t>
            </a:r>
            <a:r>
              <a:rPr lang="it-IT" sz="3600" spc="-10" dirty="0" err="1">
                <a:solidFill>
                  <a:srgbClr val="C00000"/>
                </a:solidFill>
                <a:cs typeface="Calibri"/>
              </a:rPr>
              <a:t>better</a:t>
            </a:r>
            <a:endParaRPr lang="it-IT" sz="3600" spc="-10" dirty="0">
              <a:solidFill>
                <a:srgbClr val="C0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54932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701C299-A6F6-CC42-95F3-5063991DEA83}"/>
              </a:ext>
            </a:extLst>
          </p:cNvPr>
          <p:cNvSpPr/>
          <p:nvPr/>
        </p:nvSpPr>
        <p:spPr>
          <a:xfrm>
            <a:off x="-41392" y="-15882"/>
            <a:ext cx="13173192" cy="102572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673" y="67510"/>
            <a:ext cx="7491050" cy="718558"/>
          </a:xfrm>
          <a:prstGeom prst="rect">
            <a:avLst/>
          </a:prstGeom>
          <a:ln>
            <a:noFill/>
          </a:ln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4551" spc="-7" dirty="0">
                <a:solidFill>
                  <a:schemeClr val="bg1"/>
                </a:solidFill>
                <a:latin typeface="+mn-lt"/>
              </a:rPr>
              <a:t>RAP: RNA pull down </a:t>
            </a:r>
            <a:r>
              <a:rPr lang="it-IT" sz="4551" spc="-7" dirty="0" err="1">
                <a:solidFill>
                  <a:schemeClr val="bg1"/>
                </a:solidFill>
                <a:latin typeface="+mn-lt"/>
              </a:rPr>
              <a:t>techniques</a:t>
            </a:r>
            <a:endParaRPr sz="455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2" name="object 5">
            <a:extLst>
              <a:ext uri="{FF2B5EF4-FFF2-40B4-BE49-F238E27FC236}">
                <a16:creationId xmlns:a16="http://schemas.microsoft.com/office/drawing/2014/main" id="{45D8E0F9-A777-2746-A3F5-17A72CAFF9E4}"/>
              </a:ext>
            </a:extLst>
          </p:cNvPr>
          <p:cNvSpPr txBox="1"/>
          <p:nvPr/>
        </p:nvSpPr>
        <p:spPr>
          <a:xfrm>
            <a:off x="93510" y="1144858"/>
            <a:ext cx="12715955" cy="690730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254000">
              <a:spcBef>
                <a:spcPts val="100"/>
              </a:spcBef>
              <a:tabLst>
                <a:tab pos="4624705" algn="l"/>
              </a:tabLst>
            </a:pPr>
            <a:r>
              <a:rPr lang="en-GB" sz="2400" b="1" spc="-5" dirty="0">
                <a:solidFill>
                  <a:srgbClr val="5F5F5F"/>
                </a:solidFill>
                <a:cs typeface="Century Schoolbook"/>
              </a:rPr>
              <a:t>AIM: Identification of the protein interactors of an RNA  Bait: RNA output: Protein/RNA</a:t>
            </a:r>
            <a:endParaRPr lang="en-GB" sz="3200" dirty="0">
              <a:cs typeface="Century Schoolbook"/>
            </a:endParaRPr>
          </a:p>
          <a:p>
            <a:pPr marL="12700" marR="5080">
              <a:lnSpc>
                <a:spcPct val="102299"/>
              </a:lnSpc>
            </a:pPr>
            <a:r>
              <a:rPr lang="en-GB" sz="2000" b="1" spc="-5" dirty="0">
                <a:cs typeface="Century Schoolbook"/>
              </a:rPr>
              <a:t>RAP (RNA affinity pull down) </a:t>
            </a:r>
            <a:r>
              <a:rPr lang="en-GB" sz="2000" dirty="0">
                <a:cs typeface="Century Schoolbook"/>
              </a:rPr>
              <a:t>a pulldown technique </a:t>
            </a:r>
            <a:r>
              <a:rPr lang="en-GB" sz="2000" spc="-5" dirty="0">
                <a:cs typeface="Century Schoolbook"/>
              </a:rPr>
              <a:t>used </a:t>
            </a:r>
            <a:r>
              <a:rPr lang="en-GB" sz="2000" dirty="0">
                <a:cs typeface="Century Schoolbook"/>
              </a:rPr>
              <a:t>to  </a:t>
            </a:r>
            <a:r>
              <a:rPr lang="en-GB" sz="2000" spc="-5" dirty="0">
                <a:cs typeface="Century Schoolbook"/>
              </a:rPr>
              <a:t>investigate the interaction between RNA and proteins. </a:t>
            </a:r>
            <a:endParaRPr lang="en-GB" sz="2000" dirty="0">
              <a:cs typeface="Century Schoolbook"/>
            </a:endParaRPr>
          </a:p>
        </p:txBody>
      </p:sp>
      <p:sp>
        <p:nvSpPr>
          <p:cNvPr id="28" name="object 4">
            <a:extLst>
              <a:ext uri="{FF2B5EF4-FFF2-40B4-BE49-F238E27FC236}">
                <a16:creationId xmlns:a16="http://schemas.microsoft.com/office/drawing/2014/main" id="{E974D95D-DC34-DC46-8D5F-E8C5D68A4AC8}"/>
              </a:ext>
            </a:extLst>
          </p:cNvPr>
          <p:cNvSpPr txBox="1"/>
          <p:nvPr/>
        </p:nvSpPr>
        <p:spPr>
          <a:xfrm>
            <a:off x="419100" y="3924300"/>
            <a:ext cx="12162155" cy="3583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808855" algn="l"/>
                <a:tab pos="6171565" algn="l"/>
                <a:tab pos="7200265" algn="l"/>
                <a:tab pos="9997440" algn="l"/>
              </a:tabLst>
            </a:pPr>
            <a:r>
              <a:rPr sz="3600" b="1" spc="-5" dirty="0">
                <a:cs typeface="Century Schoolbook"/>
              </a:rPr>
              <a:t>Precipitation</a:t>
            </a:r>
            <a:r>
              <a:rPr sz="3600" b="1" spc="10" dirty="0">
                <a:cs typeface="Century Schoolbook"/>
              </a:rPr>
              <a:t> </a:t>
            </a:r>
            <a:r>
              <a:rPr sz="3600" b="1" spc="-5" dirty="0">
                <a:cs typeface="Century Schoolbook"/>
              </a:rPr>
              <a:t>of</a:t>
            </a:r>
            <a:r>
              <a:rPr sz="3600" b="1" spc="15" dirty="0">
                <a:cs typeface="Century Schoolbook"/>
              </a:rPr>
              <a:t> </a:t>
            </a:r>
            <a:r>
              <a:rPr sz="3600" b="1" dirty="0">
                <a:cs typeface="Century Schoolbook"/>
              </a:rPr>
              <a:t>the	</a:t>
            </a:r>
            <a:r>
              <a:rPr sz="3600" b="1" spc="-5" dirty="0">
                <a:cs typeface="Century Schoolbook"/>
              </a:rPr>
              <a:t>RNA	and	PROTEINS	checking</a:t>
            </a:r>
            <a:endParaRPr sz="3600" dirty="0">
              <a:cs typeface="Century Schoolbook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700" dirty="0">
              <a:cs typeface="Century Schoolbook"/>
            </a:endParaRPr>
          </a:p>
          <a:p>
            <a:pPr marL="685800">
              <a:lnSpc>
                <a:spcPct val="100000"/>
              </a:lnSpc>
            </a:pPr>
            <a:r>
              <a:rPr sz="3600" spc="-60" dirty="0">
                <a:cs typeface="Cambria"/>
              </a:rPr>
              <a:t>Total </a:t>
            </a:r>
            <a:r>
              <a:rPr sz="3600" spc="-10" dirty="0">
                <a:cs typeface="Cambria"/>
              </a:rPr>
              <a:t>Cytoplamic </a:t>
            </a:r>
            <a:r>
              <a:rPr sz="3600" dirty="0">
                <a:cs typeface="Cambria"/>
              </a:rPr>
              <a:t>or </a:t>
            </a:r>
            <a:r>
              <a:rPr sz="3600" spc="-5" dirty="0">
                <a:cs typeface="Cambria"/>
              </a:rPr>
              <a:t>Nuclear</a:t>
            </a:r>
            <a:r>
              <a:rPr sz="3600" spc="60" dirty="0">
                <a:cs typeface="Cambria"/>
              </a:rPr>
              <a:t> </a:t>
            </a:r>
            <a:r>
              <a:rPr sz="3600" spc="-20" dirty="0">
                <a:cs typeface="Cambria"/>
              </a:rPr>
              <a:t>extract</a:t>
            </a:r>
            <a:endParaRPr sz="3600" dirty="0">
              <a:cs typeface="Cambria"/>
            </a:endParaRPr>
          </a:p>
          <a:p>
            <a:pPr marL="660400">
              <a:lnSpc>
                <a:spcPct val="100000"/>
              </a:lnSpc>
              <a:spcBef>
                <a:spcPts val="2980"/>
              </a:spcBef>
            </a:pPr>
            <a:r>
              <a:rPr sz="3600" spc="-5" dirty="0">
                <a:cs typeface="Cambria"/>
              </a:rPr>
              <a:t>Huge amount </a:t>
            </a:r>
            <a:r>
              <a:rPr sz="3600" dirty="0">
                <a:cs typeface="Cambria"/>
              </a:rPr>
              <a:t>of </a:t>
            </a:r>
            <a:r>
              <a:rPr sz="3600" spc="-5" dirty="0">
                <a:cs typeface="Cambria"/>
              </a:rPr>
              <a:t>cellular </a:t>
            </a:r>
            <a:r>
              <a:rPr sz="3600" spc="-20" dirty="0">
                <a:cs typeface="Cambria"/>
              </a:rPr>
              <a:t>extract </a:t>
            </a:r>
            <a:r>
              <a:rPr sz="3600" spc="-5" dirty="0">
                <a:cs typeface="Cambria"/>
              </a:rPr>
              <a:t>is</a:t>
            </a:r>
            <a:r>
              <a:rPr sz="3600" spc="25" dirty="0">
                <a:cs typeface="Cambria"/>
              </a:rPr>
              <a:t> </a:t>
            </a:r>
            <a:r>
              <a:rPr sz="3600" dirty="0">
                <a:cs typeface="Cambria"/>
              </a:rPr>
              <a:t>needed</a:t>
            </a:r>
          </a:p>
          <a:p>
            <a:pPr marL="736600">
              <a:lnSpc>
                <a:spcPct val="100000"/>
              </a:lnSpc>
              <a:spcBef>
                <a:spcPts val="3279"/>
              </a:spcBef>
            </a:pPr>
            <a:r>
              <a:rPr sz="3600" dirty="0">
                <a:cs typeface="Cambria"/>
              </a:rPr>
              <a:t>The </a:t>
            </a:r>
            <a:r>
              <a:rPr sz="3600" spc="-95" dirty="0" err="1">
                <a:cs typeface="Cambria"/>
              </a:rPr>
              <a:t>ef</a:t>
            </a:r>
            <a:r>
              <a:rPr lang="it-IT" sz="3600" spc="-95" dirty="0">
                <a:cs typeface="Cambria"/>
              </a:rPr>
              <a:t>i</a:t>
            </a:r>
            <a:r>
              <a:rPr sz="3600" spc="-95" dirty="0" err="1">
                <a:cs typeface="Cambria"/>
              </a:rPr>
              <a:t>iciency</a:t>
            </a:r>
            <a:r>
              <a:rPr sz="3600" spc="-95" dirty="0">
                <a:cs typeface="Cambria"/>
              </a:rPr>
              <a:t> </a:t>
            </a:r>
            <a:r>
              <a:rPr sz="3600" dirty="0">
                <a:cs typeface="Cambria"/>
              </a:rPr>
              <a:t>depends on the </a:t>
            </a:r>
            <a:r>
              <a:rPr sz="3600" spc="-5" dirty="0">
                <a:cs typeface="Cambria"/>
              </a:rPr>
              <a:t>abundance </a:t>
            </a:r>
            <a:r>
              <a:rPr sz="3600" dirty="0">
                <a:cs typeface="Cambria"/>
              </a:rPr>
              <a:t>of the</a:t>
            </a:r>
            <a:r>
              <a:rPr sz="3600" spc="50" dirty="0">
                <a:cs typeface="Cambria"/>
              </a:rPr>
              <a:t> </a:t>
            </a:r>
            <a:r>
              <a:rPr sz="3600" spc="-25" dirty="0">
                <a:cs typeface="Cambria"/>
              </a:rPr>
              <a:t>RNA</a:t>
            </a:r>
            <a:endParaRPr sz="3600" dirty="0"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6075540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3066025" y="1530622"/>
            <a:ext cx="71501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Century Schoolbook"/>
                <a:cs typeface="Century Schoolbook"/>
              </a:rPr>
              <a:t>RNA affinity capture</a:t>
            </a:r>
            <a:r>
              <a:rPr sz="3600" b="1" spc="-20" dirty="0">
                <a:latin typeface="Century Schoolbook"/>
                <a:cs typeface="Century Schoolbook"/>
              </a:rPr>
              <a:t> </a:t>
            </a:r>
            <a:r>
              <a:rPr sz="3600" b="1" spc="-5" dirty="0">
                <a:latin typeface="Century Schoolbook"/>
                <a:cs typeface="Century Schoolbook"/>
              </a:rPr>
              <a:t>methods</a:t>
            </a:r>
            <a:endParaRPr sz="3600" dirty="0">
              <a:latin typeface="Century Schoolbook"/>
              <a:cs typeface="Century Schoolbook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09294" y="2712036"/>
            <a:ext cx="2443157" cy="1025283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10370446" y="2598915"/>
            <a:ext cx="2057107" cy="7041959"/>
            <a:chOff x="10378740" y="2031125"/>
            <a:chExt cx="2269490" cy="772287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78740" y="2031125"/>
              <a:ext cx="2152401" cy="772247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0965383" y="8723518"/>
              <a:ext cx="1682750" cy="393700"/>
            </a:xfrm>
            <a:custGeom>
              <a:avLst/>
              <a:gdLst/>
              <a:ahLst/>
              <a:cxnLst/>
              <a:rect l="l" t="t" r="r" b="b"/>
              <a:pathLst>
                <a:path w="1682750" h="393700">
                  <a:moveTo>
                    <a:pt x="0" y="0"/>
                  </a:moveTo>
                  <a:lnTo>
                    <a:pt x="1682750" y="0"/>
                  </a:lnTo>
                  <a:lnTo>
                    <a:pt x="1682750" y="393699"/>
                  </a:lnTo>
                  <a:lnTo>
                    <a:pt x="0" y="393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1010900" y="8763000"/>
            <a:ext cx="159385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-5" dirty="0">
                <a:latin typeface="Arial"/>
                <a:cs typeface="Arial"/>
              </a:rPr>
              <a:t>Boil with</a:t>
            </a:r>
            <a:r>
              <a:rPr sz="1900" b="1" spc="-80" dirty="0">
                <a:latin typeface="Arial"/>
                <a:cs typeface="Arial"/>
              </a:rPr>
              <a:t> </a:t>
            </a:r>
            <a:r>
              <a:rPr sz="1900" b="1" dirty="0">
                <a:latin typeface="Arial"/>
                <a:cs typeface="Arial"/>
              </a:rPr>
              <a:t>SDS</a:t>
            </a:r>
            <a:endParaRPr sz="19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985126" y="7103231"/>
            <a:ext cx="1643380" cy="393700"/>
          </a:xfrm>
          <a:custGeom>
            <a:avLst/>
            <a:gdLst/>
            <a:ahLst/>
            <a:cxnLst/>
            <a:rect l="l" t="t" r="r" b="b"/>
            <a:pathLst>
              <a:path w="1643379" h="393700">
                <a:moveTo>
                  <a:pt x="0" y="0"/>
                </a:moveTo>
                <a:lnTo>
                  <a:pt x="1643261" y="0"/>
                </a:lnTo>
                <a:lnTo>
                  <a:pt x="1643261" y="393699"/>
                </a:lnTo>
                <a:lnTo>
                  <a:pt x="0" y="3936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1290300" y="7137400"/>
            <a:ext cx="102235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-70" dirty="0">
                <a:latin typeface="Arial"/>
                <a:cs typeface="Arial"/>
              </a:rPr>
              <a:t>W</a:t>
            </a:r>
            <a:r>
              <a:rPr sz="1900" b="1" dirty="0">
                <a:latin typeface="Arial"/>
                <a:cs typeface="Arial"/>
              </a:rPr>
              <a:t>ashing</a:t>
            </a:r>
            <a:endParaRPr sz="19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726365" y="5187010"/>
            <a:ext cx="3265804" cy="393700"/>
          </a:xfrm>
          <a:custGeom>
            <a:avLst/>
            <a:gdLst/>
            <a:ahLst/>
            <a:cxnLst/>
            <a:rect l="l" t="t" r="r" b="b"/>
            <a:pathLst>
              <a:path w="3265804" h="393700">
                <a:moveTo>
                  <a:pt x="0" y="0"/>
                </a:moveTo>
                <a:lnTo>
                  <a:pt x="3265227" y="0"/>
                </a:lnTo>
                <a:lnTo>
                  <a:pt x="3265227" y="393700"/>
                </a:lnTo>
                <a:lnTo>
                  <a:pt x="0" y="393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9766300" y="5219700"/>
            <a:ext cx="317690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-5" dirty="0">
                <a:latin typeface="Arial"/>
                <a:cs typeface="Arial"/>
              </a:rPr>
              <a:t>Capture protein from</a:t>
            </a:r>
            <a:r>
              <a:rPr sz="1900" b="1" spc="-10" dirty="0">
                <a:latin typeface="Arial"/>
                <a:cs typeface="Arial"/>
              </a:rPr>
              <a:t> </a:t>
            </a:r>
            <a:r>
              <a:rPr sz="1900" b="1" spc="-5" dirty="0">
                <a:latin typeface="Arial"/>
                <a:cs typeface="Arial"/>
              </a:rPr>
              <a:t>lysate</a:t>
            </a:r>
            <a:endParaRPr sz="19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6181996" y="8584900"/>
            <a:ext cx="4188460" cy="1039494"/>
            <a:chOff x="6181996" y="8584900"/>
            <a:chExt cx="4188460" cy="1039494"/>
          </a:xfrm>
        </p:grpSpPr>
        <p:sp>
          <p:nvSpPr>
            <p:cNvPr id="20" name="object 20"/>
            <p:cNvSpPr/>
            <p:nvPr/>
          </p:nvSpPr>
          <p:spPr>
            <a:xfrm>
              <a:off x="9957373" y="9340084"/>
              <a:ext cx="262255" cy="0"/>
            </a:xfrm>
            <a:custGeom>
              <a:avLst/>
              <a:gdLst/>
              <a:ahLst/>
              <a:cxnLst/>
              <a:rect l="l" t="t" r="r" b="b"/>
              <a:pathLst>
                <a:path w="262254">
                  <a:moveTo>
                    <a:pt x="261891" y="0"/>
                  </a:moveTo>
                  <a:lnTo>
                    <a:pt x="12699" y="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848155" y="9279124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20">
                  <a:moveTo>
                    <a:pt x="121920" y="0"/>
                  </a:moveTo>
                  <a:lnTo>
                    <a:pt x="0" y="60959"/>
                  </a:lnTo>
                  <a:lnTo>
                    <a:pt x="121920" y="121919"/>
                  </a:lnTo>
                  <a:lnTo>
                    <a:pt x="1219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81996" y="8722717"/>
              <a:ext cx="3308401" cy="901501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7530726" y="8584900"/>
              <a:ext cx="2839720" cy="393700"/>
            </a:xfrm>
            <a:custGeom>
              <a:avLst/>
              <a:gdLst/>
              <a:ahLst/>
              <a:cxnLst/>
              <a:rect l="l" t="t" r="r" b="b"/>
              <a:pathLst>
                <a:path w="2839720" h="393700">
                  <a:moveTo>
                    <a:pt x="0" y="0"/>
                  </a:moveTo>
                  <a:lnTo>
                    <a:pt x="2839256" y="0"/>
                  </a:lnTo>
                  <a:lnTo>
                    <a:pt x="2839256" y="393699"/>
                  </a:lnTo>
                  <a:lnTo>
                    <a:pt x="0" y="393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7835900" y="8623300"/>
            <a:ext cx="222567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dirty="0">
                <a:latin typeface="Arial"/>
                <a:cs typeface="Arial"/>
              </a:rPr>
              <a:t>Mass</a:t>
            </a:r>
            <a:r>
              <a:rPr sz="1900" b="1" spc="-45" dirty="0">
                <a:latin typeface="Arial"/>
                <a:cs typeface="Arial"/>
              </a:rPr>
              <a:t> </a:t>
            </a:r>
            <a:r>
              <a:rPr sz="1900" b="1" spc="-5" dirty="0">
                <a:latin typeface="Arial"/>
                <a:cs typeface="Arial"/>
              </a:rPr>
              <a:t>spectrometry</a:t>
            </a:r>
            <a:endParaRPr sz="19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032126" y="8584900"/>
            <a:ext cx="1643380" cy="393700"/>
          </a:xfrm>
          <a:custGeom>
            <a:avLst/>
            <a:gdLst/>
            <a:ahLst/>
            <a:cxnLst/>
            <a:rect l="l" t="t" r="r" b="b"/>
            <a:pathLst>
              <a:path w="1643379" h="393700">
                <a:moveTo>
                  <a:pt x="0" y="0"/>
                </a:moveTo>
                <a:lnTo>
                  <a:pt x="1643263" y="0"/>
                </a:lnTo>
                <a:lnTo>
                  <a:pt x="1643263" y="393699"/>
                </a:lnTo>
                <a:lnTo>
                  <a:pt x="0" y="3936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6096000" y="8623300"/>
            <a:ext cx="150939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-5" dirty="0">
                <a:latin typeface="Arial"/>
                <a:cs typeface="Arial"/>
              </a:rPr>
              <a:t>Western</a:t>
            </a:r>
            <a:r>
              <a:rPr sz="1900" b="1" spc="-80" dirty="0">
                <a:latin typeface="Arial"/>
                <a:cs typeface="Arial"/>
              </a:rPr>
              <a:t> </a:t>
            </a:r>
            <a:r>
              <a:rPr sz="1900" b="1" spc="-5" dirty="0">
                <a:latin typeface="Arial"/>
                <a:cs typeface="Arial"/>
              </a:rPr>
              <a:t>Blot</a:t>
            </a:r>
            <a:endParaRPr sz="19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-232485" y="2104662"/>
            <a:ext cx="5426710" cy="2480945"/>
          </a:xfrm>
          <a:prstGeom prst="rect">
            <a:avLst/>
          </a:prstGeom>
          <a:ln w="25400">
            <a:solidFill>
              <a:srgbClr val="1769C6"/>
            </a:solidFill>
          </a:ln>
        </p:spPr>
        <p:txBody>
          <a:bodyPr vert="horz" wrap="square" lIns="0" tIns="1797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415"/>
              </a:spcBef>
            </a:pPr>
            <a:r>
              <a:rPr sz="2900" b="1" spc="-5" dirty="0">
                <a:latin typeface="Century Schoolbook"/>
                <a:cs typeface="Century Schoolbook"/>
              </a:rPr>
              <a:t>Different Tags</a:t>
            </a:r>
            <a:endParaRPr sz="2900">
              <a:latin typeface="Century Schoolbook"/>
              <a:cs typeface="Century Schoolbook"/>
            </a:endParaRPr>
          </a:p>
          <a:p>
            <a:pPr marL="266700">
              <a:lnSpc>
                <a:spcPts val="2840"/>
              </a:lnSpc>
              <a:spcBef>
                <a:spcPts val="2320"/>
              </a:spcBef>
            </a:pPr>
            <a:r>
              <a:rPr sz="2400" b="1" spc="-5" dirty="0">
                <a:latin typeface="Cambria"/>
                <a:cs typeface="Cambria"/>
              </a:rPr>
              <a:t>MS2 </a:t>
            </a:r>
            <a:r>
              <a:rPr sz="2400" b="1" spc="-10" dirty="0">
                <a:latin typeface="Cambria"/>
                <a:cs typeface="Cambria"/>
              </a:rPr>
              <a:t>viral </a:t>
            </a:r>
            <a:r>
              <a:rPr sz="2400" b="1" spc="-15" dirty="0">
                <a:latin typeface="Cambria"/>
                <a:cs typeface="Cambria"/>
              </a:rPr>
              <a:t>protein </a:t>
            </a:r>
            <a:r>
              <a:rPr sz="2400" dirty="0">
                <a:latin typeface="Cambria"/>
                <a:cs typeface="Cambria"/>
              </a:rPr>
              <a:t>—&gt; </a:t>
            </a:r>
            <a:r>
              <a:rPr sz="2400" spc="-5" dirty="0">
                <a:latin typeface="Cambria"/>
                <a:cs typeface="Cambria"/>
              </a:rPr>
              <a:t>Loop </a:t>
            </a:r>
            <a:r>
              <a:rPr sz="2400" spc="-10" dirty="0">
                <a:latin typeface="Cambria"/>
                <a:cs typeface="Cambria"/>
              </a:rPr>
              <a:t>stem </a:t>
            </a:r>
            <a:r>
              <a:rPr sz="2400" dirty="0">
                <a:latin typeface="Cambria"/>
                <a:cs typeface="Cambria"/>
              </a:rPr>
              <a:t>loop</a:t>
            </a:r>
            <a:endParaRPr sz="2400">
              <a:latin typeface="Cambria"/>
              <a:cs typeface="Cambria"/>
            </a:endParaRPr>
          </a:p>
          <a:p>
            <a:pPr marL="2159000">
              <a:lnSpc>
                <a:spcPts val="2840"/>
              </a:lnSpc>
            </a:pPr>
            <a:r>
              <a:rPr sz="2400" b="1" spc="-15" dirty="0">
                <a:latin typeface="Cambria"/>
                <a:cs typeface="Cambria"/>
              </a:rPr>
              <a:t>Cy4 </a:t>
            </a:r>
            <a:r>
              <a:rPr sz="2400" dirty="0">
                <a:latin typeface="Cambria"/>
                <a:cs typeface="Cambria"/>
              </a:rPr>
              <a:t>—&gt; </a:t>
            </a:r>
            <a:r>
              <a:rPr sz="2400" spc="-20" dirty="0">
                <a:latin typeface="Cambria"/>
                <a:cs typeface="Cambria"/>
              </a:rPr>
              <a:t>RNA </a:t>
            </a:r>
            <a:r>
              <a:rPr sz="2400" spc="-5" dirty="0">
                <a:latin typeface="Cambria"/>
                <a:cs typeface="Cambria"/>
              </a:rPr>
              <a:t>aptamer</a:t>
            </a:r>
            <a:endParaRPr sz="2400">
              <a:latin typeface="Cambria"/>
              <a:cs typeface="Cambria"/>
            </a:endParaRPr>
          </a:p>
          <a:p>
            <a:pPr marR="26670" algn="ctr">
              <a:lnSpc>
                <a:spcPct val="100000"/>
              </a:lnSpc>
              <a:spcBef>
                <a:spcPts val="520"/>
              </a:spcBef>
            </a:pPr>
            <a:r>
              <a:rPr sz="2400" b="1" spc="-45" dirty="0">
                <a:latin typeface="Cambria"/>
                <a:cs typeface="Cambria"/>
              </a:rPr>
              <a:t>STREPTAVIDIN </a:t>
            </a:r>
            <a:r>
              <a:rPr sz="2400" dirty="0">
                <a:latin typeface="Cambria"/>
                <a:cs typeface="Cambria"/>
              </a:rPr>
              <a:t>—&gt; S1</a:t>
            </a:r>
            <a:r>
              <a:rPr sz="2400" spc="25" dirty="0">
                <a:latin typeface="Cambria"/>
                <a:cs typeface="Cambria"/>
              </a:rPr>
              <a:t> </a:t>
            </a:r>
            <a:r>
              <a:rPr sz="2400" spc="-5" dirty="0">
                <a:latin typeface="Cambria"/>
                <a:cs typeface="Cambria"/>
              </a:rPr>
              <a:t>aptamer</a:t>
            </a:r>
            <a:endParaRPr sz="2400">
              <a:latin typeface="Cambria"/>
              <a:cs typeface="Cambria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2D3487A5-C9E3-0843-98D9-76C9D6AA1960}"/>
              </a:ext>
            </a:extLst>
          </p:cNvPr>
          <p:cNvSpPr/>
          <p:nvPr/>
        </p:nvSpPr>
        <p:spPr>
          <a:xfrm>
            <a:off x="-41392" y="-15882"/>
            <a:ext cx="13173192" cy="102572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bject 2">
            <a:extLst>
              <a:ext uri="{FF2B5EF4-FFF2-40B4-BE49-F238E27FC236}">
                <a16:creationId xmlns:a16="http://schemas.microsoft.com/office/drawing/2014/main" id="{39A2B709-7C52-0948-B8EB-DAA8D85F6C1C}"/>
              </a:ext>
            </a:extLst>
          </p:cNvPr>
          <p:cNvSpPr txBox="1">
            <a:spLocks/>
          </p:cNvSpPr>
          <p:nvPr/>
        </p:nvSpPr>
        <p:spPr>
          <a:xfrm>
            <a:off x="195673" y="67510"/>
            <a:ext cx="7491050" cy="718558"/>
          </a:xfrm>
          <a:prstGeom prst="rect">
            <a:avLst/>
          </a:prstGeom>
          <a:ln>
            <a:noFill/>
          </a:ln>
        </p:spPr>
        <p:txBody>
          <a:bodyPr vert="horz" wrap="square" lIns="0" tIns="18062" rIns="0" bIns="0" rtlCol="0">
            <a:spAutoFit/>
          </a:bodyPr>
          <a:lstStyle>
            <a:lvl1pPr>
              <a:defRPr sz="6300" b="0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8062">
              <a:spcBef>
                <a:spcPts val="142"/>
              </a:spcBef>
            </a:pPr>
            <a:r>
              <a:rPr lang="it-IT" sz="4551" kern="0" spc="-7" dirty="0" err="1">
                <a:solidFill>
                  <a:schemeClr val="bg1"/>
                </a:solidFill>
                <a:latin typeface="+mn-lt"/>
              </a:rPr>
              <a:t>Exogenous</a:t>
            </a:r>
            <a:r>
              <a:rPr lang="it-IT" sz="4551" kern="0" spc="-7" dirty="0">
                <a:solidFill>
                  <a:schemeClr val="bg1"/>
                </a:solidFill>
                <a:latin typeface="+mn-lt"/>
              </a:rPr>
              <a:t> RNA </a:t>
            </a:r>
            <a:r>
              <a:rPr lang="it-IT" sz="4551" kern="0" spc="-7" dirty="0" err="1">
                <a:solidFill>
                  <a:schemeClr val="bg1"/>
                </a:solidFill>
                <a:latin typeface="+mn-lt"/>
              </a:rPr>
              <a:t>caputure</a:t>
            </a:r>
            <a:endParaRPr lang="it-IT" sz="4551" kern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62A36E0-B69C-F14A-AD99-70DB60B2B4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102" t="914" r="10732" b="88114"/>
          <a:stretch/>
        </p:blipFill>
        <p:spPr>
          <a:xfrm>
            <a:off x="4587039" y="5526944"/>
            <a:ext cx="4038600" cy="9144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C792AC4-AF00-CD43-A2A6-9F2BDB1CA6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5851" y="4981293"/>
            <a:ext cx="2578100" cy="314960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A275838-6B7A-DB4A-9A26-30935D636930}"/>
              </a:ext>
            </a:extLst>
          </p:cNvPr>
          <p:cNvSpPr/>
          <p:nvPr/>
        </p:nvSpPr>
        <p:spPr>
          <a:xfrm>
            <a:off x="2050728" y="8078614"/>
            <a:ext cx="748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spc="-7" dirty="0">
                <a:cs typeface="Calibri"/>
              </a:rPr>
              <a:t>Biotin</a:t>
            </a:r>
            <a:endParaRPr lang="en-GB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597900" y="6870700"/>
            <a:ext cx="3688079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i="1" spc="-5" dirty="0">
                <a:latin typeface="Times New Roman"/>
                <a:cs typeface="Times New Roman"/>
              </a:rPr>
              <a:t>Rinn et al. Cell </a:t>
            </a:r>
            <a:r>
              <a:rPr sz="1500" b="1" i="1" dirty="0">
                <a:latin typeface="Times New Roman"/>
                <a:cs typeface="Times New Roman"/>
              </a:rPr>
              <a:t>129, </a:t>
            </a:r>
            <a:r>
              <a:rPr sz="1500" b="1" i="1" spc="-10" dirty="0">
                <a:latin typeface="Times New Roman"/>
                <a:cs typeface="Times New Roman"/>
              </a:rPr>
              <a:t>1311–1323, </a:t>
            </a:r>
            <a:r>
              <a:rPr sz="1500" b="1" i="1" dirty="0">
                <a:latin typeface="Times New Roman"/>
                <a:cs typeface="Times New Roman"/>
              </a:rPr>
              <a:t>June 29,</a:t>
            </a:r>
            <a:r>
              <a:rPr sz="1500" b="1" i="1" spc="-15" dirty="0">
                <a:latin typeface="Times New Roman"/>
                <a:cs typeface="Times New Roman"/>
              </a:rPr>
              <a:t> </a:t>
            </a:r>
            <a:r>
              <a:rPr sz="1500" b="1" i="1" dirty="0">
                <a:latin typeface="Times New Roman"/>
                <a:cs typeface="Times New Roman"/>
              </a:rPr>
              <a:t>2007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37600" y="7404100"/>
            <a:ext cx="334645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i="1" spc="-70" dirty="0">
                <a:latin typeface="Arial"/>
                <a:cs typeface="Arial"/>
              </a:rPr>
              <a:t>HOTAIR </a:t>
            </a:r>
            <a:r>
              <a:rPr sz="2000" i="1" spc="-10" dirty="0">
                <a:latin typeface="Arial"/>
                <a:cs typeface="Arial"/>
              </a:rPr>
              <a:t>exogenous</a:t>
            </a:r>
            <a:r>
              <a:rPr sz="2000" i="1" spc="40" dirty="0">
                <a:latin typeface="Arial"/>
                <a:cs typeface="Arial"/>
              </a:rPr>
              <a:t> </a:t>
            </a:r>
            <a:r>
              <a:rPr sz="2000" i="1" spc="30" dirty="0">
                <a:latin typeface="Arial"/>
                <a:cs typeface="Arial"/>
              </a:rPr>
              <a:t>pulldown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321277" y="2753884"/>
            <a:ext cx="1273810" cy="712470"/>
            <a:chOff x="4321277" y="2753884"/>
            <a:chExt cx="1273810" cy="712470"/>
          </a:xfrm>
        </p:grpSpPr>
        <p:sp>
          <p:nvSpPr>
            <p:cNvPr id="6" name="object 6"/>
            <p:cNvSpPr/>
            <p:nvPr/>
          </p:nvSpPr>
          <p:spPr>
            <a:xfrm>
              <a:off x="4327628" y="2760234"/>
              <a:ext cx="1261110" cy="699770"/>
            </a:xfrm>
            <a:custGeom>
              <a:avLst/>
              <a:gdLst/>
              <a:ahLst/>
              <a:cxnLst/>
              <a:rect l="l" t="t" r="r" b="b"/>
              <a:pathLst>
                <a:path w="1261110" h="699770">
                  <a:moveTo>
                    <a:pt x="847443" y="0"/>
                  </a:moveTo>
                  <a:lnTo>
                    <a:pt x="803746" y="1823"/>
                  </a:lnTo>
                  <a:lnTo>
                    <a:pt x="759682" y="8692"/>
                  </a:lnTo>
                  <a:lnTo>
                    <a:pt x="715284" y="19650"/>
                  </a:lnTo>
                  <a:lnTo>
                    <a:pt x="670584" y="33740"/>
                  </a:lnTo>
                  <a:lnTo>
                    <a:pt x="625566" y="50025"/>
                  </a:lnTo>
                  <a:lnTo>
                    <a:pt x="534993" y="85240"/>
                  </a:lnTo>
                  <a:lnTo>
                    <a:pt x="489406" y="102293"/>
                  </a:lnTo>
                  <a:lnTo>
                    <a:pt x="443678" y="117695"/>
                  </a:lnTo>
                  <a:lnTo>
                    <a:pt x="397842" y="130490"/>
                  </a:lnTo>
                  <a:lnTo>
                    <a:pt x="352866" y="139820"/>
                  </a:lnTo>
                  <a:lnTo>
                    <a:pt x="262378" y="154292"/>
                  </a:lnTo>
                  <a:lnTo>
                    <a:pt x="217610" y="162856"/>
                  </a:lnTo>
                  <a:lnTo>
                    <a:pt x="173657" y="174589"/>
                  </a:lnTo>
                  <a:lnTo>
                    <a:pt x="127209" y="193790"/>
                  </a:lnTo>
                  <a:lnTo>
                    <a:pt x="86103" y="219397"/>
                  </a:lnTo>
                  <a:lnTo>
                    <a:pt x="51583" y="250151"/>
                  </a:lnTo>
                  <a:lnTo>
                    <a:pt x="24896" y="284789"/>
                  </a:lnTo>
                  <a:lnTo>
                    <a:pt x="7286" y="322052"/>
                  </a:lnTo>
                  <a:lnTo>
                    <a:pt x="0" y="360676"/>
                  </a:lnTo>
                  <a:lnTo>
                    <a:pt x="4282" y="399403"/>
                  </a:lnTo>
                  <a:lnTo>
                    <a:pt x="21380" y="436970"/>
                  </a:lnTo>
                  <a:lnTo>
                    <a:pt x="52169" y="469839"/>
                  </a:lnTo>
                  <a:lnTo>
                    <a:pt x="90041" y="490502"/>
                  </a:lnTo>
                  <a:lnTo>
                    <a:pt x="132603" y="503342"/>
                  </a:lnTo>
                  <a:lnTo>
                    <a:pt x="177462" y="512741"/>
                  </a:lnTo>
                  <a:lnTo>
                    <a:pt x="222225" y="523082"/>
                  </a:lnTo>
                  <a:lnTo>
                    <a:pt x="264498" y="538749"/>
                  </a:lnTo>
                  <a:lnTo>
                    <a:pt x="305096" y="565448"/>
                  </a:lnTo>
                  <a:lnTo>
                    <a:pt x="341930" y="599167"/>
                  </a:lnTo>
                  <a:lnTo>
                    <a:pt x="378301" y="634654"/>
                  </a:lnTo>
                  <a:lnTo>
                    <a:pt x="417508" y="666655"/>
                  </a:lnTo>
                  <a:lnTo>
                    <a:pt x="462851" y="689920"/>
                  </a:lnTo>
                  <a:lnTo>
                    <a:pt x="505949" y="699663"/>
                  </a:lnTo>
                  <a:lnTo>
                    <a:pt x="546653" y="699148"/>
                  </a:lnTo>
                  <a:lnTo>
                    <a:pt x="585382" y="689917"/>
                  </a:lnTo>
                  <a:lnTo>
                    <a:pt x="622551" y="673513"/>
                  </a:lnTo>
                  <a:lnTo>
                    <a:pt x="658579" y="651478"/>
                  </a:lnTo>
                  <a:lnTo>
                    <a:pt x="693881" y="625355"/>
                  </a:lnTo>
                  <a:lnTo>
                    <a:pt x="728875" y="596687"/>
                  </a:lnTo>
                  <a:lnTo>
                    <a:pt x="763979" y="567016"/>
                  </a:lnTo>
                  <a:lnTo>
                    <a:pt x="799608" y="537885"/>
                  </a:lnTo>
                  <a:lnTo>
                    <a:pt x="836181" y="510835"/>
                  </a:lnTo>
                  <a:lnTo>
                    <a:pt x="874114" y="487411"/>
                  </a:lnTo>
                  <a:lnTo>
                    <a:pt x="913824" y="469153"/>
                  </a:lnTo>
                  <a:lnTo>
                    <a:pt x="956484" y="455142"/>
                  </a:lnTo>
                  <a:lnTo>
                    <a:pt x="1001085" y="443126"/>
                  </a:lnTo>
                  <a:lnTo>
                    <a:pt x="1090548" y="421081"/>
                  </a:lnTo>
                  <a:lnTo>
                    <a:pt x="1132632" y="409052"/>
                  </a:lnTo>
                  <a:lnTo>
                    <a:pt x="1171098" y="395019"/>
                  </a:lnTo>
                  <a:lnTo>
                    <a:pt x="1231620" y="356945"/>
                  </a:lnTo>
                  <a:lnTo>
                    <a:pt x="1260998" y="298859"/>
                  </a:lnTo>
                  <a:lnTo>
                    <a:pt x="1260534" y="259813"/>
                  </a:lnTo>
                  <a:lnTo>
                    <a:pt x="1243322" y="214379"/>
                  </a:lnTo>
                  <a:lnTo>
                    <a:pt x="1210462" y="179780"/>
                  </a:lnTo>
                  <a:lnTo>
                    <a:pt x="1167454" y="152081"/>
                  </a:lnTo>
                  <a:lnTo>
                    <a:pt x="1119801" y="127347"/>
                  </a:lnTo>
                  <a:lnTo>
                    <a:pt x="1073002" y="101644"/>
                  </a:lnTo>
                  <a:lnTo>
                    <a:pt x="1048555" y="85084"/>
                  </a:lnTo>
                  <a:lnTo>
                    <a:pt x="1024870" y="67403"/>
                  </a:lnTo>
                  <a:lnTo>
                    <a:pt x="1000974" y="50006"/>
                  </a:lnTo>
                  <a:lnTo>
                    <a:pt x="976013" y="34372"/>
                  </a:lnTo>
                  <a:lnTo>
                    <a:pt x="933609" y="15318"/>
                  </a:lnTo>
                  <a:lnTo>
                    <a:pt x="890742" y="4179"/>
                  </a:lnTo>
                  <a:lnTo>
                    <a:pt x="847443" y="0"/>
                  </a:lnTo>
                  <a:close/>
                </a:path>
              </a:pathLst>
            </a:custGeom>
            <a:solidFill>
              <a:srgbClr val="D298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327627" y="2760234"/>
              <a:ext cx="1261110" cy="699770"/>
            </a:xfrm>
            <a:custGeom>
              <a:avLst/>
              <a:gdLst/>
              <a:ahLst/>
              <a:cxnLst/>
              <a:rect l="l" t="t" r="r" b="b"/>
              <a:pathLst>
                <a:path w="1261110" h="699770">
                  <a:moveTo>
                    <a:pt x="397968" y="130577"/>
                  </a:moveTo>
                  <a:lnTo>
                    <a:pt x="443804" y="117782"/>
                  </a:lnTo>
                  <a:lnTo>
                    <a:pt x="489532" y="102380"/>
                  </a:lnTo>
                  <a:lnTo>
                    <a:pt x="535118" y="85326"/>
                  </a:lnTo>
                  <a:lnTo>
                    <a:pt x="580532" y="67579"/>
                  </a:lnTo>
                  <a:lnTo>
                    <a:pt x="625740" y="50093"/>
                  </a:lnTo>
                  <a:lnTo>
                    <a:pt x="670710" y="33827"/>
                  </a:lnTo>
                  <a:lnTo>
                    <a:pt x="715410" y="19737"/>
                  </a:lnTo>
                  <a:lnTo>
                    <a:pt x="759808" y="8779"/>
                  </a:lnTo>
                  <a:lnTo>
                    <a:pt x="803872" y="1910"/>
                  </a:lnTo>
                  <a:lnTo>
                    <a:pt x="847569" y="87"/>
                  </a:lnTo>
                  <a:lnTo>
                    <a:pt x="890867" y="4266"/>
                  </a:lnTo>
                  <a:lnTo>
                    <a:pt x="933734" y="15405"/>
                  </a:lnTo>
                  <a:lnTo>
                    <a:pt x="976138" y="34460"/>
                  </a:lnTo>
                  <a:lnTo>
                    <a:pt x="1024995" y="67491"/>
                  </a:lnTo>
                  <a:lnTo>
                    <a:pt x="1048680" y="85172"/>
                  </a:lnTo>
                  <a:lnTo>
                    <a:pt x="1073128" y="101732"/>
                  </a:lnTo>
                  <a:lnTo>
                    <a:pt x="1119927" y="127435"/>
                  </a:lnTo>
                  <a:lnTo>
                    <a:pt x="1167580" y="152168"/>
                  </a:lnTo>
                  <a:lnTo>
                    <a:pt x="1210588" y="179867"/>
                  </a:lnTo>
                  <a:lnTo>
                    <a:pt x="1243448" y="214466"/>
                  </a:lnTo>
                  <a:lnTo>
                    <a:pt x="1260659" y="259900"/>
                  </a:lnTo>
                  <a:lnTo>
                    <a:pt x="1261123" y="298946"/>
                  </a:lnTo>
                  <a:lnTo>
                    <a:pt x="1251022" y="330990"/>
                  </a:lnTo>
                  <a:lnTo>
                    <a:pt x="1204682" y="378071"/>
                  </a:lnTo>
                  <a:lnTo>
                    <a:pt x="1132757" y="409139"/>
                  </a:lnTo>
                  <a:lnTo>
                    <a:pt x="1090673" y="421167"/>
                  </a:lnTo>
                  <a:lnTo>
                    <a:pt x="1046361" y="432192"/>
                  </a:lnTo>
                  <a:lnTo>
                    <a:pt x="1001210" y="443213"/>
                  </a:lnTo>
                  <a:lnTo>
                    <a:pt x="956610" y="455228"/>
                  </a:lnTo>
                  <a:lnTo>
                    <a:pt x="913950" y="469239"/>
                  </a:lnTo>
                  <a:lnTo>
                    <a:pt x="874239" y="487497"/>
                  </a:lnTo>
                  <a:lnTo>
                    <a:pt x="836306" y="510922"/>
                  </a:lnTo>
                  <a:lnTo>
                    <a:pt x="799734" y="537971"/>
                  </a:lnTo>
                  <a:lnTo>
                    <a:pt x="764104" y="567103"/>
                  </a:lnTo>
                  <a:lnTo>
                    <a:pt x="729001" y="596774"/>
                  </a:lnTo>
                  <a:lnTo>
                    <a:pt x="694006" y="625442"/>
                  </a:lnTo>
                  <a:lnTo>
                    <a:pt x="658704" y="651565"/>
                  </a:lnTo>
                  <a:lnTo>
                    <a:pt x="622677" y="673600"/>
                  </a:lnTo>
                  <a:lnTo>
                    <a:pt x="585507" y="690004"/>
                  </a:lnTo>
                  <a:lnTo>
                    <a:pt x="546779" y="699235"/>
                  </a:lnTo>
                  <a:lnTo>
                    <a:pt x="506074" y="699750"/>
                  </a:lnTo>
                  <a:lnTo>
                    <a:pt x="462976" y="690007"/>
                  </a:lnTo>
                  <a:lnTo>
                    <a:pt x="417633" y="666742"/>
                  </a:lnTo>
                  <a:lnTo>
                    <a:pt x="378427" y="634741"/>
                  </a:lnTo>
                  <a:lnTo>
                    <a:pt x="342056" y="599254"/>
                  </a:lnTo>
                  <a:lnTo>
                    <a:pt x="305222" y="565535"/>
                  </a:lnTo>
                  <a:lnTo>
                    <a:pt x="264625" y="538837"/>
                  </a:lnTo>
                  <a:lnTo>
                    <a:pt x="222351" y="523170"/>
                  </a:lnTo>
                  <a:lnTo>
                    <a:pt x="177588" y="512828"/>
                  </a:lnTo>
                  <a:lnTo>
                    <a:pt x="132729" y="503429"/>
                  </a:lnTo>
                  <a:lnTo>
                    <a:pt x="90167" y="490589"/>
                  </a:lnTo>
                  <a:lnTo>
                    <a:pt x="52295" y="469926"/>
                  </a:lnTo>
                  <a:lnTo>
                    <a:pt x="21506" y="437057"/>
                  </a:lnTo>
                  <a:lnTo>
                    <a:pt x="4408" y="399490"/>
                  </a:lnTo>
                  <a:lnTo>
                    <a:pt x="125" y="360763"/>
                  </a:lnTo>
                  <a:lnTo>
                    <a:pt x="7411" y="322138"/>
                  </a:lnTo>
                  <a:lnTo>
                    <a:pt x="25021" y="284876"/>
                  </a:lnTo>
                  <a:lnTo>
                    <a:pt x="51709" y="250238"/>
                  </a:lnTo>
                  <a:lnTo>
                    <a:pt x="86229" y="219484"/>
                  </a:lnTo>
                  <a:lnTo>
                    <a:pt x="127335" y="193877"/>
                  </a:lnTo>
                  <a:lnTo>
                    <a:pt x="173782" y="174676"/>
                  </a:lnTo>
                  <a:lnTo>
                    <a:pt x="217736" y="162943"/>
                  </a:lnTo>
                  <a:lnTo>
                    <a:pt x="262503" y="154379"/>
                  </a:lnTo>
                  <a:lnTo>
                    <a:pt x="307712" y="147271"/>
                  </a:lnTo>
                  <a:lnTo>
                    <a:pt x="352991" y="139907"/>
                  </a:lnTo>
                  <a:lnTo>
                    <a:pt x="397968" y="130577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699279" y="2994314"/>
              <a:ext cx="361315" cy="233679"/>
            </a:xfrm>
            <a:custGeom>
              <a:avLst/>
              <a:gdLst/>
              <a:ahLst/>
              <a:cxnLst/>
              <a:rect l="l" t="t" r="r" b="b"/>
              <a:pathLst>
                <a:path w="361314" h="233680">
                  <a:moveTo>
                    <a:pt x="180443" y="0"/>
                  </a:moveTo>
                  <a:lnTo>
                    <a:pt x="134126" y="3793"/>
                  </a:lnTo>
                  <a:lnTo>
                    <a:pt x="90271" y="15174"/>
                  </a:lnTo>
                  <a:lnTo>
                    <a:pt x="51338" y="34142"/>
                  </a:lnTo>
                  <a:lnTo>
                    <a:pt x="17112" y="64397"/>
                  </a:lnTo>
                  <a:lnTo>
                    <a:pt x="0" y="98726"/>
                  </a:lnTo>
                  <a:lnTo>
                    <a:pt x="0" y="134412"/>
                  </a:lnTo>
                  <a:lnTo>
                    <a:pt x="17112" y="168740"/>
                  </a:lnTo>
                  <a:lnTo>
                    <a:pt x="51338" y="198995"/>
                  </a:lnTo>
                  <a:lnTo>
                    <a:pt x="90271" y="217963"/>
                  </a:lnTo>
                  <a:lnTo>
                    <a:pt x="134126" y="229344"/>
                  </a:lnTo>
                  <a:lnTo>
                    <a:pt x="180443" y="233138"/>
                  </a:lnTo>
                  <a:lnTo>
                    <a:pt x="226759" y="229344"/>
                  </a:lnTo>
                  <a:lnTo>
                    <a:pt x="270615" y="217963"/>
                  </a:lnTo>
                  <a:lnTo>
                    <a:pt x="309548" y="198995"/>
                  </a:lnTo>
                  <a:lnTo>
                    <a:pt x="343773" y="168740"/>
                  </a:lnTo>
                  <a:lnTo>
                    <a:pt x="360886" y="134412"/>
                  </a:lnTo>
                  <a:lnTo>
                    <a:pt x="360886" y="98726"/>
                  </a:lnTo>
                  <a:lnTo>
                    <a:pt x="343773" y="64397"/>
                  </a:lnTo>
                  <a:lnTo>
                    <a:pt x="309548" y="34142"/>
                  </a:lnTo>
                  <a:lnTo>
                    <a:pt x="270615" y="15174"/>
                  </a:lnTo>
                  <a:lnTo>
                    <a:pt x="226759" y="3793"/>
                  </a:lnTo>
                  <a:lnTo>
                    <a:pt x="180443" y="0"/>
                  </a:lnTo>
                  <a:close/>
                </a:path>
              </a:pathLst>
            </a:custGeom>
            <a:solidFill>
              <a:srgbClr val="8963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699279" y="2994314"/>
              <a:ext cx="361315" cy="233679"/>
            </a:xfrm>
            <a:custGeom>
              <a:avLst/>
              <a:gdLst/>
              <a:ahLst/>
              <a:cxnLst/>
              <a:rect l="l" t="t" r="r" b="b"/>
              <a:pathLst>
                <a:path w="361314" h="233680">
                  <a:moveTo>
                    <a:pt x="309548" y="34142"/>
                  </a:moveTo>
                  <a:lnTo>
                    <a:pt x="343773" y="64397"/>
                  </a:lnTo>
                  <a:lnTo>
                    <a:pt x="360886" y="98726"/>
                  </a:lnTo>
                  <a:lnTo>
                    <a:pt x="360886" y="134412"/>
                  </a:lnTo>
                  <a:lnTo>
                    <a:pt x="343773" y="168740"/>
                  </a:lnTo>
                  <a:lnTo>
                    <a:pt x="309548" y="198995"/>
                  </a:lnTo>
                  <a:lnTo>
                    <a:pt x="270615" y="217963"/>
                  </a:lnTo>
                  <a:lnTo>
                    <a:pt x="226759" y="229344"/>
                  </a:lnTo>
                  <a:lnTo>
                    <a:pt x="180443" y="233138"/>
                  </a:lnTo>
                  <a:lnTo>
                    <a:pt x="134126" y="229344"/>
                  </a:lnTo>
                  <a:lnTo>
                    <a:pt x="90271" y="217963"/>
                  </a:lnTo>
                  <a:lnTo>
                    <a:pt x="51338" y="198995"/>
                  </a:lnTo>
                  <a:lnTo>
                    <a:pt x="17112" y="168740"/>
                  </a:lnTo>
                  <a:lnTo>
                    <a:pt x="0" y="134412"/>
                  </a:lnTo>
                  <a:lnTo>
                    <a:pt x="0" y="98726"/>
                  </a:lnTo>
                  <a:lnTo>
                    <a:pt x="17112" y="64397"/>
                  </a:lnTo>
                  <a:lnTo>
                    <a:pt x="51338" y="34142"/>
                  </a:lnTo>
                  <a:lnTo>
                    <a:pt x="90271" y="15174"/>
                  </a:lnTo>
                  <a:lnTo>
                    <a:pt x="134126" y="3793"/>
                  </a:lnTo>
                  <a:lnTo>
                    <a:pt x="180443" y="0"/>
                  </a:lnTo>
                  <a:lnTo>
                    <a:pt x="226759" y="3793"/>
                  </a:lnTo>
                  <a:lnTo>
                    <a:pt x="270615" y="15174"/>
                  </a:lnTo>
                  <a:lnTo>
                    <a:pt x="309548" y="34142"/>
                  </a:lnTo>
                  <a:close/>
                </a:path>
              </a:pathLst>
            </a:custGeom>
            <a:ln w="12699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6187739" y="2638511"/>
            <a:ext cx="1136650" cy="730885"/>
            <a:chOff x="6187739" y="2638511"/>
            <a:chExt cx="1136650" cy="730885"/>
          </a:xfrm>
        </p:grpSpPr>
        <p:sp>
          <p:nvSpPr>
            <p:cNvPr id="11" name="object 11"/>
            <p:cNvSpPr/>
            <p:nvPr/>
          </p:nvSpPr>
          <p:spPr>
            <a:xfrm>
              <a:off x="6300793" y="2837920"/>
              <a:ext cx="968375" cy="318135"/>
            </a:xfrm>
            <a:custGeom>
              <a:avLst/>
              <a:gdLst/>
              <a:ahLst/>
              <a:cxnLst/>
              <a:rect l="l" t="t" r="r" b="b"/>
              <a:pathLst>
                <a:path w="968375" h="318135">
                  <a:moveTo>
                    <a:pt x="0" y="120710"/>
                  </a:moveTo>
                  <a:lnTo>
                    <a:pt x="2854" y="74235"/>
                  </a:lnTo>
                  <a:lnTo>
                    <a:pt x="25155" y="35226"/>
                  </a:lnTo>
                  <a:lnTo>
                    <a:pt x="62279" y="8782"/>
                  </a:lnTo>
                  <a:lnTo>
                    <a:pt x="109599" y="0"/>
                  </a:lnTo>
                  <a:lnTo>
                    <a:pt x="152093" y="9267"/>
                  </a:lnTo>
                  <a:lnTo>
                    <a:pt x="186942" y="31193"/>
                  </a:lnTo>
                  <a:lnTo>
                    <a:pt x="216572" y="61818"/>
                  </a:lnTo>
                  <a:lnTo>
                    <a:pt x="243410" y="97184"/>
                  </a:lnTo>
                  <a:lnTo>
                    <a:pt x="269884" y="133331"/>
                  </a:lnTo>
                  <a:lnTo>
                    <a:pt x="298419" y="166301"/>
                  </a:lnTo>
                  <a:lnTo>
                    <a:pt x="331445" y="192136"/>
                  </a:lnTo>
                  <a:lnTo>
                    <a:pt x="371387" y="206875"/>
                  </a:lnTo>
                  <a:lnTo>
                    <a:pt x="412425" y="207458"/>
                  </a:lnTo>
                  <a:lnTo>
                    <a:pt x="454389" y="199132"/>
                  </a:lnTo>
                  <a:lnTo>
                    <a:pt x="496178" y="188269"/>
                  </a:lnTo>
                  <a:lnTo>
                    <a:pt x="536689" y="181241"/>
                  </a:lnTo>
                  <a:lnTo>
                    <a:pt x="574819" y="184418"/>
                  </a:lnTo>
                  <a:lnTo>
                    <a:pt x="609467" y="204173"/>
                  </a:lnTo>
                  <a:lnTo>
                    <a:pt x="630320" y="233485"/>
                  </a:lnTo>
                  <a:lnTo>
                    <a:pt x="645640" y="267167"/>
                  </a:lnTo>
                  <a:lnTo>
                    <a:pt x="663731" y="297228"/>
                  </a:lnTo>
                  <a:lnTo>
                    <a:pt x="692900" y="315681"/>
                  </a:lnTo>
                  <a:lnTo>
                    <a:pt x="734006" y="317591"/>
                  </a:lnTo>
                  <a:lnTo>
                    <a:pt x="762749" y="301179"/>
                  </a:lnTo>
                  <a:lnTo>
                    <a:pt x="782897" y="272029"/>
                  </a:lnTo>
                  <a:lnTo>
                    <a:pt x="798222" y="235730"/>
                  </a:lnTo>
                  <a:lnTo>
                    <a:pt x="812492" y="197866"/>
                  </a:lnTo>
                  <a:lnTo>
                    <a:pt x="829480" y="164025"/>
                  </a:lnTo>
                  <a:lnTo>
                    <a:pt x="852954" y="139793"/>
                  </a:lnTo>
                  <a:lnTo>
                    <a:pt x="884357" y="128039"/>
                  </a:lnTo>
                  <a:lnTo>
                    <a:pt x="916725" y="129289"/>
                  </a:lnTo>
                  <a:lnTo>
                    <a:pt x="945998" y="142619"/>
                  </a:lnTo>
                  <a:lnTo>
                    <a:pt x="968111" y="167102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274661" y="2933140"/>
              <a:ext cx="55244" cy="69850"/>
            </a:xfrm>
            <a:custGeom>
              <a:avLst/>
              <a:gdLst/>
              <a:ahLst/>
              <a:cxnLst/>
              <a:rect l="l" t="t" r="r" b="b"/>
              <a:pathLst>
                <a:path w="55245" h="69850">
                  <a:moveTo>
                    <a:pt x="27329" y="0"/>
                  </a:moveTo>
                  <a:lnTo>
                    <a:pt x="17045" y="2548"/>
                  </a:lnTo>
                  <a:lnTo>
                    <a:pt x="8004" y="10192"/>
                  </a:lnTo>
                  <a:lnTo>
                    <a:pt x="2001" y="21705"/>
                  </a:lnTo>
                  <a:lnTo>
                    <a:pt x="0" y="34801"/>
                  </a:lnTo>
                  <a:lnTo>
                    <a:pt x="2001" y="47897"/>
                  </a:lnTo>
                  <a:lnTo>
                    <a:pt x="8004" y="59410"/>
                  </a:lnTo>
                  <a:lnTo>
                    <a:pt x="17045" y="67054"/>
                  </a:lnTo>
                  <a:lnTo>
                    <a:pt x="27329" y="69602"/>
                  </a:lnTo>
                  <a:lnTo>
                    <a:pt x="37613" y="67054"/>
                  </a:lnTo>
                  <a:lnTo>
                    <a:pt x="46653" y="59410"/>
                  </a:lnTo>
                  <a:lnTo>
                    <a:pt x="52657" y="47897"/>
                  </a:lnTo>
                  <a:lnTo>
                    <a:pt x="54658" y="34801"/>
                  </a:lnTo>
                  <a:lnTo>
                    <a:pt x="52657" y="21705"/>
                  </a:lnTo>
                  <a:lnTo>
                    <a:pt x="46653" y="10192"/>
                  </a:lnTo>
                  <a:lnTo>
                    <a:pt x="37613" y="2548"/>
                  </a:lnTo>
                  <a:lnTo>
                    <a:pt x="27329" y="0"/>
                  </a:lnTo>
                  <a:close/>
                </a:path>
              </a:pathLst>
            </a:custGeom>
            <a:solidFill>
              <a:srgbClr val="D000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213871" y="2644861"/>
              <a:ext cx="968375" cy="318135"/>
            </a:xfrm>
            <a:custGeom>
              <a:avLst/>
              <a:gdLst/>
              <a:ahLst/>
              <a:cxnLst/>
              <a:rect l="l" t="t" r="r" b="b"/>
              <a:pathLst>
                <a:path w="968375" h="318135">
                  <a:moveTo>
                    <a:pt x="0" y="120710"/>
                  </a:moveTo>
                  <a:lnTo>
                    <a:pt x="2854" y="74235"/>
                  </a:lnTo>
                  <a:lnTo>
                    <a:pt x="25155" y="35226"/>
                  </a:lnTo>
                  <a:lnTo>
                    <a:pt x="62279" y="8782"/>
                  </a:lnTo>
                  <a:lnTo>
                    <a:pt x="109599" y="0"/>
                  </a:lnTo>
                  <a:lnTo>
                    <a:pt x="152093" y="9267"/>
                  </a:lnTo>
                  <a:lnTo>
                    <a:pt x="186942" y="31193"/>
                  </a:lnTo>
                  <a:lnTo>
                    <a:pt x="216572" y="61818"/>
                  </a:lnTo>
                  <a:lnTo>
                    <a:pt x="243410" y="97184"/>
                  </a:lnTo>
                  <a:lnTo>
                    <a:pt x="269884" y="133331"/>
                  </a:lnTo>
                  <a:lnTo>
                    <a:pt x="298419" y="166301"/>
                  </a:lnTo>
                  <a:lnTo>
                    <a:pt x="331445" y="192136"/>
                  </a:lnTo>
                  <a:lnTo>
                    <a:pt x="371387" y="206875"/>
                  </a:lnTo>
                  <a:lnTo>
                    <a:pt x="412425" y="207458"/>
                  </a:lnTo>
                  <a:lnTo>
                    <a:pt x="454389" y="199132"/>
                  </a:lnTo>
                  <a:lnTo>
                    <a:pt x="496178" y="188269"/>
                  </a:lnTo>
                  <a:lnTo>
                    <a:pt x="536689" y="181241"/>
                  </a:lnTo>
                  <a:lnTo>
                    <a:pt x="574819" y="184418"/>
                  </a:lnTo>
                  <a:lnTo>
                    <a:pt x="609467" y="204173"/>
                  </a:lnTo>
                  <a:lnTo>
                    <a:pt x="630320" y="233485"/>
                  </a:lnTo>
                  <a:lnTo>
                    <a:pt x="645640" y="267167"/>
                  </a:lnTo>
                  <a:lnTo>
                    <a:pt x="663731" y="297228"/>
                  </a:lnTo>
                  <a:lnTo>
                    <a:pt x="692900" y="315681"/>
                  </a:lnTo>
                  <a:lnTo>
                    <a:pt x="734006" y="317591"/>
                  </a:lnTo>
                  <a:lnTo>
                    <a:pt x="762749" y="301179"/>
                  </a:lnTo>
                  <a:lnTo>
                    <a:pt x="782897" y="272029"/>
                  </a:lnTo>
                  <a:lnTo>
                    <a:pt x="798222" y="235730"/>
                  </a:lnTo>
                  <a:lnTo>
                    <a:pt x="812492" y="197866"/>
                  </a:lnTo>
                  <a:lnTo>
                    <a:pt x="829480" y="164025"/>
                  </a:lnTo>
                  <a:lnTo>
                    <a:pt x="852954" y="139793"/>
                  </a:lnTo>
                  <a:lnTo>
                    <a:pt x="884357" y="128039"/>
                  </a:lnTo>
                  <a:lnTo>
                    <a:pt x="916725" y="129289"/>
                  </a:lnTo>
                  <a:lnTo>
                    <a:pt x="945998" y="142619"/>
                  </a:lnTo>
                  <a:lnTo>
                    <a:pt x="968111" y="167102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187739" y="2740080"/>
              <a:ext cx="55244" cy="69850"/>
            </a:xfrm>
            <a:custGeom>
              <a:avLst/>
              <a:gdLst/>
              <a:ahLst/>
              <a:cxnLst/>
              <a:rect l="l" t="t" r="r" b="b"/>
              <a:pathLst>
                <a:path w="55245" h="69850">
                  <a:moveTo>
                    <a:pt x="27328" y="0"/>
                  </a:moveTo>
                  <a:lnTo>
                    <a:pt x="17044" y="2548"/>
                  </a:lnTo>
                  <a:lnTo>
                    <a:pt x="8003" y="10193"/>
                  </a:lnTo>
                  <a:lnTo>
                    <a:pt x="2000" y="21705"/>
                  </a:lnTo>
                  <a:lnTo>
                    <a:pt x="0" y="34801"/>
                  </a:lnTo>
                  <a:lnTo>
                    <a:pt x="2000" y="47897"/>
                  </a:lnTo>
                  <a:lnTo>
                    <a:pt x="8003" y="59409"/>
                  </a:lnTo>
                  <a:lnTo>
                    <a:pt x="17044" y="67055"/>
                  </a:lnTo>
                  <a:lnTo>
                    <a:pt x="27328" y="69603"/>
                  </a:lnTo>
                  <a:lnTo>
                    <a:pt x="37612" y="67055"/>
                  </a:lnTo>
                  <a:lnTo>
                    <a:pt x="46653" y="59409"/>
                  </a:lnTo>
                  <a:lnTo>
                    <a:pt x="52657" y="47897"/>
                  </a:lnTo>
                  <a:lnTo>
                    <a:pt x="54658" y="34801"/>
                  </a:lnTo>
                  <a:lnTo>
                    <a:pt x="52657" y="21705"/>
                  </a:lnTo>
                  <a:lnTo>
                    <a:pt x="46653" y="10193"/>
                  </a:lnTo>
                  <a:lnTo>
                    <a:pt x="37612" y="2548"/>
                  </a:lnTo>
                  <a:lnTo>
                    <a:pt x="27328" y="0"/>
                  </a:lnTo>
                  <a:close/>
                </a:path>
              </a:pathLst>
            </a:custGeom>
            <a:solidFill>
              <a:srgbClr val="D000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349362" y="3044843"/>
              <a:ext cx="968375" cy="318135"/>
            </a:xfrm>
            <a:custGeom>
              <a:avLst/>
              <a:gdLst/>
              <a:ahLst/>
              <a:cxnLst/>
              <a:rect l="l" t="t" r="r" b="b"/>
              <a:pathLst>
                <a:path w="968375" h="318135">
                  <a:moveTo>
                    <a:pt x="0" y="120710"/>
                  </a:moveTo>
                  <a:lnTo>
                    <a:pt x="2854" y="74235"/>
                  </a:lnTo>
                  <a:lnTo>
                    <a:pt x="25155" y="35226"/>
                  </a:lnTo>
                  <a:lnTo>
                    <a:pt x="62279" y="8782"/>
                  </a:lnTo>
                  <a:lnTo>
                    <a:pt x="109599" y="0"/>
                  </a:lnTo>
                  <a:lnTo>
                    <a:pt x="152093" y="9267"/>
                  </a:lnTo>
                  <a:lnTo>
                    <a:pt x="186942" y="31193"/>
                  </a:lnTo>
                  <a:lnTo>
                    <a:pt x="216572" y="61818"/>
                  </a:lnTo>
                  <a:lnTo>
                    <a:pt x="243410" y="97184"/>
                  </a:lnTo>
                  <a:lnTo>
                    <a:pt x="269884" y="133331"/>
                  </a:lnTo>
                  <a:lnTo>
                    <a:pt x="298419" y="166301"/>
                  </a:lnTo>
                  <a:lnTo>
                    <a:pt x="331445" y="192136"/>
                  </a:lnTo>
                  <a:lnTo>
                    <a:pt x="371387" y="206875"/>
                  </a:lnTo>
                  <a:lnTo>
                    <a:pt x="412425" y="207458"/>
                  </a:lnTo>
                  <a:lnTo>
                    <a:pt x="454389" y="199132"/>
                  </a:lnTo>
                  <a:lnTo>
                    <a:pt x="496178" y="188269"/>
                  </a:lnTo>
                  <a:lnTo>
                    <a:pt x="536689" y="181241"/>
                  </a:lnTo>
                  <a:lnTo>
                    <a:pt x="574819" y="184418"/>
                  </a:lnTo>
                  <a:lnTo>
                    <a:pt x="609467" y="204173"/>
                  </a:lnTo>
                  <a:lnTo>
                    <a:pt x="630320" y="233485"/>
                  </a:lnTo>
                  <a:lnTo>
                    <a:pt x="645640" y="267167"/>
                  </a:lnTo>
                  <a:lnTo>
                    <a:pt x="663731" y="297228"/>
                  </a:lnTo>
                  <a:lnTo>
                    <a:pt x="692900" y="315681"/>
                  </a:lnTo>
                  <a:lnTo>
                    <a:pt x="734006" y="317591"/>
                  </a:lnTo>
                  <a:lnTo>
                    <a:pt x="762749" y="301179"/>
                  </a:lnTo>
                  <a:lnTo>
                    <a:pt x="782897" y="272029"/>
                  </a:lnTo>
                  <a:lnTo>
                    <a:pt x="798222" y="235730"/>
                  </a:lnTo>
                  <a:lnTo>
                    <a:pt x="812492" y="197866"/>
                  </a:lnTo>
                  <a:lnTo>
                    <a:pt x="829480" y="164025"/>
                  </a:lnTo>
                  <a:lnTo>
                    <a:pt x="852954" y="139793"/>
                  </a:lnTo>
                  <a:lnTo>
                    <a:pt x="884357" y="128039"/>
                  </a:lnTo>
                  <a:lnTo>
                    <a:pt x="916725" y="129289"/>
                  </a:lnTo>
                  <a:lnTo>
                    <a:pt x="945998" y="142619"/>
                  </a:lnTo>
                  <a:lnTo>
                    <a:pt x="968111" y="167102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323230" y="3140061"/>
              <a:ext cx="55244" cy="69850"/>
            </a:xfrm>
            <a:custGeom>
              <a:avLst/>
              <a:gdLst/>
              <a:ahLst/>
              <a:cxnLst/>
              <a:rect l="l" t="t" r="r" b="b"/>
              <a:pathLst>
                <a:path w="55245" h="69850">
                  <a:moveTo>
                    <a:pt x="27328" y="0"/>
                  </a:moveTo>
                  <a:lnTo>
                    <a:pt x="17044" y="2548"/>
                  </a:lnTo>
                  <a:lnTo>
                    <a:pt x="8003" y="10193"/>
                  </a:lnTo>
                  <a:lnTo>
                    <a:pt x="2000" y="21705"/>
                  </a:lnTo>
                  <a:lnTo>
                    <a:pt x="0" y="34801"/>
                  </a:lnTo>
                  <a:lnTo>
                    <a:pt x="2000" y="47897"/>
                  </a:lnTo>
                  <a:lnTo>
                    <a:pt x="8003" y="59409"/>
                  </a:lnTo>
                  <a:lnTo>
                    <a:pt x="17044" y="67055"/>
                  </a:lnTo>
                  <a:lnTo>
                    <a:pt x="27328" y="69603"/>
                  </a:lnTo>
                  <a:lnTo>
                    <a:pt x="37612" y="67055"/>
                  </a:lnTo>
                  <a:lnTo>
                    <a:pt x="46653" y="59409"/>
                  </a:lnTo>
                  <a:lnTo>
                    <a:pt x="52656" y="47897"/>
                  </a:lnTo>
                  <a:lnTo>
                    <a:pt x="54657" y="34801"/>
                  </a:lnTo>
                  <a:lnTo>
                    <a:pt x="52656" y="21705"/>
                  </a:lnTo>
                  <a:lnTo>
                    <a:pt x="46653" y="10193"/>
                  </a:lnTo>
                  <a:lnTo>
                    <a:pt x="37612" y="2548"/>
                  </a:lnTo>
                  <a:lnTo>
                    <a:pt x="27328" y="0"/>
                  </a:lnTo>
                  <a:close/>
                </a:path>
              </a:pathLst>
            </a:custGeom>
            <a:solidFill>
              <a:srgbClr val="D000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6540500" y="3530600"/>
            <a:ext cx="10496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60" dirty="0">
                <a:latin typeface="Lucida Sans"/>
                <a:cs typeface="Lucida Sans"/>
              </a:rPr>
              <a:t>Tagged</a:t>
            </a:r>
            <a:r>
              <a:rPr sz="1400" spc="-120" dirty="0">
                <a:latin typeface="Lucida Sans"/>
                <a:cs typeface="Lucida Sans"/>
              </a:rPr>
              <a:t> </a:t>
            </a:r>
            <a:r>
              <a:rPr sz="1400" spc="20" dirty="0">
                <a:latin typeface="Lucida Sans"/>
                <a:cs typeface="Lucida Sans"/>
              </a:rPr>
              <a:t>RNA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419600" y="3543300"/>
            <a:ext cx="12503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latin typeface="Lucida Sans"/>
                <a:cs typeface="Lucida Sans"/>
              </a:rPr>
              <a:t>Cellular</a:t>
            </a:r>
            <a:r>
              <a:rPr sz="1400" spc="-100" dirty="0">
                <a:latin typeface="Lucida Sans"/>
                <a:cs typeface="Lucida Sans"/>
              </a:rPr>
              <a:t> </a:t>
            </a:r>
            <a:r>
              <a:rPr sz="1400" spc="-45" dirty="0">
                <a:latin typeface="Lucida Sans"/>
                <a:cs typeface="Lucida Sans"/>
              </a:rPr>
              <a:t>extract</a:t>
            </a:r>
            <a:endParaRPr sz="1400">
              <a:latin typeface="Lucida Sans"/>
              <a:cs typeface="Lucida Sans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478063" y="3814749"/>
            <a:ext cx="288925" cy="288925"/>
            <a:chOff x="5478063" y="3814749"/>
            <a:chExt cx="288925" cy="288925"/>
          </a:xfrm>
        </p:grpSpPr>
        <p:sp>
          <p:nvSpPr>
            <p:cNvPr id="20" name="object 20"/>
            <p:cNvSpPr/>
            <p:nvPr/>
          </p:nvSpPr>
          <p:spPr>
            <a:xfrm>
              <a:off x="5490763" y="3827449"/>
              <a:ext cx="198755" cy="198755"/>
            </a:xfrm>
            <a:custGeom>
              <a:avLst/>
              <a:gdLst/>
              <a:ahLst/>
              <a:cxnLst/>
              <a:rect l="l" t="t" r="r" b="b"/>
              <a:pathLst>
                <a:path w="198754" h="198754">
                  <a:moveTo>
                    <a:pt x="0" y="0"/>
                  </a:moveTo>
                  <a:lnTo>
                    <a:pt x="189756" y="189756"/>
                  </a:lnTo>
                  <a:lnTo>
                    <a:pt x="198736" y="198736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637415" y="3974101"/>
              <a:ext cx="129539" cy="129539"/>
            </a:xfrm>
            <a:custGeom>
              <a:avLst/>
              <a:gdLst/>
              <a:ahLst/>
              <a:cxnLst/>
              <a:rect l="l" t="t" r="r" b="b"/>
              <a:pathLst>
                <a:path w="129539" h="129539">
                  <a:moveTo>
                    <a:pt x="86210" y="0"/>
                  </a:moveTo>
                  <a:lnTo>
                    <a:pt x="0" y="86210"/>
                  </a:lnTo>
                  <a:lnTo>
                    <a:pt x="129315" y="129315"/>
                  </a:lnTo>
                  <a:lnTo>
                    <a:pt x="86210" y="0"/>
                  </a:lnTo>
                  <a:close/>
                </a:path>
              </a:pathLst>
            </a:custGeom>
            <a:solidFill>
              <a:srgbClr val="000000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6695155" y="3819940"/>
            <a:ext cx="296545" cy="296545"/>
            <a:chOff x="6695155" y="3819940"/>
            <a:chExt cx="296545" cy="296545"/>
          </a:xfrm>
        </p:grpSpPr>
        <p:sp>
          <p:nvSpPr>
            <p:cNvPr id="23" name="object 23"/>
            <p:cNvSpPr/>
            <p:nvPr/>
          </p:nvSpPr>
          <p:spPr>
            <a:xfrm>
              <a:off x="6772385" y="3832640"/>
              <a:ext cx="206375" cy="206375"/>
            </a:xfrm>
            <a:custGeom>
              <a:avLst/>
              <a:gdLst/>
              <a:ahLst/>
              <a:cxnLst/>
              <a:rect l="l" t="t" r="r" b="b"/>
              <a:pathLst>
                <a:path w="206375" h="206375">
                  <a:moveTo>
                    <a:pt x="206246" y="0"/>
                  </a:moveTo>
                  <a:lnTo>
                    <a:pt x="8980" y="197266"/>
                  </a:lnTo>
                  <a:lnTo>
                    <a:pt x="0" y="206246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695155" y="3986800"/>
              <a:ext cx="129539" cy="129539"/>
            </a:xfrm>
            <a:custGeom>
              <a:avLst/>
              <a:gdLst/>
              <a:ahLst/>
              <a:cxnLst/>
              <a:rect l="l" t="t" r="r" b="b"/>
              <a:pathLst>
                <a:path w="129540" h="129539">
                  <a:moveTo>
                    <a:pt x="43106" y="0"/>
                  </a:moveTo>
                  <a:lnTo>
                    <a:pt x="0" y="129316"/>
                  </a:lnTo>
                  <a:lnTo>
                    <a:pt x="129316" y="86211"/>
                  </a:lnTo>
                  <a:lnTo>
                    <a:pt x="43106" y="0"/>
                  </a:lnTo>
                  <a:close/>
                </a:path>
              </a:pathLst>
            </a:custGeom>
            <a:solidFill>
              <a:srgbClr val="000000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279400" y="6337300"/>
            <a:ext cx="263906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55" dirty="0">
                <a:latin typeface="Arial"/>
                <a:cs typeface="Arial"/>
              </a:rPr>
              <a:t>4. </a:t>
            </a:r>
            <a:r>
              <a:rPr sz="2100" b="1" spc="-20" dirty="0">
                <a:latin typeface="Arial"/>
                <a:cs typeface="Arial"/>
              </a:rPr>
              <a:t>RNA/resin</a:t>
            </a:r>
            <a:r>
              <a:rPr sz="2100" b="1" spc="-30" dirty="0">
                <a:latin typeface="Arial"/>
                <a:cs typeface="Arial"/>
              </a:rPr>
              <a:t> </a:t>
            </a:r>
            <a:r>
              <a:rPr sz="2100" b="1" spc="-20" dirty="0">
                <a:latin typeface="Arial"/>
                <a:cs typeface="Arial"/>
              </a:rPr>
              <a:t>binding</a:t>
            </a:r>
            <a:endParaRPr sz="21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79400" y="3746500"/>
            <a:ext cx="2782570" cy="16789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8295" indent="-316230">
              <a:lnSpc>
                <a:spcPct val="100000"/>
              </a:lnSpc>
              <a:spcBef>
                <a:spcPts val="100"/>
              </a:spcBef>
              <a:buAutoNum type="arabicPeriod" startAt="2"/>
              <a:tabLst>
                <a:tab pos="328930" algn="l"/>
              </a:tabLst>
            </a:pPr>
            <a:r>
              <a:rPr sz="2100" b="1" spc="-30" dirty="0">
                <a:latin typeface="Arial"/>
                <a:cs typeface="Arial"/>
              </a:rPr>
              <a:t>Cell</a:t>
            </a:r>
            <a:r>
              <a:rPr sz="2100" b="1" spc="25" dirty="0">
                <a:latin typeface="Arial"/>
                <a:cs typeface="Arial"/>
              </a:rPr>
              <a:t> </a:t>
            </a:r>
            <a:r>
              <a:rPr sz="2100" b="1" spc="-125" dirty="0">
                <a:latin typeface="Arial"/>
                <a:cs typeface="Arial"/>
              </a:rPr>
              <a:t>lysis</a:t>
            </a:r>
            <a:endParaRPr sz="2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Arial"/>
              <a:buAutoNum type="arabicPeriod" startAt="2"/>
            </a:pPr>
            <a:endParaRPr sz="4050">
              <a:latin typeface="Arial"/>
              <a:cs typeface="Arial"/>
            </a:endParaRPr>
          </a:p>
          <a:p>
            <a:pPr marL="12700" marR="5080">
              <a:lnSpc>
                <a:spcPct val="115100"/>
              </a:lnSpc>
              <a:buAutoNum type="arabicPeriod" startAt="2"/>
              <a:tabLst>
                <a:tab pos="328930" algn="l"/>
              </a:tabLst>
            </a:pPr>
            <a:r>
              <a:rPr sz="2100" b="1" spc="-30" dirty="0">
                <a:latin typeface="Arial"/>
                <a:cs typeface="Arial"/>
              </a:rPr>
              <a:t>Cell</a:t>
            </a:r>
            <a:r>
              <a:rPr sz="2100" b="1" spc="-45" dirty="0">
                <a:latin typeface="Arial"/>
                <a:cs typeface="Arial"/>
              </a:rPr>
              <a:t> </a:t>
            </a:r>
            <a:r>
              <a:rPr sz="2100" b="1" spc="35" dirty="0">
                <a:latin typeface="Arial"/>
                <a:cs typeface="Arial"/>
              </a:rPr>
              <a:t>extract/tagged  </a:t>
            </a:r>
            <a:r>
              <a:rPr sz="2100" b="1" spc="-15" dirty="0">
                <a:latin typeface="Arial"/>
                <a:cs typeface="Arial"/>
              </a:rPr>
              <a:t>RNA</a:t>
            </a:r>
            <a:r>
              <a:rPr sz="2100" b="1" spc="25" dirty="0">
                <a:latin typeface="Arial"/>
                <a:cs typeface="Arial"/>
              </a:rPr>
              <a:t> </a:t>
            </a:r>
            <a:r>
              <a:rPr sz="2100" b="1" spc="-35" dirty="0">
                <a:latin typeface="Arial"/>
                <a:cs typeface="Arial"/>
              </a:rPr>
              <a:t>incubation</a:t>
            </a:r>
            <a:endParaRPr sz="21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41300" y="7556500"/>
            <a:ext cx="139827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55" dirty="0">
                <a:latin typeface="Arial"/>
                <a:cs typeface="Arial"/>
              </a:rPr>
              <a:t>5.</a:t>
            </a:r>
            <a:r>
              <a:rPr sz="2100" b="1" spc="-30" dirty="0">
                <a:latin typeface="Arial"/>
                <a:cs typeface="Arial"/>
              </a:rPr>
              <a:t> </a:t>
            </a:r>
            <a:r>
              <a:rPr sz="2100" b="1" spc="-65" dirty="0">
                <a:latin typeface="Arial"/>
                <a:cs typeface="Arial"/>
              </a:rPr>
              <a:t>Washing</a:t>
            </a:r>
            <a:endParaRPr sz="21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04800" y="8826500"/>
            <a:ext cx="244094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55" dirty="0">
                <a:latin typeface="Arial"/>
                <a:cs typeface="Arial"/>
              </a:rPr>
              <a:t>6. </a:t>
            </a:r>
            <a:r>
              <a:rPr sz="2100" b="1" spc="-35" dirty="0">
                <a:latin typeface="Arial"/>
                <a:cs typeface="Arial"/>
              </a:rPr>
              <a:t>PROTEIN</a:t>
            </a:r>
            <a:r>
              <a:rPr sz="2100" b="1" spc="-40" dirty="0">
                <a:latin typeface="Arial"/>
                <a:cs typeface="Arial"/>
              </a:rPr>
              <a:t> </a:t>
            </a:r>
            <a:r>
              <a:rPr sz="2100" b="1" spc="-15" dirty="0">
                <a:latin typeface="Arial"/>
                <a:cs typeface="Arial"/>
              </a:rPr>
              <a:t>elution</a:t>
            </a:r>
            <a:endParaRPr sz="21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216400" y="8978900"/>
            <a:ext cx="1901189" cy="551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30"/>
              </a:lnSpc>
              <a:spcBef>
                <a:spcPts val="100"/>
              </a:spcBef>
            </a:pPr>
            <a:r>
              <a:rPr sz="1800" b="1" spc="-30" dirty="0">
                <a:latin typeface="Arial"/>
                <a:cs typeface="Arial"/>
              </a:rPr>
              <a:t>PROTEIN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spc="-85" dirty="0">
                <a:latin typeface="Arial"/>
                <a:cs typeface="Arial"/>
              </a:rPr>
              <a:t>analysis</a:t>
            </a:r>
            <a:endParaRPr sz="1800">
              <a:latin typeface="Arial"/>
              <a:cs typeface="Arial"/>
            </a:endParaRPr>
          </a:p>
          <a:p>
            <a:pPr marL="215900">
              <a:lnSpc>
                <a:spcPts val="2010"/>
              </a:lnSpc>
            </a:pPr>
            <a:r>
              <a:rPr sz="1700" spc="-35" dirty="0">
                <a:latin typeface="Lucida Sans"/>
                <a:cs typeface="Lucida Sans"/>
              </a:rPr>
              <a:t>(Western</a:t>
            </a:r>
            <a:r>
              <a:rPr sz="1700" spc="-85" dirty="0">
                <a:latin typeface="Lucida Sans"/>
                <a:cs typeface="Lucida Sans"/>
              </a:rPr>
              <a:t> </a:t>
            </a:r>
            <a:r>
              <a:rPr sz="1700" spc="-25" dirty="0">
                <a:latin typeface="Lucida Sans"/>
                <a:cs typeface="Lucida Sans"/>
              </a:rPr>
              <a:t>Blot)</a:t>
            </a:r>
            <a:endParaRPr sz="1700">
              <a:latin typeface="Lucida Sans"/>
              <a:cs typeface="Lucida San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502400" y="8953500"/>
            <a:ext cx="2021205" cy="551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ts val="2130"/>
              </a:lnSpc>
              <a:spcBef>
                <a:spcPts val="100"/>
              </a:spcBef>
            </a:pPr>
            <a:r>
              <a:rPr sz="1800" b="1" spc="-25" dirty="0">
                <a:latin typeface="Arial"/>
                <a:cs typeface="Arial"/>
              </a:rPr>
              <a:t>Proteomic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spc="-85" dirty="0">
                <a:latin typeface="Arial"/>
                <a:cs typeface="Arial"/>
              </a:rPr>
              <a:t>analysis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2010"/>
              </a:lnSpc>
            </a:pPr>
            <a:r>
              <a:rPr sz="1700" spc="-55" dirty="0">
                <a:latin typeface="Lucida Sans"/>
                <a:cs typeface="Lucida Sans"/>
              </a:rPr>
              <a:t>(Mass-spectrometry)</a:t>
            </a:r>
            <a:endParaRPr sz="1700">
              <a:latin typeface="Lucida Sans"/>
              <a:cs typeface="Lucida San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79400" y="2755900"/>
            <a:ext cx="196659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55" dirty="0">
                <a:latin typeface="Arial"/>
                <a:cs typeface="Arial"/>
              </a:rPr>
              <a:t>1. </a:t>
            </a:r>
            <a:r>
              <a:rPr sz="2100" b="1" spc="-15" dirty="0">
                <a:latin typeface="Arial"/>
                <a:cs typeface="Arial"/>
              </a:rPr>
              <a:t>RNA</a:t>
            </a:r>
            <a:r>
              <a:rPr sz="2100" b="1" spc="-60" dirty="0">
                <a:latin typeface="Arial"/>
                <a:cs typeface="Arial"/>
              </a:rPr>
              <a:t> </a:t>
            </a:r>
            <a:r>
              <a:rPr sz="2100" b="1" spc="10" dirty="0">
                <a:latin typeface="Arial"/>
                <a:cs typeface="Arial"/>
              </a:rPr>
              <a:t>tagging</a:t>
            </a:r>
            <a:endParaRPr sz="2100">
              <a:latin typeface="Arial"/>
              <a:cs typeface="Arial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6546068" y="8528798"/>
            <a:ext cx="345440" cy="345440"/>
            <a:chOff x="6546068" y="8528798"/>
            <a:chExt cx="345440" cy="345440"/>
          </a:xfrm>
        </p:grpSpPr>
        <p:sp>
          <p:nvSpPr>
            <p:cNvPr id="33" name="object 33"/>
            <p:cNvSpPr/>
            <p:nvPr/>
          </p:nvSpPr>
          <p:spPr>
            <a:xfrm>
              <a:off x="6558768" y="8541498"/>
              <a:ext cx="255904" cy="255904"/>
            </a:xfrm>
            <a:custGeom>
              <a:avLst/>
              <a:gdLst/>
              <a:ahLst/>
              <a:cxnLst/>
              <a:rect l="l" t="t" r="r" b="b"/>
              <a:pathLst>
                <a:path w="255904" h="255904">
                  <a:moveTo>
                    <a:pt x="0" y="0"/>
                  </a:moveTo>
                  <a:lnTo>
                    <a:pt x="246431" y="246431"/>
                  </a:lnTo>
                  <a:lnTo>
                    <a:pt x="255412" y="255412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762094" y="8744824"/>
              <a:ext cx="129539" cy="129539"/>
            </a:xfrm>
            <a:custGeom>
              <a:avLst/>
              <a:gdLst/>
              <a:ahLst/>
              <a:cxnLst/>
              <a:rect l="l" t="t" r="r" b="b"/>
              <a:pathLst>
                <a:path w="129540" h="129540">
                  <a:moveTo>
                    <a:pt x="86211" y="0"/>
                  </a:moveTo>
                  <a:lnTo>
                    <a:pt x="0" y="86210"/>
                  </a:lnTo>
                  <a:lnTo>
                    <a:pt x="129316" y="129315"/>
                  </a:lnTo>
                  <a:lnTo>
                    <a:pt x="86211" y="0"/>
                  </a:lnTo>
                  <a:close/>
                </a:path>
              </a:pathLst>
            </a:custGeom>
            <a:solidFill>
              <a:srgbClr val="000000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" name="object 35"/>
          <p:cNvGrpSpPr/>
          <p:nvPr/>
        </p:nvGrpSpPr>
        <p:grpSpPr>
          <a:xfrm>
            <a:off x="6006563" y="8528798"/>
            <a:ext cx="345440" cy="345440"/>
            <a:chOff x="6006563" y="8528798"/>
            <a:chExt cx="345440" cy="345440"/>
          </a:xfrm>
        </p:grpSpPr>
        <p:sp>
          <p:nvSpPr>
            <p:cNvPr id="36" name="object 36"/>
            <p:cNvSpPr/>
            <p:nvPr/>
          </p:nvSpPr>
          <p:spPr>
            <a:xfrm>
              <a:off x="6083794" y="8541498"/>
              <a:ext cx="255904" cy="255904"/>
            </a:xfrm>
            <a:custGeom>
              <a:avLst/>
              <a:gdLst/>
              <a:ahLst/>
              <a:cxnLst/>
              <a:rect l="l" t="t" r="r" b="b"/>
              <a:pathLst>
                <a:path w="255904" h="255904">
                  <a:moveTo>
                    <a:pt x="255412" y="0"/>
                  </a:moveTo>
                  <a:lnTo>
                    <a:pt x="8980" y="246431"/>
                  </a:lnTo>
                  <a:lnTo>
                    <a:pt x="0" y="255412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006563" y="8744824"/>
              <a:ext cx="129539" cy="129539"/>
            </a:xfrm>
            <a:custGeom>
              <a:avLst/>
              <a:gdLst/>
              <a:ahLst/>
              <a:cxnLst/>
              <a:rect l="l" t="t" r="r" b="b"/>
              <a:pathLst>
                <a:path w="129539" h="129540">
                  <a:moveTo>
                    <a:pt x="43105" y="0"/>
                  </a:moveTo>
                  <a:lnTo>
                    <a:pt x="0" y="129315"/>
                  </a:lnTo>
                  <a:lnTo>
                    <a:pt x="129315" y="86210"/>
                  </a:lnTo>
                  <a:lnTo>
                    <a:pt x="43105" y="0"/>
                  </a:lnTo>
                  <a:close/>
                </a:path>
              </a:pathLst>
            </a:custGeom>
            <a:solidFill>
              <a:srgbClr val="000000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8" name="object 3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96907" y="4205728"/>
            <a:ext cx="2167617" cy="989496"/>
          </a:xfrm>
          <a:prstGeom prst="rect">
            <a:avLst/>
          </a:prstGeom>
        </p:spPr>
      </p:pic>
      <p:grpSp>
        <p:nvGrpSpPr>
          <p:cNvPr id="39" name="object 39"/>
          <p:cNvGrpSpPr/>
          <p:nvPr/>
        </p:nvGrpSpPr>
        <p:grpSpPr>
          <a:xfrm>
            <a:off x="3898183" y="5355904"/>
            <a:ext cx="1433830" cy="973455"/>
            <a:chOff x="3898183" y="5355904"/>
            <a:chExt cx="1433830" cy="973455"/>
          </a:xfrm>
        </p:grpSpPr>
        <p:pic>
          <p:nvPicPr>
            <p:cNvPr id="40" name="object 4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98183" y="5415262"/>
              <a:ext cx="96310" cy="890322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90748" y="5464168"/>
              <a:ext cx="226767" cy="215419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39640" y="5512826"/>
              <a:ext cx="92743" cy="118103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90748" y="5707066"/>
              <a:ext cx="226767" cy="215419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39640" y="5755724"/>
              <a:ext cx="92743" cy="118103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90748" y="5973375"/>
              <a:ext cx="226767" cy="215419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34866" y="5355904"/>
              <a:ext cx="1196809" cy="973321"/>
            </a:xfrm>
            <a:prstGeom prst="rect">
              <a:avLst/>
            </a:prstGeom>
          </p:spPr>
        </p:pic>
      </p:grpSp>
      <p:pic>
        <p:nvPicPr>
          <p:cNvPr id="47" name="object 4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793480" y="5689498"/>
            <a:ext cx="180007" cy="156210"/>
          </a:xfrm>
          <a:prstGeom prst="rect">
            <a:avLst/>
          </a:prstGeom>
        </p:spPr>
      </p:pic>
      <p:grpSp>
        <p:nvGrpSpPr>
          <p:cNvPr id="48" name="object 48"/>
          <p:cNvGrpSpPr/>
          <p:nvPr/>
        </p:nvGrpSpPr>
        <p:grpSpPr>
          <a:xfrm>
            <a:off x="3906718" y="6537793"/>
            <a:ext cx="1322070" cy="946785"/>
            <a:chOff x="3906718" y="6537793"/>
            <a:chExt cx="1322070" cy="946785"/>
          </a:xfrm>
        </p:grpSpPr>
        <p:pic>
          <p:nvPicPr>
            <p:cNvPr id="49" name="object 4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06718" y="6562810"/>
              <a:ext cx="96310" cy="890322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99282" y="6611716"/>
              <a:ext cx="226766" cy="215419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148175" y="6660374"/>
              <a:ext cx="92743" cy="118103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99282" y="6854613"/>
              <a:ext cx="226766" cy="215420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148175" y="6903272"/>
              <a:ext cx="92743" cy="118103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99282" y="7120923"/>
              <a:ext cx="226766" cy="215419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143154" y="6537793"/>
              <a:ext cx="1085253" cy="946336"/>
            </a:xfrm>
            <a:prstGeom prst="rect">
              <a:avLst/>
            </a:prstGeom>
          </p:spPr>
        </p:pic>
      </p:grpSp>
      <p:grpSp>
        <p:nvGrpSpPr>
          <p:cNvPr id="56" name="object 56"/>
          <p:cNvGrpSpPr/>
          <p:nvPr/>
        </p:nvGrpSpPr>
        <p:grpSpPr>
          <a:xfrm>
            <a:off x="3898183" y="7690607"/>
            <a:ext cx="1323340" cy="918844"/>
            <a:chOff x="3898183" y="7690607"/>
            <a:chExt cx="1323340" cy="918844"/>
          </a:xfrm>
        </p:grpSpPr>
        <p:pic>
          <p:nvPicPr>
            <p:cNvPr id="57" name="object 5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98183" y="7719103"/>
              <a:ext cx="96310" cy="890322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990748" y="7768009"/>
              <a:ext cx="226767" cy="215419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4139640" y="7816667"/>
              <a:ext cx="93345" cy="118110"/>
            </a:xfrm>
            <a:custGeom>
              <a:avLst/>
              <a:gdLst/>
              <a:ahLst/>
              <a:cxnLst/>
              <a:rect l="l" t="t" r="r" b="b"/>
              <a:pathLst>
                <a:path w="93345" h="118109">
                  <a:moveTo>
                    <a:pt x="46371" y="0"/>
                  </a:moveTo>
                  <a:lnTo>
                    <a:pt x="28921" y="4323"/>
                  </a:lnTo>
                  <a:lnTo>
                    <a:pt x="13581" y="17295"/>
                  </a:lnTo>
                  <a:lnTo>
                    <a:pt x="3395" y="36830"/>
                  </a:lnTo>
                  <a:lnTo>
                    <a:pt x="0" y="59051"/>
                  </a:lnTo>
                  <a:lnTo>
                    <a:pt x="3395" y="81273"/>
                  </a:lnTo>
                  <a:lnTo>
                    <a:pt x="13581" y="100808"/>
                  </a:lnTo>
                  <a:lnTo>
                    <a:pt x="28921" y="113779"/>
                  </a:lnTo>
                  <a:lnTo>
                    <a:pt x="46371" y="118103"/>
                  </a:lnTo>
                  <a:lnTo>
                    <a:pt x="63821" y="113779"/>
                  </a:lnTo>
                  <a:lnTo>
                    <a:pt x="79161" y="100808"/>
                  </a:lnTo>
                  <a:lnTo>
                    <a:pt x="89348" y="81273"/>
                  </a:lnTo>
                  <a:lnTo>
                    <a:pt x="92743" y="59051"/>
                  </a:lnTo>
                  <a:lnTo>
                    <a:pt x="89348" y="36830"/>
                  </a:lnTo>
                  <a:lnTo>
                    <a:pt x="79161" y="17295"/>
                  </a:lnTo>
                  <a:lnTo>
                    <a:pt x="63821" y="4323"/>
                  </a:lnTo>
                  <a:lnTo>
                    <a:pt x="46371" y="0"/>
                  </a:lnTo>
                  <a:close/>
                </a:path>
              </a:pathLst>
            </a:custGeom>
            <a:solidFill>
              <a:srgbClr val="F1ED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990748" y="8010906"/>
              <a:ext cx="226767" cy="215420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4139640" y="8059565"/>
              <a:ext cx="93345" cy="118110"/>
            </a:xfrm>
            <a:custGeom>
              <a:avLst/>
              <a:gdLst/>
              <a:ahLst/>
              <a:cxnLst/>
              <a:rect l="l" t="t" r="r" b="b"/>
              <a:pathLst>
                <a:path w="93345" h="118109">
                  <a:moveTo>
                    <a:pt x="46371" y="0"/>
                  </a:moveTo>
                  <a:lnTo>
                    <a:pt x="28921" y="4323"/>
                  </a:lnTo>
                  <a:lnTo>
                    <a:pt x="13581" y="17295"/>
                  </a:lnTo>
                  <a:lnTo>
                    <a:pt x="3395" y="36829"/>
                  </a:lnTo>
                  <a:lnTo>
                    <a:pt x="0" y="59051"/>
                  </a:lnTo>
                  <a:lnTo>
                    <a:pt x="3395" y="81272"/>
                  </a:lnTo>
                  <a:lnTo>
                    <a:pt x="13581" y="100806"/>
                  </a:lnTo>
                  <a:lnTo>
                    <a:pt x="28921" y="113779"/>
                  </a:lnTo>
                  <a:lnTo>
                    <a:pt x="46371" y="118103"/>
                  </a:lnTo>
                  <a:lnTo>
                    <a:pt x="63821" y="113779"/>
                  </a:lnTo>
                  <a:lnTo>
                    <a:pt x="79161" y="100806"/>
                  </a:lnTo>
                  <a:lnTo>
                    <a:pt x="89348" y="81272"/>
                  </a:lnTo>
                  <a:lnTo>
                    <a:pt x="92743" y="59051"/>
                  </a:lnTo>
                  <a:lnTo>
                    <a:pt x="89348" y="36829"/>
                  </a:lnTo>
                  <a:lnTo>
                    <a:pt x="79161" y="17295"/>
                  </a:lnTo>
                  <a:lnTo>
                    <a:pt x="63821" y="4323"/>
                  </a:lnTo>
                  <a:lnTo>
                    <a:pt x="46371" y="0"/>
                  </a:lnTo>
                  <a:close/>
                </a:path>
              </a:pathLst>
            </a:custGeom>
            <a:solidFill>
              <a:srgbClr val="F1ED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90748" y="8277216"/>
              <a:ext cx="226767" cy="215419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4139640" y="8325874"/>
              <a:ext cx="93345" cy="118110"/>
            </a:xfrm>
            <a:custGeom>
              <a:avLst/>
              <a:gdLst/>
              <a:ahLst/>
              <a:cxnLst/>
              <a:rect l="l" t="t" r="r" b="b"/>
              <a:pathLst>
                <a:path w="93345" h="118109">
                  <a:moveTo>
                    <a:pt x="46371" y="0"/>
                  </a:moveTo>
                  <a:lnTo>
                    <a:pt x="28921" y="4323"/>
                  </a:lnTo>
                  <a:lnTo>
                    <a:pt x="13581" y="17295"/>
                  </a:lnTo>
                  <a:lnTo>
                    <a:pt x="3395" y="36830"/>
                  </a:lnTo>
                  <a:lnTo>
                    <a:pt x="0" y="59051"/>
                  </a:lnTo>
                  <a:lnTo>
                    <a:pt x="3395" y="81273"/>
                  </a:lnTo>
                  <a:lnTo>
                    <a:pt x="13581" y="100808"/>
                  </a:lnTo>
                  <a:lnTo>
                    <a:pt x="28921" y="113779"/>
                  </a:lnTo>
                  <a:lnTo>
                    <a:pt x="46371" y="118103"/>
                  </a:lnTo>
                  <a:lnTo>
                    <a:pt x="63821" y="113779"/>
                  </a:lnTo>
                  <a:lnTo>
                    <a:pt x="79161" y="100808"/>
                  </a:lnTo>
                  <a:lnTo>
                    <a:pt x="89348" y="81273"/>
                  </a:lnTo>
                  <a:lnTo>
                    <a:pt x="92743" y="59051"/>
                  </a:lnTo>
                  <a:lnTo>
                    <a:pt x="89348" y="36830"/>
                  </a:lnTo>
                  <a:lnTo>
                    <a:pt x="79161" y="17295"/>
                  </a:lnTo>
                  <a:lnTo>
                    <a:pt x="63821" y="4323"/>
                  </a:lnTo>
                  <a:lnTo>
                    <a:pt x="46371" y="0"/>
                  </a:lnTo>
                  <a:close/>
                </a:path>
              </a:pathLst>
            </a:custGeom>
            <a:solidFill>
              <a:srgbClr val="F1ED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4124147" y="7816469"/>
              <a:ext cx="105410" cy="626745"/>
            </a:xfrm>
            <a:custGeom>
              <a:avLst/>
              <a:gdLst/>
              <a:ahLst/>
              <a:cxnLst/>
              <a:rect l="l" t="t" r="r" b="b"/>
              <a:pathLst>
                <a:path w="105410" h="626745">
                  <a:moveTo>
                    <a:pt x="92748" y="309727"/>
                  </a:moveTo>
                  <a:lnTo>
                    <a:pt x="89344" y="287502"/>
                  </a:lnTo>
                  <a:lnTo>
                    <a:pt x="79159" y="267970"/>
                  </a:lnTo>
                  <a:lnTo>
                    <a:pt x="63817" y="254990"/>
                  </a:lnTo>
                  <a:lnTo>
                    <a:pt x="46367" y="250672"/>
                  </a:lnTo>
                  <a:lnTo>
                    <a:pt x="28917" y="254990"/>
                  </a:lnTo>
                  <a:lnTo>
                    <a:pt x="13589" y="267970"/>
                  </a:lnTo>
                  <a:lnTo>
                    <a:pt x="3390" y="287502"/>
                  </a:lnTo>
                  <a:lnTo>
                    <a:pt x="0" y="309727"/>
                  </a:lnTo>
                  <a:lnTo>
                    <a:pt x="3390" y="331939"/>
                  </a:lnTo>
                  <a:lnTo>
                    <a:pt x="13589" y="351485"/>
                  </a:lnTo>
                  <a:lnTo>
                    <a:pt x="28917" y="364451"/>
                  </a:lnTo>
                  <a:lnTo>
                    <a:pt x="46367" y="368769"/>
                  </a:lnTo>
                  <a:lnTo>
                    <a:pt x="63817" y="364451"/>
                  </a:lnTo>
                  <a:lnTo>
                    <a:pt x="79159" y="351485"/>
                  </a:lnTo>
                  <a:lnTo>
                    <a:pt x="89344" y="331939"/>
                  </a:lnTo>
                  <a:lnTo>
                    <a:pt x="92748" y="309727"/>
                  </a:lnTo>
                  <a:close/>
                </a:path>
                <a:path w="105410" h="626745">
                  <a:moveTo>
                    <a:pt x="105029" y="567296"/>
                  </a:moveTo>
                  <a:lnTo>
                    <a:pt x="101625" y="545071"/>
                  </a:lnTo>
                  <a:lnTo>
                    <a:pt x="91440" y="525538"/>
                  </a:lnTo>
                  <a:lnTo>
                    <a:pt x="76098" y="512572"/>
                  </a:lnTo>
                  <a:lnTo>
                    <a:pt x="58648" y="508241"/>
                  </a:lnTo>
                  <a:lnTo>
                    <a:pt x="41198" y="512572"/>
                  </a:lnTo>
                  <a:lnTo>
                    <a:pt x="25869" y="525538"/>
                  </a:lnTo>
                  <a:lnTo>
                    <a:pt x="15671" y="545071"/>
                  </a:lnTo>
                  <a:lnTo>
                    <a:pt x="12280" y="567296"/>
                  </a:lnTo>
                  <a:lnTo>
                    <a:pt x="15671" y="589521"/>
                  </a:lnTo>
                  <a:lnTo>
                    <a:pt x="25869" y="609053"/>
                  </a:lnTo>
                  <a:lnTo>
                    <a:pt x="41198" y="622020"/>
                  </a:lnTo>
                  <a:lnTo>
                    <a:pt x="58648" y="626351"/>
                  </a:lnTo>
                  <a:lnTo>
                    <a:pt x="76098" y="622020"/>
                  </a:lnTo>
                  <a:lnTo>
                    <a:pt x="91440" y="609053"/>
                  </a:lnTo>
                  <a:lnTo>
                    <a:pt x="101625" y="589521"/>
                  </a:lnTo>
                  <a:lnTo>
                    <a:pt x="105029" y="567296"/>
                  </a:lnTo>
                  <a:close/>
                </a:path>
                <a:path w="105410" h="626745">
                  <a:moveTo>
                    <a:pt x="105029" y="59055"/>
                  </a:moveTo>
                  <a:lnTo>
                    <a:pt x="101625" y="36830"/>
                  </a:lnTo>
                  <a:lnTo>
                    <a:pt x="91440" y="17297"/>
                  </a:lnTo>
                  <a:lnTo>
                    <a:pt x="76098" y="4330"/>
                  </a:lnTo>
                  <a:lnTo>
                    <a:pt x="58648" y="0"/>
                  </a:lnTo>
                  <a:lnTo>
                    <a:pt x="41198" y="4330"/>
                  </a:lnTo>
                  <a:lnTo>
                    <a:pt x="25869" y="17297"/>
                  </a:lnTo>
                  <a:lnTo>
                    <a:pt x="15671" y="36830"/>
                  </a:lnTo>
                  <a:lnTo>
                    <a:pt x="12280" y="59055"/>
                  </a:lnTo>
                  <a:lnTo>
                    <a:pt x="15671" y="81280"/>
                  </a:lnTo>
                  <a:lnTo>
                    <a:pt x="25869" y="100812"/>
                  </a:lnTo>
                  <a:lnTo>
                    <a:pt x="41198" y="113779"/>
                  </a:lnTo>
                  <a:lnTo>
                    <a:pt x="58648" y="118110"/>
                  </a:lnTo>
                  <a:lnTo>
                    <a:pt x="76098" y="113779"/>
                  </a:lnTo>
                  <a:lnTo>
                    <a:pt x="91440" y="100812"/>
                  </a:lnTo>
                  <a:lnTo>
                    <a:pt x="101625" y="81280"/>
                  </a:lnTo>
                  <a:lnTo>
                    <a:pt x="105029" y="59055"/>
                  </a:lnTo>
                  <a:close/>
                </a:path>
              </a:pathLst>
            </a:custGeom>
            <a:solidFill>
              <a:srgbClr val="6361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4191520" y="7696957"/>
              <a:ext cx="1023619" cy="335915"/>
            </a:xfrm>
            <a:custGeom>
              <a:avLst/>
              <a:gdLst/>
              <a:ahLst/>
              <a:cxnLst/>
              <a:rect l="l" t="t" r="r" b="b"/>
              <a:pathLst>
                <a:path w="1023620" h="335915">
                  <a:moveTo>
                    <a:pt x="0" y="127585"/>
                  </a:moveTo>
                  <a:lnTo>
                    <a:pt x="3016" y="78463"/>
                  </a:lnTo>
                  <a:lnTo>
                    <a:pt x="26588" y="37233"/>
                  </a:lnTo>
                  <a:lnTo>
                    <a:pt x="65825" y="9282"/>
                  </a:lnTo>
                  <a:lnTo>
                    <a:pt x="115840" y="0"/>
                  </a:lnTo>
                  <a:lnTo>
                    <a:pt x="156210" y="7970"/>
                  </a:lnTo>
                  <a:lnTo>
                    <a:pt x="189970" y="26878"/>
                  </a:lnTo>
                  <a:lnTo>
                    <a:pt x="218921" y="53786"/>
                  </a:lnTo>
                  <a:lnTo>
                    <a:pt x="244865" y="85754"/>
                  </a:lnTo>
                  <a:lnTo>
                    <a:pt x="269603" y="119845"/>
                  </a:lnTo>
                  <a:lnTo>
                    <a:pt x="294938" y="153120"/>
                  </a:lnTo>
                  <a:lnTo>
                    <a:pt x="322671" y="182639"/>
                  </a:lnTo>
                  <a:lnTo>
                    <a:pt x="354603" y="205464"/>
                  </a:lnTo>
                  <a:lnTo>
                    <a:pt x="392537" y="218657"/>
                  </a:lnTo>
                  <a:lnTo>
                    <a:pt x="435912" y="219272"/>
                  </a:lnTo>
                  <a:lnTo>
                    <a:pt x="480266" y="210472"/>
                  </a:lnTo>
                  <a:lnTo>
                    <a:pt x="524434" y="198991"/>
                  </a:lnTo>
                  <a:lnTo>
                    <a:pt x="567252" y="191562"/>
                  </a:lnTo>
                  <a:lnTo>
                    <a:pt x="607554" y="194921"/>
                  </a:lnTo>
                  <a:lnTo>
                    <a:pt x="644175" y="215801"/>
                  </a:lnTo>
                  <a:lnTo>
                    <a:pt x="666216" y="246782"/>
                  </a:lnTo>
                  <a:lnTo>
                    <a:pt x="682408" y="282381"/>
                  </a:lnTo>
                  <a:lnTo>
                    <a:pt x="701530" y="314155"/>
                  </a:lnTo>
                  <a:lnTo>
                    <a:pt x="732359" y="333658"/>
                  </a:lnTo>
                  <a:lnTo>
                    <a:pt x="775806" y="335678"/>
                  </a:lnTo>
                  <a:lnTo>
                    <a:pt x="806186" y="318330"/>
                  </a:lnTo>
                  <a:lnTo>
                    <a:pt x="827481" y="287521"/>
                  </a:lnTo>
                  <a:lnTo>
                    <a:pt x="843679" y="249154"/>
                  </a:lnTo>
                  <a:lnTo>
                    <a:pt x="858762" y="209134"/>
                  </a:lnTo>
                  <a:lnTo>
                    <a:pt x="876717" y="173366"/>
                  </a:lnTo>
                  <a:lnTo>
                    <a:pt x="901528" y="147754"/>
                  </a:lnTo>
                  <a:lnTo>
                    <a:pt x="934719" y="135331"/>
                  </a:lnTo>
                  <a:lnTo>
                    <a:pt x="968931" y="136652"/>
                  </a:lnTo>
                  <a:lnTo>
                    <a:pt x="999870" y="150741"/>
                  </a:lnTo>
                  <a:lnTo>
                    <a:pt x="1023243" y="176618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4179239" y="7947627"/>
              <a:ext cx="1023619" cy="335915"/>
            </a:xfrm>
            <a:custGeom>
              <a:avLst/>
              <a:gdLst/>
              <a:ahLst/>
              <a:cxnLst/>
              <a:rect l="l" t="t" r="r" b="b"/>
              <a:pathLst>
                <a:path w="1023620" h="335915">
                  <a:moveTo>
                    <a:pt x="0" y="127585"/>
                  </a:moveTo>
                  <a:lnTo>
                    <a:pt x="3016" y="78463"/>
                  </a:lnTo>
                  <a:lnTo>
                    <a:pt x="26588" y="37233"/>
                  </a:lnTo>
                  <a:lnTo>
                    <a:pt x="65825" y="9282"/>
                  </a:lnTo>
                  <a:lnTo>
                    <a:pt x="115840" y="0"/>
                  </a:lnTo>
                  <a:lnTo>
                    <a:pt x="156210" y="7970"/>
                  </a:lnTo>
                  <a:lnTo>
                    <a:pt x="189970" y="26878"/>
                  </a:lnTo>
                  <a:lnTo>
                    <a:pt x="218921" y="53786"/>
                  </a:lnTo>
                  <a:lnTo>
                    <a:pt x="244865" y="85754"/>
                  </a:lnTo>
                  <a:lnTo>
                    <a:pt x="269603" y="119845"/>
                  </a:lnTo>
                  <a:lnTo>
                    <a:pt x="294938" y="153120"/>
                  </a:lnTo>
                  <a:lnTo>
                    <a:pt x="322671" y="182639"/>
                  </a:lnTo>
                  <a:lnTo>
                    <a:pt x="354603" y="205464"/>
                  </a:lnTo>
                  <a:lnTo>
                    <a:pt x="392537" y="218657"/>
                  </a:lnTo>
                  <a:lnTo>
                    <a:pt x="435912" y="219272"/>
                  </a:lnTo>
                  <a:lnTo>
                    <a:pt x="480266" y="210472"/>
                  </a:lnTo>
                  <a:lnTo>
                    <a:pt x="524434" y="198991"/>
                  </a:lnTo>
                  <a:lnTo>
                    <a:pt x="567252" y="191562"/>
                  </a:lnTo>
                  <a:lnTo>
                    <a:pt x="607554" y="194921"/>
                  </a:lnTo>
                  <a:lnTo>
                    <a:pt x="644175" y="215801"/>
                  </a:lnTo>
                  <a:lnTo>
                    <a:pt x="666216" y="246782"/>
                  </a:lnTo>
                  <a:lnTo>
                    <a:pt x="682408" y="282381"/>
                  </a:lnTo>
                  <a:lnTo>
                    <a:pt x="701530" y="314155"/>
                  </a:lnTo>
                  <a:lnTo>
                    <a:pt x="732359" y="333658"/>
                  </a:lnTo>
                  <a:lnTo>
                    <a:pt x="775806" y="335678"/>
                  </a:lnTo>
                  <a:lnTo>
                    <a:pt x="806186" y="318330"/>
                  </a:lnTo>
                  <a:lnTo>
                    <a:pt x="827481" y="287521"/>
                  </a:lnTo>
                  <a:lnTo>
                    <a:pt x="843679" y="249154"/>
                  </a:lnTo>
                  <a:lnTo>
                    <a:pt x="858762" y="209134"/>
                  </a:lnTo>
                  <a:lnTo>
                    <a:pt x="876717" y="173366"/>
                  </a:lnTo>
                  <a:lnTo>
                    <a:pt x="901528" y="147754"/>
                  </a:lnTo>
                  <a:lnTo>
                    <a:pt x="934719" y="135331"/>
                  </a:lnTo>
                  <a:lnTo>
                    <a:pt x="968931" y="136652"/>
                  </a:lnTo>
                  <a:lnTo>
                    <a:pt x="999870" y="150741"/>
                  </a:lnTo>
                  <a:lnTo>
                    <a:pt x="1023243" y="176618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4191520" y="8205197"/>
              <a:ext cx="1023619" cy="335915"/>
            </a:xfrm>
            <a:custGeom>
              <a:avLst/>
              <a:gdLst/>
              <a:ahLst/>
              <a:cxnLst/>
              <a:rect l="l" t="t" r="r" b="b"/>
              <a:pathLst>
                <a:path w="1023620" h="335915">
                  <a:moveTo>
                    <a:pt x="0" y="127585"/>
                  </a:moveTo>
                  <a:lnTo>
                    <a:pt x="3016" y="78463"/>
                  </a:lnTo>
                  <a:lnTo>
                    <a:pt x="26588" y="37233"/>
                  </a:lnTo>
                  <a:lnTo>
                    <a:pt x="65825" y="9282"/>
                  </a:lnTo>
                  <a:lnTo>
                    <a:pt x="115840" y="0"/>
                  </a:lnTo>
                  <a:lnTo>
                    <a:pt x="156210" y="7970"/>
                  </a:lnTo>
                  <a:lnTo>
                    <a:pt x="189970" y="26878"/>
                  </a:lnTo>
                  <a:lnTo>
                    <a:pt x="218921" y="53786"/>
                  </a:lnTo>
                  <a:lnTo>
                    <a:pt x="244865" y="85754"/>
                  </a:lnTo>
                  <a:lnTo>
                    <a:pt x="269603" y="119845"/>
                  </a:lnTo>
                  <a:lnTo>
                    <a:pt x="294938" y="153120"/>
                  </a:lnTo>
                  <a:lnTo>
                    <a:pt x="322671" y="182639"/>
                  </a:lnTo>
                  <a:lnTo>
                    <a:pt x="354603" y="205464"/>
                  </a:lnTo>
                  <a:lnTo>
                    <a:pt x="392537" y="218657"/>
                  </a:lnTo>
                  <a:lnTo>
                    <a:pt x="435912" y="219272"/>
                  </a:lnTo>
                  <a:lnTo>
                    <a:pt x="480266" y="210472"/>
                  </a:lnTo>
                  <a:lnTo>
                    <a:pt x="524434" y="198991"/>
                  </a:lnTo>
                  <a:lnTo>
                    <a:pt x="567252" y="191562"/>
                  </a:lnTo>
                  <a:lnTo>
                    <a:pt x="607554" y="194921"/>
                  </a:lnTo>
                  <a:lnTo>
                    <a:pt x="644175" y="215801"/>
                  </a:lnTo>
                  <a:lnTo>
                    <a:pt x="666216" y="246782"/>
                  </a:lnTo>
                  <a:lnTo>
                    <a:pt x="682408" y="282381"/>
                  </a:lnTo>
                  <a:lnTo>
                    <a:pt x="701530" y="314155"/>
                  </a:lnTo>
                  <a:lnTo>
                    <a:pt x="732359" y="333658"/>
                  </a:lnTo>
                  <a:lnTo>
                    <a:pt x="775806" y="335678"/>
                  </a:lnTo>
                  <a:lnTo>
                    <a:pt x="806186" y="318330"/>
                  </a:lnTo>
                  <a:lnTo>
                    <a:pt x="827481" y="287521"/>
                  </a:lnTo>
                  <a:lnTo>
                    <a:pt x="843679" y="249154"/>
                  </a:lnTo>
                  <a:lnTo>
                    <a:pt x="858762" y="209134"/>
                  </a:lnTo>
                  <a:lnTo>
                    <a:pt x="876717" y="173366"/>
                  </a:lnTo>
                  <a:lnTo>
                    <a:pt x="901528" y="147754"/>
                  </a:lnTo>
                  <a:lnTo>
                    <a:pt x="934719" y="135331"/>
                  </a:lnTo>
                  <a:lnTo>
                    <a:pt x="968931" y="136652"/>
                  </a:lnTo>
                  <a:lnTo>
                    <a:pt x="999870" y="150741"/>
                  </a:lnTo>
                  <a:lnTo>
                    <a:pt x="1023243" y="176618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8" name="object 6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636412" y="5625471"/>
            <a:ext cx="146511" cy="144779"/>
          </a:xfrm>
          <a:prstGeom prst="rect">
            <a:avLst/>
          </a:prstGeom>
        </p:spPr>
      </p:pic>
      <p:pic>
        <p:nvPicPr>
          <p:cNvPr id="69" name="object 6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167530" y="5476659"/>
            <a:ext cx="180007" cy="156210"/>
          </a:xfrm>
          <a:prstGeom prst="rect">
            <a:avLst/>
          </a:prstGeom>
        </p:spPr>
      </p:pic>
      <p:pic>
        <p:nvPicPr>
          <p:cNvPr id="70" name="object 7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747418" y="6089585"/>
            <a:ext cx="180007" cy="156210"/>
          </a:xfrm>
          <a:prstGeom prst="rect">
            <a:avLst/>
          </a:prstGeom>
        </p:spPr>
      </p:pic>
      <p:pic>
        <p:nvPicPr>
          <p:cNvPr id="71" name="object 71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215914" y="5998135"/>
            <a:ext cx="180007" cy="156210"/>
          </a:xfrm>
          <a:prstGeom prst="rect">
            <a:avLst/>
          </a:prstGeom>
        </p:spPr>
      </p:pic>
      <p:pic>
        <p:nvPicPr>
          <p:cNvPr id="72" name="object 7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630444" y="7823641"/>
            <a:ext cx="626098" cy="654405"/>
          </a:xfrm>
          <a:prstGeom prst="rect">
            <a:avLst/>
          </a:prstGeom>
        </p:spPr>
      </p:pic>
      <p:pic>
        <p:nvPicPr>
          <p:cNvPr id="73" name="object 73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6313997" y="7821918"/>
            <a:ext cx="616239" cy="645586"/>
          </a:xfrm>
          <a:prstGeom prst="rect">
            <a:avLst/>
          </a:prstGeom>
        </p:spPr>
      </p:pic>
      <p:sp>
        <p:nvSpPr>
          <p:cNvPr id="74" name="object 74"/>
          <p:cNvSpPr txBox="1"/>
          <p:nvPr/>
        </p:nvSpPr>
        <p:spPr>
          <a:xfrm>
            <a:off x="5600700" y="1803400"/>
            <a:ext cx="1949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65" dirty="0">
                <a:latin typeface="Lucida Sans"/>
                <a:cs typeface="Lucida Sans"/>
              </a:rPr>
              <a:t>+</a:t>
            </a:r>
            <a:endParaRPr sz="2000">
              <a:latin typeface="Lucida Sans"/>
              <a:cs typeface="Lucida Sans"/>
            </a:endParaRPr>
          </a:p>
        </p:txBody>
      </p:sp>
      <p:grpSp>
        <p:nvGrpSpPr>
          <p:cNvPr id="75" name="object 75"/>
          <p:cNvGrpSpPr/>
          <p:nvPr/>
        </p:nvGrpSpPr>
        <p:grpSpPr>
          <a:xfrm>
            <a:off x="4353487" y="1664981"/>
            <a:ext cx="1049655" cy="605155"/>
            <a:chOff x="4353487" y="1664981"/>
            <a:chExt cx="1049655" cy="605155"/>
          </a:xfrm>
        </p:grpSpPr>
        <p:sp>
          <p:nvSpPr>
            <p:cNvPr id="76" name="object 76"/>
            <p:cNvSpPr/>
            <p:nvPr/>
          </p:nvSpPr>
          <p:spPr>
            <a:xfrm>
              <a:off x="4540875" y="1671331"/>
              <a:ext cx="844550" cy="275590"/>
            </a:xfrm>
            <a:custGeom>
              <a:avLst/>
              <a:gdLst/>
              <a:ahLst/>
              <a:cxnLst/>
              <a:rect l="l" t="t" r="r" b="b"/>
              <a:pathLst>
                <a:path w="844550" h="275589">
                  <a:moveTo>
                    <a:pt x="0" y="105271"/>
                  </a:moveTo>
                  <a:lnTo>
                    <a:pt x="2489" y="64740"/>
                  </a:lnTo>
                  <a:lnTo>
                    <a:pt x="21938" y="30721"/>
                  </a:lnTo>
                  <a:lnTo>
                    <a:pt x="54313" y="7659"/>
                  </a:lnTo>
                  <a:lnTo>
                    <a:pt x="95580" y="0"/>
                  </a:lnTo>
                  <a:lnTo>
                    <a:pt x="137340" y="10218"/>
                  </a:lnTo>
                  <a:lnTo>
                    <a:pt x="170786" y="34211"/>
                  </a:lnTo>
                  <a:lnTo>
                    <a:pt x="199077" y="66824"/>
                  </a:lnTo>
                  <a:lnTo>
                    <a:pt x="225372" y="102905"/>
                  </a:lnTo>
                  <a:lnTo>
                    <a:pt x="252833" y="137299"/>
                  </a:lnTo>
                  <a:lnTo>
                    <a:pt x="284617" y="164854"/>
                  </a:lnTo>
                  <a:lnTo>
                    <a:pt x="323885" y="180415"/>
                  </a:lnTo>
                  <a:lnTo>
                    <a:pt x="366959" y="179914"/>
                  </a:lnTo>
                  <a:lnTo>
                    <a:pt x="410920" y="169827"/>
                  </a:lnTo>
                  <a:lnTo>
                    <a:pt x="454107" y="159754"/>
                  </a:lnTo>
                  <a:lnTo>
                    <a:pt x="494858" y="159297"/>
                  </a:lnTo>
                  <a:lnTo>
                    <a:pt x="531513" y="178058"/>
                  </a:lnTo>
                  <a:lnTo>
                    <a:pt x="549699" y="203621"/>
                  </a:lnTo>
                  <a:lnTo>
                    <a:pt x="563059" y="232994"/>
                  </a:lnTo>
                  <a:lnTo>
                    <a:pt x="578836" y="259211"/>
                  </a:lnTo>
                  <a:lnTo>
                    <a:pt x="604274" y="275303"/>
                  </a:lnTo>
                  <a:lnTo>
                    <a:pt x="644960" y="275562"/>
                  </a:lnTo>
                  <a:lnTo>
                    <a:pt x="671716" y="255176"/>
                  </a:lnTo>
                  <a:lnTo>
                    <a:pt x="689763" y="221882"/>
                  </a:lnTo>
                  <a:lnTo>
                    <a:pt x="704321" y="183416"/>
                  </a:lnTo>
                  <a:lnTo>
                    <a:pt x="720612" y="147514"/>
                  </a:lnTo>
                  <a:lnTo>
                    <a:pt x="743856" y="121913"/>
                  </a:lnTo>
                  <a:lnTo>
                    <a:pt x="771243" y="111662"/>
                  </a:lnTo>
                  <a:lnTo>
                    <a:pt x="799471" y="112753"/>
                  </a:lnTo>
                  <a:lnTo>
                    <a:pt x="824999" y="124377"/>
                  </a:lnTo>
                  <a:lnTo>
                    <a:pt x="844284" y="145729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4359837" y="1988148"/>
              <a:ext cx="844550" cy="275590"/>
            </a:xfrm>
            <a:custGeom>
              <a:avLst/>
              <a:gdLst/>
              <a:ahLst/>
              <a:cxnLst/>
              <a:rect l="l" t="t" r="r" b="b"/>
              <a:pathLst>
                <a:path w="844550" h="275589">
                  <a:moveTo>
                    <a:pt x="0" y="105271"/>
                  </a:moveTo>
                  <a:lnTo>
                    <a:pt x="2489" y="64740"/>
                  </a:lnTo>
                  <a:lnTo>
                    <a:pt x="21938" y="30721"/>
                  </a:lnTo>
                  <a:lnTo>
                    <a:pt x="54313" y="7659"/>
                  </a:lnTo>
                  <a:lnTo>
                    <a:pt x="95580" y="0"/>
                  </a:lnTo>
                  <a:lnTo>
                    <a:pt x="137340" y="10218"/>
                  </a:lnTo>
                  <a:lnTo>
                    <a:pt x="170786" y="34211"/>
                  </a:lnTo>
                  <a:lnTo>
                    <a:pt x="199077" y="66824"/>
                  </a:lnTo>
                  <a:lnTo>
                    <a:pt x="225372" y="102905"/>
                  </a:lnTo>
                  <a:lnTo>
                    <a:pt x="252833" y="137299"/>
                  </a:lnTo>
                  <a:lnTo>
                    <a:pt x="284617" y="164854"/>
                  </a:lnTo>
                  <a:lnTo>
                    <a:pt x="323885" y="180415"/>
                  </a:lnTo>
                  <a:lnTo>
                    <a:pt x="366959" y="179914"/>
                  </a:lnTo>
                  <a:lnTo>
                    <a:pt x="410920" y="169827"/>
                  </a:lnTo>
                  <a:lnTo>
                    <a:pt x="454107" y="159754"/>
                  </a:lnTo>
                  <a:lnTo>
                    <a:pt x="494858" y="159297"/>
                  </a:lnTo>
                  <a:lnTo>
                    <a:pt x="531513" y="178058"/>
                  </a:lnTo>
                  <a:lnTo>
                    <a:pt x="549699" y="203621"/>
                  </a:lnTo>
                  <a:lnTo>
                    <a:pt x="563059" y="232994"/>
                  </a:lnTo>
                  <a:lnTo>
                    <a:pt x="578836" y="259211"/>
                  </a:lnTo>
                  <a:lnTo>
                    <a:pt x="604274" y="275303"/>
                  </a:lnTo>
                  <a:lnTo>
                    <a:pt x="644960" y="275562"/>
                  </a:lnTo>
                  <a:lnTo>
                    <a:pt x="671716" y="255176"/>
                  </a:lnTo>
                  <a:lnTo>
                    <a:pt x="689763" y="221882"/>
                  </a:lnTo>
                  <a:lnTo>
                    <a:pt x="704321" y="183416"/>
                  </a:lnTo>
                  <a:lnTo>
                    <a:pt x="720612" y="147514"/>
                  </a:lnTo>
                  <a:lnTo>
                    <a:pt x="743856" y="121913"/>
                  </a:lnTo>
                  <a:lnTo>
                    <a:pt x="771243" y="111662"/>
                  </a:lnTo>
                  <a:lnTo>
                    <a:pt x="799471" y="112753"/>
                  </a:lnTo>
                  <a:lnTo>
                    <a:pt x="824999" y="124377"/>
                  </a:lnTo>
                  <a:lnTo>
                    <a:pt x="844284" y="145729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4552190" y="1874999"/>
              <a:ext cx="844550" cy="275590"/>
            </a:xfrm>
            <a:custGeom>
              <a:avLst/>
              <a:gdLst/>
              <a:ahLst/>
              <a:cxnLst/>
              <a:rect l="l" t="t" r="r" b="b"/>
              <a:pathLst>
                <a:path w="844550" h="275589">
                  <a:moveTo>
                    <a:pt x="0" y="105271"/>
                  </a:moveTo>
                  <a:lnTo>
                    <a:pt x="2489" y="64740"/>
                  </a:lnTo>
                  <a:lnTo>
                    <a:pt x="21938" y="30721"/>
                  </a:lnTo>
                  <a:lnTo>
                    <a:pt x="54313" y="7659"/>
                  </a:lnTo>
                  <a:lnTo>
                    <a:pt x="95580" y="0"/>
                  </a:lnTo>
                  <a:lnTo>
                    <a:pt x="137340" y="10218"/>
                  </a:lnTo>
                  <a:lnTo>
                    <a:pt x="170786" y="34211"/>
                  </a:lnTo>
                  <a:lnTo>
                    <a:pt x="199077" y="66824"/>
                  </a:lnTo>
                  <a:lnTo>
                    <a:pt x="225372" y="102905"/>
                  </a:lnTo>
                  <a:lnTo>
                    <a:pt x="252833" y="137299"/>
                  </a:lnTo>
                  <a:lnTo>
                    <a:pt x="284617" y="164854"/>
                  </a:lnTo>
                  <a:lnTo>
                    <a:pt x="323885" y="180415"/>
                  </a:lnTo>
                  <a:lnTo>
                    <a:pt x="366959" y="179914"/>
                  </a:lnTo>
                  <a:lnTo>
                    <a:pt x="410920" y="169827"/>
                  </a:lnTo>
                  <a:lnTo>
                    <a:pt x="454107" y="159754"/>
                  </a:lnTo>
                  <a:lnTo>
                    <a:pt x="494858" y="159297"/>
                  </a:lnTo>
                  <a:lnTo>
                    <a:pt x="531513" y="178058"/>
                  </a:lnTo>
                  <a:lnTo>
                    <a:pt x="549699" y="203621"/>
                  </a:lnTo>
                  <a:lnTo>
                    <a:pt x="563059" y="232994"/>
                  </a:lnTo>
                  <a:lnTo>
                    <a:pt x="578836" y="259211"/>
                  </a:lnTo>
                  <a:lnTo>
                    <a:pt x="604274" y="275303"/>
                  </a:lnTo>
                  <a:lnTo>
                    <a:pt x="644960" y="275562"/>
                  </a:lnTo>
                  <a:lnTo>
                    <a:pt x="671716" y="255176"/>
                  </a:lnTo>
                  <a:lnTo>
                    <a:pt x="689763" y="221882"/>
                  </a:lnTo>
                  <a:lnTo>
                    <a:pt x="704321" y="183416"/>
                  </a:lnTo>
                  <a:lnTo>
                    <a:pt x="720612" y="147514"/>
                  </a:lnTo>
                  <a:lnTo>
                    <a:pt x="743856" y="121913"/>
                  </a:lnTo>
                  <a:lnTo>
                    <a:pt x="771243" y="111662"/>
                  </a:lnTo>
                  <a:lnTo>
                    <a:pt x="799471" y="112753"/>
                  </a:lnTo>
                  <a:lnTo>
                    <a:pt x="824999" y="124377"/>
                  </a:lnTo>
                  <a:lnTo>
                    <a:pt x="844284" y="145729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9" name="object 79"/>
          <p:cNvSpPr/>
          <p:nvPr/>
        </p:nvSpPr>
        <p:spPr>
          <a:xfrm>
            <a:off x="5931987" y="1887141"/>
            <a:ext cx="48260" cy="60960"/>
          </a:xfrm>
          <a:custGeom>
            <a:avLst/>
            <a:gdLst/>
            <a:ahLst/>
            <a:cxnLst/>
            <a:rect l="l" t="t" r="r" b="b"/>
            <a:pathLst>
              <a:path w="48260" h="60960">
                <a:moveTo>
                  <a:pt x="23873" y="0"/>
                </a:moveTo>
                <a:lnTo>
                  <a:pt x="14889" y="2225"/>
                </a:lnTo>
                <a:lnTo>
                  <a:pt x="6992" y="8903"/>
                </a:lnTo>
                <a:lnTo>
                  <a:pt x="1748" y="18961"/>
                </a:lnTo>
                <a:lnTo>
                  <a:pt x="0" y="30401"/>
                </a:lnTo>
                <a:lnTo>
                  <a:pt x="1748" y="41841"/>
                </a:lnTo>
                <a:lnTo>
                  <a:pt x="6992" y="51898"/>
                </a:lnTo>
                <a:lnTo>
                  <a:pt x="14889" y="58576"/>
                </a:lnTo>
                <a:lnTo>
                  <a:pt x="23873" y="60802"/>
                </a:lnTo>
                <a:lnTo>
                  <a:pt x="32856" y="58576"/>
                </a:lnTo>
                <a:lnTo>
                  <a:pt x="40753" y="51898"/>
                </a:lnTo>
                <a:lnTo>
                  <a:pt x="45998" y="41841"/>
                </a:lnTo>
                <a:lnTo>
                  <a:pt x="47746" y="30401"/>
                </a:lnTo>
                <a:lnTo>
                  <a:pt x="45998" y="18961"/>
                </a:lnTo>
                <a:lnTo>
                  <a:pt x="40753" y="8903"/>
                </a:lnTo>
                <a:lnTo>
                  <a:pt x="32856" y="2225"/>
                </a:lnTo>
                <a:lnTo>
                  <a:pt x="23873" y="0"/>
                </a:lnTo>
                <a:close/>
              </a:path>
            </a:pathLst>
          </a:custGeom>
          <a:solidFill>
            <a:srgbClr val="D000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001309" y="1902992"/>
            <a:ext cx="83185" cy="164465"/>
          </a:xfrm>
          <a:custGeom>
            <a:avLst/>
            <a:gdLst/>
            <a:ahLst/>
            <a:cxnLst/>
            <a:rect l="l" t="t" r="r" b="b"/>
            <a:pathLst>
              <a:path w="83185" h="164464">
                <a:moveTo>
                  <a:pt x="47752" y="133731"/>
                </a:moveTo>
                <a:lnTo>
                  <a:pt x="45999" y="122288"/>
                </a:lnTo>
                <a:lnTo>
                  <a:pt x="40754" y="112229"/>
                </a:lnTo>
                <a:lnTo>
                  <a:pt x="32854" y="105549"/>
                </a:lnTo>
                <a:lnTo>
                  <a:pt x="23876" y="103327"/>
                </a:lnTo>
                <a:lnTo>
                  <a:pt x="14897" y="105549"/>
                </a:lnTo>
                <a:lnTo>
                  <a:pt x="6997" y="112229"/>
                </a:lnTo>
                <a:lnTo>
                  <a:pt x="1752" y="122288"/>
                </a:lnTo>
                <a:lnTo>
                  <a:pt x="0" y="133731"/>
                </a:lnTo>
                <a:lnTo>
                  <a:pt x="1752" y="145173"/>
                </a:lnTo>
                <a:lnTo>
                  <a:pt x="6997" y="155219"/>
                </a:lnTo>
                <a:lnTo>
                  <a:pt x="14897" y="161899"/>
                </a:lnTo>
                <a:lnTo>
                  <a:pt x="23876" y="164134"/>
                </a:lnTo>
                <a:lnTo>
                  <a:pt x="32854" y="161899"/>
                </a:lnTo>
                <a:lnTo>
                  <a:pt x="40754" y="155219"/>
                </a:lnTo>
                <a:lnTo>
                  <a:pt x="45999" y="145173"/>
                </a:lnTo>
                <a:lnTo>
                  <a:pt x="47752" y="133731"/>
                </a:lnTo>
                <a:close/>
              </a:path>
              <a:path w="83185" h="164464">
                <a:moveTo>
                  <a:pt x="82804" y="30403"/>
                </a:moveTo>
                <a:lnTo>
                  <a:pt x="81064" y="18961"/>
                </a:lnTo>
                <a:lnTo>
                  <a:pt x="75819" y="8915"/>
                </a:lnTo>
                <a:lnTo>
                  <a:pt x="67919" y="2235"/>
                </a:lnTo>
                <a:lnTo>
                  <a:pt x="58940" y="0"/>
                </a:lnTo>
                <a:lnTo>
                  <a:pt x="49949" y="2235"/>
                </a:lnTo>
                <a:lnTo>
                  <a:pt x="42049" y="8915"/>
                </a:lnTo>
                <a:lnTo>
                  <a:pt x="36804" y="18961"/>
                </a:lnTo>
                <a:lnTo>
                  <a:pt x="35064" y="30403"/>
                </a:lnTo>
                <a:lnTo>
                  <a:pt x="36804" y="41846"/>
                </a:lnTo>
                <a:lnTo>
                  <a:pt x="42049" y="51904"/>
                </a:lnTo>
                <a:lnTo>
                  <a:pt x="49949" y="58585"/>
                </a:lnTo>
                <a:lnTo>
                  <a:pt x="58940" y="60807"/>
                </a:lnTo>
                <a:lnTo>
                  <a:pt x="67919" y="58585"/>
                </a:lnTo>
                <a:lnTo>
                  <a:pt x="75819" y="51904"/>
                </a:lnTo>
                <a:lnTo>
                  <a:pt x="81064" y="41846"/>
                </a:lnTo>
                <a:lnTo>
                  <a:pt x="82804" y="30403"/>
                </a:lnTo>
                <a:close/>
              </a:path>
            </a:pathLst>
          </a:custGeom>
          <a:solidFill>
            <a:srgbClr val="D000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 txBox="1"/>
          <p:nvPr/>
        </p:nvSpPr>
        <p:spPr>
          <a:xfrm>
            <a:off x="4203700" y="2245360"/>
            <a:ext cx="2038350" cy="508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4200" marR="5080" indent="-571500">
              <a:lnSpc>
                <a:spcPct val="113100"/>
              </a:lnSpc>
              <a:spcBef>
                <a:spcPts val="100"/>
              </a:spcBef>
              <a:tabLst>
                <a:tab pos="1675764" algn="l"/>
              </a:tabLst>
            </a:pPr>
            <a:r>
              <a:rPr sz="1400" i="1" spc="-40" dirty="0">
                <a:latin typeface="Trebuchet MS"/>
                <a:cs typeface="Trebuchet MS"/>
              </a:rPr>
              <a:t>in</a:t>
            </a:r>
            <a:r>
              <a:rPr sz="1400" i="1" spc="-35" dirty="0">
                <a:latin typeface="Trebuchet MS"/>
                <a:cs typeface="Trebuchet MS"/>
              </a:rPr>
              <a:t> </a:t>
            </a:r>
            <a:r>
              <a:rPr sz="1400" i="1" spc="-55" dirty="0">
                <a:latin typeface="Trebuchet MS"/>
                <a:cs typeface="Trebuchet MS"/>
              </a:rPr>
              <a:t>vit</a:t>
            </a:r>
            <a:r>
              <a:rPr sz="1400" i="1" spc="-85" dirty="0">
                <a:latin typeface="Trebuchet MS"/>
                <a:cs typeface="Trebuchet MS"/>
              </a:rPr>
              <a:t>r</a:t>
            </a:r>
            <a:r>
              <a:rPr sz="1400" i="1" spc="80" dirty="0">
                <a:latin typeface="Trebuchet MS"/>
                <a:cs typeface="Trebuchet MS"/>
              </a:rPr>
              <a:t>o</a:t>
            </a:r>
            <a:r>
              <a:rPr sz="1400" i="1" spc="-3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Lucida Sans"/>
                <a:cs typeface="Lucida Sans"/>
              </a:rPr>
              <a:t>transcribed</a:t>
            </a:r>
            <a:r>
              <a:rPr sz="1400" dirty="0">
                <a:latin typeface="Lucida Sans"/>
                <a:cs typeface="Lucida Sans"/>
              </a:rPr>
              <a:t>	</a:t>
            </a:r>
            <a:r>
              <a:rPr sz="1400" spc="-215" dirty="0">
                <a:latin typeface="Lucida Sans"/>
                <a:cs typeface="Lucida Sans"/>
              </a:rPr>
              <a:t>T</a:t>
            </a:r>
            <a:r>
              <a:rPr sz="1400" spc="35" dirty="0">
                <a:latin typeface="Lucida Sans"/>
                <a:cs typeface="Lucida Sans"/>
              </a:rPr>
              <a:t>AG  </a:t>
            </a:r>
            <a:r>
              <a:rPr sz="1400" spc="20" dirty="0">
                <a:latin typeface="Lucida Sans"/>
                <a:cs typeface="Lucida Sans"/>
              </a:rPr>
              <a:t>RNA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6959600" y="2273300"/>
            <a:ext cx="10496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60" dirty="0">
                <a:latin typeface="Lucida Sans"/>
                <a:cs typeface="Lucida Sans"/>
              </a:rPr>
              <a:t>Tagged</a:t>
            </a:r>
            <a:r>
              <a:rPr sz="1400" spc="-120" dirty="0">
                <a:latin typeface="Lucida Sans"/>
                <a:cs typeface="Lucida Sans"/>
              </a:rPr>
              <a:t> </a:t>
            </a:r>
            <a:r>
              <a:rPr sz="1400" spc="20" dirty="0">
                <a:latin typeface="Lucida Sans"/>
                <a:cs typeface="Lucida Sans"/>
              </a:rPr>
              <a:t>RNA</a:t>
            </a:r>
            <a:endParaRPr sz="1400">
              <a:latin typeface="Lucida Sans"/>
              <a:cs typeface="Lucida Sans"/>
            </a:endParaRPr>
          </a:p>
        </p:txBody>
      </p:sp>
      <p:grpSp>
        <p:nvGrpSpPr>
          <p:cNvPr id="83" name="object 83"/>
          <p:cNvGrpSpPr/>
          <p:nvPr/>
        </p:nvGrpSpPr>
        <p:grpSpPr>
          <a:xfrm>
            <a:off x="6628867" y="1731341"/>
            <a:ext cx="1044575" cy="527050"/>
            <a:chOff x="6628867" y="1731341"/>
            <a:chExt cx="1044575" cy="527050"/>
          </a:xfrm>
        </p:grpSpPr>
        <p:sp>
          <p:nvSpPr>
            <p:cNvPr id="84" name="object 84"/>
            <p:cNvSpPr/>
            <p:nvPr/>
          </p:nvSpPr>
          <p:spPr>
            <a:xfrm>
              <a:off x="6921695" y="1737691"/>
              <a:ext cx="745490" cy="243204"/>
            </a:xfrm>
            <a:custGeom>
              <a:avLst/>
              <a:gdLst/>
              <a:ahLst/>
              <a:cxnLst/>
              <a:rect l="l" t="t" r="r" b="b"/>
              <a:pathLst>
                <a:path w="745490" h="243205">
                  <a:moveTo>
                    <a:pt x="0" y="92884"/>
                  </a:moveTo>
                  <a:lnTo>
                    <a:pt x="2196" y="57122"/>
                  </a:lnTo>
                  <a:lnTo>
                    <a:pt x="19356" y="27106"/>
                  </a:lnTo>
                  <a:lnTo>
                    <a:pt x="47922" y="6757"/>
                  </a:lnTo>
                  <a:lnTo>
                    <a:pt x="84334" y="0"/>
                  </a:lnTo>
                  <a:lnTo>
                    <a:pt x="126533" y="11823"/>
                  </a:lnTo>
                  <a:lnTo>
                    <a:pt x="159379" y="39157"/>
                  </a:lnTo>
                  <a:lnTo>
                    <a:pt x="187299" y="74781"/>
                  </a:lnTo>
                  <a:lnTo>
                    <a:pt x="214721" y="111474"/>
                  </a:lnTo>
                  <a:lnTo>
                    <a:pt x="246071" y="142016"/>
                  </a:lnTo>
                  <a:lnTo>
                    <a:pt x="285775" y="159187"/>
                  </a:lnTo>
                  <a:lnTo>
                    <a:pt x="333462" y="156982"/>
                  </a:lnTo>
                  <a:lnTo>
                    <a:pt x="381799" y="144869"/>
                  </a:lnTo>
                  <a:lnTo>
                    <a:pt x="427924" y="139396"/>
                  </a:lnTo>
                  <a:lnTo>
                    <a:pt x="468973" y="157107"/>
                  </a:lnTo>
                  <a:lnTo>
                    <a:pt x="485019" y="179662"/>
                  </a:lnTo>
                  <a:lnTo>
                    <a:pt x="496807" y="205579"/>
                  </a:lnTo>
                  <a:lnTo>
                    <a:pt x="510728" y="228711"/>
                  </a:lnTo>
                  <a:lnTo>
                    <a:pt x="533173" y="242910"/>
                  </a:lnTo>
                  <a:lnTo>
                    <a:pt x="574629" y="240780"/>
                  </a:lnTo>
                  <a:lnTo>
                    <a:pt x="599713" y="214385"/>
                  </a:lnTo>
                  <a:lnTo>
                    <a:pt x="616384" y="175521"/>
                  </a:lnTo>
                  <a:lnTo>
                    <a:pt x="632604" y="135984"/>
                  </a:lnTo>
                  <a:lnTo>
                    <a:pt x="656331" y="107568"/>
                  </a:lnTo>
                  <a:lnTo>
                    <a:pt x="680495" y="98523"/>
                  </a:lnTo>
                  <a:lnTo>
                    <a:pt x="705403" y="99486"/>
                  </a:lnTo>
                  <a:lnTo>
                    <a:pt x="727927" y="109742"/>
                  </a:lnTo>
                  <a:lnTo>
                    <a:pt x="744943" y="128582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6901587" y="1810961"/>
              <a:ext cx="42545" cy="53975"/>
            </a:xfrm>
            <a:custGeom>
              <a:avLst/>
              <a:gdLst/>
              <a:ahLst/>
              <a:cxnLst/>
              <a:rect l="l" t="t" r="r" b="b"/>
              <a:pathLst>
                <a:path w="42545" h="53975">
                  <a:moveTo>
                    <a:pt x="21029" y="0"/>
                  </a:moveTo>
                  <a:lnTo>
                    <a:pt x="13115" y="1960"/>
                  </a:lnTo>
                  <a:lnTo>
                    <a:pt x="6158" y="7842"/>
                  </a:lnTo>
                  <a:lnTo>
                    <a:pt x="1539" y="16701"/>
                  </a:lnTo>
                  <a:lnTo>
                    <a:pt x="0" y="26779"/>
                  </a:lnTo>
                  <a:lnTo>
                    <a:pt x="1539" y="36855"/>
                  </a:lnTo>
                  <a:lnTo>
                    <a:pt x="6158" y="45714"/>
                  </a:lnTo>
                  <a:lnTo>
                    <a:pt x="13115" y="51597"/>
                  </a:lnTo>
                  <a:lnTo>
                    <a:pt x="21029" y="53558"/>
                  </a:lnTo>
                  <a:lnTo>
                    <a:pt x="28942" y="51597"/>
                  </a:lnTo>
                  <a:lnTo>
                    <a:pt x="35898" y="45714"/>
                  </a:lnTo>
                  <a:lnTo>
                    <a:pt x="40518" y="36855"/>
                  </a:lnTo>
                  <a:lnTo>
                    <a:pt x="42058" y="26779"/>
                  </a:lnTo>
                  <a:lnTo>
                    <a:pt x="40518" y="16701"/>
                  </a:lnTo>
                  <a:lnTo>
                    <a:pt x="35898" y="7842"/>
                  </a:lnTo>
                  <a:lnTo>
                    <a:pt x="28942" y="1960"/>
                  </a:lnTo>
                  <a:lnTo>
                    <a:pt x="21029" y="0"/>
                  </a:lnTo>
                  <a:close/>
                </a:path>
              </a:pathLst>
            </a:custGeom>
            <a:solidFill>
              <a:srgbClr val="D000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6648975" y="1846982"/>
              <a:ext cx="745490" cy="243204"/>
            </a:xfrm>
            <a:custGeom>
              <a:avLst/>
              <a:gdLst/>
              <a:ahLst/>
              <a:cxnLst/>
              <a:rect l="l" t="t" r="r" b="b"/>
              <a:pathLst>
                <a:path w="745490" h="243205">
                  <a:moveTo>
                    <a:pt x="0" y="92884"/>
                  </a:moveTo>
                  <a:lnTo>
                    <a:pt x="2196" y="57122"/>
                  </a:lnTo>
                  <a:lnTo>
                    <a:pt x="19356" y="27106"/>
                  </a:lnTo>
                  <a:lnTo>
                    <a:pt x="47922" y="6757"/>
                  </a:lnTo>
                  <a:lnTo>
                    <a:pt x="84334" y="0"/>
                  </a:lnTo>
                  <a:lnTo>
                    <a:pt x="126533" y="11823"/>
                  </a:lnTo>
                  <a:lnTo>
                    <a:pt x="159379" y="39157"/>
                  </a:lnTo>
                  <a:lnTo>
                    <a:pt x="187299" y="74781"/>
                  </a:lnTo>
                  <a:lnTo>
                    <a:pt x="214721" y="111474"/>
                  </a:lnTo>
                  <a:lnTo>
                    <a:pt x="246071" y="142016"/>
                  </a:lnTo>
                  <a:lnTo>
                    <a:pt x="285775" y="159187"/>
                  </a:lnTo>
                  <a:lnTo>
                    <a:pt x="333462" y="156982"/>
                  </a:lnTo>
                  <a:lnTo>
                    <a:pt x="381799" y="144869"/>
                  </a:lnTo>
                  <a:lnTo>
                    <a:pt x="427924" y="139396"/>
                  </a:lnTo>
                  <a:lnTo>
                    <a:pt x="468973" y="157107"/>
                  </a:lnTo>
                  <a:lnTo>
                    <a:pt x="485019" y="179662"/>
                  </a:lnTo>
                  <a:lnTo>
                    <a:pt x="496807" y="205579"/>
                  </a:lnTo>
                  <a:lnTo>
                    <a:pt x="510728" y="228711"/>
                  </a:lnTo>
                  <a:lnTo>
                    <a:pt x="533173" y="242910"/>
                  </a:lnTo>
                  <a:lnTo>
                    <a:pt x="574629" y="240780"/>
                  </a:lnTo>
                  <a:lnTo>
                    <a:pt x="599713" y="214385"/>
                  </a:lnTo>
                  <a:lnTo>
                    <a:pt x="616384" y="175521"/>
                  </a:lnTo>
                  <a:lnTo>
                    <a:pt x="632604" y="135984"/>
                  </a:lnTo>
                  <a:lnTo>
                    <a:pt x="656331" y="107568"/>
                  </a:lnTo>
                  <a:lnTo>
                    <a:pt x="680495" y="98523"/>
                  </a:lnTo>
                  <a:lnTo>
                    <a:pt x="705403" y="99486"/>
                  </a:lnTo>
                  <a:lnTo>
                    <a:pt x="727927" y="109742"/>
                  </a:lnTo>
                  <a:lnTo>
                    <a:pt x="744943" y="128582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6628867" y="1920251"/>
              <a:ext cx="42545" cy="53975"/>
            </a:xfrm>
            <a:custGeom>
              <a:avLst/>
              <a:gdLst/>
              <a:ahLst/>
              <a:cxnLst/>
              <a:rect l="l" t="t" r="r" b="b"/>
              <a:pathLst>
                <a:path w="42545" h="53975">
                  <a:moveTo>
                    <a:pt x="21029" y="0"/>
                  </a:moveTo>
                  <a:lnTo>
                    <a:pt x="13115" y="1960"/>
                  </a:lnTo>
                  <a:lnTo>
                    <a:pt x="6158" y="7843"/>
                  </a:lnTo>
                  <a:lnTo>
                    <a:pt x="1539" y="16702"/>
                  </a:lnTo>
                  <a:lnTo>
                    <a:pt x="0" y="26780"/>
                  </a:lnTo>
                  <a:lnTo>
                    <a:pt x="1539" y="36856"/>
                  </a:lnTo>
                  <a:lnTo>
                    <a:pt x="6158" y="45715"/>
                  </a:lnTo>
                  <a:lnTo>
                    <a:pt x="13115" y="51598"/>
                  </a:lnTo>
                  <a:lnTo>
                    <a:pt x="21029" y="53559"/>
                  </a:lnTo>
                  <a:lnTo>
                    <a:pt x="28942" y="51598"/>
                  </a:lnTo>
                  <a:lnTo>
                    <a:pt x="35898" y="45715"/>
                  </a:lnTo>
                  <a:lnTo>
                    <a:pt x="40518" y="36856"/>
                  </a:lnTo>
                  <a:lnTo>
                    <a:pt x="42058" y="26780"/>
                  </a:lnTo>
                  <a:lnTo>
                    <a:pt x="40518" y="16702"/>
                  </a:lnTo>
                  <a:lnTo>
                    <a:pt x="35898" y="7843"/>
                  </a:lnTo>
                  <a:lnTo>
                    <a:pt x="28942" y="1960"/>
                  </a:lnTo>
                  <a:lnTo>
                    <a:pt x="21029" y="0"/>
                  </a:lnTo>
                  <a:close/>
                </a:path>
              </a:pathLst>
            </a:custGeom>
            <a:solidFill>
              <a:srgbClr val="D000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6901152" y="2030207"/>
              <a:ext cx="732790" cy="195580"/>
            </a:xfrm>
            <a:custGeom>
              <a:avLst/>
              <a:gdLst/>
              <a:ahLst/>
              <a:cxnLst/>
              <a:rect l="l" t="t" r="r" b="b"/>
              <a:pathLst>
                <a:path w="732790" h="195580">
                  <a:moveTo>
                    <a:pt x="8122" y="195408"/>
                  </a:moveTo>
                  <a:lnTo>
                    <a:pt x="0" y="160512"/>
                  </a:lnTo>
                  <a:lnTo>
                    <a:pt x="7859" y="126841"/>
                  </a:lnTo>
                  <a:lnTo>
                    <a:pt x="29413" y="99173"/>
                  </a:lnTo>
                  <a:lnTo>
                    <a:pt x="62371" y="82284"/>
                  </a:lnTo>
                  <a:lnTo>
                    <a:pt x="106189" y="81546"/>
                  </a:lnTo>
                  <a:lnTo>
                    <a:pt x="145480" y="98345"/>
                  </a:lnTo>
                  <a:lnTo>
                    <a:pt x="182422" y="124496"/>
                  </a:lnTo>
                  <a:lnTo>
                    <a:pt x="219192" y="151815"/>
                  </a:lnTo>
                  <a:lnTo>
                    <a:pt x="257967" y="172116"/>
                  </a:lnTo>
                  <a:lnTo>
                    <a:pt x="300924" y="177214"/>
                  </a:lnTo>
                  <a:lnTo>
                    <a:pt x="345989" y="161463"/>
                  </a:lnTo>
                  <a:lnTo>
                    <a:pt x="388843" y="136033"/>
                  </a:lnTo>
                  <a:lnTo>
                    <a:pt x="431476" y="117597"/>
                  </a:lnTo>
                  <a:lnTo>
                    <a:pt x="475876" y="122830"/>
                  </a:lnTo>
                  <a:lnTo>
                    <a:pt x="497702" y="139854"/>
                  </a:lnTo>
                  <a:lnTo>
                    <a:pt x="516410" y="161317"/>
                  </a:lnTo>
                  <a:lnTo>
                    <a:pt x="536365" y="179502"/>
                  </a:lnTo>
                  <a:lnTo>
                    <a:pt x="601048" y="172792"/>
                  </a:lnTo>
                  <a:lnTo>
                    <a:pt x="622396" y="98317"/>
                  </a:lnTo>
                  <a:lnTo>
                    <a:pt x="626631" y="55793"/>
                  </a:lnTo>
                  <a:lnTo>
                    <a:pt x="641241" y="21778"/>
                  </a:lnTo>
                  <a:lnTo>
                    <a:pt x="661810" y="6201"/>
                  </a:lnTo>
                  <a:lnTo>
                    <a:pt x="685952" y="0"/>
                  </a:lnTo>
                  <a:lnTo>
                    <a:pt x="710468" y="3386"/>
                  </a:lnTo>
                  <a:lnTo>
                    <a:pt x="732162" y="16572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6890649" y="2206171"/>
              <a:ext cx="43180" cy="52705"/>
            </a:xfrm>
            <a:custGeom>
              <a:avLst/>
              <a:gdLst/>
              <a:ahLst/>
              <a:cxnLst/>
              <a:rect l="l" t="t" r="r" b="b"/>
              <a:pathLst>
                <a:path w="43179" h="52705">
                  <a:moveTo>
                    <a:pt x="22042" y="0"/>
                  </a:moveTo>
                  <a:lnTo>
                    <a:pt x="13898" y="384"/>
                  </a:lnTo>
                  <a:lnTo>
                    <a:pt x="6876" y="4526"/>
                  </a:lnTo>
                  <a:lnTo>
                    <a:pt x="1893" y="12152"/>
                  </a:lnTo>
                  <a:lnTo>
                    <a:pt x="0" y="21962"/>
                  </a:lnTo>
                  <a:lnTo>
                    <a:pt x="1406" y="32059"/>
                  </a:lnTo>
                  <a:lnTo>
                    <a:pt x="5763" y="41275"/>
                  </a:lnTo>
                  <a:lnTo>
                    <a:pt x="12724" y="48442"/>
                  </a:lnTo>
                  <a:lnTo>
                    <a:pt x="21072" y="52089"/>
                  </a:lnTo>
                  <a:lnTo>
                    <a:pt x="29215" y="51705"/>
                  </a:lnTo>
                  <a:lnTo>
                    <a:pt x="36237" y="47563"/>
                  </a:lnTo>
                  <a:lnTo>
                    <a:pt x="41221" y="39937"/>
                  </a:lnTo>
                  <a:lnTo>
                    <a:pt x="43114" y="30127"/>
                  </a:lnTo>
                  <a:lnTo>
                    <a:pt x="41708" y="20031"/>
                  </a:lnTo>
                  <a:lnTo>
                    <a:pt x="37350" y="10815"/>
                  </a:lnTo>
                  <a:lnTo>
                    <a:pt x="30391" y="3647"/>
                  </a:lnTo>
                  <a:lnTo>
                    <a:pt x="22042" y="0"/>
                  </a:lnTo>
                  <a:close/>
                </a:path>
              </a:pathLst>
            </a:custGeom>
            <a:solidFill>
              <a:srgbClr val="D000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0" name="object 90"/>
          <p:cNvGrpSpPr/>
          <p:nvPr/>
        </p:nvGrpSpPr>
        <p:grpSpPr>
          <a:xfrm>
            <a:off x="6270304" y="1923671"/>
            <a:ext cx="235585" cy="76200"/>
            <a:chOff x="6270304" y="1923671"/>
            <a:chExt cx="235585" cy="76200"/>
          </a:xfrm>
        </p:grpSpPr>
        <p:sp>
          <p:nvSpPr>
            <p:cNvPr id="91" name="object 91"/>
            <p:cNvSpPr/>
            <p:nvPr/>
          </p:nvSpPr>
          <p:spPr>
            <a:xfrm>
              <a:off x="6270304" y="1961771"/>
              <a:ext cx="165735" cy="0"/>
            </a:xfrm>
            <a:custGeom>
              <a:avLst/>
              <a:gdLst/>
              <a:ahLst/>
              <a:cxnLst/>
              <a:rect l="l" t="t" r="r" b="b"/>
              <a:pathLst>
                <a:path w="165735">
                  <a:moveTo>
                    <a:pt x="0" y="0"/>
                  </a:moveTo>
                  <a:lnTo>
                    <a:pt x="159077" y="0"/>
                  </a:lnTo>
                  <a:lnTo>
                    <a:pt x="165427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6429382" y="19236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0"/>
                  </a:moveTo>
                  <a:lnTo>
                    <a:pt x="0" y="76200"/>
                  </a:lnTo>
                  <a:lnTo>
                    <a:pt x="76199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3" name="object 93"/>
          <p:cNvSpPr txBox="1"/>
          <p:nvPr/>
        </p:nvSpPr>
        <p:spPr>
          <a:xfrm>
            <a:off x="4406900" y="1701800"/>
            <a:ext cx="9969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15" dirty="0">
                <a:latin typeface="Arial"/>
                <a:cs typeface="Arial"/>
              </a:rPr>
              <a:t>5’</a:t>
            </a:r>
            <a:endParaRPr sz="700">
              <a:latin typeface="Arial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5422900" y="1714500"/>
            <a:ext cx="9969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15" dirty="0">
                <a:latin typeface="Arial"/>
                <a:cs typeface="Arial"/>
              </a:rPr>
              <a:t>3’</a:t>
            </a:r>
            <a:endParaRPr sz="700">
              <a:latin typeface="Arial"/>
              <a:cs typeface="Arial"/>
            </a:endParaRPr>
          </a:p>
        </p:txBody>
      </p:sp>
      <p:pic>
        <p:nvPicPr>
          <p:cNvPr id="95" name="object 95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3643412" y="2251335"/>
            <a:ext cx="59115" cy="7282406"/>
          </a:xfrm>
          <a:prstGeom prst="rect">
            <a:avLst/>
          </a:prstGeom>
        </p:spPr>
      </p:pic>
      <p:sp>
        <p:nvSpPr>
          <p:cNvPr id="99" name="object 99"/>
          <p:cNvSpPr txBox="1"/>
          <p:nvPr/>
        </p:nvSpPr>
        <p:spPr>
          <a:xfrm>
            <a:off x="558800" y="1676400"/>
            <a:ext cx="26758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495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Work</a:t>
            </a:r>
            <a:r>
              <a:rPr sz="3600" spc="-7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3600" spc="765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flow</a:t>
            </a:r>
            <a:endParaRPr sz="3600" dirty="0">
              <a:solidFill>
                <a:schemeClr val="accent2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8648700" y="9372600"/>
            <a:ext cx="426402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i="1" spc="-5" dirty="0">
                <a:latin typeface="Arial"/>
                <a:cs typeface="Arial"/>
              </a:rPr>
              <a:t>Cipriano and Ballarino, FMB</a:t>
            </a:r>
            <a:r>
              <a:rPr sz="2100" b="1" i="1" spc="-35" dirty="0">
                <a:latin typeface="Arial"/>
                <a:cs typeface="Arial"/>
              </a:rPr>
              <a:t> </a:t>
            </a:r>
            <a:r>
              <a:rPr sz="2100" b="1" i="1" dirty="0">
                <a:latin typeface="Arial"/>
                <a:cs typeface="Arial"/>
              </a:rPr>
              <a:t>2018</a:t>
            </a:r>
            <a:endParaRPr sz="2100">
              <a:latin typeface="Arial"/>
              <a:cs typeface="Arial"/>
            </a:endParaRPr>
          </a:p>
        </p:txBody>
      </p:sp>
      <p:sp>
        <p:nvSpPr>
          <p:cNvPr id="103" name="Rounded Rectangle 102">
            <a:extLst>
              <a:ext uri="{FF2B5EF4-FFF2-40B4-BE49-F238E27FC236}">
                <a16:creationId xmlns:a16="http://schemas.microsoft.com/office/drawing/2014/main" id="{20EC51CA-FF6C-A442-A87C-4C9EA0458AC6}"/>
              </a:ext>
            </a:extLst>
          </p:cNvPr>
          <p:cNvSpPr/>
          <p:nvPr/>
        </p:nvSpPr>
        <p:spPr>
          <a:xfrm>
            <a:off x="-41392" y="-15882"/>
            <a:ext cx="13173192" cy="102572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object 2">
            <a:extLst>
              <a:ext uri="{FF2B5EF4-FFF2-40B4-BE49-F238E27FC236}">
                <a16:creationId xmlns:a16="http://schemas.microsoft.com/office/drawing/2014/main" id="{19C6282A-46A8-5947-A5C0-A784AAD35ECF}"/>
              </a:ext>
            </a:extLst>
          </p:cNvPr>
          <p:cNvSpPr txBox="1">
            <a:spLocks/>
          </p:cNvSpPr>
          <p:nvPr/>
        </p:nvSpPr>
        <p:spPr>
          <a:xfrm>
            <a:off x="195673" y="67510"/>
            <a:ext cx="7491050" cy="718558"/>
          </a:xfrm>
          <a:prstGeom prst="rect">
            <a:avLst/>
          </a:prstGeom>
          <a:ln>
            <a:noFill/>
          </a:ln>
        </p:spPr>
        <p:txBody>
          <a:bodyPr vert="horz" wrap="square" lIns="0" tIns="18062" rIns="0" bIns="0" rtlCol="0">
            <a:spAutoFit/>
          </a:bodyPr>
          <a:lstStyle>
            <a:lvl1pPr>
              <a:defRPr sz="6300" b="0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8062">
              <a:spcBef>
                <a:spcPts val="142"/>
              </a:spcBef>
            </a:pPr>
            <a:r>
              <a:rPr lang="it-IT" sz="4551" kern="0" spc="-7" dirty="0" err="1">
                <a:solidFill>
                  <a:schemeClr val="bg1"/>
                </a:solidFill>
                <a:latin typeface="+mn-lt"/>
              </a:rPr>
              <a:t>Exogenous</a:t>
            </a:r>
            <a:r>
              <a:rPr lang="it-IT" sz="4551" kern="0" spc="-7" dirty="0">
                <a:solidFill>
                  <a:schemeClr val="bg1"/>
                </a:solidFill>
                <a:latin typeface="+mn-lt"/>
              </a:rPr>
              <a:t> RNA </a:t>
            </a:r>
            <a:r>
              <a:rPr lang="it-IT" sz="4551" kern="0" spc="-7" dirty="0" err="1">
                <a:solidFill>
                  <a:schemeClr val="bg1"/>
                </a:solidFill>
                <a:latin typeface="+mn-lt"/>
              </a:rPr>
              <a:t>caputure</a:t>
            </a:r>
            <a:endParaRPr lang="it-IT" sz="4551" kern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1442" name="Picture 2">
            <a:extLst>
              <a:ext uri="{FF2B5EF4-FFF2-40B4-BE49-F238E27FC236}">
                <a16:creationId xmlns:a16="http://schemas.microsoft.com/office/drawing/2014/main" id="{2A4C1D23-FA07-604D-8BA3-4ED3AFED7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93" b="56405"/>
          <a:stretch/>
        </p:blipFill>
        <p:spPr bwMode="auto">
          <a:xfrm>
            <a:off x="9207313" y="3227993"/>
            <a:ext cx="2469251" cy="284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8600" y="2438400"/>
            <a:ext cx="12537440" cy="236474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 marR="5080" algn="ctr">
              <a:lnSpc>
                <a:spcPct val="102200"/>
              </a:lnSpc>
              <a:spcBef>
                <a:spcPts val="15"/>
              </a:spcBef>
            </a:pPr>
            <a:r>
              <a:rPr sz="3100" spc="-5" dirty="0">
                <a:latin typeface="Arial" panose="020B0604020202020204" pitchFamily="34" charset="0"/>
                <a:cs typeface="Arial" panose="020B0604020202020204" pitchFamily="34" charset="0"/>
              </a:rPr>
              <a:t>The SDS boiling phase will dissociate bound material from the resin,  including complexes bound specifically through the </a:t>
            </a:r>
            <a:r>
              <a:rPr sz="3100" dirty="0">
                <a:latin typeface="Arial" panose="020B0604020202020204" pitchFamily="34" charset="0"/>
                <a:cs typeface="Arial" panose="020B0604020202020204" pitchFamily="34" charset="0"/>
              </a:rPr>
              <a:t>tag </a:t>
            </a:r>
            <a:r>
              <a:rPr sz="3100" spc="-5" dirty="0">
                <a:latin typeface="Arial" panose="020B0604020202020204" pitchFamily="34" charset="0"/>
                <a:cs typeface="Arial" panose="020B0604020202020204" pitchFamily="34" charset="0"/>
              </a:rPr>
              <a:t>and those  bound non-specifically directly </a:t>
            </a:r>
            <a:r>
              <a:rPr sz="31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sz="3100" spc="-5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31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100" spc="-5" dirty="0">
                <a:latin typeface="Arial" panose="020B0604020202020204" pitchFamily="34" charset="0"/>
                <a:cs typeface="Arial" panose="020B0604020202020204" pitchFamily="34" charset="0"/>
              </a:rPr>
              <a:t>resin</a:t>
            </a:r>
            <a:endParaRPr sz="3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0955" algn="ctr">
              <a:lnSpc>
                <a:spcPct val="100000"/>
              </a:lnSpc>
              <a:spcBef>
                <a:spcPts val="2780"/>
              </a:spcBef>
              <a:tabLst>
                <a:tab pos="2834640" algn="l"/>
              </a:tabLst>
            </a:pPr>
            <a:r>
              <a:rPr sz="3600" b="1" spc="-5" dirty="0">
                <a:latin typeface="Arial" panose="020B0604020202020204" pitchFamily="34" charset="0"/>
                <a:cs typeface="Arial" panose="020B0604020202020204" pitchFamily="34" charset="0"/>
              </a:rPr>
              <a:t>NEGATIVE	CONTROLL</a:t>
            </a:r>
            <a:endParaRPr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00200" y="6946900"/>
            <a:ext cx="9758680" cy="146304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 marR="5080" indent="-4445" algn="ctr">
              <a:lnSpc>
                <a:spcPct val="102200"/>
              </a:lnSpc>
              <a:spcBef>
                <a:spcPts val="15"/>
              </a:spcBef>
            </a:pPr>
            <a:r>
              <a:rPr sz="3100" spc="-35" dirty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sz="3100" spc="-5" dirty="0">
                <a:latin typeface="Arial" panose="020B0604020202020204" pitchFamily="34" charset="0"/>
                <a:cs typeface="Arial" panose="020B0604020202020204" pitchFamily="34" charset="0"/>
              </a:rPr>
              <a:t>the exogenous RNA pulldown Is difficult  discriminate between real and </a:t>
            </a:r>
            <a:r>
              <a:rPr sz="3100" dirty="0">
                <a:latin typeface="Arial" panose="020B0604020202020204" pitchFamily="34" charset="0"/>
                <a:cs typeface="Arial" panose="020B0604020202020204" pitchFamily="34" charset="0"/>
              </a:rPr>
              <a:t>fake </a:t>
            </a:r>
            <a:r>
              <a:rPr sz="3100" spc="-5" dirty="0">
                <a:latin typeface="Arial" panose="020B0604020202020204" pitchFamily="34" charset="0"/>
                <a:cs typeface="Arial" panose="020B0604020202020204" pitchFamily="34" charset="0"/>
              </a:rPr>
              <a:t>interactions since  many interactions can occur just </a:t>
            </a:r>
            <a:r>
              <a:rPr sz="3100" i="1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3100" i="1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100" i="1" spc="-5" dirty="0">
                <a:latin typeface="Arial" panose="020B0604020202020204" pitchFamily="34" charset="0"/>
                <a:cs typeface="Arial" panose="020B0604020202020204" pitchFamily="34" charset="0"/>
              </a:rPr>
              <a:t>vitro</a:t>
            </a:r>
            <a:endParaRPr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A39A12E-4ECB-E344-8F3E-FD0FCF8106E2}"/>
              </a:ext>
            </a:extLst>
          </p:cNvPr>
          <p:cNvSpPr/>
          <p:nvPr/>
        </p:nvSpPr>
        <p:spPr>
          <a:xfrm>
            <a:off x="-41392" y="-15882"/>
            <a:ext cx="13173192" cy="102572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C74BBDE3-A01B-874D-B597-08A3EAE160BE}"/>
              </a:ext>
            </a:extLst>
          </p:cNvPr>
          <p:cNvSpPr txBox="1">
            <a:spLocks/>
          </p:cNvSpPr>
          <p:nvPr/>
        </p:nvSpPr>
        <p:spPr>
          <a:xfrm>
            <a:off x="195673" y="67510"/>
            <a:ext cx="7491050" cy="718558"/>
          </a:xfrm>
          <a:prstGeom prst="rect">
            <a:avLst/>
          </a:prstGeom>
          <a:ln>
            <a:noFill/>
          </a:ln>
        </p:spPr>
        <p:txBody>
          <a:bodyPr vert="horz" wrap="square" lIns="0" tIns="18062" rIns="0" bIns="0" rtlCol="0">
            <a:spAutoFit/>
          </a:bodyPr>
          <a:lstStyle>
            <a:lvl1pPr>
              <a:defRPr sz="6300" b="0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8062">
              <a:spcBef>
                <a:spcPts val="142"/>
              </a:spcBef>
            </a:pPr>
            <a:r>
              <a:rPr lang="it-IT" sz="4551" kern="0" spc="-7" dirty="0" err="1">
                <a:solidFill>
                  <a:schemeClr val="bg1"/>
                </a:solidFill>
                <a:latin typeface="+mn-lt"/>
              </a:rPr>
              <a:t>Exogenous</a:t>
            </a:r>
            <a:r>
              <a:rPr lang="it-IT" sz="4551" kern="0" spc="-7" dirty="0">
                <a:solidFill>
                  <a:schemeClr val="bg1"/>
                </a:solidFill>
                <a:latin typeface="+mn-lt"/>
              </a:rPr>
              <a:t> RNA </a:t>
            </a:r>
            <a:r>
              <a:rPr lang="it-IT" sz="4551" kern="0" spc="-7" dirty="0" err="1">
                <a:solidFill>
                  <a:schemeClr val="bg1"/>
                </a:solidFill>
                <a:latin typeface="+mn-lt"/>
              </a:rPr>
              <a:t>caputure</a:t>
            </a:r>
            <a:endParaRPr lang="it-IT" sz="4551" kern="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2F070B9-8E42-D748-B233-E10D46796F26}"/>
              </a:ext>
            </a:extLst>
          </p:cNvPr>
          <p:cNvSpPr/>
          <p:nvPr/>
        </p:nvSpPr>
        <p:spPr>
          <a:xfrm>
            <a:off x="-41392" y="-15882"/>
            <a:ext cx="13173192" cy="102572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5CE16F95-6220-A545-BC54-7D7A930787C8}"/>
              </a:ext>
            </a:extLst>
          </p:cNvPr>
          <p:cNvSpPr txBox="1">
            <a:spLocks/>
          </p:cNvSpPr>
          <p:nvPr/>
        </p:nvSpPr>
        <p:spPr>
          <a:xfrm>
            <a:off x="195672" y="67510"/>
            <a:ext cx="12936128" cy="718558"/>
          </a:xfrm>
          <a:prstGeom prst="rect">
            <a:avLst/>
          </a:prstGeom>
          <a:ln>
            <a:noFill/>
          </a:ln>
        </p:spPr>
        <p:txBody>
          <a:bodyPr vert="horz" wrap="square" lIns="0" tIns="18062" rIns="0" bIns="0" rtlCol="0">
            <a:spAutoFit/>
          </a:bodyPr>
          <a:lstStyle>
            <a:lvl1pPr>
              <a:defRPr sz="6300" b="0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8062">
              <a:spcBef>
                <a:spcPts val="142"/>
              </a:spcBef>
            </a:pPr>
            <a:r>
              <a:rPr lang="it-IT" sz="4551" kern="0" spc="-7" dirty="0" err="1">
                <a:solidFill>
                  <a:schemeClr val="bg1"/>
                </a:solidFill>
                <a:latin typeface="+mn-lt"/>
              </a:rPr>
              <a:t>Exogenous</a:t>
            </a:r>
            <a:r>
              <a:rPr lang="it-IT" sz="4551" kern="0" spc="-7" dirty="0">
                <a:solidFill>
                  <a:schemeClr val="bg1"/>
                </a:solidFill>
                <a:latin typeface="+mn-lt"/>
              </a:rPr>
              <a:t> RNA </a:t>
            </a:r>
            <a:r>
              <a:rPr lang="it-IT" sz="4551" kern="0" spc="-7" dirty="0" err="1">
                <a:solidFill>
                  <a:schemeClr val="bg1"/>
                </a:solidFill>
                <a:latin typeface="+mn-lt"/>
              </a:rPr>
              <a:t>caputure</a:t>
            </a:r>
            <a:r>
              <a:rPr lang="it-IT" sz="4551" kern="0" spc="-7" dirty="0">
                <a:solidFill>
                  <a:schemeClr val="bg1"/>
                </a:solidFill>
                <a:latin typeface="+mn-lt"/>
              </a:rPr>
              <a:t>. </a:t>
            </a:r>
            <a:r>
              <a:rPr lang="it-IT" sz="4551" kern="0" spc="-7" dirty="0" err="1">
                <a:solidFill>
                  <a:schemeClr val="bg1"/>
                </a:solidFill>
                <a:latin typeface="+mn-lt"/>
              </a:rPr>
              <a:t>It</a:t>
            </a:r>
            <a:r>
              <a:rPr lang="it-IT" sz="4551" kern="0" spc="-7" dirty="0">
                <a:solidFill>
                  <a:schemeClr val="bg1"/>
                </a:solidFill>
                <a:latin typeface="+mn-lt"/>
              </a:rPr>
              <a:t> </a:t>
            </a:r>
            <a:r>
              <a:rPr lang="it-IT" sz="4551" kern="0" spc="-7" dirty="0" err="1">
                <a:solidFill>
                  <a:schemeClr val="bg1"/>
                </a:solidFill>
                <a:latin typeface="+mn-lt"/>
              </a:rPr>
              <a:t>might</a:t>
            </a:r>
            <a:r>
              <a:rPr lang="it-IT" sz="4551" kern="0" spc="-7" dirty="0">
                <a:solidFill>
                  <a:schemeClr val="bg1"/>
                </a:solidFill>
                <a:latin typeface="+mn-lt"/>
              </a:rPr>
              <a:t> </a:t>
            </a:r>
            <a:r>
              <a:rPr lang="it-IT" sz="4551" kern="0" spc="-7" dirty="0" err="1">
                <a:solidFill>
                  <a:schemeClr val="bg1"/>
                </a:solidFill>
                <a:latin typeface="+mn-lt"/>
              </a:rPr>
              <a:t>not</a:t>
            </a:r>
            <a:r>
              <a:rPr lang="it-IT" sz="4551" kern="0" spc="-7" dirty="0">
                <a:solidFill>
                  <a:schemeClr val="bg1"/>
                </a:solidFill>
                <a:latin typeface="+mn-lt"/>
              </a:rPr>
              <a:t> be </a:t>
            </a:r>
            <a:r>
              <a:rPr lang="it-IT" sz="4551" kern="0" spc="-7" dirty="0" err="1">
                <a:solidFill>
                  <a:schemeClr val="bg1"/>
                </a:solidFill>
                <a:latin typeface="+mn-lt"/>
              </a:rPr>
              <a:t>specific</a:t>
            </a:r>
            <a:endParaRPr lang="it-IT" sz="4551" kern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" name="Picture 11" descr="A screenshot of a newspaper&#10;&#10;Description automatically generated">
            <a:extLst>
              <a:ext uri="{FF2B5EF4-FFF2-40B4-BE49-F238E27FC236}">
                <a16:creationId xmlns:a16="http://schemas.microsoft.com/office/drawing/2014/main" id="{6C604484-D0D0-4E4F-A24C-8D5BEF51F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3200"/>
            <a:ext cx="8279791" cy="6553200"/>
          </a:xfrm>
          <a:prstGeom prst="rect">
            <a:avLst/>
          </a:prstGeom>
        </p:spPr>
      </p:pic>
      <p:sp>
        <p:nvSpPr>
          <p:cNvPr id="13" name="object 3">
            <a:extLst>
              <a:ext uri="{FF2B5EF4-FFF2-40B4-BE49-F238E27FC236}">
                <a16:creationId xmlns:a16="http://schemas.microsoft.com/office/drawing/2014/main" id="{8992455D-41EC-1F4B-930D-5B0292B9C120}"/>
              </a:ext>
            </a:extLst>
          </p:cNvPr>
          <p:cNvSpPr txBox="1"/>
          <p:nvPr/>
        </p:nvSpPr>
        <p:spPr>
          <a:xfrm>
            <a:off x="8864600" y="7162800"/>
            <a:ext cx="3683000" cy="457369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 marR="5080" indent="-4445" algn="ctr">
              <a:lnSpc>
                <a:spcPct val="102200"/>
              </a:lnSpc>
              <a:spcBef>
                <a:spcPts val="15"/>
              </a:spcBef>
            </a:pPr>
            <a:r>
              <a:rPr lang="it-IT" sz="3100" spc="-35" dirty="0">
                <a:latin typeface="Arial" panose="020B0604020202020204" pitchFamily="34" charset="0"/>
                <a:cs typeface="Arial" panose="020B0604020202020204" pitchFamily="34" charset="0"/>
              </a:rPr>
              <a:t>EPIC FAIL</a:t>
            </a:r>
            <a:endParaRPr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6086" y="5057569"/>
            <a:ext cx="10672359" cy="39987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927600" y="5994400"/>
            <a:ext cx="2120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Arial"/>
                <a:cs typeface="Arial"/>
              </a:rPr>
              <a:t>?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85000" y="5461000"/>
            <a:ext cx="2120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Arial"/>
                <a:cs typeface="Arial"/>
              </a:rPr>
              <a:t>?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56300" y="5461000"/>
            <a:ext cx="2120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Arial"/>
                <a:cs typeface="Arial"/>
              </a:rPr>
              <a:t>?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20BEECA-71FA-BA4B-B6DA-A3E16B022F29}"/>
              </a:ext>
            </a:extLst>
          </p:cNvPr>
          <p:cNvSpPr/>
          <p:nvPr/>
        </p:nvSpPr>
        <p:spPr>
          <a:xfrm>
            <a:off x="-41392" y="-15882"/>
            <a:ext cx="13173192" cy="102572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B11DB1D8-AEE8-B74D-A8CA-ECDCF3E1C0E2}"/>
              </a:ext>
            </a:extLst>
          </p:cNvPr>
          <p:cNvSpPr txBox="1">
            <a:spLocks/>
          </p:cNvSpPr>
          <p:nvPr/>
        </p:nvSpPr>
        <p:spPr>
          <a:xfrm>
            <a:off x="195672" y="67510"/>
            <a:ext cx="12936128" cy="718558"/>
          </a:xfrm>
          <a:prstGeom prst="rect">
            <a:avLst/>
          </a:prstGeom>
          <a:ln>
            <a:noFill/>
          </a:ln>
        </p:spPr>
        <p:txBody>
          <a:bodyPr vert="horz" wrap="square" lIns="0" tIns="18062" rIns="0" bIns="0" rtlCol="0">
            <a:spAutoFit/>
          </a:bodyPr>
          <a:lstStyle>
            <a:lvl1pPr>
              <a:defRPr sz="6300" b="0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8062">
              <a:spcBef>
                <a:spcPts val="142"/>
              </a:spcBef>
            </a:pPr>
            <a:r>
              <a:rPr lang="it-IT" sz="4551" kern="0" spc="-7" dirty="0" err="1">
                <a:solidFill>
                  <a:schemeClr val="bg1"/>
                </a:solidFill>
                <a:latin typeface="+mn-lt"/>
              </a:rPr>
              <a:t>Endogenous</a:t>
            </a:r>
            <a:r>
              <a:rPr lang="it-IT" sz="4551" kern="0" spc="-7" dirty="0">
                <a:solidFill>
                  <a:schemeClr val="bg1"/>
                </a:solidFill>
                <a:latin typeface="+mn-lt"/>
              </a:rPr>
              <a:t> RNA </a:t>
            </a:r>
            <a:r>
              <a:rPr lang="it-IT" sz="4551" kern="0" spc="-7" dirty="0" err="1">
                <a:solidFill>
                  <a:schemeClr val="bg1"/>
                </a:solidFill>
                <a:latin typeface="+mn-lt"/>
              </a:rPr>
              <a:t>caputure</a:t>
            </a:r>
            <a:r>
              <a:rPr lang="it-IT" sz="4551" kern="0" spc="-7" dirty="0">
                <a:solidFill>
                  <a:schemeClr val="bg1"/>
                </a:solidFill>
                <a:latin typeface="+mn-lt"/>
              </a:rPr>
              <a:t>. RAP</a:t>
            </a:r>
            <a:endParaRPr lang="it-IT" sz="4551" kern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F4A43933-764B-1749-8272-E8DD51FD5E20}"/>
              </a:ext>
            </a:extLst>
          </p:cNvPr>
          <p:cNvSpPr txBox="1"/>
          <p:nvPr/>
        </p:nvSpPr>
        <p:spPr>
          <a:xfrm>
            <a:off x="93510" y="1144858"/>
            <a:ext cx="12715955" cy="690730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254000">
              <a:spcBef>
                <a:spcPts val="100"/>
              </a:spcBef>
              <a:tabLst>
                <a:tab pos="4624705" algn="l"/>
              </a:tabLst>
            </a:pPr>
            <a:r>
              <a:rPr lang="en-GB" sz="2400" b="1" spc="-5" dirty="0">
                <a:solidFill>
                  <a:srgbClr val="5F5F5F"/>
                </a:solidFill>
                <a:cs typeface="Century Schoolbook"/>
              </a:rPr>
              <a:t>AIM: Identification of the protein interactors of an RNA  Bait: RNA output: Protein/RNA</a:t>
            </a:r>
            <a:endParaRPr lang="en-GB" sz="3200" dirty="0">
              <a:cs typeface="Century Schoolbook"/>
            </a:endParaRPr>
          </a:p>
          <a:p>
            <a:pPr marL="12700" marR="5080">
              <a:lnSpc>
                <a:spcPct val="102299"/>
              </a:lnSpc>
            </a:pPr>
            <a:r>
              <a:rPr lang="en-GB" sz="2000" b="1" spc="-5" dirty="0">
                <a:cs typeface="Century Schoolbook"/>
              </a:rPr>
              <a:t>RAP (RNA affinity pull down) </a:t>
            </a:r>
            <a:r>
              <a:rPr lang="en-GB" sz="2000" dirty="0">
                <a:cs typeface="Century Schoolbook"/>
              </a:rPr>
              <a:t>a pulldown technique </a:t>
            </a:r>
            <a:r>
              <a:rPr lang="en-GB" sz="2000" spc="-5" dirty="0">
                <a:cs typeface="Century Schoolbook"/>
              </a:rPr>
              <a:t>used </a:t>
            </a:r>
            <a:r>
              <a:rPr lang="en-GB" sz="2000" dirty="0">
                <a:cs typeface="Century Schoolbook"/>
              </a:rPr>
              <a:t>to  </a:t>
            </a:r>
            <a:r>
              <a:rPr lang="en-GB" sz="2000" spc="-5" dirty="0">
                <a:cs typeface="Century Schoolbook"/>
              </a:rPr>
              <a:t>investigate the interaction between RNA and proteins. </a:t>
            </a:r>
            <a:endParaRPr lang="en-GB" sz="2000" dirty="0">
              <a:cs typeface="Century Schoolbook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240224" y="3047680"/>
            <a:ext cx="4196715" cy="505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Cambria"/>
                <a:cs typeface="Cambria"/>
              </a:rPr>
              <a:t>2 </a:t>
            </a:r>
            <a:r>
              <a:rPr sz="2000" b="1" spc="-5" dirty="0">
                <a:latin typeface="Cambria"/>
                <a:cs typeface="Cambria"/>
              </a:rPr>
              <a:t>Cell </a:t>
            </a:r>
            <a:r>
              <a:rPr sz="2000" b="1" spc="-20" dirty="0">
                <a:latin typeface="Cambria"/>
                <a:cs typeface="Cambria"/>
              </a:rPr>
              <a:t>lysis</a:t>
            </a:r>
            <a:endParaRPr sz="2000" dirty="0">
              <a:latin typeface="Cambria"/>
              <a:cs typeface="Cambria"/>
            </a:endParaRPr>
          </a:p>
          <a:p>
            <a:pPr>
              <a:lnSpc>
                <a:spcPct val="100000"/>
              </a:lnSpc>
            </a:pPr>
            <a:endParaRPr sz="2300" dirty="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1900"/>
              </a:spcBef>
            </a:pPr>
            <a:r>
              <a:rPr sz="2000" b="1" dirty="0">
                <a:latin typeface="Cambria"/>
                <a:cs typeface="Cambria"/>
              </a:rPr>
              <a:t>3. </a:t>
            </a:r>
            <a:r>
              <a:rPr sz="2000" b="1" spc="-5" dirty="0">
                <a:latin typeface="Cambria"/>
                <a:cs typeface="Cambria"/>
              </a:rPr>
              <a:t>Cell </a:t>
            </a:r>
            <a:r>
              <a:rPr sz="2000" b="1" spc="-10" dirty="0">
                <a:latin typeface="Cambria"/>
                <a:cs typeface="Cambria"/>
              </a:rPr>
              <a:t>extract/probes</a:t>
            </a:r>
            <a:r>
              <a:rPr sz="2000" b="1" spc="-15" dirty="0">
                <a:latin typeface="Cambria"/>
                <a:cs typeface="Cambria"/>
              </a:rPr>
              <a:t> </a:t>
            </a:r>
            <a:r>
              <a:rPr sz="2000" b="1" spc="-5" dirty="0">
                <a:latin typeface="Cambria"/>
                <a:cs typeface="Cambria"/>
              </a:rPr>
              <a:t>incubation</a:t>
            </a:r>
            <a:endParaRPr sz="2000" dirty="0">
              <a:latin typeface="Cambria"/>
              <a:cs typeface="Cambria"/>
            </a:endParaRPr>
          </a:p>
          <a:p>
            <a:pPr>
              <a:lnSpc>
                <a:spcPct val="100000"/>
              </a:lnSpc>
            </a:pPr>
            <a:endParaRPr sz="2300" dirty="0">
              <a:latin typeface="Cambria"/>
              <a:cs typeface="Cambria"/>
            </a:endParaRPr>
          </a:p>
          <a:p>
            <a:pPr marL="277495" indent="-265430">
              <a:lnSpc>
                <a:spcPct val="100000"/>
              </a:lnSpc>
              <a:spcBef>
                <a:spcPts val="1905"/>
              </a:spcBef>
              <a:buAutoNum type="arabicPeriod" startAt="3"/>
              <a:tabLst>
                <a:tab pos="278130" algn="l"/>
              </a:tabLst>
            </a:pPr>
            <a:r>
              <a:rPr sz="2000" b="1" dirty="0">
                <a:latin typeface="Cambria"/>
                <a:cs typeface="Cambria"/>
              </a:rPr>
              <a:t>Binding</a:t>
            </a:r>
            <a:r>
              <a:rPr sz="2000" b="1" spc="-10" dirty="0">
                <a:latin typeface="Cambria"/>
                <a:cs typeface="Cambria"/>
              </a:rPr>
              <a:t> step</a:t>
            </a:r>
            <a:endParaRPr sz="2000" dirty="0">
              <a:latin typeface="Cambria"/>
              <a:cs typeface="Cambria"/>
            </a:endParaRPr>
          </a:p>
          <a:p>
            <a:pPr>
              <a:lnSpc>
                <a:spcPct val="100000"/>
              </a:lnSpc>
              <a:buFont typeface="Cambria"/>
              <a:buAutoNum type="arabicPeriod" startAt="3"/>
            </a:pPr>
            <a:endParaRPr sz="2300" dirty="0">
              <a:latin typeface="Cambria"/>
              <a:cs typeface="Cambria"/>
            </a:endParaRPr>
          </a:p>
          <a:p>
            <a:pPr marL="12700" marR="192405">
              <a:lnSpc>
                <a:spcPts val="2300"/>
              </a:lnSpc>
              <a:spcBef>
                <a:spcPts val="2065"/>
              </a:spcBef>
              <a:buAutoNum type="arabicPeriod" startAt="3"/>
              <a:tabLst>
                <a:tab pos="278130" algn="l"/>
              </a:tabLst>
            </a:pPr>
            <a:r>
              <a:rPr sz="2000" b="1" spc="-5" dirty="0">
                <a:latin typeface="Cambria"/>
                <a:cs typeface="Cambria"/>
              </a:rPr>
              <a:t>Introduction of </a:t>
            </a:r>
            <a:r>
              <a:rPr sz="2000" b="1" spc="-10" dirty="0">
                <a:latin typeface="Cambria"/>
                <a:cs typeface="Cambria"/>
              </a:rPr>
              <a:t>Streptavidin-  </a:t>
            </a:r>
            <a:r>
              <a:rPr sz="2000" b="1" spc="-5" dirty="0">
                <a:latin typeface="Cambria"/>
                <a:cs typeface="Cambria"/>
              </a:rPr>
              <a:t>magnetic </a:t>
            </a:r>
            <a:r>
              <a:rPr sz="2000" b="1" dirty="0">
                <a:latin typeface="Cambria"/>
                <a:cs typeface="Cambria"/>
              </a:rPr>
              <a:t>beads and </a:t>
            </a:r>
            <a:r>
              <a:rPr sz="2000" b="1" spc="-10" dirty="0">
                <a:latin typeface="Cambria"/>
                <a:cs typeface="Cambria"/>
              </a:rPr>
              <a:t>Capture RNA/  </a:t>
            </a:r>
            <a:r>
              <a:rPr sz="2000" b="1" spc="-15" dirty="0">
                <a:latin typeface="Cambria"/>
                <a:cs typeface="Cambria"/>
              </a:rPr>
              <a:t>probescomplexes </a:t>
            </a:r>
            <a:r>
              <a:rPr sz="2000" b="1" spc="-10" dirty="0">
                <a:latin typeface="Cambria"/>
                <a:cs typeface="Cambria"/>
              </a:rPr>
              <a:t>from</a:t>
            </a:r>
            <a:r>
              <a:rPr sz="2000" b="1" spc="5" dirty="0">
                <a:latin typeface="Cambria"/>
                <a:cs typeface="Cambria"/>
              </a:rPr>
              <a:t> </a:t>
            </a:r>
            <a:r>
              <a:rPr sz="2000" b="1" spc="-20" dirty="0">
                <a:latin typeface="Cambria"/>
                <a:cs typeface="Cambria"/>
              </a:rPr>
              <a:t>lysate</a:t>
            </a:r>
            <a:endParaRPr sz="2000" dirty="0">
              <a:latin typeface="Cambria"/>
              <a:cs typeface="Cambria"/>
            </a:endParaRPr>
          </a:p>
          <a:p>
            <a:pPr>
              <a:lnSpc>
                <a:spcPct val="100000"/>
              </a:lnSpc>
              <a:buFont typeface="Cambria"/>
              <a:buAutoNum type="arabicPeriod" startAt="3"/>
            </a:pPr>
            <a:endParaRPr sz="2300" dirty="0">
              <a:latin typeface="Cambria"/>
              <a:cs typeface="Cambria"/>
            </a:endParaRPr>
          </a:p>
          <a:p>
            <a:pPr marL="12700" marR="5080">
              <a:lnSpc>
                <a:spcPts val="2300"/>
              </a:lnSpc>
              <a:spcBef>
                <a:spcPts val="2005"/>
              </a:spcBef>
              <a:buAutoNum type="arabicPeriod" startAt="3"/>
              <a:tabLst>
                <a:tab pos="278130" algn="l"/>
              </a:tabLst>
            </a:pPr>
            <a:r>
              <a:rPr sz="2000" b="1" spc="-10" dirty="0">
                <a:latin typeface="Cambria"/>
                <a:cs typeface="Cambria"/>
              </a:rPr>
              <a:t>PuriIication </a:t>
            </a:r>
            <a:r>
              <a:rPr sz="2000" b="1" spc="-5" dirty="0">
                <a:latin typeface="Cambria"/>
                <a:cs typeface="Cambria"/>
              </a:rPr>
              <a:t>of </a:t>
            </a:r>
            <a:r>
              <a:rPr sz="2000" b="1" spc="-10" dirty="0">
                <a:latin typeface="Cambria"/>
                <a:cs typeface="Cambria"/>
              </a:rPr>
              <a:t>RNA/probes  </a:t>
            </a:r>
            <a:r>
              <a:rPr sz="2000" b="1" spc="-15" dirty="0">
                <a:latin typeface="Cambria"/>
                <a:cs typeface="Cambria"/>
              </a:rPr>
              <a:t>complexes </a:t>
            </a:r>
            <a:r>
              <a:rPr sz="2000" b="1" dirty="0">
                <a:latin typeface="Cambria"/>
                <a:cs typeface="Cambria"/>
              </a:rPr>
              <a:t>and </a:t>
            </a:r>
            <a:r>
              <a:rPr sz="2000" b="1" spc="-10" dirty="0">
                <a:latin typeface="Cambria"/>
                <a:cs typeface="Cambria"/>
              </a:rPr>
              <a:t>washes </a:t>
            </a:r>
            <a:r>
              <a:rPr sz="2000" b="1" spc="-5" dirty="0">
                <a:latin typeface="Cambria"/>
                <a:cs typeface="Cambria"/>
              </a:rPr>
              <a:t>with </a:t>
            </a:r>
            <a:r>
              <a:rPr sz="2000" b="1" spc="-15" dirty="0">
                <a:latin typeface="Cambria"/>
                <a:cs typeface="Cambria"/>
              </a:rPr>
              <a:t>low </a:t>
            </a:r>
            <a:r>
              <a:rPr sz="2000" b="1" dirty="0">
                <a:latin typeface="Cambria"/>
                <a:cs typeface="Cambria"/>
              </a:rPr>
              <a:t>salt  </a:t>
            </a:r>
            <a:r>
              <a:rPr sz="2000" b="1" spc="-5" dirty="0">
                <a:latin typeface="Cambria"/>
                <a:cs typeface="Cambria"/>
              </a:rPr>
              <a:t>buffers (150mM</a:t>
            </a:r>
            <a:r>
              <a:rPr sz="2000" b="1" dirty="0">
                <a:latin typeface="Cambria"/>
                <a:cs typeface="Cambria"/>
              </a:rPr>
              <a:t> </a:t>
            </a:r>
            <a:r>
              <a:rPr sz="2000" b="1" spc="-5" dirty="0">
                <a:latin typeface="Cambria"/>
                <a:cs typeface="Cambria"/>
              </a:rPr>
              <a:t>NaCl)</a:t>
            </a:r>
            <a:endParaRPr sz="2000" dirty="0">
              <a:latin typeface="Cambria"/>
              <a:cs typeface="Cambr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3200" y="9055100"/>
            <a:ext cx="3659504" cy="62230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sz="2000" b="1" spc="-5" dirty="0">
                <a:latin typeface="Cambria"/>
                <a:cs typeface="Cambria"/>
              </a:rPr>
              <a:t>6. </a:t>
            </a:r>
            <a:r>
              <a:rPr sz="2000" b="1" spc="-15" dirty="0">
                <a:latin typeface="Cambria"/>
                <a:cs typeface="Cambria"/>
              </a:rPr>
              <a:t>Protein </a:t>
            </a:r>
            <a:r>
              <a:rPr sz="2000" b="1" spc="-5" dirty="0">
                <a:latin typeface="Cambria"/>
                <a:cs typeface="Cambria"/>
              </a:rPr>
              <a:t>and </a:t>
            </a:r>
            <a:r>
              <a:rPr sz="2000" b="1" spc="-15" dirty="0">
                <a:latin typeface="Cambria"/>
                <a:cs typeface="Cambria"/>
              </a:rPr>
              <a:t>RNA </a:t>
            </a:r>
            <a:r>
              <a:rPr sz="2000" b="1" spc="-5" dirty="0">
                <a:latin typeface="Cambria"/>
                <a:cs typeface="Cambria"/>
              </a:rPr>
              <a:t>elution and  </a:t>
            </a:r>
            <a:r>
              <a:rPr sz="2000" b="1" spc="-15" dirty="0">
                <a:latin typeface="Cambria"/>
                <a:cs typeface="Cambria"/>
              </a:rPr>
              <a:t>analysis</a:t>
            </a:r>
            <a:endParaRPr sz="2000">
              <a:latin typeface="Cambria"/>
              <a:cs typeface="Cambri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34101" y="2226129"/>
            <a:ext cx="59117" cy="7282406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6968217" y="3714582"/>
            <a:ext cx="569595" cy="511809"/>
            <a:chOff x="6968217" y="3714582"/>
            <a:chExt cx="569595" cy="511809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40985" y="3889381"/>
              <a:ext cx="125914" cy="9976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223659" y="3911915"/>
              <a:ext cx="52069" cy="55244"/>
            </a:xfrm>
            <a:custGeom>
              <a:avLst/>
              <a:gdLst/>
              <a:ahLst/>
              <a:cxnLst/>
              <a:rect l="l" t="t" r="r" b="b"/>
              <a:pathLst>
                <a:path w="52070" h="55245">
                  <a:moveTo>
                    <a:pt x="25749" y="0"/>
                  </a:moveTo>
                  <a:lnTo>
                    <a:pt x="16059" y="2002"/>
                  </a:lnTo>
                  <a:lnTo>
                    <a:pt x="7541" y="8010"/>
                  </a:lnTo>
                  <a:lnTo>
                    <a:pt x="1885" y="17057"/>
                  </a:lnTo>
                  <a:lnTo>
                    <a:pt x="0" y="27348"/>
                  </a:lnTo>
                  <a:lnTo>
                    <a:pt x="1885" y="37639"/>
                  </a:lnTo>
                  <a:lnTo>
                    <a:pt x="7541" y="46685"/>
                  </a:lnTo>
                  <a:lnTo>
                    <a:pt x="16059" y="52693"/>
                  </a:lnTo>
                  <a:lnTo>
                    <a:pt x="25749" y="54696"/>
                  </a:lnTo>
                  <a:lnTo>
                    <a:pt x="35438" y="52693"/>
                  </a:lnTo>
                  <a:lnTo>
                    <a:pt x="43955" y="46685"/>
                  </a:lnTo>
                  <a:lnTo>
                    <a:pt x="49611" y="37639"/>
                  </a:lnTo>
                  <a:lnTo>
                    <a:pt x="51497" y="27348"/>
                  </a:lnTo>
                  <a:lnTo>
                    <a:pt x="49611" y="17057"/>
                  </a:lnTo>
                  <a:lnTo>
                    <a:pt x="43955" y="8010"/>
                  </a:lnTo>
                  <a:lnTo>
                    <a:pt x="35438" y="2002"/>
                  </a:lnTo>
                  <a:lnTo>
                    <a:pt x="25749" y="0"/>
                  </a:lnTo>
                  <a:close/>
                </a:path>
              </a:pathLst>
            </a:custGeom>
            <a:solidFill>
              <a:srgbClr val="DCDB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40985" y="4126459"/>
              <a:ext cx="125914" cy="9976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23659" y="4041083"/>
              <a:ext cx="186665" cy="16260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367084" y="4063617"/>
              <a:ext cx="52069" cy="55244"/>
            </a:xfrm>
            <a:custGeom>
              <a:avLst/>
              <a:gdLst/>
              <a:ahLst/>
              <a:cxnLst/>
              <a:rect l="l" t="t" r="r" b="b"/>
              <a:pathLst>
                <a:path w="52070" h="55245">
                  <a:moveTo>
                    <a:pt x="25749" y="0"/>
                  </a:moveTo>
                  <a:lnTo>
                    <a:pt x="16059" y="2002"/>
                  </a:lnTo>
                  <a:lnTo>
                    <a:pt x="7541" y="8009"/>
                  </a:lnTo>
                  <a:lnTo>
                    <a:pt x="1885" y="17056"/>
                  </a:lnTo>
                  <a:lnTo>
                    <a:pt x="0" y="27348"/>
                  </a:lnTo>
                  <a:lnTo>
                    <a:pt x="1885" y="37639"/>
                  </a:lnTo>
                  <a:lnTo>
                    <a:pt x="7541" y="46686"/>
                  </a:lnTo>
                  <a:lnTo>
                    <a:pt x="16059" y="52694"/>
                  </a:lnTo>
                  <a:lnTo>
                    <a:pt x="25749" y="54696"/>
                  </a:lnTo>
                  <a:lnTo>
                    <a:pt x="35438" y="52694"/>
                  </a:lnTo>
                  <a:lnTo>
                    <a:pt x="43955" y="46686"/>
                  </a:lnTo>
                  <a:lnTo>
                    <a:pt x="49611" y="37639"/>
                  </a:lnTo>
                  <a:lnTo>
                    <a:pt x="51497" y="27348"/>
                  </a:lnTo>
                  <a:lnTo>
                    <a:pt x="49611" y="17056"/>
                  </a:lnTo>
                  <a:lnTo>
                    <a:pt x="43955" y="8009"/>
                  </a:lnTo>
                  <a:lnTo>
                    <a:pt x="35438" y="2002"/>
                  </a:lnTo>
                  <a:lnTo>
                    <a:pt x="25749" y="0"/>
                  </a:lnTo>
                  <a:close/>
                </a:path>
              </a:pathLst>
            </a:custGeom>
            <a:solidFill>
              <a:srgbClr val="DCDB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77973" y="4029154"/>
              <a:ext cx="125914" cy="99765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060647" y="4051689"/>
              <a:ext cx="52069" cy="55244"/>
            </a:xfrm>
            <a:custGeom>
              <a:avLst/>
              <a:gdLst/>
              <a:ahLst/>
              <a:cxnLst/>
              <a:rect l="l" t="t" r="r" b="b"/>
              <a:pathLst>
                <a:path w="52070" h="55245">
                  <a:moveTo>
                    <a:pt x="25748" y="0"/>
                  </a:moveTo>
                  <a:lnTo>
                    <a:pt x="16059" y="2002"/>
                  </a:lnTo>
                  <a:lnTo>
                    <a:pt x="7541" y="8010"/>
                  </a:lnTo>
                  <a:lnTo>
                    <a:pt x="1885" y="17057"/>
                  </a:lnTo>
                  <a:lnTo>
                    <a:pt x="0" y="27348"/>
                  </a:lnTo>
                  <a:lnTo>
                    <a:pt x="1885" y="37639"/>
                  </a:lnTo>
                  <a:lnTo>
                    <a:pt x="7541" y="46687"/>
                  </a:lnTo>
                  <a:lnTo>
                    <a:pt x="16059" y="52694"/>
                  </a:lnTo>
                  <a:lnTo>
                    <a:pt x="25748" y="54696"/>
                  </a:lnTo>
                  <a:lnTo>
                    <a:pt x="35437" y="52694"/>
                  </a:lnTo>
                  <a:lnTo>
                    <a:pt x="43955" y="46687"/>
                  </a:lnTo>
                  <a:lnTo>
                    <a:pt x="49611" y="37639"/>
                  </a:lnTo>
                  <a:lnTo>
                    <a:pt x="51497" y="27348"/>
                  </a:lnTo>
                  <a:lnTo>
                    <a:pt x="49611" y="17057"/>
                  </a:lnTo>
                  <a:lnTo>
                    <a:pt x="43955" y="8010"/>
                  </a:lnTo>
                  <a:lnTo>
                    <a:pt x="35437" y="2002"/>
                  </a:lnTo>
                  <a:lnTo>
                    <a:pt x="25748" y="0"/>
                  </a:lnTo>
                  <a:close/>
                </a:path>
              </a:pathLst>
            </a:custGeom>
            <a:solidFill>
              <a:srgbClr val="DCDB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68217" y="3839498"/>
              <a:ext cx="125915" cy="9976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050892" y="3862032"/>
              <a:ext cx="52069" cy="55244"/>
            </a:xfrm>
            <a:custGeom>
              <a:avLst/>
              <a:gdLst/>
              <a:ahLst/>
              <a:cxnLst/>
              <a:rect l="l" t="t" r="r" b="b"/>
              <a:pathLst>
                <a:path w="52070" h="55245">
                  <a:moveTo>
                    <a:pt x="25748" y="0"/>
                  </a:moveTo>
                  <a:lnTo>
                    <a:pt x="16058" y="2002"/>
                  </a:lnTo>
                  <a:lnTo>
                    <a:pt x="7540" y="8010"/>
                  </a:lnTo>
                  <a:lnTo>
                    <a:pt x="1885" y="17057"/>
                  </a:lnTo>
                  <a:lnTo>
                    <a:pt x="0" y="27348"/>
                  </a:lnTo>
                  <a:lnTo>
                    <a:pt x="1885" y="37639"/>
                  </a:lnTo>
                  <a:lnTo>
                    <a:pt x="7540" y="46687"/>
                  </a:lnTo>
                  <a:lnTo>
                    <a:pt x="16058" y="52694"/>
                  </a:lnTo>
                  <a:lnTo>
                    <a:pt x="25748" y="54696"/>
                  </a:lnTo>
                  <a:lnTo>
                    <a:pt x="35437" y="52694"/>
                  </a:lnTo>
                  <a:lnTo>
                    <a:pt x="43955" y="46687"/>
                  </a:lnTo>
                  <a:lnTo>
                    <a:pt x="49611" y="37639"/>
                  </a:lnTo>
                  <a:lnTo>
                    <a:pt x="51496" y="27348"/>
                  </a:lnTo>
                  <a:lnTo>
                    <a:pt x="49611" y="17057"/>
                  </a:lnTo>
                  <a:lnTo>
                    <a:pt x="43955" y="8010"/>
                  </a:lnTo>
                  <a:lnTo>
                    <a:pt x="35437" y="2002"/>
                  </a:lnTo>
                  <a:lnTo>
                    <a:pt x="25748" y="0"/>
                  </a:lnTo>
                  <a:close/>
                </a:path>
              </a:pathLst>
            </a:custGeom>
            <a:solidFill>
              <a:srgbClr val="DCDB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03141" y="3889381"/>
              <a:ext cx="125915" cy="99765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7485816" y="3911915"/>
              <a:ext cx="52069" cy="55244"/>
            </a:xfrm>
            <a:custGeom>
              <a:avLst/>
              <a:gdLst/>
              <a:ahLst/>
              <a:cxnLst/>
              <a:rect l="l" t="t" r="r" b="b"/>
              <a:pathLst>
                <a:path w="52070" h="55245">
                  <a:moveTo>
                    <a:pt x="25748" y="0"/>
                  </a:moveTo>
                  <a:lnTo>
                    <a:pt x="16058" y="2002"/>
                  </a:lnTo>
                  <a:lnTo>
                    <a:pt x="7540" y="8010"/>
                  </a:lnTo>
                  <a:lnTo>
                    <a:pt x="1885" y="17057"/>
                  </a:lnTo>
                  <a:lnTo>
                    <a:pt x="0" y="27348"/>
                  </a:lnTo>
                  <a:lnTo>
                    <a:pt x="1885" y="37639"/>
                  </a:lnTo>
                  <a:lnTo>
                    <a:pt x="7540" y="46685"/>
                  </a:lnTo>
                  <a:lnTo>
                    <a:pt x="16058" y="52693"/>
                  </a:lnTo>
                  <a:lnTo>
                    <a:pt x="25748" y="54696"/>
                  </a:lnTo>
                  <a:lnTo>
                    <a:pt x="35437" y="52693"/>
                  </a:lnTo>
                  <a:lnTo>
                    <a:pt x="43955" y="46685"/>
                  </a:lnTo>
                  <a:lnTo>
                    <a:pt x="49611" y="37639"/>
                  </a:lnTo>
                  <a:lnTo>
                    <a:pt x="51496" y="27348"/>
                  </a:lnTo>
                  <a:lnTo>
                    <a:pt x="49611" y="17057"/>
                  </a:lnTo>
                  <a:lnTo>
                    <a:pt x="43955" y="8010"/>
                  </a:lnTo>
                  <a:lnTo>
                    <a:pt x="35437" y="2002"/>
                  </a:lnTo>
                  <a:lnTo>
                    <a:pt x="25748" y="0"/>
                  </a:lnTo>
                  <a:close/>
                </a:path>
              </a:pathLst>
            </a:custGeom>
            <a:solidFill>
              <a:srgbClr val="DCDB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65317" y="3725017"/>
              <a:ext cx="125915" cy="99765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7347992" y="3747552"/>
              <a:ext cx="52069" cy="55244"/>
            </a:xfrm>
            <a:custGeom>
              <a:avLst/>
              <a:gdLst/>
              <a:ahLst/>
              <a:cxnLst/>
              <a:rect l="l" t="t" r="r" b="b"/>
              <a:pathLst>
                <a:path w="52070" h="55245">
                  <a:moveTo>
                    <a:pt x="25748" y="0"/>
                  </a:moveTo>
                  <a:lnTo>
                    <a:pt x="16058" y="2002"/>
                  </a:lnTo>
                  <a:lnTo>
                    <a:pt x="7540" y="8010"/>
                  </a:lnTo>
                  <a:lnTo>
                    <a:pt x="1885" y="17057"/>
                  </a:lnTo>
                  <a:lnTo>
                    <a:pt x="0" y="27348"/>
                  </a:lnTo>
                  <a:lnTo>
                    <a:pt x="1885" y="37639"/>
                  </a:lnTo>
                  <a:lnTo>
                    <a:pt x="7540" y="46687"/>
                  </a:lnTo>
                  <a:lnTo>
                    <a:pt x="16058" y="52694"/>
                  </a:lnTo>
                  <a:lnTo>
                    <a:pt x="25748" y="54696"/>
                  </a:lnTo>
                  <a:lnTo>
                    <a:pt x="35437" y="52694"/>
                  </a:lnTo>
                  <a:lnTo>
                    <a:pt x="43955" y="46687"/>
                  </a:lnTo>
                  <a:lnTo>
                    <a:pt x="49611" y="37639"/>
                  </a:lnTo>
                  <a:lnTo>
                    <a:pt x="51496" y="27348"/>
                  </a:lnTo>
                  <a:lnTo>
                    <a:pt x="49611" y="17057"/>
                  </a:lnTo>
                  <a:lnTo>
                    <a:pt x="43955" y="8010"/>
                  </a:lnTo>
                  <a:lnTo>
                    <a:pt x="35437" y="2002"/>
                  </a:lnTo>
                  <a:lnTo>
                    <a:pt x="25748" y="0"/>
                  </a:lnTo>
                  <a:close/>
                </a:path>
              </a:pathLst>
            </a:custGeom>
            <a:solidFill>
              <a:srgbClr val="DCDB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83615" y="3714582"/>
              <a:ext cx="125914" cy="99766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7166289" y="3737117"/>
              <a:ext cx="52069" cy="55244"/>
            </a:xfrm>
            <a:custGeom>
              <a:avLst/>
              <a:gdLst/>
              <a:ahLst/>
              <a:cxnLst/>
              <a:rect l="l" t="t" r="r" b="b"/>
              <a:pathLst>
                <a:path w="52070" h="55245">
                  <a:moveTo>
                    <a:pt x="25748" y="0"/>
                  </a:moveTo>
                  <a:lnTo>
                    <a:pt x="16059" y="2002"/>
                  </a:lnTo>
                  <a:lnTo>
                    <a:pt x="7541" y="8009"/>
                  </a:lnTo>
                  <a:lnTo>
                    <a:pt x="1885" y="17056"/>
                  </a:lnTo>
                  <a:lnTo>
                    <a:pt x="0" y="27347"/>
                  </a:lnTo>
                  <a:lnTo>
                    <a:pt x="1885" y="37638"/>
                  </a:lnTo>
                  <a:lnTo>
                    <a:pt x="7541" y="46686"/>
                  </a:lnTo>
                  <a:lnTo>
                    <a:pt x="16059" y="52694"/>
                  </a:lnTo>
                  <a:lnTo>
                    <a:pt x="25748" y="54696"/>
                  </a:lnTo>
                  <a:lnTo>
                    <a:pt x="35437" y="52694"/>
                  </a:lnTo>
                  <a:lnTo>
                    <a:pt x="43955" y="46686"/>
                  </a:lnTo>
                  <a:lnTo>
                    <a:pt x="49611" y="37638"/>
                  </a:lnTo>
                  <a:lnTo>
                    <a:pt x="51497" y="27347"/>
                  </a:lnTo>
                  <a:lnTo>
                    <a:pt x="49611" y="17056"/>
                  </a:lnTo>
                  <a:lnTo>
                    <a:pt x="43955" y="8009"/>
                  </a:lnTo>
                  <a:lnTo>
                    <a:pt x="35437" y="2002"/>
                  </a:lnTo>
                  <a:lnTo>
                    <a:pt x="25748" y="0"/>
                  </a:lnTo>
                  <a:close/>
                </a:path>
              </a:pathLst>
            </a:custGeom>
            <a:solidFill>
              <a:srgbClr val="DCDB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7353814" y="3631727"/>
            <a:ext cx="3902075" cy="1954530"/>
            <a:chOff x="7353814" y="3631727"/>
            <a:chExt cx="3902075" cy="1954530"/>
          </a:xfrm>
        </p:grpSpPr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72554" y="5251273"/>
              <a:ext cx="108979" cy="91869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8944109" y="5272025"/>
              <a:ext cx="45085" cy="50800"/>
            </a:xfrm>
            <a:custGeom>
              <a:avLst/>
              <a:gdLst/>
              <a:ahLst/>
              <a:cxnLst/>
              <a:rect l="l" t="t" r="r" b="b"/>
              <a:pathLst>
                <a:path w="45084" h="50800">
                  <a:moveTo>
                    <a:pt x="22286" y="0"/>
                  </a:moveTo>
                  <a:lnTo>
                    <a:pt x="13899" y="1844"/>
                  </a:lnTo>
                  <a:lnTo>
                    <a:pt x="6527" y="7376"/>
                  </a:lnTo>
                  <a:lnTo>
                    <a:pt x="1631" y="15707"/>
                  </a:lnTo>
                  <a:lnTo>
                    <a:pt x="0" y="25183"/>
                  </a:lnTo>
                  <a:lnTo>
                    <a:pt x="1631" y="34659"/>
                  </a:lnTo>
                  <a:lnTo>
                    <a:pt x="6527" y="42990"/>
                  </a:lnTo>
                  <a:lnTo>
                    <a:pt x="13899" y="48522"/>
                  </a:lnTo>
                  <a:lnTo>
                    <a:pt x="22286" y="50366"/>
                  </a:lnTo>
                  <a:lnTo>
                    <a:pt x="30672" y="48522"/>
                  </a:lnTo>
                  <a:lnTo>
                    <a:pt x="38043" y="42990"/>
                  </a:lnTo>
                  <a:lnTo>
                    <a:pt x="42939" y="34659"/>
                  </a:lnTo>
                  <a:lnTo>
                    <a:pt x="44571" y="25183"/>
                  </a:lnTo>
                  <a:lnTo>
                    <a:pt x="42939" y="15707"/>
                  </a:lnTo>
                  <a:lnTo>
                    <a:pt x="38043" y="7376"/>
                  </a:lnTo>
                  <a:lnTo>
                    <a:pt x="30672" y="1844"/>
                  </a:lnTo>
                  <a:lnTo>
                    <a:pt x="22286" y="0"/>
                  </a:lnTo>
                  <a:close/>
                </a:path>
              </a:pathLst>
            </a:custGeom>
            <a:solidFill>
              <a:srgbClr val="DCDB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53814" y="5008210"/>
              <a:ext cx="108979" cy="9186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25369" y="4832902"/>
              <a:ext cx="1925670" cy="75296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226171" y="4297424"/>
              <a:ext cx="202815" cy="17652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756606" y="3631727"/>
              <a:ext cx="3499207" cy="1220837"/>
            </a:xfrm>
            <a:prstGeom prst="rect">
              <a:avLst/>
            </a:prstGeom>
          </p:spPr>
        </p:pic>
      </p:grpSp>
      <p:grpSp>
        <p:nvGrpSpPr>
          <p:cNvPr id="31" name="object 31"/>
          <p:cNvGrpSpPr/>
          <p:nvPr/>
        </p:nvGrpSpPr>
        <p:grpSpPr>
          <a:xfrm>
            <a:off x="7655316" y="5512387"/>
            <a:ext cx="3868420" cy="2136140"/>
            <a:chOff x="7655316" y="5512387"/>
            <a:chExt cx="3868420" cy="2136140"/>
          </a:xfrm>
        </p:grpSpPr>
        <p:pic>
          <p:nvPicPr>
            <p:cNvPr id="32" name="object 3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20479" y="5825948"/>
              <a:ext cx="108980" cy="91869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9592034" y="5846698"/>
              <a:ext cx="45085" cy="50800"/>
            </a:xfrm>
            <a:custGeom>
              <a:avLst/>
              <a:gdLst/>
              <a:ahLst/>
              <a:cxnLst/>
              <a:rect l="l" t="t" r="r" b="b"/>
              <a:pathLst>
                <a:path w="45084" h="50800">
                  <a:moveTo>
                    <a:pt x="22285" y="0"/>
                  </a:moveTo>
                  <a:lnTo>
                    <a:pt x="13898" y="1844"/>
                  </a:lnTo>
                  <a:lnTo>
                    <a:pt x="6526" y="7376"/>
                  </a:lnTo>
                  <a:lnTo>
                    <a:pt x="1631" y="15707"/>
                  </a:lnTo>
                  <a:lnTo>
                    <a:pt x="0" y="25184"/>
                  </a:lnTo>
                  <a:lnTo>
                    <a:pt x="1631" y="34660"/>
                  </a:lnTo>
                  <a:lnTo>
                    <a:pt x="6526" y="42992"/>
                  </a:lnTo>
                  <a:lnTo>
                    <a:pt x="13898" y="48524"/>
                  </a:lnTo>
                  <a:lnTo>
                    <a:pt x="22285" y="50368"/>
                  </a:lnTo>
                  <a:lnTo>
                    <a:pt x="30671" y="48524"/>
                  </a:lnTo>
                  <a:lnTo>
                    <a:pt x="38042" y="42992"/>
                  </a:lnTo>
                  <a:lnTo>
                    <a:pt x="42938" y="34660"/>
                  </a:lnTo>
                  <a:lnTo>
                    <a:pt x="44570" y="25184"/>
                  </a:lnTo>
                  <a:lnTo>
                    <a:pt x="42938" y="15707"/>
                  </a:lnTo>
                  <a:lnTo>
                    <a:pt x="38042" y="7376"/>
                  </a:lnTo>
                  <a:lnTo>
                    <a:pt x="30671" y="1844"/>
                  </a:lnTo>
                  <a:lnTo>
                    <a:pt x="22285" y="0"/>
                  </a:lnTo>
                  <a:close/>
                </a:path>
              </a:pathLst>
            </a:custGeom>
            <a:solidFill>
              <a:srgbClr val="DCDB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544818" y="5512387"/>
              <a:ext cx="1978907" cy="145053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412083" y="6988520"/>
              <a:ext cx="202488" cy="17653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992976" y="7063108"/>
              <a:ext cx="202488" cy="17653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212118" y="6894609"/>
              <a:ext cx="91607" cy="77225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9272266" y="6912051"/>
              <a:ext cx="37465" cy="42545"/>
            </a:xfrm>
            <a:custGeom>
              <a:avLst/>
              <a:gdLst/>
              <a:ahLst/>
              <a:cxnLst/>
              <a:rect l="l" t="t" r="r" b="b"/>
              <a:pathLst>
                <a:path w="37465" h="42545">
                  <a:moveTo>
                    <a:pt x="18733" y="0"/>
                  </a:moveTo>
                  <a:lnTo>
                    <a:pt x="11683" y="1550"/>
                  </a:lnTo>
                  <a:lnTo>
                    <a:pt x="5486" y="6200"/>
                  </a:lnTo>
                  <a:lnTo>
                    <a:pt x="1371" y="13203"/>
                  </a:lnTo>
                  <a:lnTo>
                    <a:pt x="0" y="21169"/>
                  </a:lnTo>
                  <a:lnTo>
                    <a:pt x="1371" y="29135"/>
                  </a:lnTo>
                  <a:lnTo>
                    <a:pt x="5486" y="36138"/>
                  </a:lnTo>
                  <a:lnTo>
                    <a:pt x="11683" y="40789"/>
                  </a:lnTo>
                  <a:lnTo>
                    <a:pt x="18733" y="42339"/>
                  </a:lnTo>
                  <a:lnTo>
                    <a:pt x="25782" y="40789"/>
                  </a:lnTo>
                  <a:lnTo>
                    <a:pt x="31979" y="36138"/>
                  </a:lnTo>
                  <a:lnTo>
                    <a:pt x="36094" y="29135"/>
                  </a:lnTo>
                  <a:lnTo>
                    <a:pt x="37466" y="21169"/>
                  </a:lnTo>
                  <a:lnTo>
                    <a:pt x="36094" y="13203"/>
                  </a:lnTo>
                  <a:lnTo>
                    <a:pt x="31979" y="6200"/>
                  </a:lnTo>
                  <a:lnTo>
                    <a:pt x="25782" y="1550"/>
                  </a:lnTo>
                  <a:lnTo>
                    <a:pt x="18733" y="0"/>
                  </a:lnTo>
                  <a:close/>
                </a:path>
              </a:pathLst>
            </a:custGeom>
            <a:solidFill>
              <a:srgbClr val="DCDB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840044" y="6678981"/>
              <a:ext cx="105116" cy="8967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909063" y="6610569"/>
              <a:ext cx="1795624" cy="548497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840044" y="7168354"/>
              <a:ext cx="105116" cy="89677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212118" y="7383981"/>
              <a:ext cx="91607" cy="77224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9272266" y="7401424"/>
              <a:ext cx="37465" cy="42545"/>
            </a:xfrm>
            <a:custGeom>
              <a:avLst/>
              <a:gdLst/>
              <a:ahLst/>
              <a:cxnLst/>
              <a:rect l="l" t="t" r="r" b="b"/>
              <a:pathLst>
                <a:path w="37465" h="42545">
                  <a:moveTo>
                    <a:pt x="18733" y="0"/>
                  </a:moveTo>
                  <a:lnTo>
                    <a:pt x="11683" y="1550"/>
                  </a:lnTo>
                  <a:lnTo>
                    <a:pt x="5486" y="6200"/>
                  </a:lnTo>
                  <a:lnTo>
                    <a:pt x="1371" y="13203"/>
                  </a:lnTo>
                  <a:lnTo>
                    <a:pt x="0" y="21169"/>
                  </a:lnTo>
                  <a:lnTo>
                    <a:pt x="1371" y="29135"/>
                  </a:lnTo>
                  <a:lnTo>
                    <a:pt x="5486" y="36138"/>
                  </a:lnTo>
                  <a:lnTo>
                    <a:pt x="11683" y="40788"/>
                  </a:lnTo>
                  <a:lnTo>
                    <a:pt x="18733" y="42338"/>
                  </a:lnTo>
                  <a:lnTo>
                    <a:pt x="25782" y="40788"/>
                  </a:lnTo>
                  <a:lnTo>
                    <a:pt x="31979" y="36138"/>
                  </a:lnTo>
                  <a:lnTo>
                    <a:pt x="36094" y="29135"/>
                  </a:lnTo>
                  <a:lnTo>
                    <a:pt x="37466" y="21169"/>
                  </a:lnTo>
                  <a:lnTo>
                    <a:pt x="36094" y="13203"/>
                  </a:lnTo>
                  <a:lnTo>
                    <a:pt x="31979" y="6200"/>
                  </a:lnTo>
                  <a:lnTo>
                    <a:pt x="25782" y="1550"/>
                  </a:lnTo>
                  <a:lnTo>
                    <a:pt x="18733" y="0"/>
                  </a:lnTo>
                  <a:close/>
                </a:path>
              </a:pathLst>
            </a:custGeom>
            <a:solidFill>
              <a:srgbClr val="DCDB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909063" y="7099942"/>
              <a:ext cx="1795624" cy="548497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7658491" y="6450747"/>
              <a:ext cx="185420" cy="1022985"/>
            </a:xfrm>
            <a:custGeom>
              <a:avLst/>
              <a:gdLst/>
              <a:ahLst/>
              <a:cxnLst/>
              <a:rect l="l" t="t" r="r" b="b"/>
              <a:pathLst>
                <a:path w="185420" h="1022984">
                  <a:moveTo>
                    <a:pt x="0" y="0"/>
                  </a:moveTo>
                  <a:lnTo>
                    <a:pt x="184918" y="0"/>
                  </a:lnTo>
                  <a:lnTo>
                    <a:pt x="184918" y="1022525"/>
                  </a:lnTo>
                  <a:lnTo>
                    <a:pt x="0" y="1022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79D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658491" y="6450747"/>
              <a:ext cx="185420" cy="1022985"/>
            </a:xfrm>
            <a:custGeom>
              <a:avLst/>
              <a:gdLst/>
              <a:ahLst/>
              <a:cxnLst/>
              <a:rect l="l" t="t" r="r" b="b"/>
              <a:pathLst>
                <a:path w="185420" h="1022984">
                  <a:moveTo>
                    <a:pt x="0" y="0"/>
                  </a:moveTo>
                  <a:lnTo>
                    <a:pt x="184918" y="0"/>
                  </a:lnTo>
                  <a:lnTo>
                    <a:pt x="184918" y="1022525"/>
                  </a:lnTo>
                  <a:lnTo>
                    <a:pt x="0" y="1022525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7" name="object 4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041236" y="5637697"/>
            <a:ext cx="222012" cy="193039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741758" y="3279660"/>
            <a:ext cx="202815" cy="176529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1407236" y="4422573"/>
            <a:ext cx="202815" cy="176529"/>
          </a:xfrm>
          <a:prstGeom prst="rect">
            <a:avLst/>
          </a:prstGeom>
        </p:spPr>
      </p:pic>
      <p:sp>
        <p:nvSpPr>
          <p:cNvPr id="50" name="object 50"/>
          <p:cNvSpPr/>
          <p:nvPr/>
        </p:nvSpPr>
        <p:spPr>
          <a:xfrm>
            <a:off x="7122031" y="8180962"/>
            <a:ext cx="1365885" cy="306705"/>
          </a:xfrm>
          <a:custGeom>
            <a:avLst/>
            <a:gdLst/>
            <a:ahLst/>
            <a:cxnLst/>
            <a:rect l="l" t="t" r="r" b="b"/>
            <a:pathLst>
              <a:path w="1365884" h="306704">
                <a:moveTo>
                  <a:pt x="0" y="30525"/>
                </a:moveTo>
                <a:lnTo>
                  <a:pt x="33324" y="65319"/>
                </a:lnTo>
                <a:lnTo>
                  <a:pt x="75019" y="89488"/>
                </a:lnTo>
                <a:lnTo>
                  <a:pt x="122160" y="102257"/>
                </a:lnTo>
                <a:lnTo>
                  <a:pt x="171826" y="102856"/>
                </a:lnTo>
                <a:lnTo>
                  <a:pt x="221094" y="90510"/>
                </a:lnTo>
                <a:lnTo>
                  <a:pt x="238334" y="82857"/>
                </a:lnTo>
                <a:lnTo>
                  <a:pt x="255750" y="74726"/>
                </a:lnTo>
                <a:lnTo>
                  <a:pt x="273937" y="67709"/>
                </a:lnTo>
                <a:lnTo>
                  <a:pt x="293493" y="63403"/>
                </a:lnTo>
                <a:lnTo>
                  <a:pt x="336522" y="67027"/>
                </a:lnTo>
                <a:lnTo>
                  <a:pt x="370409" y="85882"/>
                </a:lnTo>
                <a:lnTo>
                  <a:pt x="398447" y="114653"/>
                </a:lnTo>
                <a:lnTo>
                  <a:pt x="423928" y="148024"/>
                </a:lnTo>
                <a:lnTo>
                  <a:pt x="450143" y="180681"/>
                </a:lnTo>
                <a:lnTo>
                  <a:pt x="480383" y="207309"/>
                </a:lnTo>
                <a:lnTo>
                  <a:pt x="517941" y="222592"/>
                </a:lnTo>
                <a:lnTo>
                  <a:pt x="560218" y="222587"/>
                </a:lnTo>
                <a:lnTo>
                  <a:pt x="603540" y="213343"/>
                </a:lnTo>
                <a:lnTo>
                  <a:pt x="646135" y="203893"/>
                </a:lnTo>
                <a:lnTo>
                  <a:pt x="686233" y="203271"/>
                </a:lnTo>
                <a:lnTo>
                  <a:pt x="722062" y="220513"/>
                </a:lnTo>
                <a:lnTo>
                  <a:pt x="739358" y="243788"/>
                </a:lnTo>
                <a:lnTo>
                  <a:pt x="752169" y="270359"/>
                </a:lnTo>
                <a:lnTo>
                  <a:pt x="767810" y="293457"/>
                </a:lnTo>
                <a:lnTo>
                  <a:pt x="793595" y="306316"/>
                </a:lnTo>
                <a:lnTo>
                  <a:pt x="830289" y="301842"/>
                </a:lnTo>
                <a:lnTo>
                  <a:pt x="853179" y="278963"/>
                </a:lnTo>
                <a:lnTo>
                  <a:pt x="868471" y="246057"/>
                </a:lnTo>
                <a:lnTo>
                  <a:pt x="882371" y="211503"/>
                </a:lnTo>
                <a:lnTo>
                  <a:pt x="901085" y="183682"/>
                </a:lnTo>
                <a:lnTo>
                  <a:pt x="930819" y="170973"/>
                </a:lnTo>
                <a:lnTo>
                  <a:pt x="944101" y="171845"/>
                </a:lnTo>
                <a:lnTo>
                  <a:pt x="956839" y="175268"/>
                </a:lnTo>
                <a:lnTo>
                  <a:pt x="969360" y="179858"/>
                </a:lnTo>
                <a:lnTo>
                  <a:pt x="981992" y="184231"/>
                </a:lnTo>
                <a:lnTo>
                  <a:pt x="1016358" y="189261"/>
                </a:lnTo>
                <a:lnTo>
                  <a:pt x="1051067" y="186191"/>
                </a:lnTo>
                <a:lnTo>
                  <a:pt x="1085797" y="178182"/>
                </a:lnTo>
                <a:lnTo>
                  <a:pt x="1120223" y="168392"/>
                </a:lnTo>
                <a:lnTo>
                  <a:pt x="1131444" y="165275"/>
                </a:lnTo>
                <a:lnTo>
                  <a:pt x="1182664" y="146263"/>
                </a:lnTo>
                <a:lnTo>
                  <a:pt x="1214866" y="124138"/>
                </a:lnTo>
                <a:lnTo>
                  <a:pt x="1251891" y="82932"/>
                </a:lnTo>
                <a:lnTo>
                  <a:pt x="1263049" y="68739"/>
                </a:lnTo>
                <a:lnTo>
                  <a:pt x="1274947" y="55057"/>
                </a:lnTo>
                <a:lnTo>
                  <a:pt x="1294314" y="37185"/>
                </a:lnTo>
                <a:lnTo>
                  <a:pt x="1316114" y="21922"/>
                </a:lnTo>
                <a:lnTo>
                  <a:pt x="1340025" y="9461"/>
                </a:lnTo>
                <a:lnTo>
                  <a:pt x="136572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306010" y="7801927"/>
            <a:ext cx="1365885" cy="306705"/>
          </a:xfrm>
          <a:custGeom>
            <a:avLst/>
            <a:gdLst/>
            <a:ahLst/>
            <a:cxnLst/>
            <a:rect l="l" t="t" r="r" b="b"/>
            <a:pathLst>
              <a:path w="1365884" h="306704">
                <a:moveTo>
                  <a:pt x="0" y="30525"/>
                </a:moveTo>
                <a:lnTo>
                  <a:pt x="33324" y="65319"/>
                </a:lnTo>
                <a:lnTo>
                  <a:pt x="75019" y="89488"/>
                </a:lnTo>
                <a:lnTo>
                  <a:pt x="122160" y="102257"/>
                </a:lnTo>
                <a:lnTo>
                  <a:pt x="171826" y="102856"/>
                </a:lnTo>
                <a:lnTo>
                  <a:pt x="221094" y="90510"/>
                </a:lnTo>
                <a:lnTo>
                  <a:pt x="238334" y="82857"/>
                </a:lnTo>
                <a:lnTo>
                  <a:pt x="255750" y="74726"/>
                </a:lnTo>
                <a:lnTo>
                  <a:pt x="273937" y="67709"/>
                </a:lnTo>
                <a:lnTo>
                  <a:pt x="293493" y="63403"/>
                </a:lnTo>
                <a:lnTo>
                  <a:pt x="336522" y="67027"/>
                </a:lnTo>
                <a:lnTo>
                  <a:pt x="370409" y="85882"/>
                </a:lnTo>
                <a:lnTo>
                  <a:pt x="398447" y="114653"/>
                </a:lnTo>
                <a:lnTo>
                  <a:pt x="423928" y="148024"/>
                </a:lnTo>
                <a:lnTo>
                  <a:pt x="450143" y="180681"/>
                </a:lnTo>
                <a:lnTo>
                  <a:pt x="480383" y="207309"/>
                </a:lnTo>
                <a:lnTo>
                  <a:pt x="517941" y="222592"/>
                </a:lnTo>
                <a:lnTo>
                  <a:pt x="560218" y="222587"/>
                </a:lnTo>
                <a:lnTo>
                  <a:pt x="603540" y="213343"/>
                </a:lnTo>
                <a:lnTo>
                  <a:pt x="646135" y="203893"/>
                </a:lnTo>
                <a:lnTo>
                  <a:pt x="686233" y="203271"/>
                </a:lnTo>
                <a:lnTo>
                  <a:pt x="722062" y="220513"/>
                </a:lnTo>
                <a:lnTo>
                  <a:pt x="739358" y="243788"/>
                </a:lnTo>
                <a:lnTo>
                  <a:pt x="752169" y="270359"/>
                </a:lnTo>
                <a:lnTo>
                  <a:pt x="767810" y="293457"/>
                </a:lnTo>
                <a:lnTo>
                  <a:pt x="793595" y="306316"/>
                </a:lnTo>
                <a:lnTo>
                  <a:pt x="830289" y="301842"/>
                </a:lnTo>
                <a:lnTo>
                  <a:pt x="853179" y="278963"/>
                </a:lnTo>
                <a:lnTo>
                  <a:pt x="868471" y="246057"/>
                </a:lnTo>
                <a:lnTo>
                  <a:pt x="882371" y="211503"/>
                </a:lnTo>
                <a:lnTo>
                  <a:pt x="901085" y="183682"/>
                </a:lnTo>
                <a:lnTo>
                  <a:pt x="930819" y="170973"/>
                </a:lnTo>
                <a:lnTo>
                  <a:pt x="944101" y="171845"/>
                </a:lnTo>
                <a:lnTo>
                  <a:pt x="956839" y="175268"/>
                </a:lnTo>
                <a:lnTo>
                  <a:pt x="969360" y="179858"/>
                </a:lnTo>
                <a:lnTo>
                  <a:pt x="981992" y="184231"/>
                </a:lnTo>
                <a:lnTo>
                  <a:pt x="1016358" y="189261"/>
                </a:lnTo>
                <a:lnTo>
                  <a:pt x="1051067" y="186191"/>
                </a:lnTo>
                <a:lnTo>
                  <a:pt x="1085797" y="178182"/>
                </a:lnTo>
                <a:lnTo>
                  <a:pt x="1120223" y="168392"/>
                </a:lnTo>
                <a:lnTo>
                  <a:pt x="1131444" y="165275"/>
                </a:lnTo>
                <a:lnTo>
                  <a:pt x="1182664" y="146263"/>
                </a:lnTo>
                <a:lnTo>
                  <a:pt x="1214866" y="124138"/>
                </a:lnTo>
                <a:lnTo>
                  <a:pt x="1251891" y="82932"/>
                </a:lnTo>
                <a:lnTo>
                  <a:pt x="1263049" y="68739"/>
                </a:lnTo>
                <a:lnTo>
                  <a:pt x="1274947" y="55057"/>
                </a:lnTo>
                <a:lnTo>
                  <a:pt x="1294314" y="37185"/>
                </a:lnTo>
                <a:lnTo>
                  <a:pt x="1316114" y="21922"/>
                </a:lnTo>
                <a:lnTo>
                  <a:pt x="1340025" y="9461"/>
                </a:lnTo>
                <a:lnTo>
                  <a:pt x="136572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2" name="object 52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677025" y="7860879"/>
            <a:ext cx="298230" cy="244726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9581583" y="8187764"/>
            <a:ext cx="298230" cy="244726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0350581" y="8181191"/>
            <a:ext cx="283621" cy="242049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0289650" y="7860231"/>
            <a:ext cx="283622" cy="242049"/>
          </a:xfrm>
          <a:prstGeom prst="rect">
            <a:avLst/>
          </a:prstGeom>
        </p:spPr>
      </p:pic>
      <p:sp>
        <p:nvSpPr>
          <p:cNvPr id="56" name="object 56"/>
          <p:cNvSpPr txBox="1"/>
          <p:nvPr/>
        </p:nvSpPr>
        <p:spPr>
          <a:xfrm>
            <a:off x="7302500" y="8516256"/>
            <a:ext cx="1172210" cy="625475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sz="1500" b="1" spc="-10" dirty="0">
                <a:latin typeface="Arial"/>
                <a:cs typeface="Arial"/>
              </a:rPr>
              <a:t>RNA</a:t>
            </a:r>
            <a:r>
              <a:rPr sz="1500" b="1" spc="-55" dirty="0">
                <a:latin typeface="Arial"/>
                <a:cs typeface="Arial"/>
              </a:rPr>
              <a:t> </a:t>
            </a:r>
            <a:r>
              <a:rPr sz="1500" b="1" spc="-70" dirty="0">
                <a:latin typeface="Arial"/>
                <a:cs typeface="Arial"/>
              </a:rPr>
              <a:t>analysis</a:t>
            </a:r>
            <a:endParaRPr sz="1500">
              <a:latin typeface="Arial"/>
              <a:cs typeface="Arial"/>
            </a:endParaRPr>
          </a:p>
          <a:p>
            <a:pPr marL="203200">
              <a:lnSpc>
                <a:spcPct val="100000"/>
              </a:lnSpc>
              <a:spcBef>
                <a:spcPts val="600"/>
              </a:spcBef>
            </a:pPr>
            <a:r>
              <a:rPr sz="1400" spc="-50" dirty="0">
                <a:latin typeface="Lucida Sans"/>
                <a:cs typeface="Lucida Sans"/>
              </a:rPr>
              <a:t>qRT-PCR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8902700" y="8516256"/>
            <a:ext cx="2730500" cy="625475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304800">
              <a:lnSpc>
                <a:spcPct val="100000"/>
              </a:lnSpc>
              <a:spcBef>
                <a:spcPts val="740"/>
              </a:spcBef>
            </a:pPr>
            <a:r>
              <a:rPr sz="1500" b="1" spc="-25" dirty="0">
                <a:latin typeface="Arial"/>
                <a:cs typeface="Arial"/>
              </a:rPr>
              <a:t>PROTEIN</a:t>
            </a:r>
            <a:r>
              <a:rPr sz="1500" b="1" spc="15" dirty="0">
                <a:latin typeface="Arial"/>
                <a:cs typeface="Arial"/>
              </a:rPr>
              <a:t> </a:t>
            </a:r>
            <a:r>
              <a:rPr sz="1500" b="1" spc="-70" dirty="0">
                <a:latin typeface="Arial"/>
                <a:cs typeface="Arial"/>
              </a:rPr>
              <a:t>analysis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400" spc="-25" dirty="0">
                <a:latin typeface="Lucida Sans"/>
                <a:cs typeface="Lucida Sans"/>
              </a:rPr>
              <a:t>Western </a:t>
            </a:r>
            <a:r>
              <a:rPr sz="1400" spc="-60" dirty="0">
                <a:latin typeface="Lucida Sans"/>
                <a:cs typeface="Lucida Sans"/>
              </a:rPr>
              <a:t>blot/</a:t>
            </a:r>
            <a:r>
              <a:rPr sz="1400" spc="-135" dirty="0">
                <a:latin typeface="Lucida Sans"/>
                <a:cs typeface="Lucida Sans"/>
              </a:rPr>
              <a:t> </a:t>
            </a:r>
            <a:r>
              <a:rPr sz="1400" spc="-40" dirty="0">
                <a:latin typeface="Lucida Sans"/>
                <a:cs typeface="Lucida Sans"/>
              </a:rPr>
              <a:t>Mass-spectrometry</a:t>
            </a:r>
            <a:endParaRPr sz="1400">
              <a:latin typeface="Lucida Sans"/>
              <a:cs typeface="Lucida Sans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8581104" y="1935679"/>
            <a:ext cx="988694" cy="553720"/>
            <a:chOff x="8581104" y="1935679"/>
            <a:chExt cx="988694" cy="553720"/>
          </a:xfrm>
        </p:grpSpPr>
        <p:sp>
          <p:nvSpPr>
            <p:cNvPr id="59" name="object 59"/>
            <p:cNvSpPr/>
            <p:nvPr/>
          </p:nvSpPr>
          <p:spPr>
            <a:xfrm>
              <a:off x="8587454" y="1942029"/>
              <a:ext cx="975994" cy="541020"/>
            </a:xfrm>
            <a:custGeom>
              <a:avLst/>
              <a:gdLst/>
              <a:ahLst/>
              <a:cxnLst/>
              <a:rect l="l" t="t" r="r" b="b"/>
              <a:pathLst>
                <a:path w="975995" h="541019">
                  <a:moveTo>
                    <a:pt x="669126" y="0"/>
                  </a:moveTo>
                  <a:lnTo>
                    <a:pt x="625196" y="386"/>
                  </a:lnTo>
                  <a:lnTo>
                    <a:pt x="580782" y="7486"/>
                  </a:lnTo>
                  <a:lnTo>
                    <a:pt x="535938" y="19677"/>
                  </a:lnTo>
                  <a:lnTo>
                    <a:pt x="490719" y="35333"/>
                  </a:lnTo>
                  <a:lnTo>
                    <a:pt x="399377" y="70547"/>
                  </a:lnTo>
                  <a:lnTo>
                    <a:pt x="353364" y="86856"/>
                  </a:lnTo>
                  <a:lnTo>
                    <a:pt x="307195" y="100135"/>
                  </a:lnTo>
                  <a:lnTo>
                    <a:pt x="263573" y="108858"/>
                  </a:lnTo>
                  <a:lnTo>
                    <a:pt x="219697" y="115722"/>
                  </a:lnTo>
                  <a:lnTo>
                    <a:pt x="176130" y="123312"/>
                  </a:lnTo>
                  <a:lnTo>
                    <a:pt x="133438" y="134211"/>
                  </a:lnTo>
                  <a:lnTo>
                    <a:pt x="86310" y="155140"/>
                  </a:lnTo>
                  <a:lnTo>
                    <a:pt x="47114" y="184294"/>
                  </a:lnTo>
                  <a:lnTo>
                    <a:pt x="18138" y="219361"/>
                  </a:lnTo>
                  <a:lnTo>
                    <a:pt x="1670" y="258033"/>
                  </a:lnTo>
                  <a:lnTo>
                    <a:pt x="0" y="298000"/>
                  </a:lnTo>
                  <a:lnTo>
                    <a:pt x="15414" y="336951"/>
                  </a:lnTo>
                  <a:lnTo>
                    <a:pt x="44768" y="366188"/>
                  </a:lnTo>
                  <a:lnTo>
                    <a:pt x="81493" y="382819"/>
                  </a:lnTo>
                  <a:lnTo>
                    <a:pt x="122385" y="392696"/>
                  </a:lnTo>
                  <a:lnTo>
                    <a:pt x="164237" y="401671"/>
                  </a:lnTo>
                  <a:lnTo>
                    <a:pt x="203845" y="415596"/>
                  </a:lnTo>
                  <a:lnTo>
                    <a:pt x="242622" y="442389"/>
                  </a:lnTo>
                  <a:lnTo>
                    <a:pt x="277840" y="476073"/>
                  </a:lnTo>
                  <a:lnTo>
                    <a:pt x="314494" y="508720"/>
                  </a:lnTo>
                  <a:lnTo>
                    <a:pt x="357581" y="532404"/>
                  </a:lnTo>
                  <a:lnTo>
                    <a:pt x="401691" y="540622"/>
                  </a:lnTo>
                  <a:lnTo>
                    <a:pt x="442695" y="535454"/>
                  </a:lnTo>
                  <a:lnTo>
                    <a:pt x="481359" y="519726"/>
                  </a:lnTo>
                  <a:lnTo>
                    <a:pt x="518449" y="496264"/>
                  </a:lnTo>
                  <a:lnTo>
                    <a:pt x="554732" y="467892"/>
                  </a:lnTo>
                  <a:lnTo>
                    <a:pt x="590973" y="437436"/>
                  </a:lnTo>
                  <a:lnTo>
                    <a:pt x="627940" y="407722"/>
                  </a:lnTo>
                  <a:lnTo>
                    <a:pt x="666398" y="381574"/>
                  </a:lnTo>
                  <a:lnTo>
                    <a:pt x="707113" y="361818"/>
                  </a:lnTo>
                  <a:lnTo>
                    <a:pt x="753022" y="347370"/>
                  </a:lnTo>
                  <a:lnTo>
                    <a:pt x="848278" y="323569"/>
                  </a:lnTo>
                  <a:lnTo>
                    <a:pt x="892027" y="310199"/>
                  </a:lnTo>
                  <a:lnTo>
                    <a:pt x="929456" y="293171"/>
                  </a:lnTo>
                  <a:lnTo>
                    <a:pt x="957767" y="270478"/>
                  </a:lnTo>
                  <a:lnTo>
                    <a:pt x="974159" y="240111"/>
                  </a:lnTo>
                  <a:lnTo>
                    <a:pt x="975834" y="200063"/>
                  </a:lnTo>
                  <a:lnTo>
                    <a:pt x="957098" y="157606"/>
                  </a:lnTo>
                  <a:lnTo>
                    <a:pt x="921076" y="127044"/>
                  </a:lnTo>
                  <a:lnTo>
                    <a:pt x="830486" y="77847"/>
                  </a:lnTo>
                  <a:lnTo>
                    <a:pt x="811537" y="65051"/>
                  </a:lnTo>
                  <a:lnTo>
                    <a:pt x="793180" y="51389"/>
                  </a:lnTo>
                  <a:lnTo>
                    <a:pt x="774682" y="37960"/>
                  </a:lnTo>
                  <a:lnTo>
                    <a:pt x="755313" y="25866"/>
                  </a:lnTo>
                  <a:lnTo>
                    <a:pt x="712517" y="7951"/>
                  </a:lnTo>
                  <a:lnTo>
                    <a:pt x="669126" y="0"/>
                  </a:lnTo>
                  <a:close/>
                </a:path>
              </a:pathLst>
            </a:custGeom>
            <a:solidFill>
              <a:srgbClr val="D298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8587454" y="1942029"/>
              <a:ext cx="975994" cy="541020"/>
            </a:xfrm>
            <a:custGeom>
              <a:avLst/>
              <a:gdLst/>
              <a:ahLst/>
              <a:cxnLst/>
              <a:rect l="l" t="t" r="r" b="b"/>
              <a:pathLst>
                <a:path w="975995" h="541019">
                  <a:moveTo>
                    <a:pt x="307195" y="100135"/>
                  </a:moveTo>
                  <a:lnTo>
                    <a:pt x="353364" y="86856"/>
                  </a:lnTo>
                  <a:lnTo>
                    <a:pt x="399377" y="70547"/>
                  </a:lnTo>
                  <a:lnTo>
                    <a:pt x="445180" y="52831"/>
                  </a:lnTo>
                  <a:lnTo>
                    <a:pt x="490719" y="35333"/>
                  </a:lnTo>
                  <a:lnTo>
                    <a:pt x="535937" y="19677"/>
                  </a:lnTo>
                  <a:lnTo>
                    <a:pt x="580781" y="7486"/>
                  </a:lnTo>
                  <a:lnTo>
                    <a:pt x="625196" y="386"/>
                  </a:lnTo>
                  <a:lnTo>
                    <a:pt x="669126" y="0"/>
                  </a:lnTo>
                  <a:lnTo>
                    <a:pt x="712517" y="7951"/>
                  </a:lnTo>
                  <a:lnTo>
                    <a:pt x="755313" y="25866"/>
                  </a:lnTo>
                  <a:lnTo>
                    <a:pt x="774682" y="37960"/>
                  </a:lnTo>
                  <a:lnTo>
                    <a:pt x="793180" y="51388"/>
                  </a:lnTo>
                  <a:lnTo>
                    <a:pt x="811537" y="65050"/>
                  </a:lnTo>
                  <a:lnTo>
                    <a:pt x="830486" y="77846"/>
                  </a:lnTo>
                  <a:lnTo>
                    <a:pt x="876096" y="102436"/>
                  </a:lnTo>
                  <a:lnTo>
                    <a:pt x="921076" y="127043"/>
                  </a:lnTo>
                  <a:lnTo>
                    <a:pt x="957098" y="157606"/>
                  </a:lnTo>
                  <a:lnTo>
                    <a:pt x="975834" y="200062"/>
                  </a:lnTo>
                  <a:lnTo>
                    <a:pt x="974160" y="240111"/>
                  </a:lnTo>
                  <a:lnTo>
                    <a:pt x="929456" y="293171"/>
                  </a:lnTo>
                  <a:lnTo>
                    <a:pt x="892027" y="310199"/>
                  </a:lnTo>
                  <a:lnTo>
                    <a:pt x="848279" y="323569"/>
                  </a:lnTo>
                  <a:lnTo>
                    <a:pt x="801010" y="335290"/>
                  </a:lnTo>
                  <a:lnTo>
                    <a:pt x="753022" y="347371"/>
                  </a:lnTo>
                  <a:lnTo>
                    <a:pt x="707113" y="361818"/>
                  </a:lnTo>
                  <a:lnTo>
                    <a:pt x="666398" y="381574"/>
                  </a:lnTo>
                  <a:lnTo>
                    <a:pt x="627940" y="407722"/>
                  </a:lnTo>
                  <a:lnTo>
                    <a:pt x="590973" y="437436"/>
                  </a:lnTo>
                  <a:lnTo>
                    <a:pt x="554732" y="467892"/>
                  </a:lnTo>
                  <a:lnTo>
                    <a:pt x="518449" y="496264"/>
                  </a:lnTo>
                  <a:lnTo>
                    <a:pt x="481358" y="519726"/>
                  </a:lnTo>
                  <a:lnTo>
                    <a:pt x="442694" y="535454"/>
                  </a:lnTo>
                  <a:lnTo>
                    <a:pt x="401691" y="540621"/>
                  </a:lnTo>
                  <a:lnTo>
                    <a:pt x="357581" y="532403"/>
                  </a:lnTo>
                  <a:lnTo>
                    <a:pt x="314494" y="508720"/>
                  </a:lnTo>
                  <a:lnTo>
                    <a:pt x="277840" y="476072"/>
                  </a:lnTo>
                  <a:lnTo>
                    <a:pt x="242622" y="442389"/>
                  </a:lnTo>
                  <a:lnTo>
                    <a:pt x="203846" y="415595"/>
                  </a:lnTo>
                  <a:lnTo>
                    <a:pt x="164237" y="401670"/>
                  </a:lnTo>
                  <a:lnTo>
                    <a:pt x="122385" y="392696"/>
                  </a:lnTo>
                  <a:lnTo>
                    <a:pt x="81493" y="382819"/>
                  </a:lnTo>
                  <a:lnTo>
                    <a:pt x="44768" y="366188"/>
                  </a:lnTo>
                  <a:lnTo>
                    <a:pt x="15414" y="336951"/>
                  </a:lnTo>
                  <a:lnTo>
                    <a:pt x="0" y="297999"/>
                  </a:lnTo>
                  <a:lnTo>
                    <a:pt x="1671" y="258033"/>
                  </a:lnTo>
                  <a:lnTo>
                    <a:pt x="18138" y="219361"/>
                  </a:lnTo>
                  <a:lnTo>
                    <a:pt x="47115" y="184294"/>
                  </a:lnTo>
                  <a:lnTo>
                    <a:pt x="86310" y="155140"/>
                  </a:lnTo>
                  <a:lnTo>
                    <a:pt x="133438" y="134210"/>
                  </a:lnTo>
                  <a:lnTo>
                    <a:pt x="176131" y="123312"/>
                  </a:lnTo>
                  <a:lnTo>
                    <a:pt x="219697" y="115722"/>
                  </a:lnTo>
                  <a:lnTo>
                    <a:pt x="263573" y="108858"/>
                  </a:lnTo>
                  <a:lnTo>
                    <a:pt x="307195" y="100135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8872691" y="2122208"/>
              <a:ext cx="283210" cy="180340"/>
            </a:xfrm>
            <a:custGeom>
              <a:avLst/>
              <a:gdLst/>
              <a:ahLst/>
              <a:cxnLst/>
              <a:rect l="l" t="t" r="r" b="b"/>
              <a:pathLst>
                <a:path w="283209" h="180339">
                  <a:moveTo>
                    <a:pt x="141512" y="0"/>
                  </a:moveTo>
                  <a:lnTo>
                    <a:pt x="88261" y="6595"/>
                  </a:lnTo>
                  <a:lnTo>
                    <a:pt x="41448" y="26381"/>
                  </a:lnTo>
                  <a:lnTo>
                    <a:pt x="10362" y="56177"/>
                  </a:lnTo>
                  <a:lnTo>
                    <a:pt x="0" y="90072"/>
                  </a:lnTo>
                  <a:lnTo>
                    <a:pt x="10362" y="123967"/>
                  </a:lnTo>
                  <a:lnTo>
                    <a:pt x="41448" y="153763"/>
                  </a:lnTo>
                  <a:lnTo>
                    <a:pt x="88261" y="173549"/>
                  </a:lnTo>
                  <a:lnTo>
                    <a:pt x="141512" y="180145"/>
                  </a:lnTo>
                  <a:lnTo>
                    <a:pt x="194763" y="173549"/>
                  </a:lnTo>
                  <a:lnTo>
                    <a:pt x="241577" y="153763"/>
                  </a:lnTo>
                  <a:lnTo>
                    <a:pt x="272663" y="123967"/>
                  </a:lnTo>
                  <a:lnTo>
                    <a:pt x="283025" y="90072"/>
                  </a:lnTo>
                  <a:lnTo>
                    <a:pt x="272663" y="56177"/>
                  </a:lnTo>
                  <a:lnTo>
                    <a:pt x="241577" y="26381"/>
                  </a:lnTo>
                  <a:lnTo>
                    <a:pt x="194763" y="6595"/>
                  </a:lnTo>
                  <a:lnTo>
                    <a:pt x="141512" y="0"/>
                  </a:lnTo>
                  <a:close/>
                </a:path>
              </a:pathLst>
            </a:custGeom>
            <a:solidFill>
              <a:srgbClr val="8963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8872692" y="2122208"/>
              <a:ext cx="283210" cy="180340"/>
            </a:xfrm>
            <a:custGeom>
              <a:avLst/>
              <a:gdLst/>
              <a:ahLst/>
              <a:cxnLst/>
              <a:rect l="l" t="t" r="r" b="b"/>
              <a:pathLst>
                <a:path w="283209" h="180339">
                  <a:moveTo>
                    <a:pt x="241576" y="26381"/>
                  </a:moveTo>
                  <a:lnTo>
                    <a:pt x="272663" y="56178"/>
                  </a:lnTo>
                  <a:lnTo>
                    <a:pt x="283025" y="90072"/>
                  </a:lnTo>
                  <a:lnTo>
                    <a:pt x="272663" y="123966"/>
                  </a:lnTo>
                  <a:lnTo>
                    <a:pt x="241576" y="153763"/>
                  </a:lnTo>
                  <a:lnTo>
                    <a:pt x="194763" y="173549"/>
                  </a:lnTo>
                  <a:lnTo>
                    <a:pt x="141512" y="180144"/>
                  </a:lnTo>
                  <a:lnTo>
                    <a:pt x="88261" y="173549"/>
                  </a:lnTo>
                  <a:lnTo>
                    <a:pt x="41448" y="153763"/>
                  </a:lnTo>
                  <a:lnTo>
                    <a:pt x="10362" y="123966"/>
                  </a:lnTo>
                  <a:lnTo>
                    <a:pt x="0" y="90072"/>
                  </a:lnTo>
                  <a:lnTo>
                    <a:pt x="10362" y="56178"/>
                  </a:lnTo>
                  <a:lnTo>
                    <a:pt x="41448" y="26381"/>
                  </a:lnTo>
                  <a:lnTo>
                    <a:pt x="88261" y="6595"/>
                  </a:lnTo>
                  <a:lnTo>
                    <a:pt x="141512" y="0"/>
                  </a:lnTo>
                  <a:lnTo>
                    <a:pt x="194763" y="6595"/>
                  </a:lnTo>
                  <a:lnTo>
                    <a:pt x="241576" y="26381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3" name="object 63"/>
          <p:cNvGrpSpPr/>
          <p:nvPr/>
        </p:nvGrpSpPr>
        <p:grpSpPr>
          <a:xfrm>
            <a:off x="7388437" y="2611850"/>
            <a:ext cx="1994535" cy="948055"/>
            <a:chOff x="7388437" y="2611850"/>
            <a:chExt cx="1994535" cy="948055"/>
          </a:xfrm>
        </p:grpSpPr>
        <p:pic>
          <p:nvPicPr>
            <p:cNvPr id="64" name="object 6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459265" y="2614452"/>
              <a:ext cx="135110" cy="118364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839905" y="2650836"/>
              <a:ext cx="110251" cy="109220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7415417" y="2618200"/>
              <a:ext cx="1097915" cy="372745"/>
            </a:xfrm>
            <a:custGeom>
              <a:avLst/>
              <a:gdLst/>
              <a:ahLst/>
              <a:cxnLst/>
              <a:rect l="l" t="t" r="r" b="b"/>
              <a:pathLst>
                <a:path w="1097915" h="372744">
                  <a:moveTo>
                    <a:pt x="0" y="91967"/>
                  </a:moveTo>
                  <a:lnTo>
                    <a:pt x="30389" y="127325"/>
                  </a:lnTo>
                  <a:lnTo>
                    <a:pt x="68413" y="151884"/>
                  </a:lnTo>
                  <a:lnTo>
                    <a:pt x="111405" y="164859"/>
                  </a:lnTo>
                  <a:lnTo>
                    <a:pt x="156699" y="165466"/>
                  </a:lnTo>
                  <a:lnTo>
                    <a:pt x="201631" y="152919"/>
                  </a:lnTo>
                  <a:lnTo>
                    <a:pt x="217352" y="145142"/>
                  </a:lnTo>
                  <a:lnTo>
                    <a:pt x="233234" y="136879"/>
                  </a:lnTo>
                  <a:lnTo>
                    <a:pt x="249821" y="129749"/>
                  </a:lnTo>
                  <a:lnTo>
                    <a:pt x="267656" y="125376"/>
                  </a:lnTo>
                  <a:lnTo>
                    <a:pt x="306897" y="129066"/>
                  </a:lnTo>
                  <a:lnTo>
                    <a:pt x="337797" y="148238"/>
                  </a:lnTo>
                  <a:lnTo>
                    <a:pt x="363361" y="177485"/>
                  </a:lnTo>
                  <a:lnTo>
                    <a:pt x="386593" y="211403"/>
                  </a:lnTo>
                  <a:lnTo>
                    <a:pt x="410498" y="244586"/>
                  </a:lnTo>
                  <a:lnTo>
                    <a:pt x="438080" y="271630"/>
                  </a:lnTo>
                  <a:lnTo>
                    <a:pt x="472345" y="287129"/>
                  </a:lnTo>
                  <a:lnTo>
                    <a:pt x="510924" y="287070"/>
                  </a:lnTo>
                  <a:lnTo>
                    <a:pt x="550465" y="277616"/>
                  </a:lnTo>
                  <a:lnTo>
                    <a:pt x="589332" y="267980"/>
                  </a:lnTo>
                  <a:lnTo>
                    <a:pt x="625888" y="267376"/>
                  </a:lnTo>
                  <a:lnTo>
                    <a:pt x="658497" y="285016"/>
                  </a:lnTo>
                  <a:lnTo>
                    <a:pt x="674235" y="308838"/>
                  </a:lnTo>
                  <a:lnTo>
                    <a:pt x="685862" y="335937"/>
                  </a:lnTo>
                  <a:lnTo>
                    <a:pt x="700115" y="359372"/>
                  </a:lnTo>
                  <a:lnTo>
                    <a:pt x="723732" y="372203"/>
                  </a:lnTo>
                  <a:lnTo>
                    <a:pt x="756681" y="366954"/>
                  </a:lnTo>
                  <a:lnTo>
                    <a:pt x="777036" y="342977"/>
                  </a:lnTo>
                  <a:lnTo>
                    <a:pt x="790615" y="309016"/>
                  </a:lnTo>
                  <a:lnTo>
                    <a:pt x="803236" y="273816"/>
                  </a:lnTo>
                  <a:lnTo>
                    <a:pt x="820716" y="246122"/>
                  </a:lnTo>
                  <a:lnTo>
                    <a:pt x="848876" y="234679"/>
                  </a:lnTo>
                  <a:lnTo>
                    <a:pt x="860932" y="236282"/>
                  </a:lnTo>
                  <a:lnTo>
                    <a:pt x="872395" y="240218"/>
                  </a:lnTo>
                  <a:lnTo>
                    <a:pt x="883765" y="244753"/>
                  </a:lnTo>
                  <a:lnTo>
                    <a:pt x="895544" y="248151"/>
                  </a:lnTo>
                  <a:lnTo>
                    <a:pt x="914768" y="248256"/>
                  </a:lnTo>
                  <a:lnTo>
                    <a:pt x="933214" y="242677"/>
                  </a:lnTo>
                  <a:lnTo>
                    <a:pt x="950975" y="233484"/>
                  </a:lnTo>
                  <a:lnTo>
                    <a:pt x="968147" y="222749"/>
                  </a:lnTo>
                  <a:lnTo>
                    <a:pt x="1001756" y="202005"/>
                  </a:lnTo>
                  <a:lnTo>
                    <a:pt x="1034526" y="180298"/>
                  </a:lnTo>
                  <a:lnTo>
                    <a:pt x="1063414" y="155058"/>
                  </a:lnTo>
                  <a:lnTo>
                    <a:pt x="1085378" y="123711"/>
                  </a:lnTo>
                  <a:lnTo>
                    <a:pt x="1097343" y="60336"/>
                  </a:lnTo>
                  <a:lnTo>
                    <a:pt x="1090214" y="28873"/>
                  </a:lnTo>
                  <a:lnTo>
                    <a:pt x="1074558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8079504" y="2902323"/>
              <a:ext cx="104139" cy="101600"/>
            </a:xfrm>
            <a:custGeom>
              <a:avLst/>
              <a:gdLst/>
              <a:ahLst/>
              <a:cxnLst/>
              <a:rect l="l" t="t" r="r" b="b"/>
              <a:pathLst>
                <a:path w="104140" h="101600">
                  <a:moveTo>
                    <a:pt x="28516" y="0"/>
                  </a:moveTo>
                  <a:lnTo>
                    <a:pt x="22523" y="3343"/>
                  </a:lnTo>
                  <a:lnTo>
                    <a:pt x="16966" y="8703"/>
                  </a:lnTo>
                  <a:lnTo>
                    <a:pt x="11539" y="14683"/>
                  </a:lnTo>
                  <a:lnTo>
                    <a:pt x="6423" y="20139"/>
                  </a:lnTo>
                  <a:lnTo>
                    <a:pt x="0" y="25562"/>
                  </a:lnTo>
                  <a:lnTo>
                    <a:pt x="1126" y="33032"/>
                  </a:lnTo>
                  <a:lnTo>
                    <a:pt x="4670" y="39874"/>
                  </a:lnTo>
                  <a:lnTo>
                    <a:pt x="11184" y="44136"/>
                  </a:lnTo>
                  <a:lnTo>
                    <a:pt x="18474" y="47861"/>
                  </a:lnTo>
                  <a:lnTo>
                    <a:pt x="24347" y="53095"/>
                  </a:lnTo>
                  <a:lnTo>
                    <a:pt x="26770" y="59656"/>
                  </a:lnTo>
                  <a:lnTo>
                    <a:pt x="26724" y="67955"/>
                  </a:lnTo>
                  <a:lnTo>
                    <a:pt x="26068" y="74239"/>
                  </a:lnTo>
                  <a:lnTo>
                    <a:pt x="25941" y="81648"/>
                  </a:lnTo>
                  <a:lnTo>
                    <a:pt x="28737" y="90929"/>
                  </a:lnTo>
                  <a:lnTo>
                    <a:pt x="34465" y="97711"/>
                  </a:lnTo>
                  <a:lnTo>
                    <a:pt x="42055" y="101067"/>
                  </a:lnTo>
                  <a:lnTo>
                    <a:pt x="50436" y="100069"/>
                  </a:lnTo>
                  <a:lnTo>
                    <a:pt x="56951" y="95068"/>
                  </a:lnTo>
                  <a:lnTo>
                    <a:pt x="61517" y="87832"/>
                  </a:lnTo>
                  <a:lnTo>
                    <a:pt x="65713" y="80062"/>
                  </a:lnTo>
                  <a:lnTo>
                    <a:pt x="71119" y="73459"/>
                  </a:lnTo>
                  <a:lnTo>
                    <a:pt x="77720" y="67955"/>
                  </a:lnTo>
                  <a:lnTo>
                    <a:pt x="87358" y="67955"/>
                  </a:lnTo>
                  <a:lnTo>
                    <a:pt x="94120" y="63401"/>
                  </a:lnTo>
                  <a:lnTo>
                    <a:pt x="101521" y="55646"/>
                  </a:lnTo>
                  <a:lnTo>
                    <a:pt x="104048" y="46689"/>
                  </a:lnTo>
                  <a:lnTo>
                    <a:pt x="101808" y="38044"/>
                  </a:lnTo>
                  <a:lnTo>
                    <a:pt x="94905" y="31224"/>
                  </a:lnTo>
                  <a:lnTo>
                    <a:pt x="64530" y="31210"/>
                  </a:lnTo>
                  <a:lnTo>
                    <a:pt x="54646" y="27893"/>
                  </a:lnTo>
                  <a:lnTo>
                    <a:pt x="49364" y="21257"/>
                  </a:lnTo>
                  <a:lnTo>
                    <a:pt x="45853" y="12850"/>
                  </a:lnTo>
                  <a:lnTo>
                    <a:pt x="41890" y="5008"/>
                  </a:lnTo>
                  <a:lnTo>
                    <a:pt x="35250" y="68"/>
                  </a:lnTo>
                  <a:lnTo>
                    <a:pt x="28516" y="0"/>
                  </a:lnTo>
                  <a:close/>
                </a:path>
                <a:path w="104140" h="101600">
                  <a:moveTo>
                    <a:pt x="87358" y="67955"/>
                  </a:moveTo>
                  <a:lnTo>
                    <a:pt x="77720" y="67955"/>
                  </a:lnTo>
                  <a:lnTo>
                    <a:pt x="87090" y="68135"/>
                  </a:lnTo>
                  <a:lnTo>
                    <a:pt x="87358" y="67955"/>
                  </a:lnTo>
                  <a:close/>
                </a:path>
                <a:path w="104140" h="101600">
                  <a:moveTo>
                    <a:pt x="85522" y="29116"/>
                  </a:moveTo>
                  <a:lnTo>
                    <a:pt x="75109" y="30365"/>
                  </a:lnTo>
                  <a:lnTo>
                    <a:pt x="64530" y="31210"/>
                  </a:lnTo>
                  <a:lnTo>
                    <a:pt x="94845" y="31210"/>
                  </a:lnTo>
                  <a:lnTo>
                    <a:pt x="85522" y="29116"/>
                  </a:lnTo>
                  <a:close/>
                </a:path>
              </a:pathLst>
            </a:custGeom>
            <a:solidFill>
              <a:srgbClr val="D29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8076124" y="2898592"/>
              <a:ext cx="111760" cy="109220"/>
            </a:xfrm>
            <a:custGeom>
              <a:avLst/>
              <a:gdLst/>
              <a:ahLst/>
              <a:cxnLst/>
              <a:rect l="l" t="t" r="r" b="b"/>
              <a:pathLst>
                <a:path w="111759" h="109219">
                  <a:moveTo>
                    <a:pt x="44550" y="108844"/>
                  </a:moveTo>
                  <a:lnTo>
                    <a:pt x="44189" y="108966"/>
                  </a:lnTo>
                  <a:lnTo>
                    <a:pt x="45274" y="109220"/>
                  </a:lnTo>
                  <a:lnTo>
                    <a:pt x="45206" y="108946"/>
                  </a:lnTo>
                  <a:lnTo>
                    <a:pt x="44550" y="108844"/>
                  </a:lnTo>
                  <a:close/>
                </a:path>
                <a:path w="111759" h="109219">
                  <a:moveTo>
                    <a:pt x="50606" y="108946"/>
                  </a:moveTo>
                  <a:lnTo>
                    <a:pt x="50647" y="109220"/>
                  </a:lnTo>
                  <a:lnTo>
                    <a:pt x="51098" y="108966"/>
                  </a:lnTo>
                  <a:lnTo>
                    <a:pt x="50606" y="108946"/>
                  </a:lnTo>
                  <a:close/>
                </a:path>
                <a:path w="111759" h="109219">
                  <a:moveTo>
                    <a:pt x="44189" y="108966"/>
                  </a:moveTo>
                  <a:lnTo>
                    <a:pt x="43729" y="108966"/>
                  </a:lnTo>
                  <a:lnTo>
                    <a:pt x="44241" y="109093"/>
                  </a:lnTo>
                  <a:close/>
                </a:path>
                <a:path w="111759" h="109219">
                  <a:moveTo>
                    <a:pt x="52787" y="108076"/>
                  </a:moveTo>
                  <a:lnTo>
                    <a:pt x="43340" y="108076"/>
                  </a:lnTo>
                  <a:lnTo>
                    <a:pt x="44418" y="108203"/>
                  </a:lnTo>
                  <a:lnTo>
                    <a:pt x="44858" y="108458"/>
                  </a:lnTo>
                  <a:lnTo>
                    <a:pt x="45219" y="108839"/>
                  </a:lnTo>
                  <a:lnTo>
                    <a:pt x="46391" y="108966"/>
                  </a:lnTo>
                  <a:lnTo>
                    <a:pt x="46827" y="108966"/>
                  </a:lnTo>
                  <a:lnTo>
                    <a:pt x="46501" y="108585"/>
                  </a:lnTo>
                  <a:lnTo>
                    <a:pt x="50679" y="108585"/>
                  </a:lnTo>
                  <a:lnTo>
                    <a:pt x="50862" y="108330"/>
                  </a:lnTo>
                  <a:lnTo>
                    <a:pt x="52088" y="108330"/>
                  </a:lnTo>
                  <a:lnTo>
                    <a:pt x="52446" y="108183"/>
                  </a:lnTo>
                  <a:lnTo>
                    <a:pt x="52787" y="108076"/>
                  </a:lnTo>
                  <a:close/>
                </a:path>
                <a:path w="111759" h="109219">
                  <a:moveTo>
                    <a:pt x="48446" y="108585"/>
                  </a:moveTo>
                  <a:lnTo>
                    <a:pt x="47082" y="108585"/>
                  </a:lnTo>
                  <a:lnTo>
                    <a:pt x="46972" y="108844"/>
                  </a:lnTo>
                  <a:lnTo>
                    <a:pt x="48207" y="108966"/>
                  </a:lnTo>
                  <a:lnTo>
                    <a:pt x="47444" y="108712"/>
                  </a:lnTo>
                  <a:lnTo>
                    <a:pt x="48142" y="108712"/>
                  </a:lnTo>
                  <a:lnTo>
                    <a:pt x="48446" y="108585"/>
                  </a:lnTo>
                  <a:close/>
                </a:path>
                <a:path w="111759" h="109219">
                  <a:moveTo>
                    <a:pt x="50679" y="108585"/>
                  </a:moveTo>
                  <a:lnTo>
                    <a:pt x="48430" y="108593"/>
                  </a:lnTo>
                  <a:lnTo>
                    <a:pt x="48202" y="108712"/>
                  </a:lnTo>
                  <a:lnTo>
                    <a:pt x="47838" y="108839"/>
                  </a:lnTo>
                  <a:lnTo>
                    <a:pt x="50606" y="108946"/>
                  </a:lnTo>
                  <a:lnTo>
                    <a:pt x="50679" y="108585"/>
                  </a:lnTo>
                  <a:close/>
                </a:path>
                <a:path w="111759" h="109219">
                  <a:moveTo>
                    <a:pt x="44420" y="108585"/>
                  </a:moveTo>
                  <a:lnTo>
                    <a:pt x="44516" y="108839"/>
                  </a:lnTo>
                  <a:lnTo>
                    <a:pt x="44420" y="108585"/>
                  </a:lnTo>
                  <a:close/>
                </a:path>
                <a:path w="111759" h="109219">
                  <a:moveTo>
                    <a:pt x="42409" y="108203"/>
                  </a:moveTo>
                  <a:lnTo>
                    <a:pt x="41851" y="108203"/>
                  </a:lnTo>
                  <a:lnTo>
                    <a:pt x="41214" y="108330"/>
                  </a:lnTo>
                  <a:lnTo>
                    <a:pt x="41785" y="108458"/>
                  </a:lnTo>
                  <a:lnTo>
                    <a:pt x="41970" y="108712"/>
                  </a:lnTo>
                  <a:lnTo>
                    <a:pt x="42519" y="108839"/>
                  </a:lnTo>
                  <a:lnTo>
                    <a:pt x="42753" y="108712"/>
                  </a:lnTo>
                  <a:lnTo>
                    <a:pt x="42409" y="108203"/>
                  </a:lnTo>
                  <a:close/>
                </a:path>
                <a:path w="111759" h="109219">
                  <a:moveTo>
                    <a:pt x="56067" y="106934"/>
                  </a:moveTo>
                  <a:lnTo>
                    <a:pt x="41268" y="106934"/>
                  </a:lnTo>
                  <a:lnTo>
                    <a:pt x="41960" y="107188"/>
                  </a:lnTo>
                  <a:lnTo>
                    <a:pt x="42485" y="107442"/>
                  </a:lnTo>
                  <a:lnTo>
                    <a:pt x="42672" y="108203"/>
                  </a:lnTo>
                  <a:lnTo>
                    <a:pt x="43020" y="108330"/>
                  </a:lnTo>
                  <a:lnTo>
                    <a:pt x="43051" y="108712"/>
                  </a:lnTo>
                  <a:lnTo>
                    <a:pt x="44330" y="108593"/>
                  </a:lnTo>
                  <a:lnTo>
                    <a:pt x="44227" y="108458"/>
                  </a:lnTo>
                  <a:lnTo>
                    <a:pt x="43715" y="108330"/>
                  </a:lnTo>
                  <a:lnTo>
                    <a:pt x="44013" y="108330"/>
                  </a:lnTo>
                  <a:lnTo>
                    <a:pt x="43340" y="108076"/>
                  </a:lnTo>
                  <a:lnTo>
                    <a:pt x="52787" y="108076"/>
                  </a:lnTo>
                  <a:lnTo>
                    <a:pt x="54009" y="107696"/>
                  </a:lnTo>
                  <a:lnTo>
                    <a:pt x="54267" y="107696"/>
                  </a:lnTo>
                  <a:lnTo>
                    <a:pt x="55043" y="107442"/>
                  </a:lnTo>
                  <a:lnTo>
                    <a:pt x="55565" y="107442"/>
                  </a:lnTo>
                  <a:lnTo>
                    <a:pt x="55979" y="107188"/>
                  </a:lnTo>
                  <a:lnTo>
                    <a:pt x="56067" y="106934"/>
                  </a:lnTo>
                  <a:close/>
                </a:path>
                <a:path w="111759" h="109219">
                  <a:moveTo>
                    <a:pt x="48446" y="108585"/>
                  </a:moveTo>
                  <a:lnTo>
                    <a:pt x="48142" y="108712"/>
                  </a:lnTo>
                  <a:lnTo>
                    <a:pt x="48446" y="108585"/>
                  </a:lnTo>
                  <a:close/>
                </a:path>
                <a:path w="111759" h="109219">
                  <a:moveTo>
                    <a:pt x="52088" y="108330"/>
                  </a:moveTo>
                  <a:lnTo>
                    <a:pt x="50862" y="108330"/>
                  </a:lnTo>
                  <a:lnTo>
                    <a:pt x="51506" y="108585"/>
                  </a:lnTo>
                  <a:lnTo>
                    <a:pt x="52088" y="108330"/>
                  </a:lnTo>
                  <a:close/>
                </a:path>
                <a:path w="111759" h="109219">
                  <a:moveTo>
                    <a:pt x="44013" y="108330"/>
                  </a:moveTo>
                  <a:lnTo>
                    <a:pt x="43715" y="108330"/>
                  </a:lnTo>
                  <a:lnTo>
                    <a:pt x="44350" y="108458"/>
                  </a:lnTo>
                  <a:lnTo>
                    <a:pt x="44013" y="108330"/>
                  </a:lnTo>
                  <a:close/>
                </a:path>
                <a:path w="111759" h="109219">
                  <a:moveTo>
                    <a:pt x="42324" y="108076"/>
                  </a:moveTo>
                  <a:lnTo>
                    <a:pt x="42617" y="108203"/>
                  </a:lnTo>
                  <a:lnTo>
                    <a:pt x="42324" y="108076"/>
                  </a:lnTo>
                  <a:close/>
                </a:path>
                <a:path w="111759" h="109219">
                  <a:moveTo>
                    <a:pt x="54267" y="107696"/>
                  </a:moveTo>
                  <a:lnTo>
                    <a:pt x="54009" y="107696"/>
                  </a:lnTo>
                  <a:lnTo>
                    <a:pt x="54065" y="108076"/>
                  </a:lnTo>
                  <a:lnTo>
                    <a:pt x="54267" y="107696"/>
                  </a:lnTo>
                  <a:close/>
                </a:path>
                <a:path w="111759" h="109219">
                  <a:moveTo>
                    <a:pt x="55565" y="107442"/>
                  </a:moveTo>
                  <a:lnTo>
                    <a:pt x="55043" y="107442"/>
                  </a:lnTo>
                  <a:lnTo>
                    <a:pt x="55229" y="107569"/>
                  </a:lnTo>
                  <a:lnTo>
                    <a:pt x="54662" y="107823"/>
                  </a:lnTo>
                  <a:lnTo>
                    <a:pt x="55151" y="107696"/>
                  </a:lnTo>
                  <a:lnTo>
                    <a:pt x="55565" y="107442"/>
                  </a:lnTo>
                  <a:close/>
                </a:path>
                <a:path w="111759" h="109219">
                  <a:moveTo>
                    <a:pt x="41609" y="107469"/>
                  </a:moveTo>
                  <a:lnTo>
                    <a:pt x="42148" y="107569"/>
                  </a:lnTo>
                  <a:lnTo>
                    <a:pt x="41609" y="107469"/>
                  </a:lnTo>
                  <a:close/>
                </a:path>
                <a:path w="111759" h="109219">
                  <a:moveTo>
                    <a:pt x="42364" y="105918"/>
                  </a:moveTo>
                  <a:lnTo>
                    <a:pt x="39528" y="106045"/>
                  </a:lnTo>
                  <a:lnTo>
                    <a:pt x="41461" y="107442"/>
                  </a:lnTo>
                  <a:lnTo>
                    <a:pt x="41609" y="107469"/>
                  </a:lnTo>
                  <a:lnTo>
                    <a:pt x="41268" y="106934"/>
                  </a:lnTo>
                  <a:lnTo>
                    <a:pt x="56067" y="106934"/>
                  </a:lnTo>
                  <a:lnTo>
                    <a:pt x="56582" y="106679"/>
                  </a:lnTo>
                  <a:lnTo>
                    <a:pt x="54891" y="106679"/>
                  </a:lnTo>
                  <a:lnTo>
                    <a:pt x="55466" y="106299"/>
                  </a:lnTo>
                  <a:lnTo>
                    <a:pt x="45104" y="106299"/>
                  </a:lnTo>
                  <a:lnTo>
                    <a:pt x="44265" y="106172"/>
                  </a:lnTo>
                  <a:lnTo>
                    <a:pt x="42867" y="106172"/>
                  </a:lnTo>
                  <a:lnTo>
                    <a:pt x="42364" y="105918"/>
                  </a:lnTo>
                  <a:close/>
                </a:path>
                <a:path w="111759" h="109219">
                  <a:moveTo>
                    <a:pt x="39528" y="106045"/>
                  </a:moveTo>
                  <a:lnTo>
                    <a:pt x="37232" y="106045"/>
                  </a:lnTo>
                  <a:lnTo>
                    <a:pt x="38489" y="106806"/>
                  </a:lnTo>
                  <a:lnTo>
                    <a:pt x="38627" y="106679"/>
                  </a:lnTo>
                  <a:lnTo>
                    <a:pt x="38713" y="106425"/>
                  </a:lnTo>
                  <a:lnTo>
                    <a:pt x="38440" y="106172"/>
                  </a:lnTo>
                  <a:lnTo>
                    <a:pt x="39528" y="106045"/>
                  </a:lnTo>
                  <a:close/>
                </a:path>
                <a:path w="111759" h="109219">
                  <a:moveTo>
                    <a:pt x="58792" y="105410"/>
                  </a:moveTo>
                  <a:lnTo>
                    <a:pt x="56841" y="105410"/>
                  </a:lnTo>
                  <a:lnTo>
                    <a:pt x="56664" y="105664"/>
                  </a:lnTo>
                  <a:lnTo>
                    <a:pt x="55848" y="106045"/>
                  </a:lnTo>
                  <a:lnTo>
                    <a:pt x="55657" y="106172"/>
                  </a:lnTo>
                  <a:lnTo>
                    <a:pt x="55826" y="106425"/>
                  </a:lnTo>
                  <a:lnTo>
                    <a:pt x="54891" y="106679"/>
                  </a:lnTo>
                  <a:lnTo>
                    <a:pt x="56582" y="106679"/>
                  </a:lnTo>
                  <a:lnTo>
                    <a:pt x="57097" y="106425"/>
                  </a:lnTo>
                  <a:lnTo>
                    <a:pt x="57312" y="106172"/>
                  </a:lnTo>
                  <a:lnTo>
                    <a:pt x="57802" y="106172"/>
                  </a:lnTo>
                  <a:lnTo>
                    <a:pt x="58792" y="105410"/>
                  </a:lnTo>
                  <a:close/>
                </a:path>
                <a:path w="111759" h="109219">
                  <a:moveTo>
                    <a:pt x="57802" y="106172"/>
                  </a:moveTo>
                  <a:lnTo>
                    <a:pt x="57312" y="106172"/>
                  </a:lnTo>
                  <a:lnTo>
                    <a:pt x="57316" y="106425"/>
                  </a:lnTo>
                  <a:lnTo>
                    <a:pt x="57142" y="106679"/>
                  </a:lnTo>
                  <a:lnTo>
                    <a:pt x="57802" y="106172"/>
                  </a:lnTo>
                  <a:close/>
                </a:path>
                <a:path w="111759" h="109219">
                  <a:moveTo>
                    <a:pt x="36398" y="105410"/>
                  </a:moveTo>
                  <a:lnTo>
                    <a:pt x="36711" y="105664"/>
                  </a:lnTo>
                  <a:lnTo>
                    <a:pt x="36206" y="105664"/>
                  </a:lnTo>
                  <a:lnTo>
                    <a:pt x="37076" y="106299"/>
                  </a:lnTo>
                  <a:lnTo>
                    <a:pt x="37232" y="106045"/>
                  </a:lnTo>
                  <a:lnTo>
                    <a:pt x="42325" y="106045"/>
                  </a:lnTo>
                  <a:lnTo>
                    <a:pt x="42153" y="105918"/>
                  </a:lnTo>
                  <a:lnTo>
                    <a:pt x="37442" y="105918"/>
                  </a:lnTo>
                  <a:lnTo>
                    <a:pt x="36920" y="105664"/>
                  </a:lnTo>
                  <a:lnTo>
                    <a:pt x="36711" y="105664"/>
                  </a:lnTo>
                  <a:lnTo>
                    <a:pt x="36032" y="105537"/>
                  </a:lnTo>
                  <a:lnTo>
                    <a:pt x="36659" y="105537"/>
                  </a:lnTo>
                  <a:lnTo>
                    <a:pt x="36398" y="105410"/>
                  </a:lnTo>
                  <a:close/>
                </a:path>
                <a:path w="111759" h="109219">
                  <a:moveTo>
                    <a:pt x="55888" y="105664"/>
                  </a:moveTo>
                  <a:lnTo>
                    <a:pt x="43694" y="105664"/>
                  </a:lnTo>
                  <a:lnTo>
                    <a:pt x="44982" y="105906"/>
                  </a:lnTo>
                  <a:lnTo>
                    <a:pt x="45104" y="106299"/>
                  </a:lnTo>
                  <a:lnTo>
                    <a:pt x="55466" y="106299"/>
                  </a:lnTo>
                  <a:lnTo>
                    <a:pt x="55857" y="106038"/>
                  </a:lnTo>
                  <a:lnTo>
                    <a:pt x="56040" y="105918"/>
                  </a:lnTo>
                  <a:lnTo>
                    <a:pt x="55892" y="105918"/>
                  </a:lnTo>
                  <a:lnTo>
                    <a:pt x="55542" y="105791"/>
                  </a:lnTo>
                  <a:lnTo>
                    <a:pt x="55888" y="105664"/>
                  </a:lnTo>
                  <a:close/>
                </a:path>
                <a:path w="111759" h="109219">
                  <a:moveTo>
                    <a:pt x="55857" y="106038"/>
                  </a:moveTo>
                  <a:lnTo>
                    <a:pt x="55571" y="106172"/>
                  </a:lnTo>
                  <a:lnTo>
                    <a:pt x="55857" y="106038"/>
                  </a:lnTo>
                  <a:close/>
                </a:path>
                <a:path w="111759" h="109219">
                  <a:moveTo>
                    <a:pt x="42360" y="105537"/>
                  </a:moveTo>
                  <a:lnTo>
                    <a:pt x="42138" y="105664"/>
                  </a:lnTo>
                  <a:lnTo>
                    <a:pt x="42959" y="106038"/>
                  </a:lnTo>
                  <a:lnTo>
                    <a:pt x="42867" y="106172"/>
                  </a:lnTo>
                  <a:lnTo>
                    <a:pt x="44265" y="106172"/>
                  </a:lnTo>
                  <a:lnTo>
                    <a:pt x="43510" y="105918"/>
                  </a:lnTo>
                  <a:lnTo>
                    <a:pt x="43287" y="105791"/>
                  </a:lnTo>
                  <a:lnTo>
                    <a:pt x="42360" y="105537"/>
                  </a:lnTo>
                  <a:close/>
                </a:path>
                <a:path w="111759" h="109219">
                  <a:moveTo>
                    <a:pt x="38575" y="103886"/>
                  </a:moveTo>
                  <a:lnTo>
                    <a:pt x="35213" y="103886"/>
                  </a:lnTo>
                  <a:lnTo>
                    <a:pt x="35434" y="104007"/>
                  </a:lnTo>
                  <a:lnTo>
                    <a:pt x="35547" y="104296"/>
                  </a:lnTo>
                  <a:lnTo>
                    <a:pt x="36719" y="104901"/>
                  </a:lnTo>
                  <a:lnTo>
                    <a:pt x="36683" y="105155"/>
                  </a:lnTo>
                  <a:lnTo>
                    <a:pt x="36409" y="105155"/>
                  </a:lnTo>
                  <a:lnTo>
                    <a:pt x="37250" y="105664"/>
                  </a:lnTo>
                  <a:lnTo>
                    <a:pt x="37442" y="105918"/>
                  </a:lnTo>
                  <a:lnTo>
                    <a:pt x="42153" y="105918"/>
                  </a:lnTo>
                  <a:lnTo>
                    <a:pt x="41808" y="105664"/>
                  </a:lnTo>
                  <a:lnTo>
                    <a:pt x="40972" y="104648"/>
                  </a:lnTo>
                  <a:lnTo>
                    <a:pt x="40302" y="104648"/>
                  </a:lnTo>
                  <a:lnTo>
                    <a:pt x="39693" y="104296"/>
                  </a:lnTo>
                  <a:lnTo>
                    <a:pt x="39600" y="104140"/>
                  </a:lnTo>
                  <a:lnTo>
                    <a:pt x="39196" y="104140"/>
                  </a:lnTo>
                  <a:lnTo>
                    <a:pt x="38575" y="103886"/>
                  </a:lnTo>
                  <a:close/>
                </a:path>
                <a:path w="111759" h="109219">
                  <a:moveTo>
                    <a:pt x="55892" y="105880"/>
                  </a:moveTo>
                  <a:close/>
                </a:path>
                <a:path w="111759" h="109219">
                  <a:moveTo>
                    <a:pt x="55993" y="105906"/>
                  </a:moveTo>
                  <a:close/>
                </a:path>
                <a:path w="111759" h="109219">
                  <a:moveTo>
                    <a:pt x="56841" y="105410"/>
                  </a:moveTo>
                  <a:lnTo>
                    <a:pt x="43493" y="105410"/>
                  </a:lnTo>
                  <a:lnTo>
                    <a:pt x="43980" y="105664"/>
                  </a:lnTo>
                  <a:lnTo>
                    <a:pt x="55888" y="105664"/>
                  </a:lnTo>
                  <a:lnTo>
                    <a:pt x="55993" y="105906"/>
                  </a:lnTo>
                  <a:lnTo>
                    <a:pt x="56462" y="105664"/>
                  </a:lnTo>
                  <a:lnTo>
                    <a:pt x="56841" y="105410"/>
                  </a:lnTo>
                  <a:close/>
                </a:path>
                <a:path w="111759" h="109219">
                  <a:moveTo>
                    <a:pt x="43341" y="105692"/>
                  </a:moveTo>
                  <a:lnTo>
                    <a:pt x="43602" y="105791"/>
                  </a:lnTo>
                  <a:lnTo>
                    <a:pt x="43341" y="105692"/>
                  </a:lnTo>
                  <a:close/>
                </a:path>
                <a:path w="111759" h="109219">
                  <a:moveTo>
                    <a:pt x="43694" y="105664"/>
                  </a:moveTo>
                  <a:lnTo>
                    <a:pt x="43356" y="105664"/>
                  </a:lnTo>
                  <a:lnTo>
                    <a:pt x="43645" y="105731"/>
                  </a:lnTo>
                  <a:close/>
                </a:path>
                <a:path w="111759" h="109219">
                  <a:moveTo>
                    <a:pt x="45385" y="104901"/>
                  </a:moveTo>
                  <a:lnTo>
                    <a:pt x="41736" y="104901"/>
                  </a:lnTo>
                  <a:lnTo>
                    <a:pt x="42320" y="105028"/>
                  </a:lnTo>
                  <a:lnTo>
                    <a:pt x="42687" y="105028"/>
                  </a:lnTo>
                  <a:lnTo>
                    <a:pt x="43252" y="105155"/>
                  </a:lnTo>
                  <a:lnTo>
                    <a:pt x="43341" y="105692"/>
                  </a:lnTo>
                  <a:lnTo>
                    <a:pt x="43493" y="105410"/>
                  </a:lnTo>
                  <a:lnTo>
                    <a:pt x="58792" y="105410"/>
                  </a:lnTo>
                  <a:lnTo>
                    <a:pt x="58957" y="105283"/>
                  </a:lnTo>
                  <a:lnTo>
                    <a:pt x="47434" y="105283"/>
                  </a:lnTo>
                  <a:lnTo>
                    <a:pt x="46954" y="105155"/>
                  </a:lnTo>
                  <a:lnTo>
                    <a:pt x="45847" y="105155"/>
                  </a:lnTo>
                  <a:lnTo>
                    <a:pt x="45434" y="105028"/>
                  </a:lnTo>
                  <a:close/>
                </a:path>
                <a:path w="111759" h="109219">
                  <a:moveTo>
                    <a:pt x="43280" y="105664"/>
                  </a:moveTo>
                  <a:lnTo>
                    <a:pt x="43126" y="105664"/>
                  </a:lnTo>
                  <a:lnTo>
                    <a:pt x="43281" y="105684"/>
                  </a:lnTo>
                  <a:close/>
                </a:path>
                <a:path w="111759" h="109219">
                  <a:moveTo>
                    <a:pt x="61028" y="104267"/>
                  </a:moveTo>
                  <a:lnTo>
                    <a:pt x="60759" y="104394"/>
                  </a:lnTo>
                  <a:lnTo>
                    <a:pt x="60148" y="105155"/>
                  </a:lnTo>
                  <a:lnTo>
                    <a:pt x="59502" y="105410"/>
                  </a:lnTo>
                  <a:lnTo>
                    <a:pt x="59556" y="105664"/>
                  </a:lnTo>
                  <a:lnTo>
                    <a:pt x="60255" y="105224"/>
                  </a:lnTo>
                  <a:lnTo>
                    <a:pt x="60252" y="105028"/>
                  </a:lnTo>
                  <a:lnTo>
                    <a:pt x="60887" y="104521"/>
                  </a:lnTo>
                  <a:lnTo>
                    <a:pt x="61240" y="104394"/>
                  </a:lnTo>
                  <a:lnTo>
                    <a:pt x="61112" y="104394"/>
                  </a:lnTo>
                  <a:close/>
                </a:path>
                <a:path w="111759" h="109219">
                  <a:moveTo>
                    <a:pt x="46050" y="104901"/>
                  </a:moveTo>
                  <a:lnTo>
                    <a:pt x="47434" y="105283"/>
                  </a:lnTo>
                  <a:lnTo>
                    <a:pt x="46050" y="104901"/>
                  </a:lnTo>
                  <a:close/>
                </a:path>
                <a:path w="111759" h="109219">
                  <a:moveTo>
                    <a:pt x="47507" y="105224"/>
                  </a:moveTo>
                  <a:lnTo>
                    <a:pt x="47774" y="105283"/>
                  </a:lnTo>
                  <a:lnTo>
                    <a:pt x="47507" y="105224"/>
                  </a:lnTo>
                  <a:close/>
                </a:path>
                <a:path w="111759" h="109219">
                  <a:moveTo>
                    <a:pt x="49183" y="105028"/>
                  </a:moveTo>
                  <a:lnTo>
                    <a:pt x="49042" y="105028"/>
                  </a:lnTo>
                  <a:lnTo>
                    <a:pt x="48531" y="105155"/>
                  </a:lnTo>
                  <a:lnTo>
                    <a:pt x="48649" y="105283"/>
                  </a:lnTo>
                  <a:lnTo>
                    <a:pt x="49805" y="105283"/>
                  </a:lnTo>
                  <a:lnTo>
                    <a:pt x="49183" y="105028"/>
                  </a:lnTo>
                  <a:close/>
                </a:path>
                <a:path w="111759" h="109219">
                  <a:moveTo>
                    <a:pt x="52733" y="104394"/>
                  </a:moveTo>
                  <a:lnTo>
                    <a:pt x="51483" y="104394"/>
                  </a:lnTo>
                  <a:lnTo>
                    <a:pt x="52023" y="104648"/>
                  </a:lnTo>
                  <a:lnTo>
                    <a:pt x="51159" y="105155"/>
                  </a:lnTo>
                  <a:lnTo>
                    <a:pt x="49805" y="105283"/>
                  </a:lnTo>
                  <a:lnTo>
                    <a:pt x="58957" y="105283"/>
                  </a:lnTo>
                  <a:lnTo>
                    <a:pt x="60340" y="104648"/>
                  </a:lnTo>
                  <a:lnTo>
                    <a:pt x="52585" y="104648"/>
                  </a:lnTo>
                  <a:lnTo>
                    <a:pt x="52733" y="104394"/>
                  </a:lnTo>
                  <a:close/>
                </a:path>
                <a:path w="111759" h="109219">
                  <a:moveTo>
                    <a:pt x="47908" y="104901"/>
                  </a:moveTo>
                  <a:lnTo>
                    <a:pt x="46050" y="104901"/>
                  </a:lnTo>
                  <a:lnTo>
                    <a:pt x="47507" y="105224"/>
                  </a:lnTo>
                  <a:lnTo>
                    <a:pt x="47908" y="104901"/>
                  </a:lnTo>
                  <a:close/>
                </a:path>
                <a:path w="111759" h="109219">
                  <a:moveTo>
                    <a:pt x="34198" y="104267"/>
                  </a:moveTo>
                  <a:lnTo>
                    <a:pt x="34857" y="104775"/>
                  </a:lnTo>
                  <a:lnTo>
                    <a:pt x="35170" y="104915"/>
                  </a:lnTo>
                  <a:lnTo>
                    <a:pt x="35454" y="105155"/>
                  </a:lnTo>
                  <a:lnTo>
                    <a:pt x="35645" y="104901"/>
                  </a:lnTo>
                  <a:lnTo>
                    <a:pt x="35538" y="104521"/>
                  </a:lnTo>
                  <a:lnTo>
                    <a:pt x="35093" y="104521"/>
                  </a:lnTo>
                  <a:lnTo>
                    <a:pt x="34198" y="104267"/>
                  </a:lnTo>
                  <a:close/>
                </a:path>
                <a:path w="111759" h="109219">
                  <a:moveTo>
                    <a:pt x="35869" y="104775"/>
                  </a:moveTo>
                  <a:lnTo>
                    <a:pt x="36304" y="105155"/>
                  </a:lnTo>
                  <a:lnTo>
                    <a:pt x="36683" y="105155"/>
                  </a:lnTo>
                  <a:lnTo>
                    <a:pt x="36257" y="104901"/>
                  </a:lnTo>
                  <a:lnTo>
                    <a:pt x="35869" y="104775"/>
                  </a:lnTo>
                  <a:close/>
                </a:path>
                <a:path w="111759" h="109219">
                  <a:moveTo>
                    <a:pt x="46040" y="104913"/>
                  </a:moveTo>
                  <a:lnTo>
                    <a:pt x="45847" y="105155"/>
                  </a:lnTo>
                  <a:lnTo>
                    <a:pt x="46954" y="105155"/>
                  </a:lnTo>
                  <a:lnTo>
                    <a:pt x="46040" y="104913"/>
                  </a:lnTo>
                  <a:close/>
                </a:path>
                <a:path w="111759" h="109219">
                  <a:moveTo>
                    <a:pt x="49800" y="104521"/>
                  </a:moveTo>
                  <a:lnTo>
                    <a:pt x="48064" y="104521"/>
                  </a:lnTo>
                  <a:lnTo>
                    <a:pt x="48515" y="104648"/>
                  </a:lnTo>
                  <a:lnTo>
                    <a:pt x="47941" y="105155"/>
                  </a:lnTo>
                  <a:lnTo>
                    <a:pt x="48634" y="105028"/>
                  </a:lnTo>
                  <a:lnTo>
                    <a:pt x="49183" y="105028"/>
                  </a:lnTo>
                  <a:lnTo>
                    <a:pt x="49800" y="104521"/>
                  </a:lnTo>
                  <a:close/>
                </a:path>
                <a:path w="111759" h="109219">
                  <a:moveTo>
                    <a:pt x="41702" y="104915"/>
                  </a:moveTo>
                  <a:lnTo>
                    <a:pt x="41426" y="105028"/>
                  </a:lnTo>
                  <a:lnTo>
                    <a:pt x="41814" y="105028"/>
                  </a:lnTo>
                  <a:close/>
                </a:path>
                <a:path w="111759" h="109219">
                  <a:moveTo>
                    <a:pt x="42102" y="104013"/>
                  </a:moveTo>
                  <a:lnTo>
                    <a:pt x="40002" y="104013"/>
                  </a:lnTo>
                  <a:lnTo>
                    <a:pt x="40369" y="104267"/>
                  </a:lnTo>
                  <a:lnTo>
                    <a:pt x="40727" y="104394"/>
                  </a:lnTo>
                  <a:lnTo>
                    <a:pt x="41183" y="104394"/>
                  </a:lnTo>
                  <a:lnTo>
                    <a:pt x="41702" y="104915"/>
                  </a:lnTo>
                  <a:lnTo>
                    <a:pt x="45385" y="104901"/>
                  </a:lnTo>
                  <a:lnTo>
                    <a:pt x="44551" y="104648"/>
                  </a:lnTo>
                  <a:lnTo>
                    <a:pt x="45124" y="104521"/>
                  </a:lnTo>
                  <a:lnTo>
                    <a:pt x="45370" y="104267"/>
                  </a:lnTo>
                  <a:lnTo>
                    <a:pt x="42386" y="104267"/>
                  </a:lnTo>
                  <a:lnTo>
                    <a:pt x="42102" y="104013"/>
                  </a:lnTo>
                  <a:close/>
                </a:path>
                <a:path w="111759" h="109219">
                  <a:moveTo>
                    <a:pt x="45124" y="104521"/>
                  </a:moveTo>
                  <a:lnTo>
                    <a:pt x="44556" y="104521"/>
                  </a:lnTo>
                  <a:lnTo>
                    <a:pt x="46040" y="104913"/>
                  </a:lnTo>
                  <a:lnTo>
                    <a:pt x="47908" y="104901"/>
                  </a:lnTo>
                  <a:lnTo>
                    <a:pt x="48066" y="104775"/>
                  </a:lnTo>
                  <a:lnTo>
                    <a:pt x="45760" y="104775"/>
                  </a:lnTo>
                  <a:lnTo>
                    <a:pt x="45124" y="104521"/>
                  </a:lnTo>
                  <a:close/>
                </a:path>
                <a:path w="111759" h="109219">
                  <a:moveTo>
                    <a:pt x="42618" y="104037"/>
                  </a:moveTo>
                  <a:lnTo>
                    <a:pt x="42960" y="104140"/>
                  </a:lnTo>
                  <a:lnTo>
                    <a:pt x="42613" y="104267"/>
                  </a:lnTo>
                  <a:lnTo>
                    <a:pt x="45370" y="104267"/>
                  </a:lnTo>
                  <a:lnTo>
                    <a:pt x="46794" y="104648"/>
                  </a:lnTo>
                  <a:lnTo>
                    <a:pt x="46449" y="104775"/>
                  </a:lnTo>
                  <a:lnTo>
                    <a:pt x="48066" y="104775"/>
                  </a:lnTo>
                  <a:lnTo>
                    <a:pt x="46954" y="104521"/>
                  </a:lnTo>
                  <a:lnTo>
                    <a:pt x="49800" y="104521"/>
                  </a:lnTo>
                  <a:lnTo>
                    <a:pt x="51483" y="104394"/>
                  </a:lnTo>
                  <a:lnTo>
                    <a:pt x="52733" y="104394"/>
                  </a:lnTo>
                  <a:lnTo>
                    <a:pt x="52881" y="104140"/>
                  </a:lnTo>
                  <a:lnTo>
                    <a:pt x="43162" y="104140"/>
                  </a:lnTo>
                  <a:lnTo>
                    <a:pt x="42618" y="104037"/>
                  </a:lnTo>
                  <a:close/>
                </a:path>
                <a:path w="111759" h="109219">
                  <a:moveTo>
                    <a:pt x="41183" y="104394"/>
                  </a:moveTo>
                  <a:lnTo>
                    <a:pt x="40487" y="104394"/>
                  </a:lnTo>
                  <a:lnTo>
                    <a:pt x="40302" y="104648"/>
                  </a:lnTo>
                  <a:lnTo>
                    <a:pt x="40972" y="104648"/>
                  </a:lnTo>
                  <a:lnTo>
                    <a:pt x="41183" y="104394"/>
                  </a:lnTo>
                  <a:close/>
                </a:path>
                <a:path w="111759" h="109219">
                  <a:moveTo>
                    <a:pt x="53362" y="104140"/>
                  </a:moveTo>
                  <a:lnTo>
                    <a:pt x="52905" y="104394"/>
                  </a:lnTo>
                  <a:lnTo>
                    <a:pt x="52684" y="104478"/>
                  </a:lnTo>
                  <a:lnTo>
                    <a:pt x="52585" y="104648"/>
                  </a:lnTo>
                  <a:lnTo>
                    <a:pt x="60340" y="104648"/>
                  </a:lnTo>
                  <a:lnTo>
                    <a:pt x="60576" y="104394"/>
                  </a:lnTo>
                  <a:lnTo>
                    <a:pt x="53154" y="104394"/>
                  </a:lnTo>
                  <a:lnTo>
                    <a:pt x="53291" y="104267"/>
                  </a:lnTo>
                  <a:lnTo>
                    <a:pt x="53456" y="104267"/>
                  </a:lnTo>
                  <a:close/>
                </a:path>
                <a:path w="111759" h="109219">
                  <a:moveTo>
                    <a:pt x="34270" y="103631"/>
                  </a:moveTo>
                  <a:lnTo>
                    <a:pt x="34434" y="103886"/>
                  </a:lnTo>
                  <a:lnTo>
                    <a:pt x="35093" y="104521"/>
                  </a:lnTo>
                  <a:lnTo>
                    <a:pt x="35538" y="104521"/>
                  </a:lnTo>
                  <a:lnTo>
                    <a:pt x="35151" y="104394"/>
                  </a:lnTo>
                  <a:lnTo>
                    <a:pt x="34270" y="103631"/>
                  </a:lnTo>
                  <a:close/>
                </a:path>
                <a:path w="111759" h="109219">
                  <a:moveTo>
                    <a:pt x="35328" y="104296"/>
                  </a:moveTo>
                  <a:lnTo>
                    <a:pt x="35151" y="104394"/>
                  </a:lnTo>
                  <a:lnTo>
                    <a:pt x="35436" y="104394"/>
                  </a:lnTo>
                  <a:close/>
                </a:path>
                <a:path w="111759" h="109219">
                  <a:moveTo>
                    <a:pt x="54686" y="103377"/>
                  </a:moveTo>
                  <a:lnTo>
                    <a:pt x="54383" y="103377"/>
                  </a:lnTo>
                  <a:lnTo>
                    <a:pt x="53443" y="104007"/>
                  </a:lnTo>
                  <a:lnTo>
                    <a:pt x="53492" y="104394"/>
                  </a:lnTo>
                  <a:lnTo>
                    <a:pt x="60576" y="104394"/>
                  </a:lnTo>
                  <a:lnTo>
                    <a:pt x="61074" y="103857"/>
                  </a:lnTo>
                  <a:lnTo>
                    <a:pt x="60722" y="103759"/>
                  </a:lnTo>
                  <a:lnTo>
                    <a:pt x="54763" y="103759"/>
                  </a:lnTo>
                  <a:lnTo>
                    <a:pt x="54818" y="103631"/>
                  </a:lnTo>
                  <a:lnTo>
                    <a:pt x="54486" y="103631"/>
                  </a:lnTo>
                  <a:lnTo>
                    <a:pt x="54457" y="103490"/>
                  </a:lnTo>
                  <a:lnTo>
                    <a:pt x="54686" y="103377"/>
                  </a:lnTo>
                  <a:close/>
                </a:path>
                <a:path w="111759" h="109219">
                  <a:moveTo>
                    <a:pt x="61460" y="104140"/>
                  </a:moveTo>
                  <a:lnTo>
                    <a:pt x="61112" y="104394"/>
                  </a:lnTo>
                  <a:lnTo>
                    <a:pt x="61240" y="104394"/>
                  </a:lnTo>
                  <a:lnTo>
                    <a:pt x="61424" y="104296"/>
                  </a:lnTo>
                  <a:lnTo>
                    <a:pt x="61460" y="104140"/>
                  </a:lnTo>
                  <a:close/>
                </a:path>
                <a:path w="111759" h="109219">
                  <a:moveTo>
                    <a:pt x="35084" y="104078"/>
                  </a:moveTo>
                  <a:lnTo>
                    <a:pt x="35328" y="104296"/>
                  </a:lnTo>
                  <a:lnTo>
                    <a:pt x="35084" y="104078"/>
                  </a:lnTo>
                  <a:close/>
                </a:path>
                <a:path w="111759" h="109219">
                  <a:moveTo>
                    <a:pt x="42096" y="104007"/>
                  </a:moveTo>
                  <a:lnTo>
                    <a:pt x="42386" y="104267"/>
                  </a:lnTo>
                  <a:lnTo>
                    <a:pt x="42320" y="104120"/>
                  </a:lnTo>
                  <a:lnTo>
                    <a:pt x="42096" y="104007"/>
                  </a:lnTo>
                  <a:close/>
                </a:path>
                <a:path w="111759" h="109219">
                  <a:moveTo>
                    <a:pt x="42462" y="104191"/>
                  </a:moveTo>
                  <a:lnTo>
                    <a:pt x="42613" y="104267"/>
                  </a:lnTo>
                  <a:lnTo>
                    <a:pt x="42462" y="104191"/>
                  </a:lnTo>
                  <a:close/>
                </a:path>
                <a:path w="111759" h="109219">
                  <a:moveTo>
                    <a:pt x="44031" y="102956"/>
                  </a:moveTo>
                  <a:lnTo>
                    <a:pt x="43835" y="102997"/>
                  </a:lnTo>
                  <a:lnTo>
                    <a:pt x="40966" y="102997"/>
                  </a:lnTo>
                  <a:lnTo>
                    <a:pt x="42096" y="104007"/>
                  </a:lnTo>
                  <a:lnTo>
                    <a:pt x="42462" y="104191"/>
                  </a:lnTo>
                  <a:lnTo>
                    <a:pt x="42487" y="104013"/>
                  </a:lnTo>
                  <a:lnTo>
                    <a:pt x="42649" y="104007"/>
                  </a:lnTo>
                  <a:lnTo>
                    <a:pt x="53030" y="103886"/>
                  </a:lnTo>
                  <a:lnTo>
                    <a:pt x="46957" y="103759"/>
                  </a:lnTo>
                  <a:lnTo>
                    <a:pt x="46924" y="103631"/>
                  </a:lnTo>
                  <a:lnTo>
                    <a:pt x="45283" y="103631"/>
                  </a:lnTo>
                  <a:lnTo>
                    <a:pt x="45572" y="103377"/>
                  </a:lnTo>
                  <a:lnTo>
                    <a:pt x="45064" y="103124"/>
                  </a:lnTo>
                  <a:lnTo>
                    <a:pt x="44330" y="103124"/>
                  </a:lnTo>
                  <a:lnTo>
                    <a:pt x="44031" y="102956"/>
                  </a:lnTo>
                  <a:close/>
                </a:path>
                <a:path w="111759" h="109219">
                  <a:moveTo>
                    <a:pt x="39437" y="104055"/>
                  </a:moveTo>
                  <a:lnTo>
                    <a:pt x="39196" y="104140"/>
                  </a:lnTo>
                  <a:lnTo>
                    <a:pt x="39518" y="104140"/>
                  </a:lnTo>
                  <a:close/>
                </a:path>
                <a:path w="111759" h="109219">
                  <a:moveTo>
                    <a:pt x="39594" y="104120"/>
                  </a:moveTo>
                  <a:close/>
                </a:path>
                <a:path w="111759" h="109219">
                  <a:moveTo>
                    <a:pt x="53030" y="103886"/>
                  </a:moveTo>
                  <a:lnTo>
                    <a:pt x="42772" y="103886"/>
                  </a:lnTo>
                  <a:lnTo>
                    <a:pt x="43162" y="104140"/>
                  </a:lnTo>
                  <a:lnTo>
                    <a:pt x="52881" y="104140"/>
                  </a:lnTo>
                  <a:lnTo>
                    <a:pt x="53030" y="103886"/>
                  </a:lnTo>
                  <a:close/>
                </a:path>
                <a:path w="111759" h="109219">
                  <a:moveTo>
                    <a:pt x="40002" y="104013"/>
                  </a:moveTo>
                  <a:lnTo>
                    <a:pt x="39559" y="104013"/>
                  </a:lnTo>
                  <a:lnTo>
                    <a:pt x="40002" y="104013"/>
                  </a:lnTo>
                  <a:close/>
                </a:path>
                <a:path w="111759" h="109219">
                  <a:moveTo>
                    <a:pt x="37371" y="102870"/>
                  </a:moveTo>
                  <a:lnTo>
                    <a:pt x="33836" y="102870"/>
                  </a:lnTo>
                  <a:lnTo>
                    <a:pt x="34598" y="103504"/>
                  </a:lnTo>
                  <a:lnTo>
                    <a:pt x="34179" y="103504"/>
                  </a:lnTo>
                  <a:lnTo>
                    <a:pt x="35084" y="104078"/>
                  </a:lnTo>
                  <a:lnTo>
                    <a:pt x="34957" y="103886"/>
                  </a:lnTo>
                  <a:lnTo>
                    <a:pt x="34850" y="103631"/>
                  </a:lnTo>
                  <a:lnTo>
                    <a:pt x="38888" y="103631"/>
                  </a:lnTo>
                  <a:lnTo>
                    <a:pt x="38599" y="103519"/>
                  </a:lnTo>
                  <a:lnTo>
                    <a:pt x="38691" y="103377"/>
                  </a:lnTo>
                  <a:lnTo>
                    <a:pt x="40645" y="103377"/>
                  </a:lnTo>
                  <a:lnTo>
                    <a:pt x="40859" y="103124"/>
                  </a:lnTo>
                  <a:lnTo>
                    <a:pt x="38074" y="103124"/>
                  </a:lnTo>
                  <a:lnTo>
                    <a:pt x="37371" y="102870"/>
                  </a:lnTo>
                  <a:close/>
                </a:path>
                <a:path w="111759" h="109219">
                  <a:moveTo>
                    <a:pt x="39157" y="103736"/>
                  </a:moveTo>
                  <a:lnTo>
                    <a:pt x="39437" y="104055"/>
                  </a:lnTo>
                  <a:lnTo>
                    <a:pt x="42102" y="104013"/>
                  </a:lnTo>
                  <a:lnTo>
                    <a:pt x="41853" y="103886"/>
                  </a:lnTo>
                  <a:lnTo>
                    <a:pt x="39538" y="103886"/>
                  </a:lnTo>
                  <a:lnTo>
                    <a:pt x="39157" y="103736"/>
                  </a:lnTo>
                  <a:close/>
                </a:path>
                <a:path w="111759" h="109219">
                  <a:moveTo>
                    <a:pt x="42643" y="104013"/>
                  </a:moveTo>
                  <a:lnTo>
                    <a:pt x="42487" y="104013"/>
                  </a:lnTo>
                  <a:lnTo>
                    <a:pt x="42618" y="104037"/>
                  </a:lnTo>
                  <a:close/>
                </a:path>
                <a:path w="111759" h="109219">
                  <a:moveTo>
                    <a:pt x="34208" y="103631"/>
                  </a:moveTo>
                  <a:lnTo>
                    <a:pt x="34067" y="103631"/>
                  </a:lnTo>
                  <a:lnTo>
                    <a:pt x="34360" y="103886"/>
                  </a:lnTo>
                  <a:lnTo>
                    <a:pt x="34208" y="103631"/>
                  </a:lnTo>
                  <a:close/>
                </a:path>
                <a:path w="111759" h="109219">
                  <a:moveTo>
                    <a:pt x="38888" y="103631"/>
                  </a:moveTo>
                  <a:lnTo>
                    <a:pt x="34850" y="103631"/>
                  </a:lnTo>
                  <a:lnTo>
                    <a:pt x="35093" y="103886"/>
                  </a:lnTo>
                  <a:lnTo>
                    <a:pt x="39273" y="103886"/>
                  </a:lnTo>
                  <a:lnTo>
                    <a:pt x="39119" y="103759"/>
                  </a:lnTo>
                  <a:lnTo>
                    <a:pt x="38888" y="103631"/>
                  </a:lnTo>
                  <a:close/>
                </a:path>
                <a:path w="111759" h="109219">
                  <a:moveTo>
                    <a:pt x="41347" y="103631"/>
                  </a:moveTo>
                  <a:lnTo>
                    <a:pt x="39184" y="103631"/>
                  </a:lnTo>
                  <a:lnTo>
                    <a:pt x="39213" y="103759"/>
                  </a:lnTo>
                  <a:lnTo>
                    <a:pt x="39538" y="103886"/>
                  </a:lnTo>
                  <a:lnTo>
                    <a:pt x="41853" y="103886"/>
                  </a:lnTo>
                  <a:lnTo>
                    <a:pt x="41347" y="103631"/>
                  </a:lnTo>
                  <a:close/>
                </a:path>
                <a:path w="111759" h="109219">
                  <a:moveTo>
                    <a:pt x="61638" y="103250"/>
                  </a:moveTo>
                  <a:lnTo>
                    <a:pt x="61284" y="103631"/>
                  </a:lnTo>
                  <a:lnTo>
                    <a:pt x="61174" y="103886"/>
                  </a:lnTo>
                  <a:lnTo>
                    <a:pt x="61638" y="103250"/>
                  </a:lnTo>
                  <a:close/>
                </a:path>
                <a:path w="111759" h="109219">
                  <a:moveTo>
                    <a:pt x="33642" y="102997"/>
                  </a:moveTo>
                  <a:lnTo>
                    <a:pt x="33575" y="103250"/>
                  </a:lnTo>
                  <a:lnTo>
                    <a:pt x="33695" y="103490"/>
                  </a:lnTo>
                  <a:lnTo>
                    <a:pt x="33907" y="103759"/>
                  </a:lnTo>
                  <a:lnTo>
                    <a:pt x="34067" y="103631"/>
                  </a:lnTo>
                  <a:lnTo>
                    <a:pt x="34208" y="103631"/>
                  </a:lnTo>
                  <a:lnTo>
                    <a:pt x="33642" y="102997"/>
                  </a:lnTo>
                  <a:close/>
                </a:path>
                <a:path w="111759" h="109219">
                  <a:moveTo>
                    <a:pt x="39135" y="103728"/>
                  </a:moveTo>
                  <a:close/>
                </a:path>
                <a:path w="111759" h="109219">
                  <a:moveTo>
                    <a:pt x="55314" y="102999"/>
                  </a:moveTo>
                  <a:lnTo>
                    <a:pt x="54660" y="103250"/>
                  </a:lnTo>
                  <a:lnTo>
                    <a:pt x="48210" y="103250"/>
                  </a:lnTo>
                  <a:lnTo>
                    <a:pt x="48219" y="103519"/>
                  </a:lnTo>
                  <a:lnTo>
                    <a:pt x="46957" y="103759"/>
                  </a:lnTo>
                  <a:lnTo>
                    <a:pt x="52977" y="103759"/>
                  </a:lnTo>
                  <a:lnTo>
                    <a:pt x="52924" y="103631"/>
                  </a:lnTo>
                  <a:lnTo>
                    <a:pt x="54383" y="103377"/>
                  </a:lnTo>
                  <a:lnTo>
                    <a:pt x="54686" y="103377"/>
                  </a:lnTo>
                  <a:lnTo>
                    <a:pt x="55368" y="103042"/>
                  </a:lnTo>
                  <a:close/>
                </a:path>
                <a:path w="111759" h="109219">
                  <a:moveTo>
                    <a:pt x="59867" y="99441"/>
                  </a:moveTo>
                  <a:lnTo>
                    <a:pt x="59019" y="100965"/>
                  </a:lnTo>
                  <a:lnTo>
                    <a:pt x="56207" y="102870"/>
                  </a:lnTo>
                  <a:lnTo>
                    <a:pt x="56374" y="102999"/>
                  </a:lnTo>
                  <a:lnTo>
                    <a:pt x="54880" y="103490"/>
                  </a:lnTo>
                  <a:lnTo>
                    <a:pt x="55131" y="103631"/>
                  </a:lnTo>
                  <a:lnTo>
                    <a:pt x="54763" y="103759"/>
                  </a:lnTo>
                  <a:lnTo>
                    <a:pt x="60722" y="103759"/>
                  </a:lnTo>
                  <a:lnTo>
                    <a:pt x="60963" y="103504"/>
                  </a:lnTo>
                  <a:lnTo>
                    <a:pt x="60255" y="103504"/>
                  </a:lnTo>
                  <a:lnTo>
                    <a:pt x="60968" y="102616"/>
                  </a:lnTo>
                  <a:lnTo>
                    <a:pt x="60613" y="102616"/>
                  </a:lnTo>
                  <a:lnTo>
                    <a:pt x="61274" y="102108"/>
                  </a:lnTo>
                  <a:lnTo>
                    <a:pt x="61951" y="101219"/>
                  </a:lnTo>
                  <a:lnTo>
                    <a:pt x="63632" y="101219"/>
                  </a:lnTo>
                  <a:lnTo>
                    <a:pt x="63948" y="100838"/>
                  </a:lnTo>
                  <a:lnTo>
                    <a:pt x="64327" y="100838"/>
                  </a:lnTo>
                  <a:lnTo>
                    <a:pt x="64121" y="100711"/>
                  </a:lnTo>
                  <a:lnTo>
                    <a:pt x="64240" y="100456"/>
                  </a:lnTo>
                  <a:lnTo>
                    <a:pt x="64672" y="99949"/>
                  </a:lnTo>
                  <a:lnTo>
                    <a:pt x="59804" y="99949"/>
                  </a:lnTo>
                  <a:lnTo>
                    <a:pt x="59867" y="99441"/>
                  </a:lnTo>
                  <a:close/>
                </a:path>
                <a:path w="111759" h="109219">
                  <a:moveTo>
                    <a:pt x="40645" y="103377"/>
                  </a:moveTo>
                  <a:lnTo>
                    <a:pt x="38691" y="103377"/>
                  </a:lnTo>
                  <a:lnTo>
                    <a:pt x="39046" y="103693"/>
                  </a:lnTo>
                  <a:lnTo>
                    <a:pt x="39184" y="103631"/>
                  </a:lnTo>
                  <a:lnTo>
                    <a:pt x="41347" y="103631"/>
                  </a:lnTo>
                  <a:lnTo>
                    <a:pt x="40645" y="103377"/>
                  </a:lnTo>
                  <a:close/>
                </a:path>
                <a:path w="111759" h="109219">
                  <a:moveTo>
                    <a:pt x="46859" y="103377"/>
                  </a:moveTo>
                  <a:lnTo>
                    <a:pt x="46365" y="103377"/>
                  </a:lnTo>
                  <a:lnTo>
                    <a:pt x="45431" y="103519"/>
                  </a:lnTo>
                  <a:lnTo>
                    <a:pt x="45283" y="103631"/>
                  </a:lnTo>
                  <a:lnTo>
                    <a:pt x="46924" y="103631"/>
                  </a:lnTo>
                  <a:lnTo>
                    <a:pt x="46859" y="103377"/>
                  </a:lnTo>
                  <a:close/>
                </a:path>
                <a:path w="111759" h="109219">
                  <a:moveTo>
                    <a:pt x="54928" y="103377"/>
                  </a:moveTo>
                  <a:lnTo>
                    <a:pt x="54486" y="103631"/>
                  </a:lnTo>
                  <a:lnTo>
                    <a:pt x="54818" y="103631"/>
                  </a:lnTo>
                  <a:lnTo>
                    <a:pt x="54928" y="103377"/>
                  </a:lnTo>
                  <a:close/>
                </a:path>
                <a:path w="111759" h="109219">
                  <a:moveTo>
                    <a:pt x="63632" y="101219"/>
                  </a:moveTo>
                  <a:lnTo>
                    <a:pt x="61951" y="101219"/>
                  </a:lnTo>
                  <a:lnTo>
                    <a:pt x="62157" y="101473"/>
                  </a:lnTo>
                  <a:lnTo>
                    <a:pt x="61168" y="102235"/>
                  </a:lnTo>
                  <a:lnTo>
                    <a:pt x="60924" y="102870"/>
                  </a:lnTo>
                  <a:lnTo>
                    <a:pt x="60820" y="103042"/>
                  </a:lnTo>
                  <a:lnTo>
                    <a:pt x="60255" y="103504"/>
                  </a:lnTo>
                  <a:lnTo>
                    <a:pt x="60963" y="103504"/>
                  </a:lnTo>
                  <a:lnTo>
                    <a:pt x="61203" y="103250"/>
                  </a:lnTo>
                  <a:lnTo>
                    <a:pt x="62036" y="102743"/>
                  </a:lnTo>
                  <a:lnTo>
                    <a:pt x="62169" y="102743"/>
                  </a:lnTo>
                  <a:lnTo>
                    <a:pt x="62575" y="102235"/>
                  </a:lnTo>
                  <a:lnTo>
                    <a:pt x="63223" y="101726"/>
                  </a:lnTo>
                  <a:lnTo>
                    <a:pt x="63632" y="101219"/>
                  </a:lnTo>
                  <a:close/>
                </a:path>
                <a:path w="111759" h="109219">
                  <a:moveTo>
                    <a:pt x="47321" y="103124"/>
                  </a:moveTo>
                  <a:lnTo>
                    <a:pt x="47134" y="103377"/>
                  </a:lnTo>
                  <a:lnTo>
                    <a:pt x="48210" y="103250"/>
                  </a:lnTo>
                  <a:lnTo>
                    <a:pt x="47710" y="103250"/>
                  </a:lnTo>
                  <a:lnTo>
                    <a:pt x="47321" y="103124"/>
                  </a:lnTo>
                  <a:close/>
                </a:path>
                <a:path w="111759" h="109219">
                  <a:moveTo>
                    <a:pt x="48305" y="102870"/>
                  </a:moveTo>
                  <a:lnTo>
                    <a:pt x="47710" y="103250"/>
                  </a:lnTo>
                  <a:lnTo>
                    <a:pt x="48549" y="103250"/>
                  </a:lnTo>
                  <a:lnTo>
                    <a:pt x="48305" y="102870"/>
                  </a:lnTo>
                  <a:close/>
                </a:path>
                <a:path w="111759" h="109219">
                  <a:moveTo>
                    <a:pt x="49316" y="102870"/>
                  </a:moveTo>
                  <a:lnTo>
                    <a:pt x="48942" y="102956"/>
                  </a:lnTo>
                  <a:lnTo>
                    <a:pt x="48851" y="103250"/>
                  </a:lnTo>
                  <a:lnTo>
                    <a:pt x="49532" y="103250"/>
                  </a:lnTo>
                  <a:lnTo>
                    <a:pt x="49405" y="102917"/>
                  </a:lnTo>
                  <a:close/>
                </a:path>
                <a:path w="111759" h="109219">
                  <a:moveTo>
                    <a:pt x="51193" y="102743"/>
                  </a:moveTo>
                  <a:lnTo>
                    <a:pt x="50506" y="102750"/>
                  </a:lnTo>
                  <a:lnTo>
                    <a:pt x="49731" y="102870"/>
                  </a:lnTo>
                  <a:lnTo>
                    <a:pt x="49746" y="103042"/>
                  </a:lnTo>
                  <a:lnTo>
                    <a:pt x="49532" y="103250"/>
                  </a:lnTo>
                  <a:lnTo>
                    <a:pt x="54660" y="103250"/>
                  </a:lnTo>
                  <a:lnTo>
                    <a:pt x="50780" y="103124"/>
                  </a:lnTo>
                  <a:lnTo>
                    <a:pt x="51193" y="102743"/>
                  </a:lnTo>
                  <a:close/>
                </a:path>
                <a:path w="111759" h="109219">
                  <a:moveTo>
                    <a:pt x="28695" y="95885"/>
                  </a:moveTo>
                  <a:lnTo>
                    <a:pt x="28651" y="96393"/>
                  </a:lnTo>
                  <a:lnTo>
                    <a:pt x="29276" y="97409"/>
                  </a:lnTo>
                  <a:lnTo>
                    <a:pt x="29795" y="97663"/>
                  </a:lnTo>
                  <a:lnTo>
                    <a:pt x="30513" y="98425"/>
                  </a:lnTo>
                  <a:lnTo>
                    <a:pt x="31482" y="99949"/>
                  </a:lnTo>
                  <a:lnTo>
                    <a:pt x="33798" y="102362"/>
                  </a:lnTo>
                  <a:lnTo>
                    <a:pt x="33200" y="102362"/>
                  </a:lnTo>
                  <a:lnTo>
                    <a:pt x="34070" y="103124"/>
                  </a:lnTo>
                  <a:lnTo>
                    <a:pt x="33836" y="102870"/>
                  </a:lnTo>
                  <a:lnTo>
                    <a:pt x="37371" y="102870"/>
                  </a:lnTo>
                  <a:lnTo>
                    <a:pt x="37118" y="102616"/>
                  </a:lnTo>
                  <a:lnTo>
                    <a:pt x="36319" y="101980"/>
                  </a:lnTo>
                  <a:lnTo>
                    <a:pt x="40615" y="101980"/>
                  </a:lnTo>
                  <a:lnTo>
                    <a:pt x="40200" y="101853"/>
                  </a:lnTo>
                  <a:lnTo>
                    <a:pt x="40554" y="101600"/>
                  </a:lnTo>
                  <a:lnTo>
                    <a:pt x="39653" y="101092"/>
                  </a:lnTo>
                  <a:lnTo>
                    <a:pt x="40144" y="100965"/>
                  </a:lnTo>
                  <a:lnTo>
                    <a:pt x="39791" y="100711"/>
                  </a:lnTo>
                  <a:lnTo>
                    <a:pt x="35132" y="100711"/>
                  </a:lnTo>
                  <a:lnTo>
                    <a:pt x="34862" y="100584"/>
                  </a:lnTo>
                  <a:lnTo>
                    <a:pt x="34433" y="100075"/>
                  </a:lnTo>
                  <a:lnTo>
                    <a:pt x="34118" y="99822"/>
                  </a:lnTo>
                  <a:lnTo>
                    <a:pt x="34206" y="99568"/>
                  </a:lnTo>
                  <a:lnTo>
                    <a:pt x="34419" y="99568"/>
                  </a:lnTo>
                  <a:lnTo>
                    <a:pt x="34052" y="99314"/>
                  </a:lnTo>
                  <a:lnTo>
                    <a:pt x="33868" y="99187"/>
                  </a:lnTo>
                  <a:lnTo>
                    <a:pt x="33235" y="98805"/>
                  </a:lnTo>
                  <a:lnTo>
                    <a:pt x="32574" y="98171"/>
                  </a:lnTo>
                  <a:lnTo>
                    <a:pt x="32100" y="97536"/>
                  </a:lnTo>
                  <a:lnTo>
                    <a:pt x="33901" y="97536"/>
                  </a:lnTo>
                  <a:lnTo>
                    <a:pt x="33362" y="96647"/>
                  </a:lnTo>
                  <a:lnTo>
                    <a:pt x="29321" y="96647"/>
                  </a:lnTo>
                  <a:lnTo>
                    <a:pt x="29042" y="96393"/>
                  </a:lnTo>
                  <a:lnTo>
                    <a:pt x="28695" y="95885"/>
                  </a:lnTo>
                  <a:close/>
                </a:path>
                <a:path w="111759" h="109219">
                  <a:moveTo>
                    <a:pt x="40615" y="101980"/>
                  </a:moveTo>
                  <a:lnTo>
                    <a:pt x="36877" y="101980"/>
                  </a:lnTo>
                  <a:lnTo>
                    <a:pt x="37445" y="102489"/>
                  </a:lnTo>
                  <a:lnTo>
                    <a:pt x="37209" y="102489"/>
                  </a:lnTo>
                  <a:lnTo>
                    <a:pt x="38074" y="103124"/>
                  </a:lnTo>
                  <a:lnTo>
                    <a:pt x="40859" y="103124"/>
                  </a:lnTo>
                  <a:lnTo>
                    <a:pt x="43835" y="102997"/>
                  </a:lnTo>
                  <a:lnTo>
                    <a:pt x="43728" y="102787"/>
                  </a:lnTo>
                  <a:lnTo>
                    <a:pt x="42966" y="102362"/>
                  </a:lnTo>
                  <a:lnTo>
                    <a:pt x="41988" y="102362"/>
                  </a:lnTo>
                  <a:lnTo>
                    <a:pt x="41420" y="102108"/>
                  </a:lnTo>
                  <a:lnTo>
                    <a:pt x="41029" y="102108"/>
                  </a:lnTo>
                  <a:lnTo>
                    <a:pt x="40615" y="101980"/>
                  </a:lnTo>
                  <a:close/>
                </a:path>
                <a:path w="111759" h="109219">
                  <a:moveTo>
                    <a:pt x="44456" y="102870"/>
                  </a:moveTo>
                  <a:lnTo>
                    <a:pt x="44330" y="103124"/>
                  </a:lnTo>
                  <a:lnTo>
                    <a:pt x="45064" y="103124"/>
                  </a:lnTo>
                  <a:lnTo>
                    <a:pt x="44902" y="103042"/>
                  </a:lnTo>
                  <a:lnTo>
                    <a:pt x="44456" y="102870"/>
                  </a:lnTo>
                  <a:close/>
                </a:path>
                <a:path w="111759" h="109219">
                  <a:moveTo>
                    <a:pt x="59995" y="99187"/>
                  </a:moveTo>
                  <a:lnTo>
                    <a:pt x="57340" y="99187"/>
                  </a:lnTo>
                  <a:lnTo>
                    <a:pt x="56939" y="99568"/>
                  </a:lnTo>
                  <a:lnTo>
                    <a:pt x="56615" y="99695"/>
                  </a:lnTo>
                  <a:lnTo>
                    <a:pt x="56432" y="99695"/>
                  </a:lnTo>
                  <a:lnTo>
                    <a:pt x="56001" y="99949"/>
                  </a:lnTo>
                  <a:lnTo>
                    <a:pt x="55305" y="101346"/>
                  </a:lnTo>
                  <a:lnTo>
                    <a:pt x="52157" y="101853"/>
                  </a:lnTo>
                  <a:lnTo>
                    <a:pt x="50780" y="103124"/>
                  </a:lnTo>
                  <a:lnTo>
                    <a:pt x="51367" y="102743"/>
                  </a:lnTo>
                  <a:lnTo>
                    <a:pt x="56319" y="102743"/>
                  </a:lnTo>
                  <a:lnTo>
                    <a:pt x="58221" y="100584"/>
                  </a:lnTo>
                  <a:lnTo>
                    <a:pt x="58584" y="100584"/>
                  </a:lnTo>
                  <a:lnTo>
                    <a:pt x="59784" y="99568"/>
                  </a:lnTo>
                  <a:lnTo>
                    <a:pt x="59995" y="99187"/>
                  </a:lnTo>
                  <a:close/>
                </a:path>
                <a:path w="111759" h="109219">
                  <a:moveTo>
                    <a:pt x="54991" y="102743"/>
                  </a:moveTo>
                  <a:lnTo>
                    <a:pt x="51367" y="102743"/>
                  </a:lnTo>
                  <a:lnTo>
                    <a:pt x="50780" y="103124"/>
                  </a:lnTo>
                  <a:lnTo>
                    <a:pt x="54743" y="103124"/>
                  </a:lnTo>
                  <a:lnTo>
                    <a:pt x="54991" y="102743"/>
                  </a:lnTo>
                  <a:close/>
                </a:path>
                <a:path w="111759" h="109219">
                  <a:moveTo>
                    <a:pt x="55965" y="102750"/>
                  </a:moveTo>
                  <a:lnTo>
                    <a:pt x="55544" y="102956"/>
                  </a:lnTo>
                  <a:lnTo>
                    <a:pt x="55471" y="103124"/>
                  </a:lnTo>
                  <a:lnTo>
                    <a:pt x="55965" y="102750"/>
                  </a:lnTo>
                  <a:close/>
                </a:path>
                <a:path w="111759" h="109219">
                  <a:moveTo>
                    <a:pt x="55970" y="102746"/>
                  </a:moveTo>
                  <a:lnTo>
                    <a:pt x="55424" y="102956"/>
                  </a:lnTo>
                  <a:lnTo>
                    <a:pt x="55970" y="102746"/>
                  </a:lnTo>
                  <a:close/>
                </a:path>
                <a:path w="111759" h="109219">
                  <a:moveTo>
                    <a:pt x="55975" y="102743"/>
                  </a:moveTo>
                  <a:lnTo>
                    <a:pt x="54991" y="102743"/>
                  </a:lnTo>
                  <a:lnTo>
                    <a:pt x="55314" y="102999"/>
                  </a:lnTo>
                  <a:lnTo>
                    <a:pt x="55975" y="102743"/>
                  </a:lnTo>
                  <a:close/>
                </a:path>
                <a:path w="111759" h="109219">
                  <a:moveTo>
                    <a:pt x="44547" y="102743"/>
                  </a:moveTo>
                  <a:lnTo>
                    <a:pt x="44925" y="102997"/>
                  </a:lnTo>
                  <a:lnTo>
                    <a:pt x="45406" y="102997"/>
                  </a:lnTo>
                  <a:lnTo>
                    <a:pt x="45040" y="102870"/>
                  </a:lnTo>
                  <a:lnTo>
                    <a:pt x="44547" y="102743"/>
                  </a:lnTo>
                  <a:close/>
                </a:path>
                <a:path w="111759" h="109219">
                  <a:moveTo>
                    <a:pt x="56319" y="102743"/>
                  </a:moveTo>
                  <a:lnTo>
                    <a:pt x="55980" y="102743"/>
                  </a:lnTo>
                  <a:lnTo>
                    <a:pt x="55756" y="102997"/>
                  </a:lnTo>
                  <a:lnTo>
                    <a:pt x="56079" y="102870"/>
                  </a:lnTo>
                  <a:lnTo>
                    <a:pt x="56207" y="102870"/>
                  </a:lnTo>
                  <a:close/>
                </a:path>
                <a:path w="111759" h="109219">
                  <a:moveTo>
                    <a:pt x="62169" y="102743"/>
                  </a:moveTo>
                  <a:lnTo>
                    <a:pt x="62036" y="102743"/>
                  </a:lnTo>
                  <a:lnTo>
                    <a:pt x="61988" y="102969"/>
                  </a:lnTo>
                  <a:lnTo>
                    <a:pt x="62169" y="102743"/>
                  </a:lnTo>
                  <a:close/>
                </a:path>
                <a:path w="111759" h="109219">
                  <a:moveTo>
                    <a:pt x="44137" y="102743"/>
                  </a:moveTo>
                  <a:lnTo>
                    <a:pt x="43705" y="102743"/>
                  </a:lnTo>
                  <a:lnTo>
                    <a:pt x="44031" y="102956"/>
                  </a:lnTo>
                  <a:lnTo>
                    <a:pt x="44225" y="102917"/>
                  </a:lnTo>
                  <a:lnTo>
                    <a:pt x="44137" y="102743"/>
                  </a:lnTo>
                  <a:close/>
                </a:path>
                <a:path w="111759" h="109219">
                  <a:moveTo>
                    <a:pt x="63501" y="101726"/>
                  </a:moveTo>
                  <a:lnTo>
                    <a:pt x="63132" y="101980"/>
                  </a:lnTo>
                  <a:lnTo>
                    <a:pt x="63053" y="102108"/>
                  </a:lnTo>
                  <a:lnTo>
                    <a:pt x="62713" y="102870"/>
                  </a:lnTo>
                  <a:lnTo>
                    <a:pt x="63153" y="102362"/>
                  </a:lnTo>
                  <a:lnTo>
                    <a:pt x="63501" y="101726"/>
                  </a:lnTo>
                  <a:close/>
                </a:path>
                <a:path w="111759" h="109219">
                  <a:moveTo>
                    <a:pt x="43879" y="102235"/>
                  </a:moveTo>
                  <a:lnTo>
                    <a:pt x="44137" y="102743"/>
                  </a:lnTo>
                  <a:lnTo>
                    <a:pt x="44177" y="102489"/>
                  </a:lnTo>
                  <a:lnTo>
                    <a:pt x="43879" y="102235"/>
                  </a:lnTo>
                  <a:close/>
                </a:path>
                <a:path w="111759" h="109219">
                  <a:moveTo>
                    <a:pt x="61070" y="102489"/>
                  </a:moveTo>
                  <a:lnTo>
                    <a:pt x="60613" y="102616"/>
                  </a:lnTo>
                  <a:lnTo>
                    <a:pt x="60968" y="102616"/>
                  </a:lnTo>
                  <a:close/>
                </a:path>
                <a:path w="111759" h="109219">
                  <a:moveTo>
                    <a:pt x="42477" y="101853"/>
                  </a:moveTo>
                  <a:lnTo>
                    <a:pt x="41988" y="102362"/>
                  </a:lnTo>
                  <a:lnTo>
                    <a:pt x="42966" y="102362"/>
                  </a:lnTo>
                  <a:lnTo>
                    <a:pt x="42512" y="102108"/>
                  </a:lnTo>
                  <a:lnTo>
                    <a:pt x="42477" y="101853"/>
                  </a:lnTo>
                  <a:close/>
                </a:path>
                <a:path w="111759" h="109219">
                  <a:moveTo>
                    <a:pt x="42002" y="102108"/>
                  </a:moveTo>
                  <a:close/>
                </a:path>
                <a:path w="111759" h="109219">
                  <a:moveTo>
                    <a:pt x="41013" y="101473"/>
                  </a:moveTo>
                  <a:lnTo>
                    <a:pt x="41029" y="102108"/>
                  </a:lnTo>
                  <a:lnTo>
                    <a:pt x="41420" y="102108"/>
                  </a:lnTo>
                  <a:lnTo>
                    <a:pt x="41136" y="101980"/>
                  </a:lnTo>
                  <a:lnTo>
                    <a:pt x="41435" y="101853"/>
                  </a:lnTo>
                  <a:lnTo>
                    <a:pt x="41013" y="101473"/>
                  </a:lnTo>
                  <a:close/>
                </a:path>
                <a:path w="111759" h="109219">
                  <a:moveTo>
                    <a:pt x="63254" y="101726"/>
                  </a:moveTo>
                  <a:lnTo>
                    <a:pt x="63109" y="101980"/>
                  </a:lnTo>
                  <a:lnTo>
                    <a:pt x="63254" y="101726"/>
                  </a:lnTo>
                  <a:close/>
                </a:path>
                <a:path w="111759" h="109219">
                  <a:moveTo>
                    <a:pt x="64327" y="100838"/>
                  </a:moveTo>
                  <a:lnTo>
                    <a:pt x="63948" y="100838"/>
                  </a:lnTo>
                  <a:lnTo>
                    <a:pt x="63701" y="101346"/>
                  </a:lnTo>
                  <a:lnTo>
                    <a:pt x="64221" y="100965"/>
                  </a:lnTo>
                  <a:close/>
                </a:path>
                <a:path w="111759" h="109219">
                  <a:moveTo>
                    <a:pt x="58584" y="100584"/>
                  </a:moveTo>
                  <a:lnTo>
                    <a:pt x="58221" y="100584"/>
                  </a:lnTo>
                  <a:lnTo>
                    <a:pt x="58284" y="100838"/>
                  </a:lnTo>
                  <a:lnTo>
                    <a:pt x="58584" y="100584"/>
                  </a:lnTo>
                  <a:close/>
                </a:path>
                <a:path w="111759" h="109219">
                  <a:moveTo>
                    <a:pt x="35236" y="100547"/>
                  </a:moveTo>
                  <a:lnTo>
                    <a:pt x="35132" y="100711"/>
                  </a:lnTo>
                  <a:lnTo>
                    <a:pt x="35388" y="100711"/>
                  </a:lnTo>
                  <a:lnTo>
                    <a:pt x="35236" y="100547"/>
                  </a:lnTo>
                  <a:close/>
                </a:path>
                <a:path w="111759" h="109219">
                  <a:moveTo>
                    <a:pt x="39260" y="100329"/>
                  </a:moveTo>
                  <a:lnTo>
                    <a:pt x="35375" y="100329"/>
                  </a:lnTo>
                  <a:lnTo>
                    <a:pt x="35615" y="100584"/>
                  </a:lnTo>
                  <a:lnTo>
                    <a:pt x="35422" y="100584"/>
                  </a:lnTo>
                  <a:lnTo>
                    <a:pt x="39791" y="100711"/>
                  </a:lnTo>
                  <a:lnTo>
                    <a:pt x="39260" y="100329"/>
                  </a:lnTo>
                  <a:close/>
                </a:path>
                <a:path w="111759" h="109219">
                  <a:moveTo>
                    <a:pt x="64645" y="100456"/>
                  </a:moveTo>
                  <a:lnTo>
                    <a:pt x="64121" y="100711"/>
                  </a:lnTo>
                  <a:lnTo>
                    <a:pt x="64433" y="100711"/>
                  </a:lnTo>
                  <a:lnTo>
                    <a:pt x="64645" y="100456"/>
                  </a:lnTo>
                  <a:close/>
                </a:path>
                <a:path w="111759" h="109219">
                  <a:moveTo>
                    <a:pt x="34683" y="99949"/>
                  </a:moveTo>
                  <a:lnTo>
                    <a:pt x="34521" y="100075"/>
                  </a:lnTo>
                  <a:lnTo>
                    <a:pt x="35038" y="100584"/>
                  </a:lnTo>
                  <a:lnTo>
                    <a:pt x="35013" y="100305"/>
                  </a:lnTo>
                  <a:lnTo>
                    <a:pt x="34683" y="99949"/>
                  </a:lnTo>
                  <a:close/>
                </a:path>
                <a:path w="111759" h="109219">
                  <a:moveTo>
                    <a:pt x="37142" y="98933"/>
                  </a:moveTo>
                  <a:lnTo>
                    <a:pt x="34063" y="98933"/>
                  </a:lnTo>
                  <a:lnTo>
                    <a:pt x="34648" y="99060"/>
                  </a:lnTo>
                  <a:lnTo>
                    <a:pt x="35036" y="100329"/>
                  </a:lnTo>
                  <a:lnTo>
                    <a:pt x="35236" y="100547"/>
                  </a:lnTo>
                  <a:lnTo>
                    <a:pt x="35375" y="100329"/>
                  </a:lnTo>
                  <a:lnTo>
                    <a:pt x="39260" y="100329"/>
                  </a:lnTo>
                  <a:lnTo>
                    <a:pt x="38376" y="99695"/>
                  </a:lnTo>
                  <a:lnTo>
                    <a:pt x="37848" y="99695"/>
                  </a:lnTo>
                  <a:lnTo>
                    <a:pt x="37142" y="98933"/>
                  </a:lnTo>
                  <a:close/>
                </a:path>
                <a:path w="111759" h="109219">
                  <a:moveTo>
                    <a:pt x="28855" y="97409"/>
                  </a:moveTo>
                  <a:lnTo>
                    <a:pt x="28613" y="97409"/>
                  </a:lnTo>
                  <a:lnTo>
                    <a:pt x="29056" y="98372"/>
                  </a:lnTo>
                  <a:lnTo>
                    <a:pt x="30253" y="100075"/>
                  </a:lnTo>
                  <a:lnTo>
                    <a:pt x="29843" y="98551"/>
                  </a:lnTo>
                  <a:lnTo>
                    <a:pt x="29712" y="98372"/>
                  </a:lnTo>
                  <a:lnTo>
                    <a:pt x="29102" y="97917"/>
                  </a:lnTo>
                  <a:lnTo>
                    <a:pt x="29015" y="97773"/>
                  </a:lnTo>
                  <a:lnTo>
                    <a:pt x="29010" y="97536"/>
                  </a:lnTo>
                  <a:lnTo>
                    <a:pt x="28855" y="97409"/>
                  </a:lnTo>
                  <a:close/>
                </a:path>
                <a:path w="111759" h="109219">
                  <a:moveTo>
                    <a:pt x="34419" y="99568"/>
                  </a:moveTo>
                  <a:lnTo>
                    <a:pt x="34206" y="99568"/>
                  </a:lnTo>
                  <a:lnTo>
                    <a:pt x="34512" y="99949"/>
                  </a:lnTo>
                  <a:lnTo>
                    <a:pt x="34602" y="99693"/>
                  </a:lnTo>
                  <a:lnTo>
                    <a:pt x="34419" y="99568"/>
                  </a:lnTo>
                  <a:close/>
                </a:path>
                <a:path w="111759" h="109219">
                  <a:moveTo>
                    <a:pt x="64912" y="97409"/>
                  </a:moveTo>
                  <a:lnTo>
                    <a:pt x="61776" y="97409"/>
                  </a:lnTo>
                  <a:lnTo>
                    <a:pt x="59804" y="99949"/>
                  </a:lnTo>
                  <a:lnTo>
                    <a:pt x="64672" y="99949"/>
                  </a:lnTo>
                  <a:lnTo>
                    <a:pt x="64522" y="99822"/>
                  </a:lnTo>
                  <a:lnTo>
                    <a:pt x="64876" y="99187"/>
                  </a:lnTo>
                  <a:lnTo>
                    <a:pt x="65723" y="98678"/>
                  </a:lnTo>
                  <a:lnTo>
                    <a:pt x="65829" y="98171"/>
                  </a:lnTo>
                  <a:lnTo>
                    <a:pt x="64747" y="98171"/>
                  </a:lnTo>
                  <a:lnTo>
                    <a:pt x="64692" y="97790"/>
                  </a:lnTo>
                  <a:lnTo>
                    <a:pt x="64912" y="97409"/>
                  </a:lnTo>
                  <a:close/>
                </a:path>
                <a:path w="111759" h="109219">
                  <a:moveTo>
                    <a:pt x="64935" y="99314"/>
                  </a:moveTo>
                  <a:lnTo>
                    <a:pt x="64522" y="99822"/>
                  </a:lnTo>
                  <a:lnTo>
                    <a:pt x="64781" y="99822"/>
                  </a:lnTo>
                  <a:lnTo>
                    <a:pt x="64890" y="99693"/>
                  </a:lnTo>
                  <a:lnTo>
                    <a:pt x="64935" y="99314"/>
                  </a:lnTo>
                  <a:close/>
                </a:path>
                <a:path w="111759" h="109219">
                  <a:moveTo>
                    <a:pt x="58242" y="97663"/>
                  </a:moveTo>
                  <a:lnTo>
                    <a:pt x="57817" y="98372"/>
                  </a:lnTo>
                  <a:lnTo>
                    <a:pt x="57755" y="98678"/>
                  </a:lnTo>
                  <a:lnTo>
                    <a:pt x="56927" y="99187"/>
                  </a:lnTo>
                  <a:lnTo>
                    <a:pt x="56615" y="99694"/>
                  </a:lnTo>
                  <a:lnTo>
                    <a:pt x="57340" y="99187"/>
                  </a:lnTo>
                  <a:lnTo>
                    <a:pt x="59995" y="99187"/>
                  </a:lnTo>
                  <a:lnTo>
                    <a:pt x="60278" y="98678"/>
                  </a:lnTo>
                  <a:lnTo>
                    <a:pt x="60543" y="98678"/>
                  </a:lnTo>
                  <a:lnTo>
                    <a:pt x="61262" y="98044"/>
                  </a:lnTo>
                  <a:lnTo>
                    <a:pt x="61131" y="97917"/>
                  </a:lnTo>
                  <a:lnTo>
                    <a:pt x="58464" y="97917"/>
                  </a:lnTo>
                  <a:lnTo>
                    <a:pt x="58576" y="97773"/>
                  </a:lnTo>
                  <a:lnTo>
                    <a:pt x="58242" y="97663"/>
                  </a:lnTo>
                  <a:close/>
                </a:path>
                <a:path w="111759" h="109219">
                  <a:moveTo>
                    <a:pt x="34014" y="99287"/>
                  </a:moveTo>
                  <a:close/>
                </a:path>
                <a:path w="111759" h="109219">
                  <a:moveTo>
                    <a:pt x="34454" y="97917"/>
                  </a:moveTo>
                  <a:lnTo>
                    <a:pt x="32881" y="97917"/>
                  </a:lnTo>
                  <a:lnTo>
                    <a:pt x="32973" y="98171"/>
                  </a:lnTo>
                  <a:lnTo>
                    <a:pt x="33895" y="99187"/>
                  </a:lnTo>
                  <a:lnTo>
                    <a:pt x="34063" y="98933"/>
                  </a:lnTo>
                  <a:lnTo>
                    <a:pt x="37142" y="98933"/>
                  </a:lnTo>
                  <a:lnTo>
                    <a:pt x="36907" y="98678"/>
                  </a:lnTo>
                  <a:lnTo>
                    <a:pt x="35453" y="98678"/>
                  </a:lnTo>
                  <a:lnTo>
                    <a:pt x="34978" y="98551"/>
                  </a:lnTo>
                  <a:lnTo>
                    <a:pt x="34454" y="97917"/>
                  </a:lnTo>
                  <a:close/>
                </a:path>
                <a:path w="111759" h="109219">
                  <a:moveTo>
                    <a:pt x="37042" y="98551"/>
                  </a:moveTo>
                  <a:lnTo>
                    <a:pt x="37292" y="98933"/>
                  </a:lnTo>
                  <a:lnTo>
                    <a:pt x="37042" y="98551"/>
                  </a:lnTo>
                  <a:close/>
                </a:path>
                <a:path w="111759" h="109219">
                  <a:moveTo>
                    <a:pt x="60543" y="98678"/>
                  </a:moveTo>
                  <a:lnTo>
                    <a:pt x="60278" y="98678"/>
                  </a:lnTo>
                  <a:lnTo>
                    <a:pt x="60543" y="98678"/>
                  </a:lnTo>
                  <a:close/>
                </a:path>
                <a:path w="111759" h="109219">
                  <a:moveTo>
                    <a:pt x="34430" y="97790"/>
                  </a:moveTo>
                  <a:lnTo>
                    <a:pt x="35453" y="98678"/>
                  </a:lnTo>
                  <a:lnTo>
                    <a:pt x="36907" y="98678"/>
                  </a:lnTo>
                  <a:lnTo>
                    <a:pt x="37042" y="98551"/>
                  </a:lnTo>
                  <a:lnTo>
                    <a:pt x="36061" y="97917"/>
                  </a:lnTo>
                  <a:lnTo>
                    <a:pt x="34902" y="97917"/>
                  </a:lnTo>
                  <a:lnTo>
                    <a:pt x="34430" y="97790"/>
                  </a:lnTo>
                  <a:close/>
                </a:path>
                <a:path w="111759" h="109219">
                  <a:moveTo>
                    <a:pt x="29378" y="97917"/>
                  </a:moveTo>
                  <a:lnTo>
                    <a:pt x="29712" y="98372"/>
                  </a:lnTo>
                  <a:lnTo>
                    <a:pt x="29378" y="97917"/>
                  </a:lnTo>
                  <a:close/>
                </a:path>
                <a:path w="111759" h="109219">
                  <a:moveTo>
                    <a:pt x="33901" y="97536"/>
                  </a:moveTo>
                  <a:lnTo>
                    <a:pt x="32100" y="97536"/>
                  </a:lnTo>
                  <a:lnTo>
                    <a:pt x="32960" y="98425"/>
                  </a:lnTo>
                  <a:lnTo>
                    <a:pt x="32881" y="97917"/>
                  </a:lnTo>
                  <a:lnTo>
                    <a:pt x="34454" y="97917"/>
                  </a:lnTo>
                  <a:lnTo>
                    <a:pt x="34245" y="97663"/>
                  </a:lnTo>
                  <a:lnTo>
                    <a:pt x="33901" y="97536"/>
                  </a:lnTo>
                  <a:close/>
                </a:path>
                <a:path w="111759" h="109219">
                  <a:moveTo>
                    <a:pt x="65390" y="97346"/>
                  </a:moveTo>
                  <a:lnTo>
                    <a:pt x="65211" y="97409"/>
                  </a:lnTo>
                  <a:lnTo>
                    <a:pt x="64747" y="98171"/>
                  </a:lnTo>
                  <a:lnTo>
                    <a:pt x="65829" y="98171"/>
                  </a:lnTo>
                  <a:lnTo>
                    <a:pt x="65638" y="98044"/>
                  </a:lnTo>
                  <a:lnTo>
                    <a:pt x="66057" y="97536"/>
                  </a:lnTo>
                  <a:lnTo>
                    <a:pt x="65401" y="97536"/>
                  </a:lnTo>
                  <a:lnTo>
                    <a:pt x="65390" y="97346"/>
                  </a:lnTo>
                  <a:close/>
                </a:path>
                <a:path w="111759" h="109219">
                  <a:moveTo>
                    <a:pt x="65907" y="97790"/>
                  </a:moveTo>
                  <a:lnTo>
                    <a:pt x="65753" y="98044"/>
                  </a:lnTo>
                  <a:lnTo>
                    <a:pt x="65907" y="97790"/>
                  </a:lnTo>
                  <a:close/>
                </a:path>
                <a:path w="111759" h="109219">
                  <a:moveTo>
                    <a:pt x="32762" y="94361"/>
                  </a:moveTo>
                  <a:lnTo>
                    <a:pt x="33007" y="94869"/>
                  </a:lnTo>
                  <a:lnTo>
                    <a:pt x="33324" y="95228"/>
                  </a:lnTo>
                  <a:lnTo>
                    <a:pt x="33441" y="95758"/>
                  </a:lnTo>
                  <a:lnTo>
                    <a:pt x="33757" y="96266"/>
                  </a:lnTo>
                  <a:lnTo>
                    <a:pt x="34902" y="97917"/>
                  </a:lnTo>
                  <a:lnTo>
                    <a:pt x="36061" y="97917"/>
                  </a:lnTo>
                  <a:lnTo>
                    <a:pt x="35669" y="97663"/>
                  </a:lnTo>
                  <a:lnTo>
                    <a:pt x="35618" y="97154"/>
                  </a:lnTo>
                  <a:lnTo>
                    <a:pt x="35784" y="97154"/>
                  </a:lnTo>
                  <a:lnTo>
                    <a:pt x="35610" y="97027"/>
                  </a:lnTo>
                  <a:lnTo>
                    <a:pt x="34809" y="97027"/>
                  </a:lnTo>
                  <a:lnTo>
                    <a:pt x="34077" y="96393"/>
                  </a:lnTo>
                  <a:lnTo>
                    <a:pt x="33816" y="95758"/>
                  </a:lnTo>
                  <a:lnTo>
                    <a:pt x="33627" y="94869"/>
                  </a:lnTo>
                  <a:lnTo>
                    <a:pt x="33328" y="94615"/>
                  </a:lnTo>
                  <a:lnTo>
                    <a:pt x="32905" y="94488"/>
                  </a:lnTo>
                  <a:lnTo>
                    <a:pt x="32762" y="94361"/>
                  </a:lnTo>
                  <a:close/>
                </a:path>
                <a:path w="111759" h="109219">
                  <a:moveTo>
                    <a:pt x="61124" y="94488"/>
                  </a:moveTo>
                  <a:lnTo>
                    <a:pt x="59387" y="96513"/>
                  </a:lnTo>
                  <a:lnTo>
                    <a:pt x="59351" y="96774"/>
                  </a:lnTo>
                  <a:lnTo>
                    <a:pt x="58868" y="97409"/>
                  </a:lnTo>
                  <a:lnTo>
                    <a:pt x="58752" y="97663"/>
                  </a:lnTo>
                  <a:lnTo>
                    <a:pt x="58464" y="97917"/>
                  </a:lnTo>
                  <a:lnTo>
                    <a:pt x="61131" y="97917"/>
                  </a:lnTo>
                  <a:lnTo>
                    <a:pt x="61776" y="97409"/>
                  </a:lnTo>
                  <a:lnTo>
                    <a:pt x="64912" y="97409"/>
                  </a:lnTo>
                  <a:lnTo>
                    <a:pt x="65352" y="96647"/>
                  </a:lnTo>
                  <a:lnTo>
                    <a:pt x="66201" y="96647"/>
                  </a:lnTo>
                  <a:lnTo>
                    <a:pt x="66492" y="95885"/>
                  </a:lnTo>
                  <a:lnTo>
                    <a:pt x="65257" y="95885"/>
                  </a:lnTo>
                  <a:lnTo>
                    <a:pt x="65581" y="95376"/>
                  </a:lnTo>
                  <a:lnTo>
                    <a:pt x="65015" y="95376"/>
                  </a:lnTo>
                  <a:lnTo>
                    <a:pt x="65067" y="94869"/>
                  </a:lnTo>
                  <a:lnTo>
                    <a:pt x="65280" y="94742"/>
                  </a:lnTo>
                  <a:lnTo>
                    <a:pt x="60989" y="94742"/>
                  </a:lnTo>
                  <a:lnTo>
                    <a:pt x="61124" y="94488"/>
                  </a:lnTo>
                  <a:close/>
                </a:path>
                <a:path w="111759" h="109219">
                  <a:moveTo>
                    <a:pt x="58749" y="97550"/>
                  </a:moveTo>
                  <a:close/>
                </a:path>
                <a:path w="111759" h="109219">
                  <a:moveTo>
                    <a:pt x="59184" y="96713"/>
                  </a:moveTo>
                  <a:lnTo>
                    <a:pt x="58865" y="97027"/>
                  </a:lnTo>
                  <a:lnTo>
                    <a:pt x="58749" y="97550"/>
                  </a:lnTo>
                  <a:lnTo>
                    <a:pt x="58858" y="97409"/>
                  </a:lnTo>
                  <a:lnTo>
                    <a:pt x="59184" y="96713"/>
                  </a:lnTo>
                  <a:close/>
                </a:path>
                <a:path w="111759" h="109219">
                  <a:moveTo>
                    <a:pt x="35784" y="97154"/>
                  </a:moveTo>
                  <a:lnTo>
                    <a:pt x="35618" y="97154"/>
                  </a:lnTo>
                  <a:lnTo>
                    <a:pt x="35980" y="97536"/>
                  </a:lnTo>
                  <a:lnTo>
                    <a:pt x="35784" y="97154"/>
                  </a:lnTo>
                  <a:close/>
                </a:path>
                <a:path w="111759" h="109219">
                  <a:moveTo>
                    <a:pt x="65546" y="97292"/>
                  </a:moveTo>
                  <a:lnTo>
                    <a:pt x="65390" y="97346"/>
                  </a:lnTo>
                  <a:lnTo>
                    <a:pt x="65401" y="97536"/>
                  </a:lnTo>
                  <a:lnTo>
                    <a:pt x="65546" y="97292"/>
                  </a:lnTo>
                  <a:close/>
                </a:path>
                <a:path w="111759" h="109219">
                  <a:moveTo>
                    <a:pt x="66201" y="96647"/>
                  </a:moveTo>
                  <a:lnTo>
                    <a:pt x="65932" y="96647"/>
                  </a:lnTo>
                  <a:lnTo>
                    <a:pt x="65940" y="97154"/>
                  </a:lnTo>
                  <a:lnTo>
                    <a:pt x="65546" y="97292"/>
                  </a:lnTo>
                  <a:lnTo>
                    <a:pt x="65401" y="97536"/>
                  </a:lnTo>
                  <a:lnTo>
                    <a:pt x="66057" y="97536"/>
                  </a:lnTo>
                  <a:lnTo>
                    <a:pt x="66216" y="97409"/>
                  </a:lnTo>
                  <a:lnTo>
                    <a:pt x="66201" y="96647"/>
                  </a:lnTo>
                  <a:close/>
                </a:path>
                <a:path w="111759" h="109219">
                  <a:moveTo>
                    <a:pt x="65932" y="96647"/>
                  </a:moveTo>
                  <a:lnTo>
                    <a:pt x="65352" y="96647"/>
                  </a:lnTo>
                  <a:lnTo>
                    <a:pt x="65390" y="97346"/>
                  </a:lnTo>
                  <a:lnTo>
                    <a:pt x="65546" y="97292"/>
                  </a:lnTo>
                  <a:lnTo>
                    <a:pt x="65932" y="96647"/>
                  </a:lnTo>
                  <a:close/>
                </a:path>
                <a:path w="111759" h="109219">
                  <a:moveTo>
                    <a:pt x="34914" y="96520"/>
                  </a:moveTo>
                  <a:lnTo>
                    <a:pt x="34809" y="97027"/>
                  </a:lnTo>
                  <a:lnTo>
                    <a:pt x="35610" y="97027"/>
                  </a:lnTo>
                  <a:lnTo>
                    <a:pt x="34914" y="96520"/>
                  </a:lnTo>
                  <a:close/>
                </a:path>
                <a:path w="111759" h="109219">
                  <a:moveTo>
                    <a:pt x="66813" y="96393"/>
                  </a:moveTo>
                  <a:lnTo>
                    <a:pt x="66735" y="96774"/>
                  </a:lnTo>
                  <a:lnTo>
                    <a:pt x="66813" y="96393"/>
                  </a:lnTo>
                  <a:close/>
                </a:path>
                <a:path w="111759" h="109219">
                  <a:moveTo>
                    <a:pt x="59330" y="96393"/>
                  </a:moveTo>
                  <a:lnTo>
                    <a:pt x="59184" y="96713"/>
                  </a:lnTo>
                  <a:lnTo>
                    <a:pt x="59381" y="96520"/>
                  </a:lnTo>
                  <a:close/>
                </a:path>
                <a:path w="111759" h="109219">
                  <a:moveTo>
                    <a:pt x="32350" y="93852"/>
                  </a:moveTo>
                  <a:lnTo>
                    <a:pt x="32157" y="94106"/>
                  </a:lnTo>
                  <a:lnTo>
                    <a:pt x="27980" y="94106"/>
                  </a:lnTo>
                  <a:lnTo>
                    <a:pt x="28313" y="94869"/>
                  </a:lnTo>
                  <a:lnTo>
                    <a:pt x="29275" y="96266"/>
                  </a:lnTo>
                  <a:lnTo>
                    <a:pt x="29321" y="96647"/>
                  </a:lnTo>
                  <a:lnTo>
                    <a:pt x="33362" y="96647"/>
                  </a:lnTo>
                  <a:lnTo>
                    <a:pt x="33709" y="96520"/>
                  </a:lnTo>
                  <a:lnTo>
                    <a:pt x="32895" y="95630"/>
                  </a:lnTo>
                  <a:lnTo>
                    <a:pt x="32770" y="95228"/>
                  </a:lnTo>
                  <a:lnTo>
                    <a:pt x="32410" y="94742"/>
                  </a:lnTo>
                  <a:lnTo>
                    <a:pt x="32736" y="94742"/>
                  </a:lnTo>
                  <a:lnTo>
                    <a:pt x="32350" y="93852"/>
                  </a:lnTo>
                  <a:close/>
                </a:path>
                <a:path w="111759" h="109219">
                  <a:moveTo>
                    <a:pt x="67102" y="94996"/>
                  </a:moveTo>
                  <a:lnTo>
                    <a:pt x="66137" y="94996"/>
                  </a:lnTo>
                  <a:lnTo>
                    <a:pt x="65813" y="95376"/>
                  </a:lnTo>
                  <a:lnTo>
                    <a:pt x="65589" y="95758"/>
                  </a:lnTo>
                  <a:lnTo>
                    <a:pt x="65257" y="95885"/>
                  </a:lnTo>
                  <a:lnTo>
                    <a:pt x="66492" y="95885"/>
                  </a:lnTo>
                  <a:lnTo>
                    <a:pt x="66329" y="96647"/>
                  </a:lnTo>
                  <a:lnTo>
                    <a:pt x="66725" y="96393"/>
                  </a:lnTo>
                  <a:lnTo>
                    <a:pt x="66890" y="96012"/>
                  </a:lnTo>
                  <a:lnTo>
                    <a:pt x="67182" y="95758"/>
                  </a:lnTo>
                  <a:lnTo>
                    <a:pt x="67102" y="94996"/>
                  </a:lnTo>
                  <a:close/>
                </a:path>
                <a:path w="111759" h="109219">
                  <a:moveTo>
                    <a:pt x="28196" y="94869"/>
                  </a:moveTo>
                  <a:lnTo>
                    <a:pt x="27995" y="94869"/>
                  </a:lnTo>
                  <a:lnTo>
                    <a:pt x="27982" y="95411"/>
                  </a:lnTo>
                  <a:lnTo>
                    <a:pt x="28323" y="96393"/>
                  </a:lnTo>
                  <a:lnTo>
                    <a:pt x="28267" y="95885"/>
                  </a:lnTo>
                  <a:lnTo>
                    <a:pt x="28067" y="95630"/>
                  </a:lnTo>
                  <a:lnTo>
                    <a:pt x="28313" y="95630"/>
                  </a:lnTo>
                  <a:lnTo>
                    <a:pt x="28505" y="95503"/>
                  </a:lnTo>
                  <a:lnTo>
                    <a:pt x="28196" y="94869"/>
                  </a:lnTo>
                  <a:close/>
                </a:path>
                <a:path w="111759" h="109219">
                  <a:moveTo>
                    <a:pt x="33268" y="95758"/>
                  </a:moveTo>
                  <a:lnTo>
                    <a:pt x="33653" y="96266"/>
                  </a:lnTo>
                  <a:lnTo>
                    <a:pt x="33268" y="95758"/>
                  </a:lnTo>
                  <a:close/>
                </a:path>
                <a:path w="111759" h="109219">
                  <a:moveTo>
                    <a:pt x="33673" y="95411"/>
                  </a:moveTo>
                  <a:lnTo>
                    <a:pt x="33708" y="95758"/>
                  </a:lnTo>
                  <a:lnTo>
                    <a:pt x="33673" y="95411"/>
                  </a:lnTo>
                  <a:close/>
                </a:path>
                <a:path w="111759" h="109219">
                  <a:moveTo>
                    <a:pt x="67591" y="94742"/>
                  </a:moveTo>
                  <a:lnTo>
                    <a:pt x="67146" y="95758"/>
                  </a:lnTo>
                  <a:lnTo>
                    <a:pt x="67580" y="95411"/>
                  </a:lnTo>
                  <a:lnTo>
                    <a:pt x="67591" y="94742"/>
                  </a:lnTo>
                  <a:close/>
                </a:path>
                <a:path w="111759" h="109219">
                  <a:moveTo>
                    <a:pt x="33627" y="94869"/>
                  </a:moveTo>
                  <a:lnTo>
                    <a:pt x="34116" y="95503"/>
                  </a:lnTo>
                  <a:lnTo>
                    <a:pt x="33926" y="95123"/>
                  </a:lnTo>
                  <a:lnTo>
                    <a:pt x="33627" y="94869"/>
                  </a:lnTo>
                  <a:close/>
                </a:path>
                <a:path w="111759" h="109219">
                  <a:moveTo>
                    <a:pt x="33656" y="95250"/>
                  </a:moveTo>
                  <a:lnTo>
                    <a:pt x="33673" y="95411"/>
                  </a:lnTo>
                  <a:lnTo>
                    <a:pt x="33656" y="95250"/>
                  </a:lnTo>
                  <a:close/>
                </a:path>
                <a:path w="111759" h="109219">
                  <a:moveTo>
                    <a:pt x="65591" y="94234"/>
                  </a:moveTo>
                  <a:lnTo>
                    <a:pt x="65015" y="95376"/>
                  </a:lnTo>
                  <a:lnTo>
                    <a:pt x="65581" y="95376"/>
                  </a:lnTo>
                  <a:lnTo>
                    <a:pt x="65742" y="95123"/>
                  </a:lnTo>
                  <a:lnTo>
                    <a:pt x="65628" y="94361"/>
                  </a:lnTo>
                  <a:close/>
                </a:path>
                <a:path w="111759" h="109219">
                  <a:moveTo>
                    <a:pt x="27980" y="94106"/>
                  </a:moveTo>
                  <a:lnTo>
                    <a:pt x="27146" y="94106"/>
                  </a:lnTo>
                  <a:lnTo>
                    <a:pt x="27661" y="95250"/>
                  </a:lnTo>
                  <a:lnTo>
                    <a:pt x="27589" y="94488"/>
                  </a:lnTo>
                  <a:lnTo>
                    <a:pt x="27980" y="94106"/>
                  </a:lnTo>
                  <a:close/>
                </a:path>
                <a:path w="111759" h="109219">
                  <a:moveTo>
                    <a:pt x="67331" y="93979"/>
                  </a:moveTo>
                  <a:lnTo>
                    <a:pt x="65700" y="93979"/>
                  </a:lnTo>
                  <a:lnTo>
                    <a:pt x="65907" y="94106"/>
                  </a:lnTo>
                  <a:lnTo>
                    <a:pt x="66021" y="94361"/>
                  </a:lnTo>
                  <a:lnTo>
                    <a:pt x="65946" y="95123"/>
                  </a:lnTo>
                  <a:lnTo>
                    <a:pt x="66137" y="94996"/>
                  </a:lnTo>
                  <a:lnTo>
                    <a:pt x="67102" y="94996"/>
                  </a:lnTo>
                  <a:lnTo>
                    <a:pt x="67221" y="94197"/>
                  </a:lnTo>
                  <a:lnTo>
                    <a:pt x="67331" y="93979"/>
                  </a:lnTo>
                  <a:close/>
                </a:path>
                <a:path w="111759" h="109219">
                  <a:moveTo>
                    <a:pt x="67981" y="93852"/>
                  </a:moveTo>
                  <a:lnTo>
                    <a:pt x="67727" y="93852"/>
                  </a:lnTo>
                  <a:lnTo>
                    <a:pt x="67116" y="94869"/>
                  </a:lnTo>
                  <a:lnTo>
                    <a:pt x="67603" y="94734"/>
                  </a:lnTo>
                  <a:lnTo>
                    <a:pt x="67905" y="94533"/>
                  </a:lnTo>
                  <a:lnTo>
                    <a:pt x="67981" y="93852"/>
                  </a:lnTo>
                  <a:close/>
                </a:path>
                <a:path w="111759" h="109219">
                  <a:moveTo>
                    <a:pt x="61439" y="93860"/>
                  </a:moveTo>
                  <a:lnTo>
                    <a:pt x="60661" y="94106"/>
                  </a:lnTo>
                  <a:lnTo>
                    <a:pt x="60599" y="94742"/>
                  </a:lnTo>
                  <a:lnTo>
                    <a:pt x="61015" y="94488"/>
                  </a:lnTo>
                  <a:lnTo>
                    <a:pt x="61191" y="94361"/>
                  </a:lnTo>
                  <a:lnTo>
                    <a:pt x="61261" y="94106"/>
                  </a:lnTo>
                  <a:lnTo>
                    <a:pt x="61439" y="93860"/>
                  </a:lnTo>
                  <a:close/>
                </a:path>
                <a:path w="111759" h="109219">
                  <a:moveTo>
                    <a:pt x="67396" y="93852"/>
                  </a:moveTo>
                  <a:lnTo>
                    <a:pt x="61461" y="93852"/>
                  </a:lnTo>
                  <a:lnTo>
                    <a:pt x="61360" y="94615"/>
                  </a:lnTo>
                  <a:lnTo>
                    <a:pt x="60989" y="94742"/>
                  </a:lnTo>
                  <a:lnTo>
                    <a:pt x="65280" y="94742"/>
                  </a:lnTo>
                  <a:lnTo>
                    <a:pt x="65700" y="93979"/>
                  </a:lnTo>
                  <a:lnTo>
                    <a:pt x="67331" y="93979"/>
                  </a:lnTo>
                  <a:close/>
                </a:path>
                <a:path w="111759" h="109219">
                  <a:moveTo>
                    <a:pt x="65890" y="94488"/>
                  </a:moveTo>
                  <a:lnTo>
                    <a:pt x="65740" y="94742"/>
                  </a:lnTo>
                  <a:lnTo>
                    <a:pt x="65890" y="94488"/>
                  </a:lnTo>
                  <a:close/>
                </a:path>
                <a:path w="111759" h="109219">
                  <a:moveTo>
                    <a:pt x="68457" y="93611"/>
                  </a:moveTo>
                  <a:lnTo>
                    <a:pt x="68261" y="94234"/>
                  </a:lnTo>
                  <a:lnTo>
                    <a:pt x="68435" y="93979"/>
                  </a:lnTo>
                  <a:lnTo>
                    <a:pt x="68457" y="93611"/>
                  </a:lnTo>
                  <a:close/>
                </a:path>
                <a:path w="111759" h="109219">
                  <a:moveTo>
                    <a:pt x="61461" y="93852"/>
                  </a:moveTo>
                  <a:lnTo>
                    <a:pt x="61278" y="94197"/>
                  </a:lnTo>
                  <a:lnTo>
                    <a:pt x="61461" y="93852"/>
                  </a:lnTo>
                  <a:close/>
                </a:path>
                <a:path w="111759" h="109219">
                  <a:moveTo>
                    <a:pt x="27390" y="93345"/>
                  </a:moveTo>
                  <a:lnTo>
                    <a:pt x="27275" y="94106"/>
                  </a:lnTo>
                  <a:lnTo>
                    <a:pt x="27724" y="94106"/>
                  </a:lnTo>
                  <a:lnTo>
                    <a:pt x="27390" y="93345"/>
                  </a:lnTo>
                  <a:close/>
                </a:path>
                <a:path w="111759" h="109219">
                  <a:moveTo>
                    <a:pt x="26969" y="90804"/>
                  </a:moveTo>
                  <a:lnTo>
                    <a:pt x="26804" y="91118"/>
                  </a:lnTo>
                  <a:lnTo>
                    <a:pt x="27138" y="92328"/>
                  </a:lnTo>
                  <a:lnTo>
                    <a:pt x="27499" y="92710"/>
                  </a:lnTo>
                  <a:lnTo>
                    <a:pt x="27759" y="93315"/>
                  </a:lnTo>
                  <a:lnTo>
                    <a:pt x="27865" y="93852"/>
                  </a:lnTo>
                  <a:lnTo>
                    <a:pt x="27724" y="94106"/>
                  </a:lnTo>
                  <a:lnTo>
                    <a:pt x="32157" y="94106"/>
                  </a:lnTo>
                  <a:lnTo>
                    <a:pt x="31918" y="93443"/>
                  </a:lnTo>
                  <a:lnTo>
                    <a:pt x="31639" y="93345"/>
                  </a:lnTo>
                  <a:lnTo>
                    <a:pt x="31498" y="92556"/>
                  </a:lnTo>
                  <a:lnTo>
                    <a:pt x="31098" y="92455"/>
                  </a:lnTo>
                  <a:lnTo>
                    <a:pt x="30995" y="92201"/>
                  </a:lnTo>
                  <a:lnTo>
                    <a:pt x="31372" y="92201"/>
                  </a:lnTo>
                  <a:lnTo>
                    <a:pt x="27396" y="92075"/>
                  </a:lnTo>
                  <a:lnTo>
                    <a:pt x="27180" y="91313"/>
                  </a:lnTo>
                  <a:lnTo>
                    <a:pt x="26969" y="90804"/>
                  </a:lnTo>
                  <a:close/>
                </a:path>
                <a:path w="111759" h="109219">
                  <a:moveTo>
                    <a:pt x="68443" y="93561"/>
                  </a:moveTo>
                  <a:lnTo>
                    <a:pt x="68268" y="93725"/>
                  </a:lnTo>
                  <a:lnTo>
                    <a:pt x="68211" y="93979"/>
                  </a:lnTo>
                  <a:lnTo>
                    <a:pt x="68443" y="93561"/>
                  </a:lnTo>
                  <a:close/>
                </a:path>
                <a:path w="111759" h="109219">
                  <a:moveTo>
                    <a:pt x="68421" y="89535"/>
                  </a:moveTo>
                  <a:lnTo>
                    <a:pt x="63751" y="89535"/>
                  </a:lnTo>
                  <a:lnTo>
                    <a:pt x="63556" y="89933"/>
                  </a:lnTo>
                  <a:lnTo>
                    <a:pt x="63430" y="90424"/>
                  </a:lnTo>
                  <a:lnTo>
                    <a:pt x="63047" y="90424"/>
                  </a:lnTo>
                  <a:lnTo>
                    <a:pt x="62941" y="90677"/>
                  </a:lnTo>
                  <a:lnTo>
                    <a:pt x="62516" y="91641"/>
                  </a:lnTo>
                  <a:lnTo>
                    <a:pt x="62409" y="91843"/>
                  </a:lnTo>
                  <a:lnTo>
                    <a:pt x="61974" y="92075"/>
                  </a:lnTo>
                  <a:lnTo>
                    <a:pt x="61621" y="92964"/>
                  </a:lnTo>
                  <a:lnTo>
                    <a:pt x="61510" y="93389"/>
                  </a:lnTo>
                  <a:lnTo>
                    <a:pt x="61648" y="93443"/>
                  </a:lnTo>
                  <a:lnTo>
                    <a:pt x="61439" y="93860"/>
                  </a:lnTo>
                  <a:lnTo>
                    <a:pt x="67981" y="93852"/>
                  </a:lnTo>
                  <a:lnTo>
                    <a:pt x="68068" y="93548"/>
                  </a:lnTo>
                  <a:lnTo>
                    <a:pt x="68384" y="93345"/>
                  </a:lnTo>
                  <a:lnTo>
                    <a:pt x="68915" y="93345"/>
                  </a:lnTo>
                  <a:lnTo>
                    <a:pt x="69035" y="92964"/>
                  </a:lnTo>
                  <a:lnTo>
                    <a:pt x="66932" y="92964"/>
                  </a:lnTo>
                  <a:lnTo>
                    <a:pt x="64174" y="92837"/>
                  </a:lnTo>
                  <a:lnTo>
                    <a:pt x="64494" y="92075"/>
                  </a:lnTo>
                  <a:lnTo>
                    <a:pt x="64061" y="92075"/>
                  </a:lnTo>
                  <a:lnTo>
                    <a:pt x="64465" y="91313"/>
                  </a:lnTo>
                  <a:lnTo>
                    <a:pt x="64675" y="91313"/>
                  </a:lnTo>
                  <a:lnTo>
                    <a:pt x="64785" y="91059"/>
                  </a:lnTo>
                  <a:lnTo>
                    <a:pt x="67939" y="91056"/>
                  </a:lnTo>
                  <a:lnTo>
                    <a:pt x="68252" y="90931"/>
                  </a:lnTo>
                  <a:lnTo>
                    <a:pt x="68383" y="90931"/>
                  </a:lnTo>
                  <a:lnTo>
                    <a:pt x="68013" y="90804"/>
                  </a:lnTo>
                  <a:lnTo>
                    <a:pt x="68150" y="90550"/>
                  </a:lnTo>
                  <a:lnTo>
                    <a:pt x="67731" y="90550"/>
                  </a:lnTo>
                  <a:lnTo>
                    <a:pt x="63430" y="90424"/>
                  </a:lnTo>
                  <a:lnTo>
                    <a:pt x="63101" y="90297"/>
                  </a:lnTo>
                  <a:lnTo>
                    <a:pt x="67694" y="90297"/>
                  </a:lnTo>
                  <a:lnTo>
                    <a:pt x="67658" y="90043"/>
                  </a:lnTo>
                  <a:lnTo>
                    <a:pt x="68247" y="90043"/>
                  </a:lnTo>
                  <a:lnTo>
                    <a:pt x="68421" y="89535"/>
                  </a:lnTo>
                  <a:close/>
                </a:path>
                <a:path w="111759" h="109219">
                  <a:moveTo>
                    <a:pt x="61259" y="93599"/>
                  </a:moveTo>
                  <a:lnTo>
                    <a:pt x="60979" y="93599"/>
                  </a:lnTo>
                  <a:lnTo>
                    <a:pt x="61189" y="93725"/>
                  </a:lnTo>
                  <a:close/>
                </a:path>
                <a:path w="111759" h="109219">
                  <a:moveTo>
                    <a:pt x="32033" y="93218"/>
                  </a:moveTo>
                  <a:lnTo>
                    <a:pt x="31836" y="93218"/>
                  </a:lnTo>
                  <a:lnTo>
                    <a:pt x="31997" y="93472"/>
                  </a:lnTo>
                  <a:lnTo>
                    <a:pt x="32354" y="93599"/>
                  </a:lnTo>
                  <a:lnTo>
                    <a:pt x="32316" y="93345"/>
                  </a:lnTo>
                  <a:lnTo>
                    <a:pt x="32067" y="93345"/>
                  </a:lnTo>
                  <a:close/>
                </a:path>
                <a:path w="111759" h="109219">
                  <a:moveTo>
                    <a:pt x="31935" y="91821"/>
                  </a:moveTo>
                  <a:lnTo>
                    <a:pt x="32871" y="93599"/>
                  </a:lnTo>
                  <a:lnTo>
                    <a:pt x="31935" y="91821"/>
                  </a:lnTo>
                  <a:close/>
                </a:path>
                <a:path w="111759" h="109219">
                  <a:moveTo>
                    <a:pt x="61373" y="93389"/>
                  </a:moveTo>
                  <a:lnTo>
                    <a:pt x="61163" y="93599"/>
                  </a:lnTo>
                  <a:lnTo>
                    <a:pt x="61373" y="93389"/>
                  </a:lnTo>
                  <a:close/>
                </a:path>
                <a:path w="111759" h="109219">
                  <a:moveTo>
                    <a:pt x="68501" y="93472"/>
                  </a:moveTo>
                  <a:close/>
                </a:path>
                <a:path w="111759" h="109219">
                  <a:moveTo>
                    <a:pt x="68539" y="93472"/>
                  </a:moveTo>
                  <a:close/>
                </a:path>
                <a:path w="111759" h="109219">
                  <a:moveTo>
                    <a:pt x="68411" y="93345"/>
                  </a:moveTo>
                  <a:lnTo>
                    <a:pt x="68539" y="93472"/>
                  </a:lnTo>
                  <a:lnTo>
                    <a:pt x="68411" y="93345"/>
                  </a:lnTo>
                  <a:close/>
                </a:path>
                <a:path w="111759" h="109219">
                  <a:moveTo>
                    <a:pt x="31836" y="93218"/>
                  </a:moveTo>
                  <a:lnTo>
                    <a:pt x="31704" y="93218"/>
                  </a:lnTo>
                  <a:lnTo>
                    <a:pt x="31918" y="93443"/>
                  </a:lnTo>
                  <a:lnTo>
                    <a:pt x="31836" y="93218"/>
                  </a:lnTo>
                  <a:close/>
                </a:path>
                <a:path w="111759" h="109219">
                  <a:moveTo>
                    <a:pt x="31634" y="93315"/>
                  </a:moveTo>
                  <a:close/>
                </a:path>
                <a:path w="111759" h="109219">
                  <a:moveTo>
                    <a:pt x="32260" y="92964"/>
                  </a:moveTo>
                  <a:lnTo>
                    <a:pt x="32067" y="93345"/>
                  </a:lnTo>
                  <a:lnTo>
                    <a:pt x="32316" y="93345"/>
                  </a:lnTo>
                  <a:lnTo>
                    <a:pt x="32260" y="92964"/>
                  </a:lnTo>
                  <a:close/>
                </a:path>
                <a:path w="111759" h="109219">
                  <a:moveTo>
                    <a:pt x="31652" y="91843"/>
                  </a:moveTo>
                  <a:lnTo>
                    <a:pt x="31559" y="92075"/>
                  </a:lnTo>
                  <a:lnTo>
                    <a:pt x="31480" y="92455"/>
                  </a:lnTo>
                  <a:lnTo>
                    <a:pt x="31605" y="92583"/>
                  </a:lnTo>
                  <a:lnTo>
                    <a:pt x="31634" y="93315"/>
                  </a:lnTo>
                  <a:lnTo>
                    <a:pt x="32033" y="93218"/>
                  </a:lnTo>
                  <a:lnTo>
                    <a:pt x="31796" y="92328"/>
                  </a:lnTo>
                  <a:lnTo>
                    <a:pt x="31652" y="91843"/>
                  </a:lnTo>
                  <a:close/>
                </a:path>
                <a:path w="111759" h="109219">
                  <a:moveTo>
                    <a:pt x="61626" y="92455"/>
                  </a:moveTo>
                  <a:lnTo>
                    <a:pt x="61146" y="93218"/>
                  </a:lnTo>
                  <a:lnTo>
                    <a:pt x="61302" y="93218"/>
                  </a:lnTo>
                  <a:lnTo>
                    <a:pt x="61626" y="92455"/>
                  </a:lnTo>
                  <a:close/>
                </a:path>
                <a:path w="111759" h="109219">
                  <a:moveTo>
                    <a:pt x="67725" y="91694"/>
                  </a:moveTo>
                  <a:lnTo>
                    <a:pt x="67339" y="91948"/>
                  </a:lnTo>
                  <a:lnTo>
                    <a:pt x="67339" y="92455"/>
                  </a:lnTo>
                  <a:lnTo>
                    <a:pt x="66932" y="92964"/>
                  </a:lnTo>
                  <a:lnTo>
                    <a:pt x="69035" y="92964"/>
                  </a:lnTo>
                  <a:lnTo>
                    <a:pt x="69155" y="92583"/>
                  </a:lnTo>
                  <a:lnTo>
                    <a:pt x="67412" y="92583"/>
                  </a:lnTo>
                  <a:lnTo>
                    <a:pt x="67725" y="91694"/>
                  </a:lnTo>
                  <a:close/>
                </a:path>
                <a:path w="111759" h="109219">
                  <a:moveTo>
                    <a:pt x="64526" y="92100"/>
                  </a:moveTo>
                  <a:lnTo>
                    <a:pt x="64174" y="92837"/>
                  </a:lnTo>
                  <a:lnTo>
                    <a:pt x="64526" y="92100"/>
                  </a:lnTo>
                  <a:close/>
                </a:path>
                <a:path w="111759" h="109219">
                  <a:moveTo>
                    <a:pt x="67932" y="91059"/>
                  </a:moveTo>
                  <a:lnTo>
                    <a:pt x="65405" y="91059"/>
                  </a:lnTo>
                  <a:lnTo>
                    <a:pt x="64526" y="92100"/>
                  </a:lnTo>
                  <a:lnTo>
                    <a:pt x="64174" y="92837"/>
                  </a:lnTo>
                  <a:lnTo>
                    <a:pt x="66885" y="92837"/>
                  </a:lnTo>
                  <a:lnTo>
                    <a:pt x="66987" y="92455"/>
                  </a:lnTo>
                  <a:lnTo>
                    <a:pt x="67727" y="91186"/>
                  </a:lnTo>
                  <a:lnTo>
                    <a:pt x="67932" y="91059"/>
                  </a:lnTo>
                  <a:close/>
                </a:path>
                <a:path w="111759" h="109219">
                  <a:moveTo>
                    <a:pt x="70899" y="89280"/>
                  </a:moveTo>
                  <a:lnTo>
                    <a:pt x="68508" y="89280"/>
                  </a:lnTo>
                  <a:lnTo>
                    <a:pt x="68485" y="89916"/>
                  </a:lnTo>
                  <a:lnTo>
                    <a:pt x="68383" y="90931"/>
                  </a:lnTo>
                  <a:lnTo>
                    <a:pt x="68252" y="90931"/>
                  </a:lnTo>
                  <a:lnTo>
                    <a:pt x="67412" y="92583"/>
                  </a:lnTo>
                  <a:lnTo>
                    <a:pt x="69155" y="92583"/>
                  </a:lnTo>
                  <a:lnTo>
                    <a:pt x="69152" y="91694"/>
                  </a:lnTo>
                  <a:lnTo>
                    <a:pt x="69499" y="91567"/>
                  </a:lnTo>
                  <a:lnTo>
                    <a:pt x="69734" y="91567"/>
                  </a:lnTo>
                  <a:lnTo>
                    <a:pt x="70268" y="90769"/>
                  </a:lnTo>
                  <a:lnTo>
                    <a:pt x="70289" y="89916"/>
                  </a:lnTo>
                  <a:lnTo>
                    <a:pt x="70899" y="89280"/>
                  </a:lnTo>
                  <a:close/>
                </a:path>
                <a:path w="111759" h="109219">
                  <a:moveTo>
                    <a:pt x="31611" y="91641"/>
                  </a:moveTo>
                  <a:lnTo>
                    <a:pt x="31457" y="92201"/>
                  </a:lnTo>
                  <a:lnTo>
                    <a:pt x="31610" y="91948"/>
                  </a:lnTo>
                  <a:lnTo>
                    <a:pt x="31611" y="91641"/>
                  </a:lnTo>
                  <a:close/>
                </a:path>
                <a:path w="111759" h="109219">
                  <a:moveTo>
                    <a:pt x="31661" y="91821"/>
                  </a:moveTo>
                  <a:lnTo>
                    <a:pt x="31724" y="92201"/>
                  </a:lnTo>
                  <a:lnTo>
                    <a:pt x="31661" y="91821"/>
                  </a:lnTo>
                  <a:close/>
                </a:path>
                <a:path w="111759" h="109219">
                  <a:moveTo>
                    <a:pt x="65405" y="91059"/>
                  </a:moveTo>
                  <a:lnTo>
                    <a:pt x="64973" y="91059"/>
                  </a:lnTo>
                  <a:lnTo>
                    <a:pt x="64434" y="92201"/>
                  </a:lnTo>
                  <a:lnTo>
                    <a:pt x="64884" y="91567"/>
                  </a:lnTo>
                  <a:lnTo>
                    <a:pt x="65405" y="91059"/>
                  </a:lnTo>
                  <a:close/>
                </a:path>
                <a:path w="111759" h="109219">
                  <a:moveTo>
                    <a:pt x="30271" y="90170"/>
                  </a:moveTo>
                  <a:lnTo>
                    <a:pt x="26060" y="90170"/>
                  </a:lnTo>
                  <a:lnTo>
                    <a:pt x="27171" y="90297"/>
                  </a:lnTo>
                  <a:lnTo>
                    <a:pt x="27396" y="92075"/>
                  </a:lnTo>
                  <a:lnTo>
                    <a:pt x="31301" y="92075"/>
                  </a:lnTo>
                  <a:lnTo>
                    <a:pt x="30767" y="91118"/>
                  </a:lnTo>
                  <a:lnTo>
                    <a:pt x="30346" y="90533"/>
                  </a:lnTo>
                  <a:lnTo>
                    <a:pt x="30271" y="90170"/>
                  </a:lnTo>
                  <a:close/>
                </a:path>
                <a:path w="111759" h="109219">
                  <a:moveTo>
                    <a:pt x="69734" y="91567"/>
                  </a:moveTo>
                  <a:lnTo>
                    <a:pt x="69328" y="92075"/>
                  </a:lnTo>
                  <a:lnTo>
                    <a:pt x="69734" y="91567"/>
                  </a:lnTo>
                  <a:close/>
                </a:path>
                <a:path w="111759" h="109219">
                  <a:moveTo>
                    <a:pt x="31732" y="90931"/>
                  </a:moveTo>
                  <a:lnTo>
                    <a:pt x="31468" y="90931"/>
                  </a:lnTo>
                  <a:lnTo>
                    <a:pt x="31935" y="91821"/>
                  </a:lnTo>
                  <a:lnTo>
                    <a:pt x="32117" y="91821"/>
                  </a:lnTo>
                  <a:lnTo>
                    <a:pt x="31732" y="90931"/>
                  </a:lnTo>
                  <a:close/>
                </a:path>
                <a:path w="111759" h="109219">
                  <a:moveTo>
                    <a:pt x="30949" y="90769"/>
                  </a:moveTo>
                  <a:lnTo>
                    <a:pt x="30967" y="90931"/>
                  </a:lnTo>
                  <a:lnTo>
                    <a:pt x="31089" y="91390"/>
                  </a:lnTo>
                  <a:lnTo>
                    <a:pt x="31201" y="91694"/>
                  </a:lnTo>
                  <a:lnTo>
                    <a:pt x="30949" y="90769"/>
                  </a:lnTo>
                  <a:close/>
                </a:path>
                <a:path w="111759" h="109219">
                  <a:moveTo>
                    <a:pt x="64675" y="91313"/>
                  </a:moveTo>
                  <a:lnTo>
                    <a:pt x="64465" y="91313"/>
                  </a:lnTo>
                  <a:lnTo>
                    <a:pt x="64411" y="91694"/>
                  </a:lnTo>
                  <a:lnTo>
                    <a:pt x="64675" y="91313"/>
                  </a:lnTo>
                  <a:close/>
                </a:path>
                <a:path w="111759" h="109219">
                  <a:moveTo>
                    <a:pt x="31560" y="91390"/>
                  </a:moveTo>
                  <a:lnTo>
                    <a:pt x="31611" y="91641"/>
                  </a:lnTo>
                  <a:lnTo>
                    <a:pt x="31774" y="91567"/>
                  </a:lnTo>
                  <a:lnTo>
                    <a:pt x="31560" y="91390"/>
                  </a:lnTo>
                  <a:close/>
                </a:path>
                <a:path w="111759" h="109219">
                  <a:moveTo>
                    <a:pt x="30920" y="90931"/>
                  </a:moveTo>
                  <a:lnTo>
                    <a:pt x="30835" y="91186"/>
                  </a:lnTo>
                  <a:lnTo>
                    <a:pt x="31026" y="91440"/>
                  </a:lnTo>
                  <a:lnTo>
                    <a:pt x="30920" y="90931"/>
                  </a:lnTo>
                  <a:close/>
                </a:path>
                <a:path w="111759" h="109219">
                  <a:moveTo>
                    <a:pt x="30866" y="90043"/>
                  </a:moveTo>
                  <a:lnTo>
                    <a:pt x="30909" y="90424"/>
                  </a:lnTo>
                  <a:lnTo>
                    <a:pt x="31023" y="90677"/>
                  </a:lnTo>
                  <a:lnTo>
                    <a:pt x="31466" y="91313"/>
                  </a:lnTo>
                  <a:lnTo>
                    <a:pt x="31468" y="90931"/>
                  </a:lnTo>
                  <a:lnTo>
                    <a:pt x="31732" y="90931"/>
                  </a:lnTo>
                  <a:lnTo>
                    <a:pt x="30866" y="90043"/>
                  </a:lnTo>
                  <a:close/>
                </a:path>
                <a:path w="111759" h="109219">
                  <a:moveTo>
                    <a:pt x="26573" y="89662"/>
                  </a:moveTo>
                  <a:lnTo>
                    <a:pt x="25637" y="89662"/>
                  </a:lnTo>
                  <a:lnTo>
                    <a:pt x="25391" y="89916"/>
                  </a:lnTo>
                  <a:lnTo>
                    <a:pt x="25574" y="90043"/>
                  </a:lnTo>
                  <a:lnTo>
                    <a:pt x="25758" y="90424"/>
                  </a:lnTo>
                  <a:lnTo>
                    <a:pt x="25955" y="90931"/>
                  </a:lnTo>
                  <a:lnTo>
                    <a:pt x="26060" y="90170"/>
                  </a:lnTo>
                  <a:lnTo>
                    <a:pt x="30271" y="90170"/>
                  </a:lnTo>
                  <a:lnTo>
                    <a:pt x="30279" y="89916"/>
                  </a:lnTo>
                  <a:lnTo>
                    <a:pt x="26678" y="89916"/>
                  </a:lnTo>
                  <a:lnTo>
                    <a:pt x="26573" y="89662"/>
                  </a:lnTo>
                  <a:close/>
                </a:path>
                <a:path w="111759" h="109219">
                  <a:moveTo>
                    <a:pt x="30756" y="90297"/>
                  </a:moveTo>
                  <a:lnTo>
                    <a:pt x="30949" y="90769"/>
                  </a:lnTo>
                  <a:lnTo>
                    <a:pt x="30845" y="90424"/>
                  </a:lnTo>
                  <a:close/>
                </a:path>
                <a:path w="111759" h="109219">
                  <a:moveTo>
                    <a:pt x="63137" y="89933"/>
                  </a:moveTo>
                  <a:lnTo>
                    <a:pt x="62865" y="90677"/>
                  </a:lnTo>
                  <a:lnTo>
                    <a:pt x="63137" y="89933"/>
                  </a:lnTo>
                  <a:close/>
                </a:path>
                <a:path w="111759" h="109219">
                  <a:moveTo>
                    <a:pt x="68356" y="90170"/>
                  </a:moveTo>
                  <a:lnTo>
                    <a:pt x="68171" y="90170"/>
                  </a:lnTo>
                  <a:lnTo>
                    <a:pt x="67978" y="90297"/>
                  </a:lnTo>
                  <a:lnTo>
                    <a:pt x="67731" y="90550"/>
                  </a:lnTo>
                  <a:lnTo>
                    <a:pt x="68150" y="90550"/>
                  </a:lnTo>
                  <a:lnTo>
                    <a:pt x="68356" y="90170"/>
                  </a:lnTo>
                  <a:close/>
                </a:path>
                <a:path w="111759" h="109219">
                  <a:moveTo>
                    <a:pt x="70849" y="85851"/>
                  </a:moveTo>
                  <a:lnTo>
                    <a:pt x="65482" y="85851"/>
                  </a:lnTo>
                  <a:lnTo>
                    <a:pt x="65140" y="86487"/>
                  </a:lnTo>
                  <a:lnTo>
                    <a:pt x="64583" y="86741"/>
                  </a:lnTo>
                  <a:lnTo>
                    <a:pt x="64513" y="87375"/>
                  </a:lnTo>
                  <a:lnTo>
                    <a:pt x="64119" y="87733"/>
                  </a:lnTo>
                  <a:lnTo>
                    <a:pt x="64025" y="88519"/>
                  </a:lnTo>
                  <a:lnTo>
                    <a:pt x="62773" y="90170"/>
                  </a:lnTo>
                  <a:lnTo>
                    <a:pt x="63751" y="89535"/>
                  </a:lnTo>
                  <a:lnTo>
                    <a:pt x="68421" y="89535"/>
                  </a:lnTo>
                  <a:lnTo>
                    <a:pt x="68508" y="89280"/>
                  </a:lnTo>
                  <a:lnTo>
                    <a:pt x="70899" y="89280"/>
                  </a:lnTo>
                  <a:lnTo>
                    <a:pt x="71153" y="88519"/>
                  </a:lnTo>
                  <a:lnTo>
                    <a:pt x="69081" y="88519"/>
                  </a:lnTo>
                  <a:lnTo>
                    <a:pt x="69524" y="87756"/>
                  </a:lnTo>
                  <a:lnTo>
                    <a:pt x="69357" y="87756"/>
                  </a:lnTo>
                  <a:lnTo>
                    <a:pt x="69683" y="86995"/>
                  </a:lnTo>
                  <a:lnTo>
                    <a:pt x="72035" y="86995"/>
                  </a:lnTo>
                  <a:lnTo>
                    <a:pt x="70258" y="86868"/>
                  </a:lnTo>
                  <a:lnTo>
                    <a:pt x="70849" y="85851"/>
                  </a:lnTo>
                  <a:close/>
                </a:path>
                <a:path w="111759" h="109219">
                  <a:moveTo>
                    <a:pt x="27375" y="88773"/>
                  </a:moveTo>
                  <a:lnTo>
                    <a:pt x="26548" y="88773"/>
                  </a:lnTo>
                  <a:lnTo>
                    <a:pt x="26678" y="89916"/>
                  </a:lnTo>
                  <a:lnTo>
                    <a:pt x="30279" y="89916"/>
                  </a:lnTo>
                  <a:lnTo>
                    <a:pt x="30163" y="89280"/>
                  </a:lnTo>
                  <a:lnTo>
                    <a:pt x="27705" y="89280"/>
                  </a:lnTo>
                  <a:lnTo>
                    <a:pt x="27375" y="88773"/>
                  </a:lnTo>
                  <a:close/>
                </a:path>
                <a:path w="111759" h="109219">
                  <a:moveTo>
                    <a:pt x="30057" y="86487"/>
                  </a:moveTo>
                  <a:lnTo>
                    <a:pt x="27381" y="86487"/>
                  </a:lnTo>
                  <a:lnTo>
                    <a:pt x="27711" y="86995"/>
                  </a:lnTo>
                  <a:lnTo>
                    <a:pt x="27811" y="87502"/>
                  </a:lnTo>
                  <a:lnTo>
                    <a:pt x="27705" y="89280"/>
                  </a:lnTo>
                  <a:lnTo>
                    <a:pt x="30163" y="89280"/>
                  </a:lnTo>
                  <a:lnTo>
                    <a:pt x="30372" y="89025"/>
                  </a:lnTo>
                  <a:lnTo>
                    <a:pt x="30077" y="88773"/>
                  </a:lnTo>
                  <a:lnTo>
                    <a:pt x="29949" y="88519"/>
                  </a:lnTo>
                  <a:lnTo>
                    <a:pt x="29815" y="87249"/>
                  </a:lnTo>
                  <a:lnTo>
                    <a:pt x="29552" y="86868"/>
                  </a:lnTo>
                  <a:lnTo>
                    <a:pt x="30223" y="86868"/>
                  </a:lnTo>
                  <a:lnTo>
                    <a:pt x="30057" y="86487"/>
                  </a:lnTo>
                  <a:close/>
                </a:path>
                <a:path w="111759" h="109219">
                  <a:moveTo>
                    <a:pt x="30362" y="88646"/>
                  </a:moveTo>
                  <a:lnTo>
                    <a:pt x="30464" y="89280"/>
                  </a:lnTo>
                  <a:lnTo>
                    <a:pt x="30362" y="88646"/>
                  </a:lnTo>
                  <a:close/>
                </a:path>
                <a:path w="111759" h="109219">
                  <a:moveTo>
                    <a:pt x="25886" y="87502"/>
                  </a:moveTo>
                  <a:lnTo>
                    <a:pt x="26113" y="88900"/>
                  </a:lnTo>
                  <a:lnTo>
                    <a:pt x="26548" y="88773"/>
                  </a:lnTo>
                  <a:lnTo>
                    <a:pt x="27375" y="88773"/>
                  </a:lnTo>
                  <a:lnTo>
                    <a:pt x="27211" y="88519"/>
                  </a:lnTo>
                  <a:lnTo>
                    <a:pt x="27618" y="88249"/>
                  </a:lnTo>
                  <a:lnTo>
                    <a:pt x="27662" y="87629"/>
                  </a:lnTo>
                  <a:lnTo>
                    <a:pt x="26103" y="87629"/>
                  </a:lnTo>
                  <a:lnTo>
                    <a:pt x="25886" y="87502"/>
                  </a:lnTo>
                  <a:close/>
                </a:path>
                <a:path w="111759" h="109219">
                  <a:moveTo>
                    <a:pt x="30505" y="87894"/>
                  </a:moveTo>
                  <a:lnTo>
                    <a:pt x="30525" y="88123"/>
                  </a:lnTo>
                  <a:lnTo>
                    <a:pt x="30643" y="88519"/>
                  </a:lnTo>
                  <a:lnTo>
                    <a:pt x="30929" y="88900"/>
                  </a:lnTo>
                  <a:lnTo>
                    <a:pt x="30505" y="87894"/>
                  </a:lnTo>
                  <a:close/>
                </a:path>
                <a:path w="111759" h="109219">
                  <a:moveTo>
                    <a:pt x="30171" y="88138"/>
                  </a:moveTo>
                  <a:lnTo>
                    <a:pt x="30236" y="88646"/>
                  </a:lnTo>
                  <a:lnTo>
                    <a:pt x="30171" y="88138"/>
                  </a:lnTo>
                  <a:close/>
                </a:path>
                <a:path w="111759" h="109219">
                  <a:moveTo>
                    <a:pt x="30146" y="87884"/>
                  </a:moveTo>
                  <a:lnTo>
                    <a:pt x="30167" y="88123"/>
                  </a:lnTo>
                  <a:lnTo>
                    <a:pt x="30288" y="88646"/>
                  </a:lnTo>
                  <a:lnTo>
                    <a:pt x="30146" y="87884"/>
                  </a:lnTo>
                  <a:close/>
                </a:path>
                <a:path w="111759" h="109219">
                  <a:moveTo>
                    <a:pt x="30228" y="88123"/>
                  </a:moveTo>
                  <a:lnTo>
                    <a:pt x="30288" y="88646"/>
                  </a:lnTo>
                  <a:lnTo>
                    <a:pt x="30228" y="88123"/>
                  </a:lnTo>
                  <a:close/>
                </a:path>
                <a:path w="111759" h="109219">
                  <a:moveTo>
                    <a:pt x="30124" y="87932"/>
                  </a:moveTo>
                  <a:lnTo>
                    <a:pt x="29857" y="88519"/>
                  </a:lnTo>
                  <a:lnTo>
                    <a:pt x="30053" y="88138"/>
                  </a:lnTo>
                  <a:lnTo>
                    <a:pt x="30124" y="87932"/>
                  </a:lnTo>
                  <a:close/>
                </a:path>
                <a:path w="111759" h="109219">
                  <a:moveTo>
                    <a:pt x="69668" y="87733"/>
                  </a:moveTo>
                  <a:lnTo>
                    <a:pt x="69405" y="88392"/>
                  </a:lnTo>
                  <a:lnTo>
                    <a:pt x="69081" y="88519"/>
                  </a:lnTo>
                  <a:lnTo>
                    <a:pt x="71153" y="88519"/>
                  </a:lnTo>
                  <a:lnTo>
                    <a:pt x="71313" y="88138"/>
                  </a:lnTo>
                  <a:lnTo>
                    <a:pt x="69660" y="88138"/>
                  </a:lnTo>
                  <a:lnTo>
                    <a:pt x="69668" y="87733"/>
                  </a:lnTo>
                  <a:close/>
                </a:path>
                <a:path w="111759" h="109219">
                  <a:moveTo>
                    <a:pt x="27719" y="87859"/>
                  </a:moveTo>
                  <a:lnTo>
                    <a:pt x="27618" y="88249"/>
                  </a:lnTo>
                  <a:lnTo>
                    <a:pt x="27787" y="88138"/>
                  </a:lnTo>
                  <a:lnTo>
                    <a:pt x="27719" y="87859"/>
                  </a:lnTo>
                  <a:close/>
                </a:path>
                <a:path w="111759" h="109219">
                  <a:moveTo>
                    <a:pt x="69860" y="87642"/>
                  </a:moveTo>
                  <a:lnTo>
                    <a:pt x="69668" y="87733"/>
                  </a:lnTo>
                  <a:lnTo>
                    <a:pt x="69660" y="88138"/>
                  </a:lnTo>
                  <a:lnTo>
                    <a:pt x="69860" y="87642"/>
                  </a:lnTo>
                  <a:close/>
                </a:path>
                <a:path w="111759" h="109219">
                  <a:moveTo>
                    <a:pt x="71933" y="87375"/>
                  </a:moveTo>
                  <a:lnTo>
                    <a:pt x="69968" y="87375"/>
                  </a:lnTo>
                  <a:lnTo>
                    <a:pt x="70156" y="87502"/>
                  </a:lnTo>
                  <a:lnTo>
                    <a:pt x="69887" y="87629"/>
                  </a:lnTo>
                  <a:lnTo>
                    <a:pt x="69660" y="88138"/>
                  </a:lnTo>
                  <a:lnTo>
                    <a:pt x="71445" y="88138"/>
                  </a:lnTo>
                  <a:lnTo>
                    <a:pt x="71630" y="88011"/>
                  </a:lnTo>
                  <a:lnTo>
                    <a:pt x="71750" y="87859"/>
                  </a:lnTo>
                  <a:lnTo>
                    <a:pt x="71865" y="87629"/>
                  </a:lnTo>
                  <a:lnTo>
                    <a:pt x="71933" y="87375"/>
                  </a:lnTo>
                  <a:close/>
                </a:path>
                <a:path w="111759" h="109219">
                  <a:moveTo>
                    <a:pt x="30201" y="87884"/>
                  </a:moveTo>
                  <a:lnTo>
                    <a:pt x="30228" y="88123"/>
                  </a:lnTo>
                  <a:lnTo>
                    <a:pt x="30201" y="87884"/>
                  </a:lnTo>
                  <a:close/>
                </a:path>
                <a:path w="111759" h="109219">
                  <a:moveTo>
                    <a:pt x="30236" y="86995"/>
                  </a:moveTo>
                  <a:lnTo>
                    <a:pt x="29908" y="86995"/>
                  </a:lnTo>
                  <a:lnTo>
                    <a:pt x="30058" y="87577"/>
                  </a:lnTo>
                  <a:lnTo>
                    <a:pt x="30341" y="88011"/>
                  </a:lnTo>
                  <a:lnTo>
                    <a:pt x="30236" y="86995"/>
                  </a:lnTo>
                  <a:close/>
                </a:path>
                <a:path w="111759" h="109219">
                  <a:moveTo>
                    <a:pt x="30146" y="87884"/>
                  </a:moveTo>
                  <a:close/>
                </a:path>
                <a:path w="111759" h="109219">
                  <a:moveTo>
                    <a:pt x="30340" y="87502"/>
                  </a:moveTo>
                  <a:lnTo>
                    <a:pt x="30505" y="87894"/>
                  </a:lnTo>
                  <a:lnTo>
                    <a:pt x="30472" y="87522"/>
                  </a:lnTo>
                  <a:lnTo>
                    <a:pt x="30340" y="87502"/>
                  </a:lnTo>
                  <a:close/>
                </a:path>
                <a:path w="111759" h="109219">
                  <a:moveTo>
                    <a:pt x="30042" y="87577"/>
                  </a:moveTo>
                  <a:lnTo>
                    <a:pt x="30112" y="87884"/>
                  </a:lnTo>
                  <a:lnTo>
                    <a:pt x="30042" y="87577"/>
                  </a:lnTo>
                  <a:close/>
                </a:path>
                <a:path w="111759" h="109219">
                  <a:moveTo>
                    <a:pt x="72035" y="86995"/>
                  </a:moveTo>
                  <a:lnTo>
                    <a:pt x="69683" y="86995"/>
                  </a:lnTo>
                  <a:lnTo>
                    <a:pt x="69668" y="87733"/>
                  </a:lnTo>
                  <a:lnTo>
                    <a:pt x="69860" y="87642"/>
                  </a:lnTo>
                  <a:lnTo>
                    <a:pt x="69968" y="87375"/>
                  </a:lnTo>
                  <a:lnTo>
                    <a:pt x="71933" y="87375"/>
                  </a:lnTo>
                  <a:lnTo>
                    <a:pt x="72035" y="86995"/>
                  </a:lnTo>
                  <a:close/>
                </a:path>
                <a:path w="111759" h="109219">
                  <a:moveTo>
                    <a:pt x="29404" y="84581"/>
                  </a:moveTo>
                  <a:lnTo>
                    <a:pt x="25801" y="84581"/>
                  </a:lnTo>
                  <a:lnTo>
                    <a:pt x="25847" y="85471"/>
                  </a:lnTo>
                  <a:lnTo>
                    <a:pt x="25391" y="85648"/>
                  </a:lnTo>
                  <a:lnTo>
                    <a:pt x="25338" y="85786"/>
                  </a:lnTo>
                  <a:lnTo>
                    <a:pt x="26089" y="86105"/>
                  </a:lnTo>
                  <a:lnTo>
                    <a:pt x="26103" y="87629"/>
                  </a:lnTo>
                  <a:lnTo>
                    <a:pt x="27662" y="87629"/>
                  </a:lnTo>
                  <a:lnTo>
                    <a:pt x="27381" y="86487"/>
                  </a:lnTo>
                  <a:lnTo>
                    <a:pt x="30057" y="86487"/>
                  </a:lnTo>
                  <a:lnTo>
                    <a:pt x="30036" y="86233"/>
                  </a:lnTo>
                  <a:lnTo>
                    <a:pt x="29688" y="86233"/>
                  </a:lnTo>
                  <a:lnTo>
                    <a:pt x="29747" y="85777"/>
                  </a:lnTo>
                  <a:lnTo>
                    <a:pt x="30079" y="85598"/>
                  </a:lnTo>
                  <a:lnTo>
                    <a:pt x="29349" y="85471"/>
                  </a:lnTo>
                  <a:lnTo>
                    <a:pt x="29404" y="84581"/>
                  </a:lnTo>
                  <a:close/>
                </a:path>
                <a:path w="111759" h="109219">
                  <a:moveTo>
                    <a:pt x="30496" y="86741"/>
                  </a:moveTo>
                  <a:lnTo>
                    <a:pt x="30472" y="87522"/>
                  </a:lnTo>
                  <a:lnTo>
                    <a:pt x="31225" y="87629"/>
                  </a:lnTo>
                  <a:lnTo>
                    <a:pt x="31070" y="87375"/>
                  </a:lnTo>
                  <a:lnTo>
                    <a:pt x="30599" y="87375"/>
                  </a:lnTo>
                  <a:lnTo>
                    <a:pt x="30496" y="86741"/>
                  </a:lnTo>
                  <a:close/>
                </a:path>
                <a:path w="111759" h="109219">
                  <a:moveTo>
                    <a:pt x="30684" y="86741"/>
                  </a:moveTo>
                  <a:lnTo>
                    <a:pt x="30599" y="87375"/>
                  </a:lnTo>
                  <a:lnTo>
                    <a:pt x="31070" y="87375"/>
                  </a:lnTo>
                  <a:lnTo>
                    <a:pt x="30684" y="86741"/>
                  </a:lnTo>
                  <a:close/>
                </a:path>
                <a:path w="111759" h="109219">
                  <a:moveTo>
                    <a:pt x="30223" y="86868"/>
                  </a:moveTo>
                  <a:lnTo>
                    <a:pt x="29552" y="86868"/>
                  </a:lnTo>
                  <a:lnTo>
                    <a:pt x="29829" y="87255"/>
                  </a:lnTo>
                  <a:lnTo>
                    <a:pt x="29908" y="86995"/>
                  </a:lnTo>
                  <a:lnTo>
                    <a:pt x="30236" y="86995"/>
                  </a:lnTo>
                  <a:close/>
                </a:path>
                <a:path w="111759" h="109219">
                  <a:moveTo>
                    <a:pt x="72647" y="85090"/>
                  </a:moveTo>
                  <a:lnTo>
                    <a:pt x="72298" y="85090"/>
                  </a:lnTo>
                  <a:lnTo>
                    <a:pt x="71847" y="85851"/>
                  </a:lnTo>
                  <a:lnTo>
                    <a:pt x="71094" y="86233"/>
                  </a:lnTo>
                  <a:lnTo>
                    <a:pt x="70258" y="86868"/>
                  </a:lnTo>
                  <a:lnTo>
                    <a:pt x="72069" y="86868"/>
                  </a:lnTo>
                  <a:lnTo>
                    <a:pt x="72171" y="86487"/>
                  </a:lnTo>
                  <a:lnTo>
                    <a:pt x="72362" y="86105"/>
                  </a:lnTo>
                  <a:lnTo>
                    <a:pt x="71917" y="86105"/>
                  </a:lnTo>
                  <a:lnTo>
                    <a:pt x="72447" y="85217"/>
                  </a:lnTo>
                  <a:lnTo>
                    <a:pt x="72647" y="85090"/>
                  </a:lnTo>
                  <a:close/>
                </a:path>
                <a:path w="111759" h="109219">
                  <a:moveTo>
                    <a:pt x="68903" y="79501"/>
                  </a:moveTo>
                  <a:lnTo>
                    <a:pt x="68379" y="80010"/>
                  </a:lnTo>
                  <a:lnTo>
                    <a:pt x="68348" y="80501"/>
                  </a:lnTo>
                  <a:lnTo>
                    <a:pt x="68224" y="81152"/>
                  </a:lnTo>
                  <a:lnTo>
                    <a:pt x="66178" y="83969"/>
                  </a:lnTo>
                  <a:lnTo>
                    <a:pt x="65910" y="84200"/>
                  </a:lnTo>
                  <a:lnTo>
                    <a:pt x="65817" y="84963"/>
                  </a:lnTo>
                  <a:lnTo>
                    <a:pt x="64843" y="86105"/>
                  </a:lnTo>
                  <a:lnTo>
                    <a:pt x="64744" y="86614"/>
                  </a:lnTo>
                  <a:lnTo>
                    <a:pt x="64885" y="86233"/>
                  </a:lnTo>
                  <a:lnTo>
                    <a:pt x="65482" y="85851"/>
                  </a:lnTo>
                  <a:lnTo>
                    <a:pt x="70849" y="85851"/>
                  </a:lnTo>
                  <a:lnTo>
                    <a:pt x="71856" y="85344"/>
                  </a:lnTo>
                  <a:lnTo>
                    <a:pt x="72113" y="84709"/>
                  </a:lnTo>
                  <a:lnTo>
                    <a:pt x="72593" y="84074"/>
                  </a:lnTo>
                  <a:lnTo>
                    <a:pt x="71799" y="84074"/>
                  </a:lnTo>
                  <a:lnTo>
                    <a:pt x="71806" y="83566"/>
                  </a:lnTo>
                  <a:lnTo>
                    <a:pt x="72433" y="82423"/>
                  </a:lnTo>
                  <a:lnTo>
                    <a:pt x="75040" y="82423"/>
                  </a:lnTo>
                  <a:lnTo>
                    <a:pt x="75597" y="82296"/>
                  </a:lnTo>
                  <a:lnTo>
                    <a:pt x="76135" y="81788"/>
                  </a:lnTo>
                  <a:lnTo>
                    <a:pt x="75250" y="81788"/>
                  </a:lnTo>
                  <a:lnTo>
                    <a:pt x="74630" y="81534"/>
                  </a:lnTo>
                  <a:lnTo>
                    <a:pt x="74735" y="81406"/>
                  </a:lnTo>
                  <a:lnTo>
                    <a:pt x="73741" y="81406"/>
                  </a:lnTo>
                  <a:lnTo>
                    <a:pt x="74237" y="80899"/>
                  </a:lnTo>
                  <a:lnTo>
                    <a:pt x="74453" y="80677"/>
                  </a:lnTo>
                  <a:lnTo>
                    <a:pt x="74033" y="80645"/>
                  </a:lnTo>
                  <a:lnTo>
                    <a:pt x="74570" y="80285"/>
                  </a:lnTo>
                  <a:lnTo>
                    <a:pt x="74659" y="79883"/>
                  </a:lnTo>
                  <a:lnTo>
                    <a:pt x="68792" y="79883"/>
                  </a:lnTo>
                  <a:lnTo>
                    <a:pt x="68903" y="79501"/>
                  </a:lnTo>
                  <a:close/>
                </a:path>
                <a:path w="111759" h="109219">
                  <a:moveTo>
                    <a:pt x="30026" y="86105"/>
                  </a:moveTo>
                  <a:lnTo>
                    <a:pt x="29879" y="86105"/>
                  </a:lnTo>
                  <a:lnTo>
                    <a:pt x="29688" y="86233"/>
                  </a:lnTo>
                  <a:lnTo>
                    <a:pt x="30036" y="86233"/>
                  </a:lnTo>
                  <a:lnTo>
                    <a:pt x="30026" y="86105"/>
                  </a:lnTo>
                  <a:close/>
                </a:path>
                <a:path w="111759" h="109219">
                  <a:moveTo>
                    <a:pt x="72914" y="85107"/>
                  </a:moveTo>
                  <a:lnTo>
                    <a:pt x="72489" y="85851"/>
                  </a:lnTo>
                  <a:lnTo>
                    <a:pt x="72650" y="85851"/>
                  </a:lnTo>
                  <a:lnTo>
                    <a:pt x="72682" y="86233"/>
                  </a:lnTo>
                  <a:lnTo>
                    <a:pt x="73402" y="85344"/>
                  </a:lnTo>
                  <a:lnTo>
                    <a:pt x="72914" y="85107"/>
                  </a:lnTo>
                  <a:close/>
                </a:path>
                <a:path w="111759" h="109219">
                  <a:moveTo>
                    <a:pt x="72489" y="85851"/>
                  </a:moveTo>
                  <a:lnTo>
                    <a:pt x="72214" y="85851"/>
                  </a:lnTo>
                  <a:lnTo>
                    <a:pt x="71917" y="86105"/>
                  </a:lnTo>
                  <a:lnTo>
                    <a:pt x="72362" y="86105"/>
                  </a:lnTo>
                  <a:lnTo>
                    <a:pt x="72489" y="85851"/>
                  </a:lnTo>
                  <a:close/>
                </a:path>
                <a:path w="111759" h="109219">
                  <a:moveTo>
                    <a:pt x="25540" y="82550"/>
                  </a:moveTo>
                  <a:lnTo>
                    <a:pt x="25708" y="83566"/>
                  </a:lnTo>
                  <a:lnTo>
                    <a:pt x="25670" y="83820"/>
                  </a:lnTo>
                  <a:lnTo>
                    <a:pt x="25777" y="84454"/>
                  </a:lnTo>
                  <a:lnTo>
                    <a:pt x="25396" y="84581"/>
                  </a:lnTo>
                  <a:lnTo>
                    <a:pt x="25325" y="85674"/>
                  </a:lnTo>
                  <a:lnTo>
                    <a:pt x="25801" y="84581"/>
                  </a:lnTo>
                  <a:lnTo>
                    <a:pt x="29404" y="84581"/>
                  </a:lnTo>
                  <a:lnTo>
                    <a:pt x="29598" y="84200"/>
                  </a:lnTo>
                  <a:lnTo>
                    <a:pt x="27655" y="84200"/>
                  </a:lnTo>
                  <a:lnTo>
                    <a:pt x="27473" y="84074"/>
                  </a:lnTo>
                  <a:lnTo>
                    <a:pt x="27461" y="83820"/>
                  </a:lnTo>
                  <a:lnTo>
                    <a:pt x="27653" y="83820"/>
                  </a:lnTo>
                  <a:lnTo>
                    <a:pt x="27302" y="83058"/>
                  </a:lnTo>
                  <a:lnTo>
                    <a:pt x="27195" y="82676"/>
                  </a:lnTo>
                  <a:lnTo>
                    <a:pt x="25737" y="82676"/>
                  </a:lnTo>
                  <a:lnTo>
                    <a:pt x="25540" y="82550"/>
                  </a:lnTo>
                  <a:close/>
                </a:path>
                <a:path w="111759" h="109219">
                  <a:moveTo>
                    <a:pt x="72567" y="85220"/>
                  </a:moveTo>
                  <a:lnTo>
                    <a:pt x="72373" y="85598"/>
                  </a:lnTo>
                  <a:lnTo>
                    <a:pt x="72567" y="85220"/>
                  </a:lnTo>
                  <a:close/>
                </a:path>
                <a:path w="111759" h="109219">
                  <a:moveTo>
                    <a:pt x="29700" y="84748"/>
                  </a:moveTo>
                  <a:lnTo>
                    <a:pt x="29650" y="85471"/>
                  </a:lnTo>
                  <a:lnTo>
                    <a:pt x="29921" y="85220"/>
                  </a:lnTo>
                  <a:lnTo>
                    <a:pt x="29700" y="84748"/>
                  </a:lnTo>
                  <a:close/>
                </a:path>
                <a:path w="111759" h="109219">
                  <a:moveTo>
                    <a:pt x="72924" y="85090"/>
                  </a:moveTo>
                  <a:close/>
                </a:path>
                <a:path w="111759" h="109219">
                  <a:moveTo>
                    <a:pt x="73511" y="84581"/>
                  </a:moveTo>
                  <a:lnTo>
                    <a:pt x="72598" y="84581"/>
                  </a:lnTo>
                  <a:lnTo>
                    <a:pt x="72310" y="85090"/>
                  </a:lnTo>
                  <a:lnTo>
                    <a:pt x="72884" y="85084"/>
                  </a:lnTo>
                  <a:lnTo>
                    <a:pt x="73511" y="84581"/>
                  </a:lnTo>
                  <a:close/>
                </a:path>
                <a:path w="111759" h="109219">
                  <a:moveTo>
                    <a:pt x="72983" y="83947"/>
                  </a:moveTo>
                  <a:lnTo>
                    <a:pt x="72689" y="83947"/>
                  </a:lnTo>
                  <a:lnTo>
                    <a:pt x="72120" y="84963"/>
                  </a:lnTo>
                  <a:lnTo>
                    <a:pt x="72301" y="85084"/>
                  </a:lnTo>
                  <a:lnTo>
                    <a:pt x="72598" y="84581"/>
                  </a:lnTo>
                  <a:lnTo>
                    <a:pt x="73511" y="84581"/>
                  </a:lnTo>
                  <a:lnTo>
                    <a:pt x="73310" y="84327"/>
                  </a:lnTo>
                  <a:lnTo>
                    <a:pt x="72656" y="84327"/>
                  </a:lnTo>
                  <a:lnTo>
                    <a:pt x="72983" y="83947"/>
                  </a:lnTo>
                  <a:close/>
                </a:path>
                <a:path w="111759" h="109219">
                  <a:moveTo>
                    <a:pt x="29738" y="84200"/>
                  </a:moveTo>
                  <a:lnTo>
                    <a:pt x="29621" y="84581"/>
                  </a:lnTo>
                  <a:lnTo>
                    <a:pt x="29700" y="84748"/>
                  </a:lnTo>
                  <a:lnTo>
                    <a:pt x="29738" y="84200"/>
                  </a:lnTo>
                  <a:close/>
                </a:path>
                <a:path w="111759" h="109219">
                  <a:moveTo>
                    <a:pt x="74066" y="83657"/>
                  </a:moveTo>
                  <a:lnTo>
                    <a:pt x="73548" y="84074"/>
                  </a:lnTo>
                  <a:lnTo>
                    <a:pt x="73742" y="84074"/>
                  </a:lnTo>
                  <a:lnTo>
                    <a:pt x="73745" y="84454"/>
                  </a:lnTo>
                  <a:lnTo>
                    <a:pt x="73994" y="83947"/>
                  </a:lnTo>
                  <a:lnTo>
                    <a:pt x="74066" y="83657"/>
                  </a:lnTo>
                  <a:close/>
                </a:path>
                <a:path w="111759" h="109219">
                  <a:moveTo>
                    <a:pt x="73262" y="83947"/>
                  </a:moveTo>
                  <a:lnTo>
                    <a:pt x="72656" y="84327"/>
                  </a:lnTo>
                  <a:lnTo>
                    <a:pt x="73310" y="84327"/>
                  </a:lnTo>
                  <a:lnTo>
                    <a:pt x="73262" y="83947"/>
                  </a:lnTo>
                  <a:close/>
                </a:path>
                <a:path w="111759" h="109219">
                  <a:moveTo>
                    <a:pt x="29616" y="82803"/>
                  </a:moveTo>
                  <a:lnTo>
                    <a:pt x="27826" y="82803"/>
                  </a:lnTo>
                  <a:lnTo>
                    <a:pt x="27843" y="83820"/>
                  </a:lnTo>
                  <a:lnTo>
                    <a:pt x="27670" y="83820"/>
                  </a:lnTo>
                  <a:lnTo>
                    <a:pt x="27655" y="84200"/>
                  </a:lnTo>
                  <a:lnTo>
                    <a:pt x="29596" y="84200"/>
                  </a:lnTo>
                  <a:lnTo>
                    <a:pt x="29616" y="82803"/>
                  </a:lnTo>
                  <a:close/>
                </a:path>
                <a:path w="111759" h="109219">
                  <a:moveTo>
                    <a:pt x="29832" y="83439"/>
                  </a:moveTo>
                  <a:lnTo>
                    <a:pt x="29596" y="84200"/>
                  </a:lnTo>
                  <a:lnTo>
                    <a:pt x="29795" y="83947"/>
                  </a:lnTo>
                  <a:lnTo>
                    <a:pt x="29832" y="83439"/>
                  </a:lnTo>
                  <a:close/>
                </a:path>
                <a:path w="111759" h="109219">
                  <a:moveTo>
                    <a:pt x="73967" y="82423"/>
                  </a:moveTo>
                  <a:lnTo>
                    <a:pt x="72433" y="82423"/>
                  </a:lnTo>
                  <a:lnTo>
                    <a:pt x="72637" y="82930"/>
                  </a:lnTo>
                  <a:lnTo>
                    <a:pt x="71799" y="84074"/>
                  </a:lnTo>
                  <a:lnTo>
                    <a:pt x="72593" y="84074"/>
                  </a:lnTo>
                  <a:lnTo>
                    <a:pt x="72983" y="83947"/>
                  </a:lnTo>
                  <a:lnTo>
                    <a:pt x="72411" y="83820"/>
                  </a:lnTo>
                  <a:lnTo>
                    <a:pt x="72802" y="82803"/>
                  </a:lnTo>
                  <a:lnTo>
                    <a:pt x="73074" y="82550"/>
                  </a:lnTo>
                  <a:lnTo>
                    <a:pt x="73780" y="82550"/>
                  </a:lnTo>
                  <a:lnTo>
                    <a:pt x="73967" y="82423"/>
                  </a:lnTo>
                  <a:close/>
                </a:path>
                <a:path w="111759" h="109219">
                  <a:moveTo>
                    <a:pt x="73911" y="83566"/>
                  </a:moveTo>
                  <a:lnTo>
                    <a:pt x="73305" y="84074"/>
                  </a:lnTo>
                  <a:lnTo>
                    <a:pt x="73548" y="84074"/>
                  </a:lnTo>
                  <a:lnTo>
                    <a:pt x="73911" y="83566"/>
                  </a:lnTo>
                  <a:close/>
                </a:path>
                <a:path w="111759" h="109219">
                  <a:moveTo>
                    <a:pt x="74496" y="83312"/>
                  </a:moveTo>
                  <a:lnTo>
                    <a:pt x="74247" y="83657"/>
                  </a:lnTo>
                  <a:lnTo>
                    <a:pt x="74138" y="84074"/>
                  </a:lnTo>
                  <a:lnTo>
                    <a:pt x="74333" y="83947"/>
                  </a:lnTo>
                  <a:lnTo>
                    <a:pt x="74496" y="83312"/>
                  </a:lnTo>
                  <a:close/>
                </a:path>
                <a:path w="111759" h="109219">
                  <a:moveTo>
                    <a:pt x="74011" y="83947"/>
                  </a:moveTo>
                  <a:close/>
                </a:path>
                <a:path w="111759" h="109219">
                  <a:moveTo>
                    <a:pt x="74049" y="83947"/>
                  </a:moveTo>
                  <a:close/>
                </a:path>
                <a:path w="111759" h="109219">
                  <a:moveTo>
                    <a:pt x="74470" y="83333"/>
                  </a:moveTo>
                  <a:lnTo>
                    <a:pt x="74066" y="83657"/>
                  </a:lnTo>
                  <a:lnTo>
                    <a:pt x="73994" y="83947"/>
                  </a:lnTo>
                  <a:lnTo>
                    <a:pt x="74470" y="83333"/>
                  </a:lnTo>
                  <a:close/>
                </a:path>
                <a:path w="111759" h="109219">
                  <a:moveTo>
                    <a:pt x="73780" y="82550"/>
                  </a:moveTo>
                  <a:lnTo>
                    <a:pt x="73435" y="82550"/>
                  </a:lnTo>
                  <a:lnTo>
                    <a:pt x="73174" y="82930"/>
                  </a:lnTo>
                  <a:lnTo>
                    <a:pt x="72889" y="83058"/>
                  </a:lnTo>
                  <a:lnTo>
                    <a:pt x="72848" y="83312"/>
                  </a:lnTo>
                  <a:lnTo>
                    <a:pt x="72411" y="83820"/>
                  </a:lnTo>
                  <a:lnTo>
                    <a:pt x="73092" y="83820"/>
                  </a:lnTo>
                  <a:lnTo>
                    <a:pt x="73493" y="83566"/>
                  </a:lnTo>
                  <a:lnTo>
                    <a:pt x="73911" y="83566"/>
                  </a:lnTo>
                  <a:lnTo>
                    <a:pt x="74093" y="83312"/>
                  </a:lnTo>
                  <a:lnTo>
                    <a:pt x="73423" y="83312"/>
                  </a:lnTo>
                  <a:lnTo>
                    <a:pt x="73625" y="83058"/>
                  </a:lnTo>
                  <a:lnTo>
                    <a:pt x="73592" y="82676"/>
                  </a:lnTo>
                  <a:lnTo>
                    <a:pt x="73780" y="82550"/>
                  </a:lnTo>
                  <a:close/>
                </a:path>
                <a:path w="111759" h="109219">
                  <a:moveTo>
                    <a:pt x="74572" y="83185"/>
                  </a:moveTo>
                  <a:lnTo>
                    <a:pt x="74184" y="83185"/>
                  </a:lnTo>
                  <a:lnTo>
                    <a:pt x="74066" y="83657"/>
                  </a:lnTo>
                  <a:lnTo>
                    <a:pt x="74470" y="83333"/>
                  </a:lnTo>
                  <a:lnTo>
                    <a:pt x="74572" y="83185"/>
                  </a:lnTo>
                  <a:close/>
                </a:path>
                <a:path w="111759" h="109219">
                  <a:moveTo>
                    <a:pt x="25605" y="83439"/>
                  </a:moveTo>
                  <a:close/>
                </a:path>
                <a:path w="111759" h="109219">
                  <a:moveTo>
                    <a:pt x="75040" y="82423"/>
                  </a:moveTo>
                  <a:lnTo>
                    <a:pt x="73967" y="82423"/>
                  </a:lnTo>
                  <a:lnTo>
                    <a:pt x="73807" y="82930"/>
                  </a:lnTo>
                  <a:lnTo>
                    <a:pt x="74272" y="82930"/>
                  </a:lnTo>
                  <a:lnTo>
                    <a:pt x="73977" y="83058"/>
                  </a:lnTo>
                  <a:lnTo>
                    <a:pt x="73633" y="83312"/>
                  </a:lnTo>
                  <a:lnTo>
                    <a:pt x="74093" y="83312"/>
                  </a:lnTo>
                  <a:lnTo>
                    <a:pt x="74572" y="83185"/>
                  </a:lnTo>
                  <a:lnTo>
                    <a:pt x="75040" y="82423"/>
                  </a:lnTo>
                  <a:close/>
                </a:path>
                <a:path w="111759" h="109219">
                  <a:moveTo>
                    <a:pt x="28032" y="78544"/>
                  </a:moveTo>
                  <a:lnTo>
                    <a:pt x="28006" y="78740"/>
                  </a:lnTo>
                  <a:lnTo>
                    <a:pt x="28009" y="80010"/>
                  </a:lnTo>
                  <a:lnTo>
                    <a:pt x="27892" y="80264"/>
                  </a:lnTo>
                  <a:lnTo>
                    <a:pt x="27782" y="80645"/>
                  </a:lnTo>
                  <a:lnTo>
                    <a:pt x="28235" y="80645"/>
                  </a:lnTo>
                  <a:lnTo>
                    <a:pt x="28102" y="82296"/>
                  </a:lnTo>
                  <a:lnTo>
                    <a:pt x="28011" y="82550"/>
                  </a:lnTo>
                  <a:lnTo>
                    <a:pt x="27729" y="82550"/>
                  </a:lnTo>
                  <a:lnTo>
                    <a:pt x="27541" y="83185"/>
                  </a:lnTo>
                  <a:lnTo>
                    <a:pt x="27692" y="82803"/>
                  </a:lnTo>
                  <a:lnTo>
                    <a:pt x="29616" y="82803"/>
                  </a:lnTo>
                  <a:lnTo>
                    <a:pt x="29622" y="82398"/>
                  </a:lnTo>
                  <a:lnTo>
                    <a:pt x="29347" y="82296"/>
                  </a:lnTo>
                  <a:lnTo>
                    <a:pt x="29633" y="82296"/>
                  </a:lnTo>
                  <a:lnTo>
                    <a:pt x="29735" y="81406"/>
                  </a:lnTo>
                  <a:lnTo>
                    <a:pt x="29862" y="81025"/>
                  </a:lnTo>
                  <a:lnTo>
                    <a:pt x="29317" y="80899"/>
                  </a:lnTo>
                  <a:lnTo>
                    <a:pt x="29765" y="79755"/>
                  </a:lnTo>
                  <a:lnTo>
                    <a:pt x="29380" y="79501"/>
                  </a:lnTo>
                  <a:lnTo>
                    <a:pt x="29526" y="79375"/>
                  </a:lnTo>
                  <a:lnTo>
                    <a:pt x="29102" y="79375"/>
                  </a:lnTo>
                  <a:lnTo>
                    <a:pt x="29136" y="79121"/>
                  </a:lnTo>
                  <a:lnTo>
                    <a:pt x="28355" y="79121"/>
                  </a:lnTo>
                  <a:lnTo>
                    <a:pt x="28243" y="78740"/>
                  </a:lnTo>
                  <a:lnTo>
                    <a:pt x="28131" y="78583"/>
                  </a:lnTo>
                  <a:close/>
                </a:path>
                <a:path w="111759" h="109219">
                  <a:moveTo>
                    <a:pt x="26686" y="72124"/>
                  </a:moveTo>
                  <a:lnTo>
                    <a:pt x="26625" y="72771"/>
                  </a:lnTo>
                  <a:lnTo>
                    <a:pt x="26381" y="72771"/>
                  </a:lnTo>
                  <a:lnTo>
                    <a:pt x="26446" y="73787"/>
                  </a:lnTo>
                  <a:lnTo>
                    <a:pt x="26243" y="74295"/>
                  </a:lnTo>
                  <a:lnTo>
                    <a:pt x="26136" y="77089"/>
                  </a:lnTo>
                  <a:lnTo>
                    <a:pt x="25670" y="79755"/>
                  </a:lnTo>
                  <a:lnTo>
                    <a:pt x="25559" y="80615"/>
                  </a:lnTo>
                  <a:lnTo>
                    <a:pt x="25919" y="82169"/>
                  </a:lnTo>
                  <a:lnTo>
                    <a:pt x="25788" y="82296"/>
                  </a:lnTo>
                  <a:lnTo>
                    <a:pt x="25737" y="82676"/>
                  </a:lnTo>
                  <a:lnTo>
                    <a:pt x="27195" y="82676"/>
                  </a:lnTo>
                  <a:lnTo>
                    <a:pt x="26874" y="82550"/>
                  </a:lnTo>
                  <a:lnTo>
                    <a:pt x="27100" y="81696"/>
                  </a:lnTo>
                  <a:lnTo>
                    <a:pt x="26979" y="81025"/>
                  </a:lnTo>
                  <a:lnTo>
                    <a:pt x="26857" y="80645"/>
                  </a:lnTo>
                  <a:lnTo>
                    <a:pt x="26735" y="78867"/>
                  </a:lnTo>
                  <a:lnTo>
                    <a:pt x="26960" y="78660"/>
                  </a:lnTo>
                  <a:lnTo>
                    <a:pt x="27081" y="78486"/>
                  </a:lnTo>
                  <a:lnTo>
                    <a:pt x="27072" y="77470"/>
                  </a:lnTo>
                  <a:lnTo>
                    <a:pt x="27440" y="77470"/>
                  </a:lnTo>
                  <a:lnTo>
                    <a:pt x="27131" y="76453"/>
                  </a:lnTo>
                  <a:lnTo>
                    <a:pt x="27517" y="76453"/>
                  </a:lnTo>
                  <a:lnTo>
                    <a:pt x="27710" y="75819"/>
                  </a:lnTo>
                  <a:lnTo>
                    <a:pt x="27772" y="75311"/>
                  </a:lnTo>
                  <a:lnTo>
                    <a:pt x="28440" y="75311"/>
                  </a:lnTo>
                  <a:lnTo>
                    <a:pt x="28118" y="74802"/>
                  </a:lnTo>
                  <a:lnTo>
                    <a:pt x="27999" y="74549"/>
                  </a:lnTo>
                  <a:lnTo>
                    <a:pt x="27771" y="73787"/>
                  </a:lnTo>
                  <a:lnTo>
                    <a:pt x="27896" y="73043"/>
                  </a:lnTo>
                  <a:lnTo>
                    <a:pt x="28009" y="72771"/>
                  </a:lnTo>
                  <a:lnTo>
                    <a:pt x="28066" y="72517"/>
                  </a:lnTo>
                  <a:lnTo>
                    <a:pt x="27680" y="72517"/>
                  </a:lnTo>
                  <a:lnTo>
                    <a:pt x="27655" y="72263"/>
                  </a:lnTo>
                  <a:lnTo>
                    <a:pt x="26937" y="72263"/>
                  </a:lnTo>
                  <a:lnTo>
                    <a:pt x="26686" y="72124"/>
                  </a:lnTo>
                  <a:close/>
                </a:path>
                <a:path w="111759" h="109219">
                  <a:moveTo>
                    <a:pt x="75597" y="82296"/>
                  </a:moveTo>
                  <a:lnTo>
                    <a:pt x="75109" y="82296"/>
                  </a:lnTo>
                  <a:lnTo>
                    <a:pt x="75045" y="82676"/>
                  </a:lnTo>
                  <a:lnTo>
                    <a:pt x="75328" y="82550"/>
                  </a:lnTo>
                  <a:lnTo>
                    <a:pt x="75597" y="82296"/>
                  </a:lnTo>
                  <a:close/>
                </a:path>
                <a:path w="111759" h="109219">
                  <a:moveTo>
                    <a:pt x="27266" y="81788"/>
                  </a:moveTo>
                  <a:lnTo>
                    <a:pt x="26874" y="82550"/>
                  </a:lnTo>
                  <a:lnTo>
                    <a:pt x="27205" y="82550"/>
                  </a:lnTo>
                  <a:lnTo>
                    <a:pt x="27266" y="81788"/>
                  </a:lnTo>
                  <a:close/>
                </a:path>
                <a:path w="111759" h="109219">
                  <a:moveTo>
                    <a:pt x="27551" y="81915"/>
                  </a:moveTo>
                  <a:lnTo>
                    <a:pt x="27490" y="82550"/>
                  </a:lnTo>
                  <a:lnTo>
                    <a:pt x="27832" y="82550"/>
                  </a:lnTo>
                  <a:lnTo>
                    <a:pt x="27638" y="82296"/>
                  </a:lnTo>
                  <a:lnTo>
                    <a:pt x="27551" y="81915"/>
                  </a:lnTo>
                  <a:close/>
                </a:path>
                <a:path w="111759" h="109219">
                  <a:moveTo>
                    <a:pt x="27792" y="82169"/>
                  </a:moveTo>
                  <a:lnTo>
                    <a:pt x="27832" y="82550"/>
                  </a:lnTo>
                  <a:lnTo>
                    <a:pt x="28011" y="82550"/>
                  </a:lnTo>
                  <a:lnTo>
                    <a:pt x="27792" y="82169"/>
                  </a:lnTo>
                  <a:close/>
                </a:path>
                <a:path w="111759" h="109219">
                  <a:moveTo>
                    <a:pt x="29633" y="82296"/>
                  </a:moveTo>
                  <a:close/>
                </a:path>
                <a:path w="111759" h="109219">
                  <a:moveTo>
                    <a:pt x="29624" y="82296"/>
                  </a:moveTo>
                  <a:lnTo>
                    <a:pt x="29347" y="82296"/>
                  </a:lnTo>
                  <a:lnTo>
                    <a:pt x="29622" y="82398"/>
                  </a:lnTo>
                  <a:close/>
                </a:path>
                <a:path w="111759" h="109219">
                  <a:moveTo>
                    <a:pt x="27716" y="81672"/>
                  </a:moveTo>
                  <a:lnTo>
                    <a:pt x="27566" y="81915"/>
                  </a:lnTo>
                  <a:lnTo>
                    <a:pt x="27738" y="81915"/>
                  </a:lnTo>
                  <a:lnTo>
                    <a:pt x="27716" y="81672"/>
                  </a:lnTo>
                  <a:close/>
                </a:path>
                <a:path w="111759" h="109219">
                  <a:moveTo>
                    <a:pt x="27174" y="81739"/>
                  </a:moveTo>
                  <a:close/>
                </a:path>
                <a:path w="111759" h="109219">
                  <a:moveTo>
                    <a:pt x="27268" y="81768"/>
                  </a:moveTo>
                  <a:close/>
                </a:path>
                <a:path w="111759" h="109219">
                  <a:moveTo>
                    <a:pt x="75791" y="81152"/>
                  </a:moveTo>
                  <a:lnTo>
                    <a:pt x="75580" y="81152"/>
                  </a:lnTo>
                  <a:lnTo>
                    <a:pt x="75787" y="81279"/>
                  </a:lnTo>
                  <a:lnTo>
                    <a:pt x="75250" y="81788"/>
                  </a:lnTo>
                  <a:lnTo>
                    <a:pt x="76135" y="81788"/>
                  </a:lnTo>
                  <a:lnTo>
                    <a:pt x="76404" y="81534"/>
                  </a:lnTo>
                  <a:lnTo>
                    <a:pt x="75791" y="81152"/>
                  </a:lnTo>
                  <a:close/>
                </a:path>
                <a:path w="111759" h="109219">
                  <a:moveTo>
                    <a:pt x="27659" y="81406"/>
                  </a:moveTo>
                  <a:lnTo>
                    <a:pt x="27297" y="81406"/>
                  </a:lnTo>
                  <a:lnTo>
                    <a:pt x="27268" y="81768"/>
                  </a:lnTo>
                  <a:lnTo>
                    <a:pt x="27606" y="81696"/>
                  </a:lnTo>
                  <a:lnTo>
                    <a:pt x="27659" y="81406"/>
                  </a:lnTo>
                  <a:close/>
                </a:path>
                <a:path w="111759" h="109219">
                  <a:moveTo>
                    <a:pt x="27973" y="80645"/>
                  </a:moveTo>
                  <a:lnTo>
                    <a:pt x="27513" y="80645"/>
                  </a:lnTo>
                  <a:lnTo>
                    <a:pt x="27485" y="80899"/>
                  </a:lnTo>
                  <a:lnTo>
                    <a:pt x="27132" y="80899"/>
                  </a:lnTo>
                  <a:lnTo>
                    <a:pt x="27174" y="81739"/>
                  </a:lnTo>
                  <a:lnTo>
                    <a:pt x="27297" y="81406"/>
                  </a:lnTo>
                  <a:lnTo>
                    <a:pt x="27659" y="81406"/>
                  </a:lnTo>
                  <a:lnTo>
                    <a:pt x="27847" y="81279"/>
                  </a:lnTo>
                  <a:lnTo>
                    <a:pt x="27973" y="80645"/>
                  </a:lnTo>
                  <a:close/>
                </a:path>
                <a:path w="111759" h="109219">
                  <a:moveTo>
                    <a:pt x="27847" y="81279"/>
                  </a:moveTo>
                  <a:lnTo>
                    <a:pt x="27682" y="81279"/>
                  </a:lnTo>
                  <a:lnTo>
                    <a:pt x="27716" y="81672"/>
                  </a:lnTo>
                  <a:lnTo>
                    <a:pt x="27822" y="81406"/>
                  </a:lnTo>
                  <a:close/>
                </a:path>
                <a:path w="111759" h="109219">
                  <a:moveTo>
                    <a:pt x="76381" y="80137"/>
                  </a:moveTo>
                  <a:lnTo>
                    <a:pt x="75920" y="80137"/>
                  </a:lnTo>
                  <a:lnTo>
                    <a:pt x="74922" y="81279"/>
                  </a:lnTo>
                  <a:lnTo>
                    <a:pt x="75131" y="81534"/>
                  </a:lnTo>
                  <a:lnTo>
                    <a:pt x="75580" y="81152"/>
                  </a:lnTo>
                  <a:lnTo>
                    <a:pt x="75791" y="81152"/>
                  </a:lnTo>
                  <a:lnTo>
                    <a:pt x="75586" y="81025"/>
                  </a:lnTo>
                  <a:lnTo>
                    <a:pt x="76083" y="80899"/>
                  </a:lnTo>
                  <a:lnTo>
                    <a:pt x="75750" y="80899"/>
                  </a:lnTo>
                  <a:lnTo>
                    <a:pt x="75874" y="80518"/>
                  </a:lnTo>
                  <a:lnTo>
                    <a:pt x="76269" y="80391"/>
                  </a:lnTo>
                  <a:lnTo>
                    <a:pt x="76381" y="80137"/>
                  </a:lnTo>
                  <a:close/>
                </a:path>
                <a:path w="111759" h="109219">
                  <a:moveTo>
                    <a:pt x="77477" y="80010"/>
                  </a:moveTo>
                  <a:lnTo>
                    <a:pt x="75739" y="80010"/>
                  </a:lnTo>
                  <a:lnTo>
                    <a:pt x="75464" y="80264"/>
                  </a:lnTo>
                  <a:lnTo>
                    <a:pt x="74964" y="80518"/>
                  </a:lnTo>
                  <a:lnTo>
                    <a:pt x="74692" y="80594"/>
                  </a:lnTo>
                  <a:lnTo>
                    <a:pt x="74546" y="80645"/>
                  </a:lnTo>
                  <a:lnTo>
                    <a:pt x="74385" y="81025"/>
                  </a:lnTo>
                  <a:lnTo>
                    <a:pt x="73741" y="81406"/>
                  </a:lnTo>
                  <a:lnTo>
                    <a:pt x="74735" y="81406"/>
                  </a:lnTo>
                  <a:lnTo>
                    <a:pt x="75052" y="81025"/>
                  </a:lnTo>
                  <a:lnTo>
                    <a:pt x="75171" y="80645"/>
                  </a:lnTo>
                  <a:lnTo>
                    <a:pt x="75920" y="80137"/>
                  </a:lnTo>
                  <a:lnTo>
                    <a:pt x="77365" y="80137"/>
                  </a:lnTo>
                  <a:close/>
                </a:path>
                <a:path w="111759" h="109219">
                  <a:moveTo>
                    <a:pt x="27218" y="80645"/>
                  </a:moveTo>
                  <a:lnTo>
                    <a:pt x="27132" y="80899"/>
                  </a:lnTo>
                  <a:lnTo>
                    <a:pt x="27218" y="80645"/>
                  </a:lnTo>
                  <a:close/>
                </a:path>
                <a:path w="111759" h="109219">
                  <a:moveTo>
                    <a:pt x="27437" y="80010"/>
                  </a:moveTo>
                  <a:lnTo>
                    <a:pt x="27288" y="80899"/>
                  </a:lnTo>
                  <a:lnTo>
                    <a:pt x="27437" y="80010"/>
                  </a:lnTo>
                  <a:close/>
                </a:path>
                <a:path w="111759" h="109219">
                  <a:moveTo>
                    <a:pt x="76728" y="80274"/>
                  </a:moveTo>
                  <a:lnTo>
                    <a:pt x="76133" y="80645"/>
                  </a:lnTo>
                  <a:lnTo>
                    <a:pt x="75750" y="80899"/>
                  </a:lnTo>
                  <a:lnTo>
                    <a:pt x="76083" y="80899"/>
                  </a:lnTo>
                  <a:lnTo>
                    <a:pt x="76579" y="80772"/>
                  </a:lnTo>
                  <a:lnTo>
                    <a:pt x="76444" y="80677"/>
                  </a:lnTo>
                  <a:lnTo>
                    <a:pt x="76556" y="80501"/>
                  </a:lnTo>
                  <a:lnTo>
                    <a:pt x="76728" y="80274"/>
                  </a:lnTo>
                  <a:close/>
                </a:path>
                <a:path w="111759" h="109219">
                  <a:moveTo>
                    <a:pt x="74453" y="80677"/>
                  </a:moveTo>
                  <a:lnTo>
                    <a:pt x="74183" y="80772"/>
                  </a:lnTo>
                  <a:lnTo>
                    <a:pt x="74453" y="80677"/>
                  </a:lnTo>
                  <a:close/>
                </a:path>
                <a:path w="111759" h="109219">
                  <a:moveTo>
                    <a:pt x="74686" y="80408"/>
                  </a:moveTo>
                  <a:lnTo>
                    <a:pt x="74033" y="80645"/>
                  </a:lnTo>
                  <a:lnTo>
                    <a:pt x="74485" y="80645"/>
                  </a:lnTo>
                  <a:lnTo>
                    <a:pt x="74686" y="80408"/>
                  </a:lnTo>
                  <a:close/>
                </a:path>
                <a:path w="111759" h="109219">
                  <a:moveTo>
                    <a:pt x="74631" y="80615"/>
                  </a:moveTo>
                  <a:close/>
                </a:path>
                <a:path w="111759" h="109219">
                  <a:moveTo>
                    <a:pt x="74880" y="80391"/>
                  </a:moveTo>
                  <a:lnTo>
                    <a:pt x="74733" y="80391"/>
                  </a:lnTo>
                  <a:lnTo>
                    <a:pt x="74631" y="80615"/>
                  </a:lnTo>
                  <a:lnTo>
                    <a:pt x="74880" y="80391"/>
                  </a:lnTo>
                  <a:close/>
                </a:path>
                <a:path w="111759" h="109219">
                  <a:moveTo>
                    <a:pt x="74733" y="80391"/>
                  </a:moveTo>
                  <a:lnTo>
                    <a:pt x="74594" y="80533"/>
                  </a:lnTo>
                  <a:lnTo>
                    <a:pt x="74733" y="80391"/>
                  </a:lnTo>
                  <a:close/>
                </a:path>
                <a:path w="111759" h="109219">
                  <a:moveTo>
                    <a:pt x="74954" y="80502"/>
                  </a:moveTo>
                  <a:close/>
                </a:path>
                <a:path w="111759" h="109219">
                  <a:moveTo>
                    <a:pt x="75637" y="80264"/>
                  </a:moveTo>
                  <a:lnTo>
                    <a:pt x="74956" y="80501"/>
                  </a:lnTo>
                  <a:lnTo>
                    <a:pt x="75637" y="80264"/>
                  </a:lnTo>
                  <a:close/>
                </a:path>
                <a:path w="111759" h="109219">
                  <a:moveTo>
                    <a:pt x="76269" y="80391"/>
                  </a:moveTo>
                  <a:lnTo>
                    <a:pt x="75956" y="80391"/>
                  </a:lnTo>
                  <a:lnTo>
                    <a:pt x="76213" y="80518"/>
                  </a:lnTo>
                  <a:close/>
                </a:path>
                <a:path w="111759" h="109219">
                  <a:moveTo>
                    <a:pt x="77424" y="80264"/>
                  </a:moveTo>
                  <a:lnTo>
                    <a:pt x="76744" y="80264"/>
                  </a:lnTo>
                  <a:lnTo>
                    <a:pt x="76841" y="80518"/>
                  </a:lnTo>
                  <a:lnTo>
                    <a:pt x="77356" y="80412"/>
                  </a:lnTo>
                  <a:lnTo>
                    <a:pt x="77424" y="80264"/>
                  </a:lnTo>
                  <a:close/>
                </a:path>
                <a:path w="111759" h="109219">
                  <a:moveTo>
                    <a:pt x="75273" y="80391"/>
                  </a:moveTo>
                  <a:lnTo>
                    <a:pt x="74880" y="80391"/>
                  </a:lnTo>
                  <a:lnTo>
                    <a:pt x="75273" y="80391"/>
                  </a:lnTo>
                  <a:close/>
                </a:path>
                <a:path w="111759" h="109219">
                  <a:moveTo>
                    <a:pt x="27872" y="79248"/>
                  </a:moveTo>
                  <a:lnTo>
                    <a:pt x="27784" y="80412"/>
                  </a:lnTo>
                  <a:lnTo>
                    <a:pt x="27872" y="79248"/>
                  </a:lnTo>
                  <a:close/>
                </a:path>
                <a:path w="111759" h="109219">
                  <a:moveTo>
                    <a:pt x="75837" y="79501"/>
                  </a:moveTo>
                  <a:lnTo>
                    <a:pt x="75369" y="79501"/>
                  </a:lnTo>
                  <a:lnTo>
                    <a:pt x="75044" y="80010"/>
                  </a:lnTo>
                  <a:lnTo>
                    <a:pt x="74686" y="80408"/>
                  </a:lnTo>
                  <a:lnTo>
                    <a:pt x="75273" y="80391"/>
                  </a:lnTo>
                  <a:lnTo>
                    <a:pt x="75637" y="80264"/>
                  </a:lnTo>
                  <a:lnTo>
                    <a:pt x="75464" y="80264"/>
                  </a:lnTo>
                  <a:lnTo>
                    <a:pt x="75589" y="79883"/>
                  </a:lnTo>
                  <a:lnTo>
                    <a:pt x="75837" y="79501"/>
                  </a:lnTo>
                  <a:close/>
                </a:path>
                <a:path w="111759" h="109219">
                  <a:moveTo>
                    <a:pt x="77365" y="80137"/>
                  </a:moveTo>
                  <a:lnTo>
                    <a:pt x="76664" y="80137"/>
                  </a:lnTo>
                  <a:lnTo>
                    <a:pt x="76728" y="80274"/>
                  </a:lnTo>
                  <a:lnTo>
                    <a:pt x="77252" y="80264"/>
                  </a:lnTo>
                  <a:close/>
                </a:path>
                <a:path w="111759" h="109219">
                  <a:moveTo>
                    <a:pt x="27322" y="80010"/>
                  </a:moveTo>
                  <a:close/>
                </a:path>
                <a:path w="111759" h="109219">
                  <a:moveTo>
                    <a:pt x="27369" y="80010"/>
                  </a:moveTo>
                  <a:close/>
                </a:path>
                <a:path w="111759" h="109219">
                  <a:moveTo>
                    <a:pt x="27738" y="78029"/>
                  </a:moveTo>
                  <a:lnTo>
                    <a:pt x="27364" y="78486"/>
                  </a:lnTo>
                  <a:lnTo>
                    <a:pt x="27303" y="80010"/>
                  </a:lnTo>
                  <a:lnTo>
                    <a:pt x="27792" y="79248"/>
                  </a:lnTo>
                  <a:lnTo>
                    <a:pt x="27791" y="78104"/>
                  </a:lnTo>
                  <a:close/>
                </a:path>
                <a:path w="111759" h="109219">
                  <a:moveTo>
                    <a:pt x="79462" y="78104"/>
                  </a:moveTo>
                  <a:lnTo>
                    <a:pt x="77284" y="78104"/>
                  </a:lnTo>
                  <a:lnTo>
                    <a:pt x="76393" y="79501"/>
                  </a:lnTo>
                  <a:lnTo>
                    <a:pt x="76257" y="79628"/>
                  </a:lnTo>
                  <a:lnTo>
                    <a:pt x="75863" y="80010"/>
                  </a:lnTo>
                  <a:lnTo>
                    <a:pt x="77843" y="80010"/>
                  </a:lnTo>
                  <a:lnTo>
                    <a:pt x="77389" y="79883"/>
                  </a:lnTo>
                  <a:lnTo>
                    <a:pt x="76657" y="79883"/>
                  </a:lnTo>
                  <a:lnTo>
                    <a:pt x="76636" y="79628"/>
                  </a:lnTo>
                  <a:lnTo>
                    <a:pt x="76503" y="79628"/>
                  </a:lnTo>
                  <a:lnTo>
                    <a:pt x="76889" y="79254"/>
                  </a:lnTo>
                  <a:lnTo>
                    <a:pt x="76982" y="79030"/>
                  </a:lnTo>
                  <a:lnTo>
                    <a:pt x="77243" y="78867"/>
                  </a:lnTo>
                  <a:lnTo>
                    <a:pt x="78422" y="78867"/>
                  </a:lnTo>
                  <a:lnTo>
                    <a:pt x="78070" y="78740"/>
                  </a:lnTo>
                  <a:lnTo>
                    <a:pt x="78578" y="78486"/>
                  </a:lnTo>
                  <a:lnTo>
                    <a:pt x="79161" y="78486"/>
                  </a:lnTo>
                  <a:lnTo>
                    <a:pt x="79462" y="78104"/>
                  </a:lnTo>
                  <a:close/>
                </a:path>
                <a:path w="111759" h="109219">
                  <a:moveTo>
                    <a:pt x="77885" y="72009"/>
                  </a:moveTo>
                  <a:lnTo>
                    <a:pt x="77181" y="72009"/>
                  </a:lnTo>
                  <a:lnTo>
                    <a:pt x="76561" y="72771"/>
                  </a:lnTo>
                  <a:lnTo>
                    <a:pt x="76254" y="72898"/>
                  </a:lnTo>
                  <a:lnTo>
                    <a:pt x="76027" y="72898"/>
                  </a:lnTo>
                  <a:lnTo>
                    <a:pt x="75972" y="73151"/>
                  </a:lnTo>
                  <a:lnTo>
                    <a:pt x="73314" y="74549"/>
                  </a:lnTo>
                  <a:lnTo>
                    <a:pt x="70553" y="77343"/>
                  </a:lnTo>
                  <a:lnTo>
                    <a:pt x="68792" y="79883"/>
                  </a:lnTo>
                  <a:lnTo>
                    <a:pt x="74659" y="79883"/>
                  </a:lnTo>
                  <a:lnTo>
                    <a:pt x="75369" y="79501"/>
                  </a:lnTo>
                  <a:lnTo>
                    <a:pt x="75837" y="79501"/>
                  </a:lnTo>
                  <a:lnTo>
                    <a:pt x="75618" y="79375"/>
                  </a:lnTo>
                  <a:lnTo>
                    <a:pt x="75683" y="79105"/>
                  </a:lnTo>
                  <a:lnTo>
                    <a:pt x="76301" y="78486"/>
                  </a:lnTo>
                  <a:lnTo>
                    <a:pt x="76659" y="78486"/>
                  </a:lnTo>
                  <a:lnTo>
                    <a:pt x="76948" y="78104"/>
                  </a:lnTo>
                  <a:lnTo>
                    <a:pt x="77402" y="77724"/>
                  </a:lnTo>
                  <a:lnTo>
                    <a:pt x="77836" y="77724"/>
                  </a:lnTo>
                  <a:lnTo>
                    <a:pt x="78150" y="77216"/>
                  </a:lnTo>
                  <a:lnTo>
                    <a:pt x="82864" y="77216"/>
                  </a:lnTo>
                  <a:lnTo>
                    <a:pt x="83241" y="77089"/>
                  </a:lnTo>
                  <a:lnTo>
                    <a:pt x="73465" y="77089"/>
                  </a:lnTo>
                  <a:lnTo>
                    <a:pt x="73277" y="76835"/>
                  </a:lnTo>
                  <a:lnTo>
                    <a:pt x="74176" y="76326"/>
                  </a:lnTo>
                  <a:lnTo>
                    <a:pt x="74386" y="76326"/>
                  </a:lnTo>
                  <a:lnTo>
                    <a:pt x="74666" y="76073"/>
                  </a:lnTo>
                  <a:lnTo>
                    <a:pt x="74160" y="76073"/>
                  </a:lnTo>
                  <a:lnTo>
                    <a:pt x="74223" y="75819"/>
                  </a:lnTo>
                  <a:lnTo>
                    <a:pt x="74714" y="75438"/>
                  </a:lnTo>
                  <a:lnTo>
                    <a:pt x="75036" y="75438"/>
                  </a:lnTo>
                  <a:lnTo>
                    <a:pt x="75369" y="75184"/>
                  </a:lnTo>
                  <a:lnTo>
                    <a:pt x="89086" y="75184"/>
                  </a:lnTo>
                  <a:lnTo>
                    <a:pt x="89858" y="75056"/>
                  </a:lnTo>
                  <a:lnTo>
                    <a:pt x="90398" y="74549"/>
                  </a:lnTo>
                  <a:lnTo>
                    <a:pt x="91747" y="74549"/>
                  </a:lnTo>
                  <a:lnTo>
                    <a:pt x="91735" y="74295"/>
                  </a:lnTo>
                  <a:lnTo>
                    <a:pt x="86282" y="74295"/>
                  </a:lnTo>
                  <a:lnTo>
                    <a:pt x="86363" y="73787"/>
                  </a:lnTo>
                  <a:lnTo>
                    <a:pt x="87122" y="73533"/>
                  </a:lnTo>
                  <a:lnTo>
                    <a:pt x="87775" y="73533"/>
                  </a:lnTo>
                  <a:lnTo>
                    <a:pt x="88239" y="73278"/>
                  </a:lnTo>
                  <a:lnTo>
                    <a:pt x="88541" y="73219"/>
                  </a:lnTo>
                  <a:lnTo>
                    <a:pt x="88694" y="73151"/>
                  </a:lnTo>
                  <a:lnTo>
                    <a:pt x="79679" y="73151"/>
                  </a:lnTo>
                  <a:lnTo>
                    <a:pt x="80150" y="72898"/>
                  </a:lnTo>
                  <a:lnTo>
                    <a:pt x="79701" y="72771"/>
                  </a:lnTo>
                  <a:lnTo>
                    <a:pt x="80857" y="72390"/>
                  </a:lnTo>
                  <a:lnTo>
                    <a:pt x="81420" y="72136"/>
                  </a:lnTo>
                  <a:lnTo>
                    <a:pt x="78448" y="72124"/>
                  </a:lnTo>
                  <a:lnTo>
                    <a:pt x="77885" y="72009"/>
                  </a:lnTo>
                  <a:close/>
                </a:path>
                <a:path w="111759" h="109219">
                  <a:moveTo>
                    <a:pt x="77040" y="79248"/>
                  </a:moveTo>
                  <a:lnTo>
                    <a:pt x="76899" y="79375"/>
                  </a:lnTo>
                  <a:lnTo>
                    <a:pt x="76845" y="79628"/>
                  </a:lnTo>
                  <a:lnTo>
                    <a:pt x="76657" y="79883"/>
                  </a:lnTo>
                  <a:lnTo>
                    <a:pt x="77389" y="79883"/>
                  </a:lnTo>
                  <a:lnTo>
                    <a:pt x="76935" y="79755"/>
                  </a:lnTo>
                  <a:lnTo>
                    <a:pt x="77592" y="79375"/>
                  </a:lnTo>
                  <a:lnTo>
                    <a:pt x="77097" y="79375"/>
                  </a:lnTo>
                  <a:close/>
                </a:path>
                <a:path w="111759" h="109219">
                  <a:moveTo>
                    <a:pt x="29992" y="78994"/>
                  </a:moveTo>
                  <a:lnTo>
                    <a:pt x="29806" y="78994"/>
                  </a:lnTo>
                  <a:lnTo>
                    <a:pt x="29776" y="79628"/>
                  </a:lnTo>
                  <a:lnTo>
                    <a:pt x="29950" y="79501"/>
                  </a:lnTo>
                  <a:lnTo>
                    <a:pt x="29992" y="78994"/>
                  </a:lnTo>
                  <a:close/>
                </a:path>
                <a:path w="111759" h="109219">
                  <a:moveTo>
                    <a:pt x="76555" y="78867"/>
                  </a:moveTo>
                  <a:lnTo>
                    <a:pt x="76148" y="79248"/>
                  </a:lnTo>
                  <a:lnTo>
                    <a:pt x="76086" y="79501"/>
                  </a:lnTo>
                  <a:lnTo>
                    <a:pt x="76458" y="79248"/>
                  </a:lnTo>
                  <a:lnTo>
                    <a:pt x="76555" y="78867"/>
                  </a:lnTo>
                  <a:close/>
                </a:path>
                <a:path w="111759" h="109219">
                  <a:moveTo>
                    <a:pt x="79150" y="79121"/>
                  </a:moveTo>
                  <a:lnTo>
                    <a:pt x="78031" y="79121"/>
                  </a:lnTo>
                  <a:lnTo>
                    <a:pt x="77903" y="79501"/>
                  </a:lnTo>
                  <a:lnTo>
                    <a:pt x="78106" y="79628"/>
                  </a:lnTo>
                  <a:lnTo>
                    <a:pt x="78658" y="79375"/>
                  </a:lnTo>
                  <a:lnTo>
                    <a:pt x="78430" y="79375"/>
                  </a:lnTo>
                  <a:lnTo>
                    <a:pt x="79150" y="79121"/>
                  </a:lnTo>
                  <a:close/>
                </a:path>
                <a:path w="111759" h="109219">
                  <a:moveTo>
                    <a:pt x="76454" y="79260"/>
                  </a:moveTo>
                  <a:lnTo>
                    <a:pt x="76325" y="79501"/>
                  </a:lnTo>
                  <a:lnTo>
                    <a:pt x="76454" y="79260"/>
                  </a:lnTo>
                  <a:close/>
                </a:path>
                <a:path w="111759" h="109219">
                  <a:moveTo>
                    <a:pt x="29834" y="78104"/>
                  </a:moveTo>
                  <a:lnTo>
                    <a:pt x="29102" y="79375"/>
                  </a:lnTo>
                  <a:lnTo>
                    <a:pt x="29526" y="79375"/>
                  </a:lnTo>
                  <a:lnTo>
                    <a:pt x="29653" y="79121"/>
                  </a:lnTo>
                  <a:lnTo>
                    <a:pt x="29806" y="78994"/>
                  </a:lnTo>
                  <a:lnTo>
                    <a:pt x="29992" y="78994"/>
                  </a:lnTo>
                  <a:lnTo>
                    <a:pt x="29867" y="78192"/>
                  </a:lnTo>
                  <a:close/>
                </a:path>
                <a:path w="111759" h="109219">
                  <a:moveTo>
                    <a:pt x="76151" y="79005"/>
                  </a:moveTo>
                  <a:lnTo>
                    <a:pt x="75618" y="79375"/>
                  </a:lnTo>
                  <a:lnTo>
                    <a:pt x="75920" y="79375"/>
                  </a:lnTo>
                  <a:lnTo>
                    <a:pt x="76151" y="79005"/>
                  </a:lnTo>
                  <a:close/>
                </a:path>
                <a:path w="111759" h="109219">
                  <a:moveTo>
                    <a:pt x="78962" y="78583"/>
                  </a:moveTo>
                  <a:lnTo>
                    <a:pt x="78422" y="78867"/>
                  </a:lnTo>
                  <a:lnTo>
                    <a:pt x="77243" y="78867"/>
                  </a:lnTo>
                  <a:lnTo>
                    <a:pt x="77414" y="79121"/>
                  </a:lnTo>
                  <a:lnTo>
                    <a:pt x="77097" y="79375"/>
                  </a:lnTo>
                  <a:lnTo>
                    <a:pt x="77592" y="79375"/>
                  </a:lnTo>
                  <a:lnTo>
                    <a:pt x="78031" y="79121"/>
                  </a:lnTo>
                  <a:lnTo>
                    <a:pt x="79150" y="79121"/>
                  </a:lnTo>
                  <a:lnTo>
                    <a:pt x="79079" y="78613"/>
                  </a:lnTo>
                  <a:close/>
                </a:path>
                <a:path w="111759" h="109219">
                  <a:moveTo>
                    <a:pt x="26814" y="78867"/>
                  </a:moveTo>
                  <a:lnTo>
                    <a:pt x="26968" y="79248"/>
                  </a:lnTo>
                  <a:lnTo>
                    <a:pt x="26882" y="78959"/>
                  </a:lnTo>
                  <a:close/>
                </a:path>
                <a:path w="111759" h="109219">
                  <a:moveTo>
                    <a:pt x="76274" y="78994"/>
                  </a:moveTo>
                  <a:lnTo>
                    <a:pt x="76081" y="79248"/>
                  </a:lnTo>
                  <a:lnTo>
                    <a:pt x="76274" y="78994"/>
                  </a:lnTo>
                  <a:close/>
                </a:path>
                <a:path w="111759" h="109219">
                  <a:moveTo>
                    <a:pt x="28206" y="78612"/>
                  </a:moveTo>
                  <a:lnTo>
                    <a:pt x="28355" y="79121"/>
                  </a:lnTo>
                  <a:lnTo>
                    <a:pt x="28265" y="78636"/>
                  </a:lnTo>
                  <a:close/>
                </a:path>
                <a:path w="111759" h="109219">
                  <a:moveTo>
                    <a:pt x="28393" y="78686"/>
                  </a:moveTo>
                  <a:lnTo>
                    <a:pt x="28355" y="79121"/>
                  </a:lnTo>
                  <a:lnTo>
                    <a:pt x="29136" y="79121"/>
                  </a:lnTo>
                  <a:lnTo>
                    <a:pt x="29171" y="78867"/>
                  </a:lnTo>
                  <a:lnTo>
                    <a:pt x="28851" y="78867"/>
                  </a:lnTo>
                  <a:lnTo>
                    <a:pt x="28393" y="78686"/>
                  </a:lnTo>
                  <a:close/>
                </a:path>
                <a:path w="111759" h="109219">
                  <a:moveTo>
                    <a:pt x="76659" y="78486"/>
                  </a:moveTo>
                  <a:lnTo>
                    <a:pt x="76301" y="78486"/>
                  </a:lnTo>
                  <a:lnTo>
                    <a:pt x="76155" y="78994"/>
                  </a:lnTo>
                  <a:lnTo>
                    <a:pt x="76659" y="78486"/>
                  </a:lnTo>
                  <a:close/>
                </a:path>
                <a:path w="111759" h="109219">
                  <a:moveTo>
                    <a:pt x="29223" y="78486"/>
                  </a:moveTo>
                  <a:lnTo>
                    <a:pt x="28693" y="78486"/>
                  </a:lnTo>
                  <a:lnTo>
                    <a:pt x="28851" y="78867"/>
                  </a:lnTo>
                  <a:lnTo>
                    <a:pt x="29171" y="78867"/>
                  </a:lnTo>
                  <a:lnTo>
                    <a:pt x="29223" y="78486"/>
                  </a:lnTo>
                  <a:close/>
                </a:path>
                <a:path w="111759" h="109219">
                  <a:moveTo>
                    <a:pt x="27917" y="78650"/>
                  </a:moveTo>
                  <a:close/>
                </a:path>
                <a:path w="111759" h="109219">
                  <a:moveTo>
                    <a:pt x="28468" y="77850"/>
                  </a:moveTo>
                  <a:lnTo>
                    <a:pt x="27983" y="77850"/>
                  </a:lnTo>
                  <a:lnTo>
                    <a:pt x="28169" y="78486"/>
                  </a:lnTo>
                  <a:lnTo>
                    <a:pt x="28295" y="78647"/>
                  </a:lnTo>
                  <a:lnTo>
                    <a:pt x="28468" y="77850"/>
                  </a:lnTo>
                  <a:close/>
                </a:path>
                <a:path w="111759" h="109219">
                  <a:moveTo>
                    <a:pt x="27884" y="78486"/>
                  </a:moveTo>
                  <a:lnTo>
                    <a:pt x="27914" y="78647"/>
                  </a:lnTo>
                  <a:lnTo>
                    <a:pt x="27884" y="78486"/>
                  </a:lnTo>
                  <a:close/>
                </a:path>
                <a:path w="111759" h="109219">
                  <a:moveTo>
                    <a:pt x="29310" y="77850"/>
                  </a:moveTo>
                  <a:lnTo>
                    <a:pt x="28468" y="77850"/>
                  </a:lnTo>
                  <a:lnTo>
                    <a:pt x="28501" y="78613"/>
                  </a:lnTo>
                  <a:lnTo>
                    <a:pt x="28693" y="78486"/>
                  </a:lnTo>
                  <a:lnTo>
                    <a:pt x="29223" y="78486"/>
                  </a:lnTo>
                  <a:lnTo>
                    <a:pt x="29310" y="77850"/>
                  </a:lnTo>
                  <a:close/>
                </a:path>
                <a:path w="111759" h="109219">
                  <a:moveTo>
                    <a:pt x="79147" y="78521"/>
                  </a:moveTo>
                  <a:close/>
                </a:path>
                <a:path w="111759" h="109219">
                  <a:moveTo>
                    <a:pt x="79147" y="78486"/>
                  </a:moveTo>
                  <a:lnTo>
                    <a:pt x="78578" y="78486"/>
                  </a:lnTo>
                  <a:lnTo>
                    <a:pt x="78962" y="78583"/>
                  </a:lnTo>
                  <a:lnTo>
                    <a:pt x="79147" y="78486"/>
                  </a:lnTo>
                  <a:close/>
                </a:path>
                <a:path w="111759" h="109219">
                  <a:moveTo>
                    <a:pt x="28040" y="78486"/>
                  </a:moveTo>
                  <a:close/>
                </a:path>
                <a:path w="111759" h="109219">
                  <a:moveTo>
                    <a:pt x="79175" y="78486"/>
                  </a:moveTo>
                  <a:close/>
                </a:path>
                <a:path w="111759" h="109219">
                  <a:moveTo>
                    <a:pt x="27930" y="78486"/>
                  </a:moveTo>
                  <a:close/>
                </a:path>
                <a:path w="111759" h="109219">
                  <a:moveTo>
                    <a:pt x="27949" y="78231"/>
                  </a:moveTo>
                  <a:lnTo>
                    <a:pt x="27814" y="78231"/>
                  </a:lnTo>
                  <a:lnTo>
                    <a:pt x="27858" y="78486"/>
                  </a:lnTo>
                  <a:lnTo>
                    <a:pt x="27949" y="78231"/>
                  </a:lnTo>
                  <a:close/>
                </a:path>
                <a:path w="111759" h="109219">
                  <a:moveTo>
                    <a:pt x="29328" y="77724"/>
                  </a:moveTo>
                  <a:lnTo>
                    <a:pt x="27988" y="77724"/>
                  </a:lnTo>
                  <a:lnTo>
                    <a:pt x="27930" y="78486"/>
                  </a:lnTo>
                  <a:lnTo>
                    <a:pt x="27983" y="77850"/>
                  </a:lnTo>
                  <a:lnTo>
                    <a:pt x="29310" y="77850"/>
                  </a:lnTo>
                  <a:close/>
                </a:path>
                <a:path w="111759" h="109219">
                  <a:moveTo>
                    <a:pt x="82864" y="77216"/>
                  </a:moveTo>
                  <a:lnTo>
                    <a:pt x="78632" y="77216"/>
                  </a:lnTo>
                  <a:lnTo>
                    <a:pt x="78483" y="77597"/>
                  </a:lnTo>
                  <a:lnTo>
                    <a:pt x="77795" y="77850"/>
                  </a:lnTo>
                  <a:lnTo>
                    <a:pt x="77600" y="78104"/>
                  </a:lnTo>
                  <a:lnTo>
                    <a:pt x="79462" y="78104"/>
                  </a:lnTo>
                  <a:lnTo>
                    <a:pt x="79175" y="78486"/>
                  </a:lnTo>
                  <a:lnTo>
                    <a:pt x="79650" y="78486"/>
                  </a:lnTo>
                  <a:lnTo>
                    <a:pt x="80116" y="78359"/>
                  </a:lnTo>
                  <a:lnTo>
                    <a:pt x="80477" y="78104"/>
                  </a:lnTo>
                  <a:lnTo>
                    <a:pt x="79880" y="77977"/>
                  </a:lnTo>
                  <a:lnTo>
                    <a:pt x="80365" y="77724"/>
                  </a:lnTo>
                  <a:lnTo>
                    <a:pt x="80785" y="77597"/>
                  </a:lnTo>
                  <a:lnTo>
                    <a:pt x="81398" y="77597"/>
                  </a:lnTo>
                  <a:lnTo>
                    <a:pt x="81615" y="77470"/>
                  </a:lnTo>
                  <a:lnTo>
                    <a:pt x="81893" y="77343"/>
                  </a:lnTo>
                  <a:lnTo>
                    <a:pt x="82486" y="77343"/>
                  </a:lnTo>
                  <a:lnTo>
                    <a:pt x="82864" y="77216"/>
                  </a:lnTo>
                  <a:close/>
                </a:path>
                <a:path w="111759" h="109219">
                  <a:moveTo>
                    <a:pt x="27811" y="78133"/>
                  </a:moveTo>
                  <a:close/>
                </a:path>
                <a:path w="111759" h="109219">
                  <a:moveTo>
                    <a:pt x="27988" y="77724"/>
                  </a:moveTo>
                  <a:lnTo>
                    <a:pt x="27880" y="78231"/>
                  </a:lnTo>
                  <a:lnTo>
                    <a:pt x="27988" y="77724"/>
                  </a:lnTo>
                  <a:close/>
                </a:path>
                <a:path w="111759" h="109219">
                  <a:moveTo>
                    <a:pt x="77521" y="77952"/>
                  </a:moveTo>
                  <a:lnTo>
                    <a:pt x="77061" y="78231"/>
                  </a:lnTo>
                  <a:lnTo>
                    <a:pt x="77284" y="78104"/>
                  </a:lnTo>
                  <a:lnTo>
                    <a:pt x="77600" y="78104"/>
                  </a:lnTo>
                  <a:lnTo>
                    <a:pt x="77521" y="77952"/>
                  </a:lnTo>
                  <a:close/>
                </a:path>
                <a:path w="111759" h="109219">
                  <a:moveTo>
                    <a:pt x="77746" y="77868"/>
                  </a:moveTo>
                  <a:lnTo>
                    <a:pt x="77600" y="78104"/>
                  </a:lnTo>
                  <a:lnTo>
                    <a:pt x="77746" y="77868"/>
                  </a:lnTo>
                  <a:close/>
                </a:path>
                <a:path w="111759" h="109219">
                  <a:moveTo>
                    <a:pt x="81398" y="77597"/>
                  </a:moveTo>
                  <a:lnTo>
                    <a:pt x="80785" y="77597"/>
                  </a:lnTo>
                  <a:lnTo>
                    <a:pt x="81092" y="77724"/>
                  </a:lnTo>
                  <a:lnTo>
                    <a:pt x="80796" y="77977"/>
                  </a:lnTo>
                  <a:lnTo>
                    <a:pt x="81398" y="77597"/>
                  </a:lnTo>
                  <a:close/>
                </a:path>
                <a:path w="111759" h="109219">
                  <a:moveTo>
                    <a:pt x="81615" y="77470"/>
                  </a:moveTo>
                  <a:lnTo>
                    <a:pt x="81532" y="77977"/>
                  </a:lnTo>
                  <a:lnTo>
                    <a:pt x="82026" y="77724"/>
                  </a:lnTo>
                  <a:lnTo>
                    <a:pt x="81767" y="77724"/>
                  </a:lnTo>
                  <a:lnTo>
                    <a:pt x="81684" y="77526"/>
                  </a:lnTo>
                  <a:close/>
                </a:path>
                <a:path w="111759" h="109219">
                  <a:moveTo>
                    <a:pt x="77836" y="77724"/>
                  </a:moveTo>
                  <a:lnTo>
                    <a:pt x="77402" y="77724"/>
                  </a:lnTo>
                  <a:lnTo>
                    <a:pt x="77531" y="77948"/>
                  </a:lnTo>
                  <a:lnTo>
                    <a:pt x="77702" y="77885"/>
                  </a:lnTo>
                  <a:lnTo>
                    <a:pt x="77836" y="77724"/>
                  </a:lnTo>
                  <a:close/>
                </a:path>
                <a:path w="111759" h="109219">
                  <a:moveTo>
                    <a:pt x="29853" y="76835"/>
                  </a:moveTo>
                  <a:lnTo>
                    <a:pt x="27783" y="76835"/>
                  </a:lnTo>
                  <a:lnTo>
                    <a:pt x="27980" y="77470"/>
                  </a:lnTo>
                  <a:lnTo>
                    <a:pt x="27856" y="77885"/>
                  </a:lnTo>
                  <a:lnTo>
                    <a:pt x="27988" y="77724"/>
                  </a:lnTo>
                  <a:lnTo>
                    <a:pt x="29328" y="77724"/>
                  </a:lnTo>
                  <a:lnTo>
                    <a:pt x="29380" y="77343"/>
                  </a:lnTo>
                  <a:lnTo>
                    <a:pt x="29778" y="77343"/>
                  </a:lnTo>
                  <a:lnTo>
                    <a:pt x="29853" y="76835"/>
                  </a:lnTo>
                  <a:close/>
                </a:path>
                <a:path w="111759" h="109219">
                  <a:moveTo>
                    <a:pt x="27440" y="77470"/>
                  </a:moveTo>
                  <a:lnTo>
                    <a:pt x="27072" y="77470"/>
                  </a:lnTo>
                  <a:lnTo>
                    <a:pt x="27556" y="77850"/>
                  </a:lnTo>
                  <a:lnTo>
                    <a:pt x="27440" y="77470"/>
                  </a:lnTo>
                  <a:close/>
                </a:path>
                <a:path w="111759" h="109219">
                  <a:moveTo>
                    <a:pt x="82231" y="77470"/>
                  </a:moveTo>
                  <a:lnTo>
                    <a:pt x="82005" y="77470"/>
                  </a:lnTo>
                  <a:lnTo>
                    <a:pt x="81767" y="77724"/>
                  </a:lnTo>
                  <a:lnTo>
                    <a:pt x="82026" y="77724"/>
                  </a:lnTo>
                  <a:lnTo>
                    <a:pt x="82273" y="77597"/>
                  </a:lnTo>
                  <a:close/>
                </a:path>
                <a:path w="111759" h="109219">
                  <a:moveTo>
                    <a:pt x="29778" y="77343"/>
                  </a:moveTo>
                  <a:lnTo>
                    <a:pt x="29380" y="77343"/>
                  </a:lnTo>
                  <a:lnTo>
                    <a:pt x="29740" y="77597"/>
                  </a:lnTo>
                  <a:lnTo>
                    <a:pt x="29778" y="77343"/>
                  </a:lnTo>
                  <a:close/>
                </a:path>
                <a:path w="111759" h="109219">
                  <a:moveTo>
                    <a:pt x="30349" y="72136"/>
                  </a:moveTo>
                  <a:lnTo>
                    <a:pt x="28994" y="72136"/>
                  </a:lnTo>
                  <a:lnTo>
                    <a:pt x="28981" y="73025"/>
                  </a:lnTo>
                  <a:lnTo>
                    <a:pt x="28583" y="73914"/>
                  </a:lnTo>
                  <a:lnTo>
                    <a:pt x="28987" y="73914"/>
                  </a:lnTo>
                  <a:lnTo>
                    <a:pt x="28440" y="75311"/>
                  </a:lnTo>
                  <a:lnTo>
                    <a:pt x="27772" y="75311"/>
                  </a:lnTo>
                  <a:lnTo>
                    <a:pt x="27870" y="76200"/>
                  </a:lnTo>
                  <a:lnTo>
                    <a:pt x="28055" y="76326"/>
                  </a:lnTo>
                  <a:lnTo>
                    <a:pt x="28307" y="76708"/>
                  </a:lnTo>
                  <a:lnTo>
                    <a:pt x="27659" y="76708"/>
                  </a:lnTo>
                  <a:lnTo>
                    <a:pt x="27813" y="77265"/>
                  </a:lnTo>
                  <a:lnTo>
                    <a:pt x="27783" y="76835"/>
                  </a:lnTo>
                  <a:lnTo>
                    <a:pt x="29853" y="76835"/>
                  </a:lnTo>
                  <a:lnTo>
                    <a:pt x="30073" y="76200"/>
                  </a:lnTo>
                  <a:lnTo>
                    <a:pt x="30395" y="76200"/>
                  </a:lnTo>
                  <a:lnTo>
                    <a:pt x="30269" y="75692"/>
                  </a:lnTo>
                  <a:lnTo>
                    <a:pt x="30499" y="72390"/>
                  </a:lnTo>
                  <a:lnTo>
                    <a:pt x="30361" y="72390"/>
                  </a:lnTo>
                  <a:lnTo>
                    <a:pt x="30349" y="72136"/>
                  </a:lnTo>
                  <a:close/>
                </a:path>
                <a:path w="111759" h="109219">
                  <a:moveTo>
                    <a:pt x="30395" y="76200"/>
                  </a:moveTo>
                  <a:lnTo>
                    <a:pt x="30073" y="76200"/>
                  </a:lnTo>
                  <a:lnTo>
                    <a:pt x="30397" y="76326"/>
                  </a:lnTo>
                  <a:lnTo>
                    <a:pt x="29982" y="76962"/>
                  </a:lnTo>
                  <a:lnTo>
                    <a:pt x="30168" y="77089"/>
                  </a:lnTo>
                  <a:lnTo>
                    <a:pt x="30400" y="76580"/>
                  </a:lnTo>
                  <a:lnTo>
                    <a:pt x="30395" y="76200"/>
                  </a:lnTo>
                  <a:close/>
                </a:path>
                <a:path w="111759" h="109219">
                  <a:moveTo>
                    <a:pt x="74308" y="76453"/>
                  </a:moveTo>
                  <a:lnTo>
                    <a:pt x="73778" y="76835"/>
                  </a:lnTo>
                  <a:lnTo>
                    <a:pt x="73465" y="77089"/>
                  </a:lnTo>
                  <a:lnTo>
                    <a:pt x="83241" y="77089"/>
                  </a:lnTo>
                  <a:lnTo>
                    <a:pt x="83619" y="76962"/>
                  </a:lnTo>
                  <a:lnTo>
                    <a:pt x="84321" y="76962"/>
                  </a:lnTo>
                  <a:lnTo>
                    <a:pt x="84598" y="76708"/>
                  </a:lnTo>
                  <a:lnTo>
                    <a:pt x="74099" y="76708"/>
                  </a:lnTo>
                  <a:lnTo>
                    <a:pt x="74308" y="76453"/>
                  </a:lnTo>
                  <a:close/>
                </a:path>
                <a:path w="111759" h="109219">
                  <a:moveTo>
                    <a:pt x="73929" y="76580"/>
                  </a:moveTo>
                  <a:lnTo>
                    <a:pt x="73492" y="76962"/>
                  </a:lnTo>
                  <a:lnTo>
                    <a:pt x="73929" y="76580"/>
                  </a:lnTo>
                  <a:close/>
                </a:path>
                <a:path w="111759" h="109219">
                  <a:moveTo>
                    <a:pt x="27517" y="76453"/>
                  </a:moveTo>
                  <a:lnTo>
                    <a:pt x="27131" y="76453"/>
                  </a:lnTo>
                  <a:lnTo>
                    <a:pt x="27603" y="76835"/>
                  </a:lnTo>
                  <a:lnTo>
                    <a:pt x="27517" y="76453"/>
                  </a:lnTo>
                  <a:close/>
                </a:path>
                <a:path w="111759" h="109219">
                  <a:moveTo>
                    <a:pt x="27899" y="75946"/>
                  </a:moveTo>
                  <a:lnTo>
                    <a:pt x="27659" y="76708"/>
                  </a:lnTo>
                  <a:lnTo>
                    <a:pt x="27899" y="75946"/>
                  </a:lnTo>
                  <a:close/>
                </a:path>
                <a:path w="111759" h="109219">
                  <a:moveTo>
                    <a:pt x="89086" y="75184"/>
                  </a:moveTo>
                  <a:lnTo>
                    <a:pt x="75369" y="75184"/>
                  </a:lnTo>
                  <a:lnTo>
                    <a:pt x="74369" y="76580"/>
                  </a:lnTo>
                  <a:lnTo>
                    <a:pt x="74099" y="76708"/>
                  </a:lnTo>
                  <a:lnTo>
                    <a:pt x="84598" y="76708"/>
                  </a:lnTo>
                  <a:lnTo>
                    <a:pt x="85289" y="76073"/>
                  </a:lnTo>
                  <a:lnTo>
                    <a:pt x="87240" y="76073"/>
                  </a:lnTo>
                  <a:lnTo>
                    <a:pt x="88164" y="75692"/>
                  </a:lnTo>
                  <a:lnTo>
                    <a:pt x="87542" y="75438"/>
                  </a:lnTo>
                  <a:lnTo>
                    <a:pt x="89086" y="75184"/>
                  </a:lnTo>
                  <a:close/>
                </a:path>
                <a:path w="111759" h="109219">
                  <a:moveTo>
                    <a:pt x="74386" y="76326"/>
                  </a:moveTo>
                  <a:lnTo>
                    <a:pt x="74176" y="76326"/>
                  </a:lnTo>
                  <a:lnTo>
                    <a:pt x="74386" y="76326"/>
                  </a:lnTo>
                  <a:close/>
                </a:path>
                <a:path w="111759" h="109219">
                  <a:moveTo>
                    <a:pt x="87240" y="76073"/>
                  </a:moveTo>
                  <a:lnTo>
                    <a:pt x="85289" y="76073"/>
                  </a:lnTo>
                  <a:lnTo>
                    <a:pt x="86932" y="76200"/>
                  </a:lnTo>
                  <a:lnTo>
                    <a:pt x="87240" y="76073"/>
                  </a:lnTo>
                  <a:close/>
                </a:path>
                <a:path w="111759" h="109219">
                  <a:moveTo>
                    <a:pt x="74806" y="75946"/>
                  </a:moveTo>
                  <a:lnTo>
                    <a:pt x="74160" y="76073"/>
                  </a:lnTo>
                  <a:lnTo>
                    <a:pt x="74666" y="76073"/>
                  </a:lnTo>
                  <a:lnTo>
                    <a:pt x="74806" y="75946"/>
                  </a:lnTo>
                  <a:close/>
                </a:path>
                <a:path w="111759" h="109219">
                  <a:moveTo>
                    <a:pt x="75036" y="75438"/>
                  </a:moveTo>
                  <a:lnTo>
                    <a:pt x="74714" y="75438"/>
                  </a:lnTo>
                  <a:lnTo>
                    <a:pt x="74702" y="75692"/>
                  </a:lnTo>
                  <a:lnTo>
                    <a:pt x="75036" y="75438"/>
                  </a:lnTo>
                  <a:close/>
                </a:path>
                <a:path w="111759" h="109219">
                  <a:moveTo>
                    <a:pt x="91747" y="74549"/>
                  </a:moveTo>
                  <a:lnTo>
                    <a:pt x="90832" y="74549"/>
                  </a:lnTo>
                  <a:lnTo>
                    <a:pt x="92297" y="74675"/>
                  </a:lnTo>
                  <a:lnTo>
                    <a:pt x="91747" y="74549"/>
                  </a:lnTo>
                  <a:close/>
                </a:path>
                <a:path w="111759" h="109219">
                  <a:moveTo>
                    <a:pt x="89269" y="72898"/>
                  </a:moveTo>
                  <a:lnTo>
                    <a:pt x="88982" y="73025"/>
                  </a:lnTo>
                  <a:lnTo>
                    <a:pt x="88541" y="73219"/>
                  </a:lnTo>
                  <a:lnTo>
                    <a:pt x="88407" y="73278"/>
                  </a:lnTo>
                  <a:lnTo>
                    <a:pt x="89143" y="73405"/>
                  </a:lnTo>
                  <a:lnTo>
                    <a:pt x="86282" y="74295"/>
                  </a:lnTo>
                  <a:lnTo>
                    <a:pt x="91735" y="74295"/>
                  </a:lnTo>
                  <a:lnTo>
                    <a:pt x="92577" y="74041"/>
                  </a:lnTo>
                  <a:lnTo>
                    <a:pt x="93163" y="73660"/>
                  </a:lnTo>
                  <a:lnTo>
                    <a:pt x="94193" y="73660"/>
                  </a:lnTo>
                  <a:lnTo>
                    <a:pt x="94658" y="73533"/>
                  </a:lnTo>
                  <a:lnTo>
                    <a:pt x="94708" y="73405"/>
                  </a:lnTo>
                  <a:lnTo>
                    <a:pt x="89712" y="73405"/>
                  </a:lnTo>
                  <a:lnTo>
                    <a:pt x="89467" y="73151"/>
                  </a:lnTo>
                  <a:lnTo>
                    <a:pt x="89684" y="73043"/>
                  </a:lnTo>
                  <a:lnTo>
                    <a:pt x="89269" y="72898"/>
                  </a:lnTo>
                  <a:close/>
                </a:path>
                <a:path w="111759" h="109219">
                  <a:moveTo>
                    <a:pt x="94193" y="73660"/>
                  </a:moveTo>
                  <a:lnTo>
                    <a:pt x="93163" y="73660"/>
                  </a:lnTo>
                  <a:lnTo>
                    <a:pt x="93263" y="73914"/>
                  </a:lnTo>
                  <a:lnTo>
                    <a:pt x="94193" y="73660"/>
                  </a:lnTo>
                  <a:close/>
                </a:path>
                <a:path w="111759" h="109219">
                  <a:moveTo>
                    <a:pt x="87775" y="73533"/>
                  </a:moveTo>
                  <a:lnTo>
                    <a:pt x="87122" y="73533"/>
                  </a:lnTo>
                  <a:lnTo>
                    <a:pt x="86975" y="73787"/>
                  </a:lnTo>
                  <a:lnTo>
                    <a:pt x="87311" y="73787"/>
                  </a:lnTo>
                  <a:lnTo>
                    <a:pt x="87775" y="73533"/>
                  </a:lnTo>
                  <a:close/>
                </a:path>
                <a:path w="111759" h="109219">
                  <a:moveTo>
                    <a:pt x="26461" y="72263"/>
                  </a:moveTo>
                  <a:lnTo>
                    <a:pt x="26311" y="73533"/>
                  </a:lnTo>
                  <a:lnTo>
                    <a:pt x="26381" y="72771"/>
                  </a:lnTo>
                  <a:lnTo>
                    <a:pt x="26625" y="72771"/>
                  </a:lnTo>
                  <a:lnTo>
                    <a:pt x="26506" y="72577"/>
                  </a:lnTo>
                  <a:lnTo>
                    <a:pt x="26461" y="72263"/>
                  </a:lnTo>
                  <a:close/>
                </a:path>
                <a:path w="111759" h="109219">
                  <a:moveTo>
                    <a:pt x="28678" y="72577"/>
                  </a:moveTo>
                  <a:lnTo>
                    <a:pt x="28548" y="73025"/>
                  </a:lnTo>
                  <a:lnTo>
                    <a:pt x="28663" y="73533"/>
                  </a:lnTo>
                  <a:lnTo>
                    <a:pt x="28790" y="73025"/>
                  </a:lnTo>
                  <a:lnTo>
                    <a:pt x="28981" y="73025"/>
                  </a:lnTo>
                  <a:lnTo>
                    <a:pt x="28678" y="72577"/>
                  </a:lnTo>
                  <a:close/>
                </a:path>
                <a:path w="111759" h="109219">
                  <a:moveTo>
                    <a:pt x="91821" y="72390"/>
                  </a:moveTo>
                  <a:lnTo>
                    <a:pt x="91339" y="72390"/>
                  </a:lnTo>
                  <a:lnTo>
                    <a:pt x="91003" y="72517"/>
                  </a:lnTo>
                  <a:lnTo>
                    <a:pt x="91146" y="72771"/>
                  </a:lnTo>
                  <a:lnTo>
                    <a:pt x="90288" y="73025"/>
                  </a:lnTo>
                  <a:lnTo>
                    <a:pt x="89712" y="73405"/>
                  </a:lnTo>
                  <a:lnTo>
                    <a:pt x="94708" y="73405"/>
                  </a:lnTo>
                  <a:lnTo>
                    <a:pt x="94857" y="73025"/>
                  </a:lnTo>
                  <a:lnTo>
                    <a:pt x="95091" y="72771"/>
                  </a:lnTo>
                  <a:lnTo>
                    <a:pt x="92132" y="72771"/>
                  </a:lnTo>
                  <a:lnTo>
                    <a:pt x="92665" y="72517"/>
                  </a:lnTo>
                  <a:lnTo>
                    <a:pt x="91898" y="72517"/>
                  </a:lnTo>
                  <a:close/>
                </a:path>
                <a:path w="111759" h="109219">
                  <a:moveTo>
                    <a:pt x="88940" y="73043"/>
                  </a:moveTo>
                  <a:lnTo>
                    <a:pt x="88541" y="73219"/>
                  </a:lnTo>
                  <a:lnTo>
                    <a:pt x="88884" y="73151"/>
                  </a:lnTo>
                  <a:close/>
                </a:path>
                <a:path w="111759" h="109219">
                  <a:moveTo>
                    <a:pt x="76159" y="72771"/>
                  </a:moveTo>
                  <a:lnTo>
                    <a:pt x="75890" y="72771"/>
                  </a:lnTo>
                  <a:lnTo>
                    <a:pt x="75445" y="73151"/>
                  </a:lnTo>
                  <a:lnTo>
                    <a:pt x="76027" y="72898"/>
                  </a:lnTo>
                  <a:lnTo>
                    <a:pt x="76254" y="72898"/>
                  </a:lnTo>
                  <a:close/>
                </a:path>
                <a:path w="111759" h="109219">
                  <a:moveTo>
                    <a:pt x="80471" y="72517"/>
                  </a:moveTo>
                  <a:lnTo>
                    <a:pt x="80120" y="73025"/>
                  </a:lnTo>
                  <a:lnTo>
                    <a:pt x="79679" y="73151"/>
                  </a:lnTo>
                  <a:lnTo>
                    <a:pt x="88694" y="73151"/>
                  </a:lnTo>
                  <a:lnTo>
                    <a:pt x="88940" y="73043"/>
                  </a:lnTo>
                  <a:lnTo>
                    <a:pt x="89145" y="72644"/>
                  </a:lnTo>
                  <a:lnTo>
                    <a:pt x="81592" y="72644"/>
                  </a:lnTo>
                  <a:lnTo>
                    <a:pt x="80471" y="72517"/>
                  </a:lnTo>
                  <a:close/>
                </a:path>
                <a:path w="111759" h="109219">
                  <a:moveTo>
                    <a:pt x="90512" y="72771"/>
                  </a:moveTo>
                  <a:lnTo>
                    <a:pt x="89672" y="73025"/>
                  </a:lnTo>
                  <a:lnTo>
                    <a:pt x="90512" y="72771"/>
                  </a:lnTo>
                  <a:close/>
                </a:path>
                <a:path w="111759" h="109219">
                  <a:moveTo>
                    <a:pt x="29981" y="68072"/>
                  </a:moveTo>
                  <a:lnTo>
                    <a:pt x="28724" y="68072"/>
                  </a:lnTo>
                  <a:lnTo>
                    <a:pt x="29058" y="68579"/>
                  </a:lnTo>
                  <a:lnTo>
                    <a:pt x="29185" y="69215"/>
                  </a:lnTo>
                  <a:lnTo>
                    <a:pt x="29062" y="70358"/>
                  </a:lnTo>
                  <a:lnTo>
                    <a:pt x="28660" y="70619"/>
                  </a:lnTo>
                  <a:lnTo>
                    <a:pt x="28540" y="72771"/>
                  </a:lnTo>
                  <a:lnTo>
                    <a:pt x="28637" y="72517"/>
                  </a:lnTo>
                  <a:lnTo>
                    <a:pt x="28994" y="72136"/>
                  </a:lnTo>
                  <a:lnTo>
                    <a:pt x="30349" y="72136"/>
                  </a:lnTo>
                  <a:lnTo>
                    <a:pt x="30352" y="70993"/>
                  </a:lnTo>
                  <a:lnTo>
                    <a:pt x="29279" y="70993"/>
                  </a:lnTo>
                  <a:lnTo>
                    <a:pt x="29981" y="68072"/>
                  </a:lnTo>
                  <a:close/>
                </a:path>
                <a:path w="111759" h="109219">
                  <a:moveTo>
                    <a:pt x="77159" y="72019"/>
                  </a:moveTo>
                  <a:lnTo>
                    <a:pt x="76335" y="72390"/>
                  </a:lnTo>
                  <a:lnTo>
                    <a:pt x="75890" y="72771"/>
                  </a:lnTo>
                  <a:lnTo>
                    <a:pt x="77159" y="72019"/>
                  </a:lnTo>
                  <a:close/>
                </a:path>
                <a:path w="111759" h="109219">
                  <a:moveTo>
                    <a:pt x="93176" y="72273"/>
                  </a:moveTo>
                  <a:lnTo>
                    <a:pt x="92132" y="72771"/>
                  </a:lnTo>
                  <a:lnTo>
                    <a:pt x="93133" y="72390"/>
                  </a:lnTo>
                  <a:close/>
                </a:path>
                <a:path w="111759" h="109219">
                  <a:moveTo>
                    <a:pt x="93187" y="72369"/>
                  </a:moveTo>
                  <a:lnTo>
                    <a:pt x="92132" y="72771"/>
                  </a:lnTo>
                  <a:lnTo>
                    <a:pt x="95091" y="72771"/>
                  </a:lnTo>
                  <a:lnTo>
                    <a:pt x="93159" y="72644"/>
                  </a:lnTo>
                  <a:lnTo>
                    <a:pt x="93187" y="72369"/>
                  </a:lnTo>
                  <a:close/>
                </a:path>
                <a:path w="111759" h="109219">
                  <a:moveTo>
                    <a:pt x="91168" y="71754"/>
                  </a:moveTo>
                  <a:lnTo>
                    <a:pt x="82412" y="71754"/>
                  </a:lnTo>
                  <a:lnTo>
                    <a:pt x="82585" y="72040"/>
                  </a:lnTo>
                  <a:lnTo>
                    <a:pt x="81592" y="72644"/>
                  </a:lnTo>
                  <a:lnTo>
                    <a:pt x="89145" y="72644"/>
                  </a:lnTo>
                  <a:lnTo>
                    <a:pt x="90174" y="72517"/>
                  </a:lnTo>
                  <a:lnTo>
                    <a:pt x="90397" y="72136"/>
                  </a:lnTo>
                  <a:lnTo>
                    <a:pt x="91014" y="72136"/>
                  </a:lnTo>
                  <a:lnTo>
                    <a:pt x="91168" y="71754"/>
                  </a:lnTo>
                  <a:close/>
                </a:path>
                <a:path w="111759" h="109219">
                  <a:moveTo>
                    <a:pt x="94495" y="71446"/>
                  </a:moveTo>
                  <a:lnTo>
                    <a:pt x="94107" y="71500"/>
                  </a:lnTo>
                  <a:lnTo>
                    <a:pt x="93612" y="71881"/>
                  </a:lnTo>
                  <a:lnTo>
                    <a:pt x="93494" y="72040"/>
                  </a:lnTo>
                  <a:lnTo>
                    <a:pt x="93800" y="72136"/>
                  </a:lnTo>
                  <a:lnTo>
                    <a:pt x="93467" y="72263"/>
                  </a:lnTo>
                  <a:lnTo>
                    <a:pt x="93715" y="72517"/>
                  </a:lnTo>
                  <a:lnTo>
                    <a:pt x="93159" y="72644"/>
                  </a:lnTo>
                  <a:lnTo>
                    <a:pt x="95208" y="72644"/>
                  </a:lnTo>
                  <a:lnTo>
                    <a:pt x="96958" y="72136"/>
                  </a:lnTo>
                  <a:lnTo>
                    <a:pt x="97565" y="71627"/>
                  </a:lnTo>
                  <a:lnTo>
                    <a:pt x="94394" y="71627"/>
                  </a:lnTo>
                  <a:lnTo>
                    <a:pt x="94495" y="71446"/>
                  </a:lnTo>
                  <a:close/>
                </a:path>
                <a:path w="111759" h="109219">
                  <a:moveTo>
                    <a:pt x="28722" y="72517"/>
                  </a:moveTo>
                  <a:close/>
                </a:path>
                <a:path w="111759" h="109219">
                  <a:moveTo>
                    <a:pt x="28446" y="70485"/>
                  </a:moveTo>
                  <a:lnTo>
                    <a:pt x="27816" y="70485"/>
                  </a:lnTo>
                  <a:lnTo>
                    <a:pt x="27882" y="72009"/>
                  </a:lnTo>
                  <a:lnTo>
                    <a:pt x="27680" y="72517"/>
                  </a:lnTo>
                  <a:lnTo>
                    <a:pt x="28066" y="72517"/>
                  </a:lnTo>
                  <a:lnTo>
                    <a:pt x="28046" y="72009"/>
                  </a:lnTo>
                  <a:lnTo>
                    <a:pt x="28272" y="72009"/>
                  </a:lnTo>
                  <a:lnTo>
                    <a:pt x="28359" y="71627"/>
                  </a:lnTo>
                  <a:lnTo>
                    <a:pt x="28490" y="71552"/>
                  </a:lnTo>
                  <a:lnTo>
                    <a:pt x="28580" y="71247"/>
                  </a:lnTo>
                  <a:lnTo>
                    <a:pt x="28359" y="71247"/>
                  </a:lnTo>
                  <a:lnTo>
                    <a:pt x="28295" y="70612"/>
                  </a:lnTo>
                  <a:lnTo>
                    <a:pt x="28446" y="70485"/>
                  </a:lnTo>
                  <a:close/>
                </a:path>
                <a:path w="111759" h="109219">
                  <a:moveTo>
                    <a:pt x="28272" y="72009"/>
                  </a:moveTo>
                  <a:lnTo>
                    <a:pt x="28046" y="72009"/>
                  </a:lnTo>
                  <a:lnTo>
                    <a:pt x="28155" y="72517"/>
                  </a:lnTo>
                  <a:lnTo>
                    <a:pt x="28272" y="72009"/>
                  </a:lnTo>
                  <a:close/>
                </a:path>
                <a:path w="111759" h="109219">
                  <a:moveTo>
                    <a:pt x="92874" y="71848"/>
                  </a:moveTo>
                  <a:lnTo>
                    <a:pt x="92351" y="72009"/>
                  </a:lnTo>
                  <a:lnTo>
                    <a:pt x="92557" y="72282"/>
                  </a:lnTo>
                  <a:lnTo>
                    <a:pt x="91898" y="72517"/>
                  </a:lnTo>
                  <a:lnTo>
                    <a:pt x="92665" y="72517"/>
                  </a:lnTo>
                  <a:lnTo>
                    <a:pt x="93062" y="72327"/>
                  </a:lnTo>
                  <a:lnTo>
                    <a:pt x="93443" y="72040"/>
                  </a:lnTo>
                  <a:lnTo>
                    <a:pt x="92874" y="71848"/>
                  </a:lnTo>
                  <a:close/>
                </a:path>
                <a:path w="111759" h="109219">
                  <a:moveTo>
                    <a:pt x="26611" y="71190"/>
                  </a:moveTo>
                  <a:lnTo>
                    <a:pt x="26258" y="72390"/>
                  </a:lnTo>
                  <a:lnTo>
                    <a:pt x="26551" y="72136"/>
                  </a:lnTo>
                  <a:lnTo>
                    <a:pt x="26664" y="71627"/>
                  </a:lnTo>
                  <a:lnTo>
                    <a:pt x="26611" y="71190"/>
                  </a:lnTo>
                  <a:close/>
                </a:path>
                <a:path w="111759" h="109219">
                  <a:moveTo>
                    <a:pt x="30696" y="71120"/>
                  </a:moveTo>
                  <a:lnTo>
                    <a:pt x="30472" y="71120"/>
                  </a:lnTo>
                  <a:lnTo>
                    <a:pt x="30361" y="72390"/>
                  </a:lnTo>
                  <a:lnTo>
                    <a:pt x="30499" y="72390"/>
                  </a:lnTo>
                  <a:lnTo>
                    <a:pt x="30696" y="71120"/>
                  </a:lnTo>
                  <a:close/>
                </a:path>
                <a:path w="111759" h="109219">
                  <a:moveTo>
                    <a:pt x="93467" y="72263"/>
                  </a:moveTo>
                  <a:lnTo>
                    <a:pt x="93198" y="72263"/>
                  </a:lnTo>
                  <a:lnTo>
                    <a:pt x="93467" y="72263"/>
                  </a:lnTo>
                  <a:close/>
                </a:path>
                <a:path w="111759" h="109219">
                  <a:moveTo>
                    <a:pt x="93458" y="72029"/>
                  </a:moveTo>
                  <a:lnTo>
                    <a:pt x="93153" y="72263"/>
                  </a:lnTo>
                  <a:lnTo>
                    <a:pt x="93467" y="72263"/>
                  </a:lnTo>
                  <a:lnTo>
                    <a:pt x="93800" y="72136"/>
                  </a:lnTo>
                  <a:lnTo>
                    <a:pt x="93458" y="72029"/>
                  </a:lnTo>
                  <a:close/>
                </a:path>
                <a:path w="111759" h="109219">
                  <a:moveTo>
                    <a:pt x="27538" y="71120"/>
                  </a:moveTo>
                  <a:lnTo>
                    <a:pt x="26766" y="71120"/>
                  </a:lnTo>
                  <a:lnTo>
                    <a:pt x="26811" y="71848"/>
                  </a:lnTo>
                  <a:lnTo>
                    <a:pt x="26937" y="72263"/>
                  </a:lnTo>
                  <a:lnTo>
                    <a:pt x="27655" y="72263"/>
                  </a:lnTo>
                  <a:lnTo>
                    <a:pt x="27538" y="71120"/>
                  </a:lnTo>
                  <a:close/>
                </a:path>
                <a:path w="111759" h="109219">
                  <a:moveTo>
                    <a:pt x="91014" y="72136"/>
                  </a:moveTo>
                  <a:lnTo>
                    <a:pt x="90397" y="72136"/>
                  </a:lnTo>
                  <a:lnTo>
                    <a:pt x="90963" y="72263"/>
                  </a:lnTo>
                  <a:close/>
                </a:path>
                <a:path w="111759" h="109219">
                  <a:moveTo>
                    <a:pt x="91989" y="71754"/>
                  </a:moveTo>
                  <a:lnTo>
                    <a:pt x="91168" y="71754"/>
                  </a:lnTo>
                  <a:lnTo>
                    <a:pt x="91681" y="72263"/>
                  </a:lnTo>
                  <a:lnTo>
                    <a:pt x="91989" y="71754"/>
                  </a:lnTo>
                  <a:close/>
                </a:path>
                <a:path w="111759" h="109219">
                  <a:moveTo>
                    <a:pt x="78778" y="71374"/>
                  </a:moveTo>
                  <a:lnTo>
                    <a:pt x="78502" y="72136"/>
                  </a:lnTo>
                  <a:lnTo>
                    <a:pt x="81445" y="72124"/>
                  </a:lnTo>
                  <a:lnTo>
                    <a:pt x="81702" y="72009"/>
                  </a:lnTo>
                  <a:lnTo>
                    <a:pt x="78707" y="72009"/>
                  </a:lnTo>
                  <a:lnTo>
                    <a:pt x="78778" y="71374"/>
                  </a:lnTo>
                  <a:close/>
                </a:path>
                <a:path w="111759" h="109219">
                  <a:moveTo>
                    <a:pt x="99783" y="70866"/>
                  </a:moveTo>
                  <a:lnTo>
                    <a:pt x="99115" y="71374"/>
                  </a:lnTo>
                  <a:lnTo>
                    <a:pt x="98385" y="71689"/>
                  </a:lnTo>
                  <a:lnTo>
                    <a:pt x="98183" y="71754"/>
                  </a:lnTo>
                  <a:lnTo>
                    <a:pt x="98241" y="71917"/>
                  </a:lnTo>
                  <a:lnTo>
                    <a:pt x="98019" y="72136"/>
                  </a:lnTo>
                  <a:lnTo>
                    <a:pt x="98436" y="71881"/>
                  </a:lnTo>
                  <a:lnTo>
                    <a:pt x="99009" y="71754"/>
                  </a:lnTo>
                  <a:lnTo>
                    <a:pt x="99052" y="71435"/>
                  </a:lnTo>
                  <a:lnTo>
                    <a:pt x="99680" y="71077"/>
                  </a:lnTo>
                  <a:lnTo>
                    <a:pt x="99783" y="70866"/>
                  </a:lnTo>
                  <a:close/>
                </a:path>
                <a:path w="111759" h="109219">
                  <a:moveTo>
                    <a:pt x="77268" y="71881"/>
                  </a:moveTo>
                  <a:lnTo>
                    <a:pt x="77159" y="72019"/>
                  </a:lnTo>
                  <a:lnTo>
                    <a:pt x="77885" y="72009"/>
                  </a:lnTo>
                  <a:lnTo>
                    <a:pt x="77268" y="71881"/>
                  </a:lnTo>
                  <a:close/>
                </a:path>
                <a:path w="111759" h="109219">
                  <a:moveTo>
                    <a:pt x="80143" y="70866"/>
                  </a:moveTo>
                  <a:lnTo>
                    <a:pt x="78707" y="72009"/>
                  </a:lnTo>
                  <a:lnTo>
                    <a:pt x="81620" y="72009"/>
                  </a:lnTo>
                  <a:lnTo>
                    <a:pt x="81836" y="71881"/>
                  </a:lnTo>
                  <a:lnTo>
                    <a:pt x="81638" y="71881"/>
                  </a:lnTo>
                  <a:lnTo>
                    <a:pt x="81856" y="71627"/>
                  </a:lnTo>
                  <a:lnTo>
                    <a:pt x="82396" y="71552"/>
                  </a:lnTo>
                  <a:lnTo>
                    <a:pt x="85629" y="71500"/>
                  </a:lnTo>
                  <a:lnTo>
                    <a:pt x="84606" y="71374"/>
                  </a:lnTo>
                  <a:lnTo>
                    <a:pt x="79791" y="71374"/>
                  </a:lnTo>
                  <a:lnTo>
                    <a:pt x="80143" y="70866"/>
                  </a:lnTo>
                  <a:close/>
                </a:path>
                <a:path w="111759" h="109219">
                  <a:moveTo>
                    <a:pt x="81978" y="71798"/>
                  </a:moveTo>
                  <a:lnTo>
                    <a:pt x="81620" y="72009"/>
                  </a:lnTo>
                  <a:lnTo>
                    <a:pt x="81906" y="71917"/>
                  </a:lnTo>
                  <a:close/>
                </a:path>
                <a:path w="111759" h="109219">
                  <a:moveTo>
                    <a:pt x="81906" y="71917"/>
                  </a:moveTo>
                  <a:lnTo>
                    <a:pt x="81620" y="72009"/>
                  </a:lnTo>
                  <a:lnTo>
                    <a:pt x="81906" y="71917"/>
                  </a:lnTo>
                  <a:close/>
                </a:path>
                <a:path w="111759" h="109219">
                  <a:moveTo>
                    <a:pt x="92555" y="71663"/>
                  </a:moveTo>
                  <a:lnTo>
                    <a:pt x="92396" y="71754"/>
                  </a:lnTo>
                  <a:lnTo>
                    <a:pt x="92195" y="72009"/>
                  </a:lnTo>
                  <a:lnTo>
                    <a:pt x="92848" y="71840"/>
                  </a:lnTo>
                  <a:lnTo>
                    <a:pt x="92575" y="71754"/>
                  </a:lnTo>
                  <a:lnTo>
                    <a:pt x="92736" y="71689"/>
                  </a:lnTo>
                  <a:lnTo>
                    <a:pt x="92555" y="71663"/>
                  </a:lnTo>
                  <a:close/>
                </a:path>
                <a:path w="111759" h="109219">
                  <a:moveTo>
                    <a:pt x="82489" y="71539"/>
                  </a:moveTo>
                  <a:lnTo>
                    <a:pt x="81978" y="71798"/>
                  </a:lnTo>
                  <a:lnTo>
                    <a:pt x="82412" y="71754"/>
                  </a:lnTo>
                  <a:lnTo>
                    <a:pt x="91989" y="71754"/>
                  </a:lnTo>
                  <a:lnTo>
                    <a:pt x="82501" y="71627"/>
                  </a:lnTo>
                  <a:close/>
                </a:path>
                <a:path w="111759" h="109219">
                  <a:moveTo>
                    <a:pt x="81974" y="71754"/>
                  </a:moveTo>
                  <a:lnTo>
                    <a:pt x="81638" y="71881"/>
                  </a:lnTo>
                  <a:lnTo>
                    <a:pt x="81836" y="71881"/>
                  </a:lnTo>
                  <a:lnTo>
                    <a:pt x="81974" y="71754"/>
                  </a:lnTo>
                  <a:close/>
                </a:path>
                <a:path w="111759" h="109219">
                  <a:moveTo>
                    <a:pt x="93177" y="71754"/>
                  </a:moveTo>
                  <a:lnTo>
                    <a:pt x="92848" y="71840"/>
                  </a:lnTo>
                  <a:lnTo>
                    <a:pt x="93177" y="71754"/>
                  </a:lnTo>
                  <a:close/>
                </a:path>
                <a:path w="111759" h="109219">
                  <a:moveTo>
                    <a:pt x="93366" y="71435"/>
                  </a:moveTo>
                  <a:lnTo>
                    <a:pt x="92736" y="71689"/>
                  </a:lnTo>
                  <a:lnTo>
                    <a:pt x="93177" y="71754"/>
                  </a:lnTo>
                  <a:lnTo>
                    <a:pt x="93475" y="71663"/>
                  </a:lnTo>
                  <a:lnTo>
                    <a:pt x="93366" y="71435"/>
                  </a:lnTo>
                  <a:close/>
                </a:path>
                <a:path w="111759" h="109219">
                  <a:moveTo>
                    <a:pt x="92863" y="71486"/>
                  </a:moveTo>
                  <a:lnTo>
                    <a:pt x="92316" y="71627"/>
                  </a:lnTo>
                  <a:lnTo>
                    <a:pt x="92555" y="71663"/>
                  </a:lnTo>
                  <a:lnTo>
                    <a:pt x="92863" y="71486"/>
                  </a:lnTo>
                  <a:close/>
                </a:path>
                <a:path w="111759" h="109219">
                  <a:moveTo>
                    <a:pt x="87311" y="71120"/>
                  </a:moveTo>
                  <a:lnTo>
                    <a:pt x="86709" y="71374"/>
                  </a:lnTo>
                  <a:lnTo>
                    <a:pt x="86255" y="71500"/>
                  </a:lnTo>
                  <a:lnTo>
                    <a:pt x="82772" y="71500"/>
                  </a:lnTo>
                  <a:lnTo>
                    <a:pt x="82501" y="71627"/>
                  </a:lnTo>
                  <a:lnTo>
                    <a:pt x="92066" y="71627"/>
                  </a:lnTo>
                  <a:lnTo>
                    <a:pt x="93058" y="71374"/>
                  </a:lnTo>
                  <a:lnTo>
                    <a:pt x="87146" y="71374"/>
                  </a:lnTo>
                  <a:lnTo>
                    <a:pt x="87292" y="71247"/>
                  </a:lnTo>
                  <a:lnTo>
                    <a:pt x="87431" y="71247"/>
                  </a:lnTo>
                  <a:close/>
                </a:path>
                <a:path w="111759" h="109219">
                  <a:moveTo>
                    <a:pt x="97869" y="71374"/>
                  </a:moveTo>
                  <a:lnTo>
                    <a:pt x="95006" y="71374"/>
                  </a:lnTo>
                  <a:lnTo>
                    <a:pt x="94394" y="71627"/>
                  </a:lnTo>
                  <a:lnTo>
                    <a:pt x="97565" y="71627"/>
                  </a:lnTo>
                  <a:lnTo>
                    <a:pt x="97869" y="71374"/>
                  </a:lnTo>
                  <a:close/>
                </a:path>
                <a:path w="111759" h="109219">
                  <a:moveTo>
                    <a:pt x="82765" y="71500"/>
                  </a:moveTo>
                  <a:lnTo>
                    <a:pt x="82483" y="71500"/>
                  </a:lnTo>
                  <a:lnTo>
                    <a:pt x="82765" y="71500"/>
                  </a:lnTo>
                  <a:close/>
                </a:path>
                <a:path w="111759" h="109219">
                  <a:moveTo>
                    <a:pt x="86089" y="70866"/>
                  </a:moveTo>
                  <a:lnTo>
                    <a:pt x="85756" y="70993"/>
                  </a:lnTo>
                  <a:lnTo>
                    <a:pt x="85501" y="70993"/>
                  </a:lnTo>
                  <a:lnTo>
                    <a:pt x="85629" y="71500"/>
                  </a:lnTo>
                  <a:lnTo>
                    <a:pt x="86255" y="71500"/>
                  </a:lnTo>
                  <a:lnTo>
                    <a:pt x="86647" y="71247"/>
                  </a:lnTo>
                  <a:lnTo>
                    <a:pt x="86037" y="71247"/>
                  </a:lnTo>
                  <a:lnTo>
                    <a:pt x="86089" y="70866"/>
                  </a:lnTo>
                  <a:close/>
                </a:path>
                <a:path w="111759" h="109219">
                  <a:moveTo>
                    <a:pt x="94607" y="71247"/>
                  </a:moveTo>
                  <a:lnTo>
                    <a:pt x="93997" y="71500"/>
                  </a:lnTo>
                  <a:lnTo>
                    <a:pt x="94566" y="71319"/>
                  </a:lnTo>
                  <a:close/>
                </a:path>
                <a:path w="111759" h="109219">
                  <a:moveTo>
                    <a:pt x="94566" y="71319"/>
                  </a:moveTo>
                  <a:lnTo>
                    <a:pt x="94107" y="71500"/>
                  </a:lnTo>
                  <a:lnTo>
                    <a:pt x="94495" y="71446"/>
                  </a:lnTo>
                  <a:close/>
                </a:path>
                <a:path w="111759" h="109219">
                  <a:moveTo>
                    <a:pt x="93295" y="71374"/>
                  </a:moveTo>
                  <a:lnTo>
                    <a:pt x="93058" y="71374"/>
                  </a:lnTo>
                  <a:lnTo>
                    <a:pt x="92863" y="71486"/>
                  </a:lnTo>
                  <a:lnTo>
                    <a:pt x="93295" y="71374"/>
                  </a:lnTo>
                  <a:close/>
                </a:path>
                <a:path w="111759" h="109219">
                  <a:moveTo>
                    <a:pt x="97290" y="70230"/>
                  </a:moveTo>
                  <a:lnTo>
                    <a:pt x="95852" y="70866"/>
                  </a:lnTo>
                  <a:lnTo>
                    <a:pt x="95714" y="70866"/>
                  </a:lnTo>
                  <a:lnTo>
                    <a:pt x="94566" y="71319"/>
                  </a:lnTo>
                  <a:lnTo>
                    <a:pt x="95006" y="71374"/>
                  </a:lnTo>
                  <a:lnTo>
                    <a:pt x="97869" y="71374"/>
                  </a:lnTo>
                  <a:lnTo>
                    <a:pt x="98477" y="70866"/>
                  </a:lnTo>
                  <a:lnTo>
                    <a:pt x="99415" y="70358"/>
                  </a:lnTo>
                  <a:lnTo>
                    <a:pt x="97735" y="70358"/>
                  </a:lnTo>
                  <a:lnTo>
                    <a:pt x="97290" y="70230"/>
                  </a:lnTo>
                  <a:close/>
                </a:path>
                <a:path w="111759" h="109219">
                  <a:moveTo>
                    <a:pt x="88520" y="70612"/>
                  </a:moveTo>
                  <a:lnTo>
                    <a:pt x="87348" y="70866"/>
                  </a:lnTo>
                  <a:lnTo>
                    <a:pt x="87724" y="70993"/>
                  </a:lnTo>
                  <a:lnTo>
                    <a:pt x="87458" y="71247"/>
                  </a:lnTo>
                  <a:lnTo>
                    <a:pt x="87146" y="71374"/>
                  </a:lnTo>
                  <a:lnTo>
                    <a:pt x="93295" y="71374"/>
                  </a:lnTo>
                  <a:lnTo>
                    <a:pt x="94643" y="70919"/>
                  </a:lnTo>
                  <a:lnTo>
                    <a:pt x="88268" y="70866"/>
                  </a:lnTo>
                  <a:lnTo>
                    <a:pt x="88386" y="70690"/>
                  </a:lnTo>
                  <a:lnTo>
                    <a:pt x="88520" y="70612"/>
                  </a:lnTo>
                  <a:close/>
                </a:path>
                <a:path w="111759" h="109219">
                  <a:moveTo>
                    <a:pt x="82752" y="70489"/>
                  </a:moveTo>
                  <a:lnTo>
                    <a:pt x="81602" y="70866"/>
                  </a:lnTo>
                  <a:lnTo>
                    <a:pt x="81105" y="70866"/>
                  </a:lnTo>
                  <a:lnTo>
                    <a:pt x="80750" y="71081"/>
                  </a:lnTo>
                  <a:lnTo>
                    <a:pt x="80961" y="71120"/>
                  </a:lnTo>
                  <a:lnTo>
                    <a:pt x="79791" y="71374"/>
                  </a:lnTo>
                  <a:lnTo>
                    <a:pt x="84606" y="71374"/>
                  </a:lnTo>
                  <a:lnTo>
                    <a:pt x="83583" y="71247"/>
                  </a:lnTo>
                  <a:lnTo>
                    <a:pt x="84668" y="70866"/>
                  </a:lnTo>
                  <a:lnTo>
                    <a:pt x="81602" y="70866"/>
                  </a:lnTo>
                  <a:lnTo>
                    <a:pt x="81314" y="70739"/>
                  </a:lnTo>
                  <a:lnTo>
                    <a:pt x="85051" y="70731"/>
                  </a:lnTo>
                  <a:lnTo>
                    <a:pt x="85391" y="70612"/>
                  </a:lnTo>
                  <a:lnTo>
                    <a:pt x="82594" y="70612"/>
                  </a:lnTo>
                  <a:lnTo>
                    <a:pt x="82752" y="70489"/>
                  </a:lnTo>
                  <a:close/>
                </a:path>
                <a:path w="111759" h="109219">
                  <a:moveTo>
                    <a:pt x="28581" y="71120"/>
                  </a:moveTo>
                  <a:lnTo>
                    <a:pt x="28359" y="71247"/>
                  </a:lnTo>
                  <a:lnTo>
                    <a:pt x="28580" y="71247"/>
                  </a:lnTo>
                  <a:close/>
                </a:path>
                <a:path w="111759" h="109219">
                  <a:moveTo>
                    <a:pt x="86842" y="71120"/>
                  </a:moveTo>
                  <a:lnTo>
                    <a:pt x="86037" y="71247"/>
                  </a:lnTo>
                  <a:lnTo>
                    <a:pt x="86647" y="71247"/>
                  </a:lnTo>
                  <a:lnTo>
                    <a:pt x="86842" y="71120"/>
                  </a:lnTo>
                  <a:close/>
                </a:path>
                <a:path w="111759" h="109219">
                  <a:moveTo>
                    <a:pt x="27474" y="70739"/>
                  </a:moveTo>
                  <a:lnTo>
                    <a:pt x="26888" y="70739"/>
                  </a:lnTo>
                  <a:lnTo>
                    <a:pt x="26896" y="70993"/>
                  </a:lnTo>
                  <a:lnTo>
                    <a:pt x="26551" y="70993"/>
                  </a:lnTo>
                  <a:lnTo>
                    <a:pt x="26611" y="71190"/>
                  </a:lnTo>
                  <a:lnTo>
                    <a:pt x="26766" y="71120"/>
                  </a:lnTo>
                  <a:lnTo>
                    <a:pt x="27538" y="71120"/>
                  </a:lnTo>
                  <a:lnTo>
                    <a:pt x="27474" y="70739"/>
                  </a:lnTo>
                  <a:close/>
                </a:path>
                <a:path w="111759" h="109219">
                  <a:moveTo>
                    <a:pt x="30482" y="71004"/>
                  </a:moveTo>
                  <a:close/>
                </a:path>
                <a:path w="111759" h="109219">
                  <a:moveTo>
                    <a:pt x="30581" y="70734"/>
                  </a:moveTo>
                  <a:lnTo>
                    <a:pt x="30580" y="71120"/>
                  </a:lnTo>
                  <a:lnTo>
                    <a:pt x="30581" y="70734"/>
                  </a:lnTo>
                  <a:close/>
                </a:path>
                <a:path w="111759" h="109219">
                  <a:moveTo>
                    <a:pt x="95387" y="70731"/>
                  </a:moveTo>
                  <a:lnTo>
                    <a:pt x="94640" y="70993"/>
                  </a:lnTo>
                  <a:lnTo>
                    <a:pt x="94481" y="71120"/>
                  </a:lnTo>
                  <a:lnTo>
                    <a:pt x="94759" y="71120"/>
                  </a:lnTo>
                  <a:lnTo>
                    <a:pt x="95714" y="70866"/>
                  </a:lnTo>
                  <a:lnTo>
                    <a:pt x="95453" y="70866"/>
                  </a:lnTo>
                  <a:lnTo>
                    <a:pt x="95387" y="70731"/>
                  </a:lnTo>
                  <a:close/>
                </a:path>
                <a:path w="111759" h="109219">
                  <a:moveTo>
                    <a:pt x="81217" y="70612"/>
                  </a:moveTo>
                  <a:lnTo>
                    <a:pt x="80456" y="70919"/>
                  </a:lnTo>
                  <a:lnTo>
                    <a:pt x="80731" y="71077"/>
                  </a:lnTo>
                  <a:lnTo>
                    <a:pt x="81217" y="70612"/>
                  </a:lnTo>
                  <a:close/>
                </a:path>
                <a:path w="111759" h="109219">
                  <a:moveTo>
                    <a:pt x="30494" y="70866"/>
                  </a:moveTo>
                  <a:lnTo>
                    <a:pt x="30365" y="70866"/>
                  </a:lnTo>
                  <a:lnTo>
                    <a:pt x="30482" y="71004"/>
                  </a:lnTo>
                  <a:lnTo>
                    <a:pt x="30494" y="70866"/>
                  </a:lnTo>
                  <a:close/>
                </a:path>
                <a:path w="111759" h="109219">
                  <a:moveTo>
                    <a:pt x="28203" y="69723"/>
                  </a:moveTo>
                  <a:lnTo>
                    <a:pt x="26998" y="69723"/>
                  </a:lnTo>
                  <a:lnTo>
                    <a:pt x="26297" y="70866"/>
                  </a:lnTo>
                  <a:lnTo>
                    <a:pt x="26607" y="70993"/>
                  </a:lnTo>
                  <a:lnTo>
                    <a:pt x="26662" y="70739"/>
                  </a:lnTo>
                  <a:lnTo>
                    <a:pt x="27474" y="70739"/>
                  </a:lnTo>
                  <a:lnTo>
                    <a:pt x="27423" y="70485"/>
                  </a:lnTo>
                  <a:lnTo>
                    <a:pt x="28479" y="70485"/>
                  </a:lnTo>
                  <a:lnTo>
                    <a:pt x="28484" y="69976"/>
                  </a:lnTo>
                  <a:lnTo>
                    <a:pt x="28136" y="69976"/>
                  </a:lnTo>
                  <a:lnTo>
                    <a:pt x="28203" y="69723"/>
                  </a:lnTo>
                  <a:close/>
                </a:path>
                <a:path w="111759" h="109219">
                  <a:moveTo>
                    <a:pt x="30581" y="70485"/>
                  </a:moveTo>
                  <a:lnTo>
                    <a:pt x="29279" y="70993"/>
                  </a:lnTo>
                  <a:lnTo>
                    <a:pt x="30352" y="70993"/>
                  </a:lnTo>
                  <a:lnTo>
                    <a:pt x="30494" y="70866"/>
                  </a:lnTo>
                  <a:lnTo>
                    <a:pt x="30581" y="70612"/>
                  </a:lnTo>
                  <a:close/>
                </a:path>
                <a:path w="111759" h="109219">
                  <a:moveTo>
                    <a:pt x="87200" y="68706"/>
                  </a:moveTo>
                  <a:lnTo>
                    <a:pt x="86779" y="68706"/>
                  </a:lnTo>
                  <a:lnTo>
                    <a:pt x="86123" y="68834"/>
                  </a:lnTo>
                  <a:lnTo>
                    <a:pt x="87135" y="69088"/>
                  </a:lnTo>
                  <a:lnTo>
                    <a:pt x="82594" y="70612"/>
                  </a:lnTo>
                  <a:lnTo>
                    <a:pt x="85391" y="70612"/>
                  </a:lnTo>
                  <a:lnTo>
                    <a:pt x="85139" y="70993"/>
                  </a:lnTo>
                  <a:lnTo>
                    <a:pt x="85341" y="70982"/>
                  </a:lnTo>
                  <a:lnTo>
                    <a:pt x="86062" y="70866"/>
                  </a:lnTo>
                  <a:lnTo>
                    <a:pt x="86810" y="70358"/>
                  </a:lnTo>
                  <a:lnTo>
                    <a:pt x="87528" y="70358"/>
                  </a:lnTo>
                  <a:lnTo>
                    <a:pt x="87710" y="69976"/>
                  </a:lnTo>
                  <a:lnTo>
                    <a:pt x="88247" y="69850"/>
                  </a:lnTo>
                  <a:lnTo>
                    <a:pt x="88832" y="69850"/>
                  </a:lnTo>
                  <a:lnTo>
                    <a:pt x="89173" y="69723"/>
                  </a:lnTo>
                  <a:lnTo>
                    <a:pt x="89265" y="69469"/>
                  </a:lnTo>
                  <a:lnTo>
                    <a:pt x="89849" y="69215"/>
                  </a:lnTo>
                  <a:lnTo>
                    <a:pt x="89209" y="68961"/>
                  </a:lnTo>
                  <a:lnTo>
                    <a:pt x="87372" y="68961"/>
                  </a:lnTo>
                  <a:lnTo>
                    <a:pt x="87200" y="68706"/>
                  </a:lnTo>
                  <a:close/>
                </a:path>
                <a:path w="111759" h="109219">
                  <a:moveTo>
                    <a:pt x="94775" y="70866"/>
                  </a:moveTo>
                  <a:lnTo>
                    <a:pt x="94643" y="70919"/>
                  </a:lnTo>
                  <a:lnTo>
                    <a:pt x="94775" y="70866"/>
                  </a:lnTo>
                  <a:close/>
                </a:path>
                <a:path w="111759" h="109219">
                  <a:moveTo>
                    <a:pt x="88978" y="69976"/>
                  </a:moveTo>
                  <a:lnTo>
                    <a:pt x="89300" y="70358"/>
                  </a:lnTo>
                  <a:lnTo>
                    <a:pt x="89349" y="70504"/>
                  </a:lnTo>
                  <a:lnTo>
                    <a:pt x="88268" y="70866"/>
                  </a:lnTo>
                  <a:lnTo>
                    <a:pt x="94645" y="70866"/>
                  </a:lnTo>
                  <a:lnTo>
                    <a:pt x="94656" y="70612"/>
                  </a:lnTo>
                  <a:lnTo>
                    <a:pt x="95206" y="70358"/>
                  </a:lnTo>
                  <a:lnTo>
                    <a:pt x="90117" y="70358"/>
                  </a:lnTo>
                  <a:lnTo>
                    <a:pt x="88978" y="69976"/>
                  </a:lnTo>
                  <a:close/>
                </a:path>
                <a:path w="111759" h="109219">
                  <a:moveTo>
                    <a:pt x="92543" y="69088"/>
                  </a:moveTo>
                  <a:lnTo>
                    <a:pt x="92169" y="69283"/>
                  </a:lnTo>
                  <a:lnTo>
                    <a:pt x="91326" y="69723"/>
                  </a:lnTo>
                  <a:lnTo>
                    <a:pt x="90352" y="70230"/>
                  </a:lnTo>
                  <a:lnTo>
                    <a:pt x="95879" y="70230"/>
                  </a:lnTo>
                  <a:lnTo>
                    <a:pt x="95965" y="70485"/>
                  </a:lnTo>
                  <a:lnTo>
                    <a:pt x="95736" y="70485"/>
                  </a:lnTo>
                  <a:lnTo>
                    <a:pt x="95705" y="70619"/>
                  </a:lnTo>
                  <a:lnTo>
                    <a:pt x="95504" y="70690"/>
                  </a:lnTo>
                  <a:lnTo>
                    <a:pt x="95453" y="70866"/>
                  </a:lnTo>
                  <a:lnTo>
                    <a:pt x="95852" y="70866"/>
                  </a:lnTo>
                  <a:lnTo>
                    <a:pt x="96608" y="70358"/>
                  </a:lnTo>
                  <a:lnTo>
                    <a:pt x="96652" y="69596"/>
                  </a:lnTo>
                  <a:lnTo>
                    <a:pt x="92557" y="69596"/>
                  </a:lnTo>
                  <a:lnTo>
                    <a:pt x="92543" y="69088"/>
                  </a:lnTo>
                  <a:close/>
                </a:path>
                <a:path w="111759" h="109219">
                  <a:moveTo>
                    <a:pt x="28479" y="70504"/>
                  </a:moveTo>
                  <a:lnTo>
                    <a:pt x="28477" y="70739"/>
                  </a:lnTo>
                  <a:lnTo>
                    <a:pt x="28660" y="70612"/>
                  </a:lnTo>
                  <a:lnTo>
                    <a:pt x="28479" y="70504"/>
                  </a:lnTo>
                  <a:close/>
                </a:path>
                <a:path w="111759" h="109219">
                  <a:moveTo>
                    <a:pt x="30581" y="70612"/>
                  </a:moveTo>
                  <a:close/>
                </a:path>
                <a:path w="111759" h="109219">
                  <a:moveTo>
                    <a:pt x="90382" y="69976"/>
                  </a:moveTo>
                  <a:lnTo>
                    <a:pt x="90201" y="69976"/>
                  </a:lnTo>
                  <a:lnTo>
                    <a:pt x="90117" y="70358"/>
                  </a:lnTo>
                  <a:lnTo>
                    <a:pt x="95206" y="70358"/>
                  </a:lnTo>
                  <a:lnTo>
                    <a:pt x="95387" y="70731"/>
                  </a:lnTo>
                  <a:lnTo>
                    <a:pt x="95601" y="70358"/>
                  </a:lnTo>
                  <a:lnTo>
                    <a:pt x="95879" y="70230"/>
                  </a:lnTo>
                  <a:lnTo>
                    <a:pt x="90352" y="70230"/>
                  </a:lnTo>
                  <a:lnTo>
                    <a:pt x="90382" y="69976"/>
                  </a:lnTo>
                  <a:close/>
                </a:path>
                <a:path w="111759" h="109219">
                  <a:moveTo>
                    <a:pt x="28479" y="70485"/>
                  </a:moveTo>
                  <a:close/>
                </a:path>
                <a:path w="111759" h="109219">
                  <a:moveTo>
                    <a:pt x="83576" y="69850"/>
                  </a:moveTo>
                  <a:lnTo>
                    <a:pt x="82580" y="69976"/>
                  </a:lnTo>
                  <a:lnTo>
                    <a:pt x="82764" y="70480"/>
                  </a:lnTo>
                  <a:lnTo>
                    <a:pt x="83576" y="69850"/>
                  </a:lnTo>
                  <a:close/>
                </a:path>
                <a:path w="111759" h="109219">
                  <a:moveTo>
                    <a:pt x="102019" y="68199"/>
                  </a:moveTo>
                  <a:lnTo>
                    <a:pt x="100826" y="68199"/>
                  </a:lnTo>
                  <a:lnTo>
                    <a:pt x="99957" y="68961"/>
                  </a:lnTo>
                  <a:lnTo>
                    <a:pt x="99315" y="69342"/>
                  </a:lnTo>
                  <a:lnTo>
                    <a:pt x="98785" y="69469"/>
                  </a:lnTo>
                  <a:lnTo>
                    <a:pt x="98712" y="69850"/>
                  </a:lnTo>
                  <a:lnTo>
                    <a:pt x="97735" y="70358"/>
                  </a:lnTo>
                  <a:lnTo>
                    <a:pt x="99415" y="70358"/>
                  </a:lnTo>
                  <a:lnTo>
                    <a:pt x="100824" y="69596"/>
                  </a:lnTo>
                  <a:lnTo>
                    <a:pt x="101161" y="68834"/>
                  </a:lnTo>
                  <a:lnTo>
                    <a:pt x="101695" y="68579"/>
                  </a:lnTo>
                  <a:lnTo>
                    <a:pt x="102019" y="68199"/>
                  </a:lnTo>
                  <a:close/>
                </a:path>
                <a:path w="111759" h="109219">
                  <a:moveTo>
                    <a:pt x="90968" y="69596"/>
                  </a:moveTo>
                  <a:lnTo>
                    <a:pt x="90050" y="69596"/>
                  </a:lnTo>
                  <a:lnTo>
                    <a:pt x="89741" y="69678"/>
                  </a:lnTo>
                  <a:lnTo>
                    <a:pt x="89663" y="69976"/>
                  </a:lnTo>
                  <a:lnTo>
                    <a:pt x="89752" y="70230"/>
                  </a:lnTo>
                  <a:lnTo>
                    <a:pt x="90201" y="69976"/>
                  </a:lnTo>
                  <a:lnTo>
                    <a:pt x="90382" y="69976"/>
                  </a:lnTo>
                  <a:lnTo>
                    <a:pt x="90412" y="69723"/>
                  </a:lnTo>
                  <a:lnTo>
                    <a:pt x="90968" y="69596"/>
                  </a:lnTo>
                  <a:close/>
                </a:path>
                <a:path w="111759" h="109219">
                  <a:moveTo>
                    <a:pt x="28489" y="69469"/>
                  </a:moveTo>
                  <a:lnTo>
                    <a:pt x="28136" y="69976"/>
                  </a:lnTo>
                  <a:lnTo>
                    <a:pt x="28484" y="69976"/>
                  </a:lnTo>
                  <a:lnTo>
                    <a:pt x="28489" y="69469"/>
                  </a:lnTo>
                  <a:close/>
                </a:path>
                <a:path w="111759" h="109219">
                  <a:moveTo>
                    <a:pt x="88832" y="69850"/>
                  </a:moveTo>
                  <a:lnTo>
                    <a:pt x="88247" y="69850"/>
                  </a:lnTo>
                  <a:lnTo>
                    <a:pt x="88492" y="69976"/>
                  </a:lnTo>
                  <a:lnTo>
                    <a:pt x="88832" y="69850"/>
                  </a:lnTo>
                  <a:close/>
                </a:path>
                <a:path w="111759" h="109219">
                  <a:moveTo>
                    <a:pt x="26587" y="68961"/>
                  </a:moveTo>
                  <a:lnTo>
                    <a:pt x="26549" y="69342"/>
                  </a:lnTo>
                  <a:lnTo>
                    <a:pt x="26512" y="69850"/>
                  </a:lnTo>
                  <a:lnTo>
                    <a:pt x="26998" y="69723"/>
                  </a:lnTo>
                  <a:lnTo>
                    <a:pt x="28203" y="69723"/>
                  </a:lnTo>
                  <a:lnTo>
                    <a:pt x="28369" y="69088"/>
                  </a:lnTo>
                  <a:lnTo>
                    <a:pt x="26736" y="69088"/>
                  </a:lnTo>
                  <a:lnTo>
                    <a:pt x="26587" y="68961"/>
                  </a:lnTo>
                  <a:close/>
                </a:path>
                <a:path w="111759" h="109219">
                  <a:moveTo>
                    <a:pt x="91222" y="69283"/>
                  </a:moveTo>
                  <a:lnTo>
                    <a:pt x="90940" y="69596"/>
                  </a:lnTo>
                  <a:lnTo>
                    <a:pt x="91026" y="69850"/>
                  </a:lnTo>
                  <a:lnTo>
                    <a:pt x="91813" y="69469"/>
                  </a:lnTo>
                  <a:lnTo>
                    <a:pt x="91676" y="69469"/>
                  </a:lnTo>
                  <a:lnTo>
                    <a:pt x="91219" y="69342"/>
                  </a:lnTo>
                  <a:close/>
                </a:path>
                <a:path w="111759" h="109219">
                  <a:moveTo>
                    <a:pt x="98029" y="69215"/>
                  </a:moveTo>
                  <a:lnTo>
                    <a:pt x="97530" y="69215"/>
                  </a:lnTo>
                  <a:lnTo>
                    <a:pt x="97010" y="69723"/>
                  </a:lnTo>
                  <a:lnTo>
                    <a:pt x="97214" y="69596"/>
                  </a:lnTo>
                  <a:lnTo>
                    <a:pt x="97868" y="69342"/>
                  </a:lnTo>
                  <a:lnTo>
                    <a:pt x="98029" y="69215"/>
                  </a:lnTo>
                  <a:close/>
                </a:path>
                <a:path w="111759" h="109219">
                  <a:moveTo>
                    <a:pt x="97921" y="69342"/>
                  </a:moveTo>
                  <a:lnTo>
                    <a:pt x="97406" y="69723"/>
                  </a:lnTo>
                  <a:lnTo>
                    <a:pt x="97706" y="69596"/>
                  </a:lnTo>
                  <a:lnTo>
                    <a:pt x="97921" y="69342"/>
                  </a:lnTo>
                  <a:close/>
                </a:path>
                <a:path w="111759" h="109219">
                  <a:moveTo>
                    <a:pt x="92119" y="69309"/>
                  </a:moveTo>
                  <a:lnTo>
                    <a:pt x="91411" y="69678"/>
                  </a:lnTo>
                  <a:lnTo>
                    <a:pt x="92169" y="69342"/>
                  </a:lnTo>
                  <a:close/>
                </a:path>
                <a:path w="111759" h="109219">
                  <a:moveTo>
                    <a:pt x="94644" y="68706"/>
                  </a:moveTo>
                  <a:lnTo>
                    <a:pt x="94122" y="68706"/>
                  </a:lnTo>
                  <a:lnTo>
                    <a:pt x="93247" y="69088"/>
                  </a:lnTo>
                  <a:lnTo>
                    <a:pt x="93616" y="69215"/>
                  </a:lnTo>
                  <a:lnTo>
                    <a:pt x="92557" y="69596"/>
                  </a:lnTo>
                  <a:lnTo>
                    <a:pt x="96652" y="69596"/>
                  </a:lnTo>
                  <a:lnTo>
                    <a:pt x="97530" y="69215"/>
                  </a:lnTo>
                  <a:lnTo>
                    <a:pt x="98029" y="69215"/>
                  </a:lnTo>
                  <a:lnTo>
                    <a:pt x="94282" y="69088"/>
                  </a:lnTo>
                  <a:lnTo>
                    <a:pt x="94170" y="68877"/>
                  </a:lnTo>
                  <a:lnTo>
                    <a:pt x="94644" y="68706"/>
                  </a:lnTo>
                  <a:close/>
                </a:path>
                <a:path w="111759" h="109219">
                  <a:moveTo>
                    <a:pt x="99027" y="69088"/>
                  </a:moveTo>
                  <a:lnTo>
                    <a:pt x="98817" y="69088"/>
                  </a:lnTo>
                  <a:lnTo>
                    <a:pt x="98274" y="69469"/>
                  </a:lnTo>
                  <a:lnTo>
                    <a:pt x="99027" y="69088"/>
                  </a:lnTo>
                  <a:close/>
                </a:path>
                <a:path w="111759" h="109219">
                  <a:moveTo>
                    <a:pt x="90544" y="68579"/>
                  </a:moveTo>
                  <a:lnTo>
                    <a:pt x="89838" y="69469"/>
                  </a:lnTo>
                  <a:lnTo>
                    <a:pt x="90854" y="69215"/>
                  </a:lnTo>
                  <a:lnTo>
                    <a:pt x="91074" y="69088"/>
                  </a:lnTo>
                  <a:lnTo>
                    <a:pt x="90264" y="69088"/>
                  </a:lnTo>
                  <a:lnTo>
                    <a:pt x="90397" y="68706"/>
                  </a:lnTo>
                  <a:lnTo>
                    <a:pt x="90637" y="68706"/>
                  </a:lnTo>
                  <a:close/>
                </a:path>
                <a:path w="111759" h="109219">
                  <a:moveTo>
                    <a:pt x="92113" y="68925"/>
                  </a:moveTo>
                  <a:lnTo>
                    <a:pt x="91921" y="68961"/>
                  </a:lnTo>
                  <a:lnTo>
                    <a:pt x="91676" y="69469"/>
                  </a:lnTo>
                  <a:lnTo>
                    <a:pt x="91813" y="69469"/>
                  </a:lnTo>
                  <a:lnTo>
                    <a:pt x="92056" y="69342"/>
                  </a:lnTo>
                  <a:lnTo>
                    <a:pt x="92346" y="69088"/>
                  </a:lnTo>
                  <a:lnTo>
                    <a:pt x="92113" y="68925"/>
                  </a:lnTo>
                  <a:close/>
                </a:path>
                <a:path w="111759" h="109219">
                  <a:moveTo>
                    <a:pt x="97737" y="68224"/>
                  </a:moveTo>
                  <a:lnTo>
                    <a:pt x="97480" y="68411"/>
                  </a:lnTo>
                  <a:lnTo>
                    <a:pt x="97362" y="68706"/>
                  </a:lnTo>
                  <a:lnTo>
                    <a:pt x="97078" y="68750"/>
                  </a:lnTo>
                  <a:lnTo>
                    <a:pt x="96680" y="69088"/>
                  </a:lnTo>
                  <a:lnTo>
                    <a:pt x="98136" y="69088"/>
                  </a:lnTo>
                  <a:lnTo>
                    <a:pt x="98148" y="69435"/>
                  </a:lnTo>
                  <a:lnTo>
                    <a:pt x="98223" y="69215"/>
                  </a:lnTo>
                  <a:lnTo>
                    <a:pt x="98866" y="68961"/>
                  </a:lnTo>
                  <a:lnTo>
                    <a:pt x="98571" y="68961"/>
                  </a:lnTo>
                  <a:lnTo>
                    <a:pt x="98913" y="68706"/>
                  </a:lnTo>
                  <a:lnTo>
                    <a:pt x="97849" y="68706"/>
                  </a:lnTo>
                  <a:lnTo>
                    <a:pt x="97737" y="68224"/>
                  </a:lnTo>
                  <a:close/>
                </a:path>
                <a:path w="111759" h="109219">
                  <a:moveTo>
                    <a:pt x="101178" y="67437"/>
                  </a:moveTo>
                  <a:lnTo>
                    <a:pt x="98924" y="69342"/>
                  </a:lnTo>
                  <a:lnTo>
                    <a:pt x="100826" y="68199"/>
                  </a:lnTo>
                  <a:lnTo>
                    <a:pt x="102019" y="68199"/>
                  </a:lnTo>
                  <a:lnTo>
                    <a:pt x="102236" y="67945"/>
                  </a:lnTo>
                  <a:lnTo>
                    <a:pt x="101574" y="67945"/>
                  </a:lnTo>
                  <a:lnTo>
                    <a:pt x="101178" y="67437"/>
                  </a:lnTo>
                  <a:close/>
                </a:path>
                <a:path w="111759" h="109219">
                  <a:moveTo>
                    <a:pt x="91432" y="69050"/>
                  </a:moveTo>
                  <a:lnTo>
                    <a:pt x="91234" y="69088"/>
                  </a:lnTo>
                  <a:lnTo>
                    <a:pt x="91222" y="69283"/>
                  </a:lnTo>
                  <a:lnTo>
                    <a:pt x="91432" y="69050"/>
                  </a:lnTo>
                  <a:close/>
                </a:path>
                <a:path w="111759" h="109219">
                  <a:moveTo>
                    <a:pt x="27782" y="63753"/>
                  </a:moveTo>
                  <a:lnTo>
                    <a:pt x="26743" y="63753"/>
                  </a:lnTo>
                  <a:lnTo>
                    <a:pt x="26844" y="65150"/>
                  </a:lnTo>
                  <a:lnTo>
                    <a:pt x="26569" y="65150"/>
                  </a:lnTo>
                  <a:lnTo>
                    <a:pt x="26648" y="67183"/>
                  </a:lnTo>
                  <a:lnTo>
                    <a:pt x="26775" y="68072"/>
                  </a:lnTo>
                  <a:lnTo>
                    <a:pt x="26882" y="68452"/>
                  </a:lnTo>
                  <a:lnTo>
                    <a:pt x="26482" y="68452"/>
                  </a:lnTo>
                  <a:lnTo>
                    <a:pt x="26668" y="68579"/>
                  </a:lnTo>
                  <a:lnTo>
                    <a:pt x="26736" y="69088"/>
                  </a:lnTo>
                  <a:lnTo>
                    <a:pt x="28369" y="69088"/>
                  </a:lnTo>
                  <a:lnTo>
                    <a:pt x="28209" y="68325"/>
                  </a:lnTo>
                  <a:lnTo>
                    <a:pt x="27922" y="68224"/>
                  </a:lnTo>
                  <a:lnTo>
                    <a:pt x="27816" y="67310"/>
                  </a:lnTo>
                  <a:lnTo>
                    <a:pt x="30164" y="67310"/>
                  </a:lnTo>
                  <a:lnTo>
                    <a:pt x="30317" y="66675"/>
                  </a:lnTo>
                  <a:lnTo>
                    <a:pt x="29095" y="66675"/>
                  </a:lnTo>
                  <a:lnTo>
                    <a:pt x="28889" y="66421"/>
                  </a:lnTo>
                  <a:lnTo>
                    <a:pt x="28383" y="66421"/>
                  </a:lnTo>
                  <a:lnTo>
                    <a:pt x="28260" y="65659"/>
                  </a:lnTo>
                  <a:lnTo>
                    <a:pt x="28138" y="64516"/>
                  </a:lnTo>
                  <a:lnTo>
                    <a:pt x="28127" y="64262"/>
                  </a:lnTo>
                  <a:lnTo>
                    <a:pt x="27713" y="64262"/>
                  </a:lnTo>
                  <a:lnTo>
                    <a:pt x="27782" y="63753"/>
                  </a:lnTo>
                  <a:close/>
                </a:path>
                <a:path w="111759" h="109219">
                  <a:moveTo>
                    <a:pt x="91697" y="68727"/>
                  </a:moveTo>
                  <a:lnTo>
                    <a:pt x="90264" y="69088"/>
                  </a:lnTo>
                  <a:lnTo>
                    <a:pt x="91074" y="69088"/>
                  </a:lnTo>
                  <a:lnTo>
                    <a:pt x="91697" y="68727"/>
                  </a:lnTo>
                  <a:close/>
                </a:path>
                <a:path w="111759" h="109219">
                  <a:moveTo>
                    <a:pt x="100437" y="66421"/>
                  </a:moveTo>
                  <a:lnTo>
                    <a:pt x="97642" y="66421"/>
                  </a:lnTo>
                  <a:lnTo>
                    <a:pt x="97867" y="66548"/>
                  </a:lnTo>
                  <a:lnTo>
                    <a:pt x="97138" y="66928"/>
                  </a:lnTo>
                  <a:lnTo>
                    <a:pt x="97038" y="67310"/>
                  </a:lnTo>
                  <a:lnTo>
                    <a:pt x="96290" y="67437"/>
                  </a:lnTo>
                  <a:lnTo>
                    <a:pt x="95855" y="67818"/>
                  </a:lnTo>
                  <a:lnTo>
                    <a:pt x="95087" y="67945"/>
                  </a:lnTo>
                  <a:lnTo>
                    <a:pt x="95018" y="68325"/>
                  </a:lnTo>
                  <a:lnTo>
                    <a:pt x="95121" y="68625"/>
                  </a:lnTo>
                  <a:lnTo>
                    <a:pt x="94282" y="69088"/>
                  </a:lnTo>
                  <a:lnTo>
                    <a:pt x="96680" y="69088"/>
                  </a:lnTo>
                  <a:lnTo>
                    <a:pt x="96540" y="68834"/>
                  </a:lnTo>
                  <a:lnTo>
                    <a:pt x="97093" y="68738"/>
                  </a:lnTo>
                  <a:lnTo>
                    <a:pt x="97404" y="68475"/>
                  </a:lnTo>
                  <a:lnTo>
                    <a:pt x="97514" y="68325"/>
                  </a:lnTo>
                  <a:lnTo>
                    <a:pt x="97660" y="68259"/>
                  </a:lnTo>
                  <a:lnTo>
                    <a:pt x="97792" y="68199"/>
                  </a:lnTo>
                  <a:lnTo>
                    <a:pt x="98626" y="67818"/>
                  </a:lnTo>
                  <a:lnTo>
                    <a:pt x="99247" y="67818"/>
                  </a:lnTo>
                  <a:lnTo>
                    <a:pt x="99612" y="67564"/>
                  </a:lnTo>
                  <a:lnTo>
                    <a:pt x="99381" y="67564"/>
                  </a:lnTo>
                  <a:lnTo>
                    <a:pt x="99537" y="67437"/>
                  </a:lnTo>
                  <a:lnTo>
                    <a:pt x="98931" y="67437"/>
                  </a:lnTo>
                  <a:lnTo>
                    <a:pt x="100437" y="66421"/>
                  </a:lnTo>
                  <a:close/>
                </a:path>
                <a:path w="111759" h="109219">
                  <a:moveTo>
                    <a:pt x="91950" y="68475"/>
                  </a:moveTo>
                  <a:lnTo>
                    <a:pt x="91865" y="68706"/>
                  </a:lnTo>
                  <a:lnTo>
                    <a:pt x="91726" y="68724"/>
                  </a:lnTo>
                  <a:lnTo>
                    <a:pt x="91432" y="69050"/>
                  </a:lnTo>
                  <a:lnTo>
                    <a:pt x="91901" y="68961"/>
                  </a:lnTo>
                  <a:lnTo>
                    <a:pt x="91911" y="68706"/>
                  </a:lnTo>
                  <a:lnTo>
                    <a:pt x="92317" y="68579"/>
                  </a:lnTo>
                  <a:lnTo>
                    <a:pt x="93085" y="68579"/>
                  </a:lnTo>
                  <a:lnTo>
                    <a:pt x="91950" y="68475"/>
                  </a:lnTo>
                  <a:close/>
                </a:path>
                <a:path w="111759" h="109219">
                  <a:moveTo>
                    <a:pt x="88345" y="68325"/>
                  </a:moveTo>
                  <a:lnTo>
                    <a:pt x="87372" y="68961"/>
                  </a:lnTo>
                  <a:lnTo>
                    <a:pt x="89209" y="68961"/>
                  </a:lnTo>
                  <a:lnTo>
                    <a:pt x="90021" y="68706"/>
                  </a:lnTo>
                  <a:lnTo>
                    <a:pt x="88249" y="68706"/>
                  </a:lnTo>
                  <a:lnTo>
                    <a:pt x="88345" y="68325"/>
                  </a:lnTo>
                  <a:close/>
                </a:path>
                <a:path w="111759" h="109219">
                  <a:moveTo>
                    <a:pt x="91945" y="68909"/>
                  </a:moveTo>
                  <a:close/>
                </a:path>
                <a:path w="111759" h="109219">
                  <a:moveTo>
                    <a:pt x="92372" y="68834"/>
                  </a:moveTo>
                  <a:lnTo>
                    <a:pt x="91982" y="68834"/>
                  </a:lnTo>
                  <a:lnTo>
                    <a:pt x="92113" y="68925"/>
                  </a:lnTo>
                  <a:lnTo>
                    <a:pt x="92372" y="68834"/>
                  </a:lnTo>
                  <a:close/>
                </a:path>
                <a:path w="111759" h="109219">
                  <a:moveTo>
                    <a:pt x="93092" y="68579"/>
                  </a:moveTo>
                  <a:lnTo>
                    <a:pt x="92317" y="68579"/>
                  </a:lnTo>
                  <a:lnTo>
                    <a:pt x="92050" y="68724"/>
                  </a:lnTo>
                  <a:lnTo>
                    <a:pt x="91945" y="68909"/>
                  </a:lnTo>
                  <a:lnTo>
                    <a:pt x="92372" y="68834"/>
                  </a:lnTo>
                  <a:lnTo>
                    <a:pt x="93092" y="68579"/>
                  </a:lnTo>
                  <a:close/>
                </a:path>
                <a:path w="111759" h="109219">
                  <a:moveTo>
                    <a:pt x="28343" y="68766"/>
                  </a:moveTo>
                  <a:close/>
                </a:path>
                <a:path w="111759" h="109219">
                  <a:moveTo>
                    <a:pt x="91997" y="68325"/>
                  </a:moveTo>
                  <a:lnTo>
                    <a:pt x="90951" y="68325"/>
                  </a:lnTo>
                  <a:lnTo>
                    <a:pt x="90914" y="68625"/>
                  </a:lnTo>
                  <a:lnTo>
                    <a:pt x="90714" y="68724"/>
                  </a:lnTo>
                  <a:lnTo>
                    <a:pt x="91613" y="68738"/>
                  </a:lnTo>
                  <a:lnTo>
                    <a:pt x="91741" y="68706"/>
                  </a:lnTo>
                  <a:lnTo>
                    <a:pt x="91675" y="68579"/>
                  </a:lnTo>
                  <a:lnTo>
                    <a:pt x="91487" y="68452"/>
                  </a:lnTo>
                  <a:lnTo>
                    <a:pt x="91915" y="68362"/>
                  </a:lnTo>
                  <a:close/>
                </a:path>
                <a:path w="111759" h="109219">
                  <a:moveTo>
                    <a:pt x="30134" y="67437"/>
                  </a:moveTo>
                  <a:lnTo>
                    <a:pt x="28252" y="67437"/>
                  </a:lnTo>
                  <a:lnTo>
                    <a:pt x="28343" y="68766"/>
                  </a:lnTo>
                  <a:lnTo>
                    <a:pt x="28724" y="68072"/>
                  </a:lnTo>
                  <a:lnTo>
                    <a:pt x="29981" y="68072"/>
                  </a:lnTo>
                  <a:lnTo>
                    <a:pt x="30134" y="67437"/>
                  </a:lnTo>
                  <a:close/>
                </a:path>
                <a:path w="111759" h="109219">
                  <a:moveTo>
                    <a:pt x="97480" y="68411"/>
                  </a:moveTo>
                  <a:lnTo>
                    <a:pt x="97078" y="68750"/>
                  </a:lnTo>
                  <a:lnTo>
                    <a:pt x="97362" y="68706"/>
                  </a:lnTo>
                  <a:lnTo>
                    <a:pt x="97480" y="68411"/>
                  </a:lnTo>
                  <a:close/>
                </a:path>
                <a:path w="111759" h="109219">
                  <a:moveTo>
                    <a:pt x="90244" y="67437"/>
                  </a:moveTo>
                  <a:lnTo>
                    <a:pt x="90432" y="67818"/>
                  </a:lnTo>
                  <a:lnTo>
                    <a:pt x="89503" y="67818"/>
                  </a:lnTo>
                  <a:lnTo>
                    <a:pt x="89559" y="68072"/>
                  </a:lnTo>
                  <a:lnTo>
                    <a:pt x="89070" y="68325"/>
                  </a:lnTo>
                  <a:lnTo>
                    <a:pt x="88934" y="68579"/>
                  </a:lnTo>
                  <a:lnTo>
                    <a:pt x="88249" y="68706"/>
                  </a:lnTo>
                  <a:lnTo>
                    <a:pt x="90021" y="68706"/>
                  </a:lnTo>
                  <a:lnTo>
                    <a:pt x="90426" y="68579"/>
                  </a:lnTo>
                  <a:lnTo>
                    <a:pt x="90599" y="68452"/>
                  </a:lnTo>
                  <a:lnTo>
                    <a:pt x="90951" y="68325"/>
                  </a:lnTo>
                  <a:lnTo>
                    <a:pt x="91997" y="68325"/>
                  </a:lnTo>
                  <a:lnTo>
                    <a:pt x="92861" y="67945"/>
                  </a:lnTo>
                  <a:lnTo>
                    <a:pt x="90984" y="67945"/>
                  </a:lnTo>
                  <a:lnTo>
                    <a:pt x="90801" y="67564"/>
                  </a:lnTo>
                  <a:lnTo>
                    <a:pt x="90244" y="67437"/>
                  </a:lnTo>
                  <a:close/>
                </a:path>
                <a:path w="111759" h="109219">
                  <a:moveTo>
                    <a:pt x="99247" y="67818"/>
                  </a:moveTo>
                  <a:lnTo>
                    <a:pt x="98626" y="67818"/>
                  </a:lnTo>
                  <a:lnTo>
                    <a:pt x="97849" y="68706"/>
                  </a:lnTo>
                  <a:lnTo>
                    <a:pt x="98913" y="68706"/>
                  </a:lnTo>
                  <a:lnTo>
                    <a:pt x="99255" y="68452"/>
                  </a:lnTo>
                  <a:lnTo>
                    <a:pt x="98811" y="68452"/>
                  </a:lnTo>
                  <a:lnTo>
                    <a:pt x="99283" y="68072"/>
                  </a:lnTo>
                  <a:lnTo>
                    <a:pt x="98737" y="67945"/>
                  </a:lnTo>
                  <a:lnTo>
                    <a:pt x="99065" y="67945"/>
                  </a:lnTo>
                  <a:lnTo>
                    <a:pt x="99247" y="67818"/>
                  </a:lnTo>
                  <a:close/>
                </a:path>
                <a:path w="111759" h="109219">
                  <a:moveTo>
                    <a:pt x="93086" y="68579"/>
                  </a:moveTo>
                  <a:close/>
                </a:path>
                <a:path w="111759" h="109219">
                  <a:moveTo>
                    <a:pt x="94926" y="67437"/>
                  </a:moveTo>
                  <a:lnTo>
                    <a:pt x="92311" y="67437"/>
                  </a:lnTo>
                  <a:lnTo>
                    <a:pt x="90984" y="67945"/>
                  </a:lnTo>
                  <a:lnTo>
                    <a:pt x="92861" y="67945"/>
                  </a:lnTo>
                  <a:lnTo>
                    <a:pt x="92859" y="68411"/>
                  </a:lnTo>
                  <a:lnTo>
                    <a:pt x="93086" y="68579"/>
                  </a:lnTo>
                  <a:lnTo>
                    <a:pt x="93475" y="68199"/>
                  </a:lnTo>
                  <a:lnTo>
                    <a:pt x="94533" y="67818"/>
                  </a:lnTo>
                  <a:lnTo>
                    <a:pt x="94014" y="67818"/>
                  </a:lnTo>
                  <a:lnTo>
                    <a:pt x="94002" y="67564"/>
                  </a:lnTo>
                  <a:lnTo>
                    <a:pt x="94926" y="67437"/>
                  </a:lnTo>
                  <a:close/>
                </a:path>
                <a:path w="111759" h="109219">
                  <a:moveTo>
                    <a:pt x="92085" y="68325"/>
                  </a:moveTo>
                  <a:lnTo>
                    <a:pt x="91915" y="68362"/>
                  </a:lnTo>
                  <a:lnTo>
                    <a:pt x="91709" y="68452"/>
                  </a:lnTo>
                  <a:lnTo>
                    <a:pt x="91950" y="68475"/>
                  </a:lnTo>
                  <a:lnTo>
                    <a:pt x="92085" y="68325"/>
                  </a:lnTo>
                  <a:close/>
                </a:path>
                <a:path w="111759" h="109219">
                  <a:moveTo>
                    <a:pt x="99427" y="68325"/>
                  </a:moveTo>
                  <a:lnTo>
                    <a:pt x="98811" y="68452"/>
                  </a:lnTo>
                  <a:lnTo>
                    <a:pt x="99255" y="68452"/>
                  </a:lnTo>
                  <a:lnTo>
                    <a:pt x="99427" y="68325"/>
                  </a:lnTo>
                  <a:close/>
                </a:path>
                <a:path w="111759" h="109219">
                  <a:moveTo>
                    <a:pt x="97792" y="68199"/>
                  </a:moveTo>
                  <a:close/>
                </a:path>
                <a:path w="111759" h="109219">
                  <a:moveTo>
                    <a:pt x="30164" y="67310"/>
                  </a:moveTo>
                  <a:lnTo>
                    <a:pt x="27816" y="67310"/>
                  </a:lnTo>
                  <a:lnTo>
                    <a:pt x="27936" y="67564"/>
                  </a:lnTo>
                  <a:lnTo>
                    <a:pt x="28040" y="68199"/>
                  </a:lnTo>
                  <a:lnTo>
                    <a:pt x="28157" y="67945"/>
                  </a:lnTo>
                  <a:lnTo>
                    <a:pt x="28252" y="67437"/>
                  </a:lnTo>
                  <a:lnTo>
                    <a:pt x="30134" y="67437"/>
                  </a:lnTo>
                  <a:close/>
                </a:path>
                <a:path w="111759" h="109219">
                  <a:moveTo>
                    <a:pt x="31169" y="65531"/>
                  </a:moveTo>
                  <a:lnTo>
                    <a:pt x="30407" y="65531"/>
                  </a:lnTo>
                  <a:lnTo>
                    <a:pt x="30675" y="66167"/>
                  </a:lnTo>
                  <a:lnTo>
                    <a:pt x="30911" y="68072"/>
                  </a:lnTo>
                  <a:lnTo>
                    <a:pt x="31171" y="67299"/>
                  </a:lnTo>
                  <a:lnTo>
                    <a:pt x="31169" y="65531"/>
                  </a:lnTo>
                  <a:close/>
                </a:path>
                <a:path w="111759" h="109219">
                  <a:moveTo>
                    <a:pt x="89669" y="67691"/>
                  </a:moveTo>
                  <a:lnTo>
                    <a:pt x="89437" y="67691"/>
                  </a:lnTo>
                  <a:lnTo>
                    <a:pt x="89053" y="68072"/>
                  </a:lnTo>
                  <a:lnTo>
                    <a:pt x="89503" y="67818"/>
                  </a:lnTo>
                  <a:lnTo>
                    <a:pt x="90432" y="67818"/>
                  </a:lnTo>
                  <a:lnTo>
                    <a:pt x="89669" y="67691"/>
                  </a:lnTo>
                  <a:close/>
                </a:path>
                <a:path w="111759" h="109219">
                  <a:moveTo>
                    <a:pt x="103600" y="66928"/>
                  </a:moveTo>
                  <a:lnTo>
                    <a:pt x="102233" y="66928"/>
                  </a:lnTo>
                  <a:lnTo>
                    <a:pt x="101574" y="67945"/>
                  </a:lnTo>
                  <a:lnTo>
                    <a:pt x="102236" y="67945"/>
                  </a:lnTo>
                  <a:lnTo>
                    <a:pt x="102669" y="67437"/>
                  </a:lnTo>
                  <a:lnTo>
                    <a:pt x="103092" y="67437"/>
                  </a:lnTo>
                  <a:lnTo>
                    <a:pt x="103600" y="66928"/>
                  </a:lnTo>
                  <a:close/>
                </a:path>
                <a:path w="111759" h="109219">
                  <a:moveTo>
                    <a:pt x="94885" y="67691"/>
                  </a:moveTo>
                  <a:lnTo>
                    <a:pt x="94014" y="67818"/>
                  </a:lnTo>
                  <a:lnTo>
                    <a:pt x="94533" y="67818"/>
                  </a:lnTo>
                  <a:lnTo>
                    <a:pt x="94885" y="67691"/>
                  </a:lnTo>
                  <a:close/>
                </a:path>
                <a:path w="111759" h="109219">
                  <a:moveTo>
                    <a:pt x="93091" y="66675"/>
                  </a:moveTo>
                  <a:lnTo>
                    <a:pt x="91381" y="67183"/>
                  </a:lnTo>
                  <a:lnTo>
                    <a:pt x="91129" y="67299"/>
                  </a:lnTo>
                  <a:lnTo>
                    <a:pt x="91479" y="67691"/>
                  </a:lnTo>
                  <a:lnTo>
                    <a:pt x="92311" y="67437"/>
                  </a:lnTo>
                  <a:lnTo>
                    <a:pt x="95350" y="67437"/>
                  </a:lnTo>
                  <a:lnTo>
                    <a:pt x="95312" y="67183"/>
                  </a:lnTo>
                  <a:lnTo>
                    <a:pt x="96442" y="66801"/>
                  </a:lnTo>
                  <a:lnTo>
                    <a:pt x="93521" y="66801"/>
                  </a:lnTo>
                  <a:lnTo>
                    <a:pt x="93091" y="66675"/>
                  </a:lnTo>
                  <a:close/>
                </a:path>
                <a:path w="111759" h="109219">
                  <a:moveTo>
                    <a:pt x="95350" y="67437"/>
                  </a:moveTo>
                  <a:lnTo>
                    <a:pt x="94926" y="67437"/>
                  </a:lnTo>
                  <a:lnTo>
                    <a:pt x="94912" y="67691"/>
                  </a:lnTo>
                  <a:lnTo>
                    <a:pt x="95350" y="67437"/>
                  </a:lnTo>
                  <a:close/>
                </a:path>
                <a:path w="111759" h="109219">
                  <a:moveTo>
                    <a:pt x="100154" y="67437"/>
                  </a:moveTo>
                  <a:lnTo>
                    <a:pt x="99795" y="67437"/>
                  </a:lnTo>
                  <a:lnTo>
                    <a:pt x="99879" y="67691"/>
                  </a:lnTo>
                  <a:lnTo>
                    <a:pt x="100154" y="67437"/>
                  </a:lnTo>
                  <a:close/>
                </a:path>
                <a:path w="111759" h="109219">
                  <a:moveTo>
                    <a:pt x="103092" y="67437"/>
                  </a:moveTo>
                  <a:lnTo>
                    <a:pt x="102669" y="67437"/>
                  </a:lnTo>
                  <a:lnTo>
                    <a:pt x="102838" y="67691"/>
                  </a:lnTo>
                  <a:lnTo>
                    <a:pt x="103092" y="67437"/>
                  </a:lnTo>
                  <a:close/>
                </a:path>
                <a:path w="111759" h="109219">
                  <a:moveTo>
                    <a:pt x="30513" y="66556"/>
                  </a:moveTo>
                  <a:lnTo>
                    <a:pt x="30364" y="67564"/>
                  </a:lnTo>
                  <a:lnTo>
                    <a:pt x="30629" y="67437"/>
                  </a:lnTo>
                  <a:lnTo>
                    <a:pt x="30577" y="67183"/>
                  </a:lnTo>
                  <a:lnTo>
                    <a:pt x="30513" y="66556"/>
                  </a:lnTo>
                  <a:close/>
                </a:path>
                <a:path w="111759" h="109219">
                  <a:moveTo>
                    <a:pt x="100980" y="66675"/>
                  </a:moveTo>
                  <a:lnTo>
                    <a:pt x="99381" y="67564"/>
                  </a:lnTo>
                  <a:lnTo>
                    <a:pt x="99612" y="67564"/>
                  </a:lnTo>
                  <a:lnTo>
                    <a:pt x="99795" y="67437"/>
                  </a:lnTo>
                  <a:lnTo>
                    <a:pt x="100154" y="67437"/>
                  </a:lnTo>
                  <a:lnTo>
                    <a:pt x="100980" y="66675"/>
                  </a:lnTo>
                  <a:close/>
                </a:path>
                <a:path w="111759" h="109219">
                  <a:moveTo>
                    <a:pt x="102821" y="66040"/>
                  </a:moveTo>
                  <a:lnTo>
                    <a:pt x="102243" y="66548"/>
                  </a:lnTo>
                  <a:lnTo>
                    <a:pt x="101647" y="67183"/>
                  </a:lnTo>
                  <a:lnTo>
                    <a:pt x="101522" y="67564"/>
                  </a:lnTo>
                  <a:lnTo>
                    <a:pt x="101875" y="67183"/>
                  </a:lnTo>
                  <a:lnTo>
                    <a:pt x="102233" y="66928"/>
                  </a:lnTo>
                  <a:lnTo>
                    <a:pt x="103600" y="66928"/>
                  </a:lnTo>
                  <a:lnTo>
                    <a:pt x="103854" y="66675"/>
                  </a:lnTo>
                  <a:lnTo>
                    <a:pt x="102502" y="66675"/>
                  </a:lnTo>
                  <a:lnTo>
                    <a:pt x="102821" y="66040"/>
                  </a:lnTo>
                  <a:close/>
                </a:path>
                <a:path w="111759" h="109219">
                  <a:moveTo>
                    <a:pt x="100629" y="66311"/>
                  </a:moveTo>
                  <a:lnTo>
                    <a:pt x="99622" y="67042"/>
                  </a:lnTo>
                  <a:lnTo>
                    <a:pt x="99303" y="67437"/>
                  </a:lnTo>
                  <a:lnTo>
                    <a:pt x="99537" y="67437"/>
                  </a:lnTo>
                  <a:lnTo>
                    <a:pt x="100787" y="66421"/>
                  </a:lnTo>
                  <a:lnTo>
                    <a:pt x="100629" y="66311"/>
                  </a:lnTo>
                  <a:close/>
                </a:path>
                <a:path w="111759" h="109219">
                  <a:moveTo>
                    <a:pt x="97462" y="63500"/>
                  </a:moveTo>
                  <a:lnTo>
                    <a:pt x="96476" y="64262"/>
                  </a:lnTo>
                  <a:lnTo>
                    <a:pt x="96204" y="64516"/>
                  </a:lnTo>
                  <a:lnTo>
                    <a:pt x="96121" y="64897"/>
                  </a:lnTo>
                  <a:lnTo>
                    <a:pt x="95695" y="65024"/>
                  </a:lnTo>
                  <a:lnTo>
                    <a:pt x="95474" y="65150"/>
                  </a:lnTo>
                  <a:lnTo>
                    <a:pt x="95115" y="65277"/>
                  </a:lnTo>
                  <a:lnTo>
                    <a:pt x="95135" y="65786"/>
                  </a:lnTo>
                  <a:lnTo>
                    <a:pt x="93774" y="66167"/>
                  </a:lnTo>
                  <a:lnTo>
                    <a:pt x="93991" y="66558"/>
                  </a:lnTo>
                  <a:lnTo>
                    <a:pt x="93521" y="66801"/>
                  </a:lnTo>
                  <a:lnTo>
                    <a:pt x="96704" y="66801"/>
                  </a:lnTo>
                  <a:lnTo>
                    <a:pt x="96644" y="67183"/>
                  </a:lnTo>
                  <a:lnTo>
                    <a:pt x="97008" y="67310"/>
                  </a:lnTo>
                  <a:lnTo>
                    <a:pt x="96652" y="67183"/>
                  </a:lnTo>
                  <a:lnTo>
                    <a:pt x="96895" y="67055"/>
                  </a:lnTo>
                  <a:lnTo>
                    <a:pt x="96841" y="66801"/>
                  </a:lnTo>
                  <a:lnTo>
                    <a:pt x="97642" y="66421"/>
                  </a:lnTo>
                  <a:lnTo>
                    <a:pt x="100437" y="66421"/>
                  </a:lnTo>
                  <a:lnTo>
                    <a:pt x="100656" y="66294"/>
                  </a:lnTo>
                  <a:lnTo>
                    <a:pt x="100996" y="66068"/>
                  </a:lnTo>
                  <a:lnTo>
                    <a:pt x="101255" y="65786"/>
                  </a:lnTo>
                  <a:lnTo>
                    <a:pt x="97151" y="65786"/>
                  </a:lnTo>
                  <a:lnTo>
                    <a:pt x="97440" y="65404"/>
                  </a:lnTo>
                  <a:lnTo>
                    <a:pt x="97683" y="65002"/>
                  </a:lnTo>
                  <a:lnTo>
                    <a:pt x="98243" y="64516"/>
                  </a:lnTo>
                  <a:lnTo>
                    <a:pt x="98681" y="64516"/>
                  </a:lnTo>
                  <a:lnTo>
                    <a:pt x="98815" y="64389"/>
                  </a:lnTo>
                  <a:lnTo>
                    <a:pt x="97019" y="64389"/>
                  </a:lnTo>
                  <a:lnTo>
                    <a:pt x="97462" y="63500"/>
                  </a:lnTo>
                  <a:close/>
                </a:path>
                <a:path w="111759" h="109219">
                  <a:moveTo>
                    <a:pt x="96920" y="67042"/>
                  </a:moveTo>
                  <a:lnTo>
                    <a:pt x="96652" y="67183"/>
                  </a:lnTo>
                  <a:lnTo>
                    <a:pt x="97005" y="67299"/>
                  </a:lnTo>
                  <a:lnTo>
                    <a:pt x="96920" y="67042"/>
                  </a:lnTo>
                  <a:close/>
                </a:path>
                <a:path w="111759" h="109219">
                  <a:moveTo>
                    <a:pt x="30652" y="66722"/>
                  </a:moveTo>
                  <a:lnTo>
                    <a:pt x="30577" y="67183"/>
                  </a:lnTo>
                  <a:lnTo>
                    <a:pt x="30652" y="66722"/>
                  </a:lnTo>
                  <a:close/>
                </a:path>
                <a:path w="111759" h="109219">
                  <a:moveTo>
                    <a:pt x="106866" y="64516"/>
                  </a:moveTo>
                  <a:lnTo>
                    <a:pt x="105975" y="65531"/>
                  </a:lnTo>
                  <a:lnTo>
                    <a:pt x="105153" y="65531"/>
                  </a:lnTo>
                  <a:lnTo>
                    <a:pt x="105187" y="65786"/>
                  </a:lnTo>
                  <a:lnTo>
                    <a:pt x="104648" y="66421"/>
                  </a:lnTo>
                  <a:lnTo>
                    <a:pt x="105131" y="66421"/>
                  </a:lnTo>
                  <a:lnTo>
                    <a:pt x="104847" y="66928"/>
                  </a:lnTo>
                  <a:lnTo>
                    <a:pt x="105582" y="65659"/>
                  </a:lnTo>
                  <a:lnTo>
                    <a:pt x="106480" y="65531"/>
                  </a:lnTo>
                  <a:lnTo>
                    <a:pt x="106866" y="64516"/>
                  </a:lnTo>
                  <a:close/>
                </a:path>
                <a:path w="111759" h="109219">
                  <a:moveTo>
                    <a:pt x="28561" y="64135"/>
                  </a:moveTo>
                  <a:lnTo>
                    <a:pt x="28851" y="65786"/>
                  </a:lnTo>
                  <a:lnTo>
                    <a:pt x="29095" y="66675"/>
                  </a:lnTo>
                  <a:lnTo>
                    <a:pt x="30317" y="66675"/>
                  </a:lnTo>
                  <a:lnTo>
                    <a:pt x="30293" y="65913"/>
                  </a:lnTo>
                  <a:lnTo>
                    <a:pt x="29940" y="65659"/>
                  </a:lnTo>
                  <a:lnTo>
                    <a:pt x="30087" y="65582"/>
                  </a:lnTo>
                  <a:lnTo>
                    <a:pt x="30135" y="65277"/>
                  </a:lnTo>
                  <a:lnTo>
                    <a:pt x="28958" y="65277"/>
                  </a:lnTo>
                  <a:lnTo>
                    <a:pt x="28561" y="64135"/>
                  </a:lnTo>
                  <a:close/>
                </a:path>
                <a:path w="111759" h="109219">
                  <a:moveTo>
                    <a:pt x="108729" y="60325"/>
                  </a:moveTo>
                  <a:lnTo>
                    <a:pt x="107043" y="60325"/>
                  </a:lnTo>
                  <a:lnTo>
                    <a:pt x="106271" y="61849"/>
                  </a:lnTo>
                  <a:lnTo>
                    <a:pt x="102502" y="66675"/>
                  </a:lnTo>
                  <a:lnTo>
                    <a:pt x="103854" y="66675"/>
                  </a:lnTo>
                  <a:lnTo>
                    <a:pt x="104489" y="66040"/>
                  </a:lnTo>
                  <a:lnTo>
                    <a:pt x="104783" y="66040"/>
                  </a:lnTo>
                  <a:lnTo>
                    <a:pt x="105153" y="65531"/>
                  </a:lnTo>
                  <a:lnTo>
                    <a:pt x="105378" y="65531"/>
                  </a:lnTo>
                  <a:lnTo>
                    <a:pt x="104937" y="65404"/>
                  </a:lnTo>
                  <a:lnTo>
                    <a:pt x="106003" y="64262"/>
                  </a:lnTo>
                  <a:lnTo>
                    <a:pt x="106295" y="63753"/>
                  </a:lnTo>
                  <a:lnTo>
                    <a:pt x="106330" y="63246"/>
                  </a:lnTo>
                  <a:lnTo>
                    <a:pt x="106854" y="63246"/>
                  </a:lnTo>
                  <a:lnTo>
                    <a:pt x="107134" y="62865"/>
                  </a:lnTo>
                  <a:lnTo>
                    <a:pt x="106833" y="62865"/>
                  </a:lnTo>
                  <a:lnTo>
                    <a:pt x="107081" y="62484"/>
                  </a:lnTo>
                  <a:lnTo>
                    <a:pt x="107492" y="62102"/>
                  </a:lnTo>
                  <a:lnTo>
                    <a:pt x="107212" y="62102"/>
                  </a:lnTo>
                  <a:lnTo>
                    <a:pt x="108107" y="60451"/>
                  </a:lnTo>
                  <a:lnTo>
                    <a:pt x="108750" y="60451"/>
                  </a:lnTo>
                  <a:close/>
                </a:path>
                <a:path w="111759" h="109219">
                  <a:moveTo>
                    <a:pt x="100604" y="66294"/>
                  </a:moveTo>
                  <a:lnTo>
                    <a:pt x="100256" y="66558"/>
                  </a:lnTo>
                  <a:lnTo>
                    <a:pt x="100598" y="66332"/>
                  </a:lnTo>
                  <a:close/>
                </a:path>
                <a:path w="111759" h="109219">
                  <a:moveTo>
                    <a:pt x="93642" y="66204"/>
                  </a:moveTo>
                  <a:lnTo>
                    <a:pt x="93320" y="66294"/>
                  </a:lnTo>
                  <a:lnTo>
                    <a:pt x="93159" y="66548"/>
                  </a:lnTo>
                  <a:lnTo>
                    <a:pt x="93642" y="66204"/>
                  </a:lnTo>
                  <a:close/>
                </a:path>
                <a:path w="111759" h="109219">
                  <a:moveTo>
                    <a:pt x="28793" y="66302"/>
                  </a:moveTo>
                  <a:lnTo>
                    <a:pt x="28383" y="66421"/>
                  </a:lnTo>
                  <a:lnTo>
                    <a:pt x="28889" y="66421"/>
                  </a:lnTo>
                  <a:close/>
                </a:path>
                <a:path w="111759" h="109219">
                  <a:moveTo>
                    <a:pt x="104783" y="66040"/>
                  </a:moveTo>
                  <a:lnTo>
                    <a:pt x="104489" y="66040"/>
                  </a:lnTo>
                  <a:lnTo>
                    <a:pt x="104505" y="66421"/>
                  </a:lnTo>
                  <a:lnTo>
                    <a:pt x="104783" y="66040"/>
                  </a:lnTo>
                  <a:close/>
                </a:path>
                <a:path w="111759" h="109219">
                  <a:moveTo>
                    <a:pt x="100656" y="66294"/>
                  </a:moveTo>
                  <a:close/>
                </a:path>
                <a:path w="111759" h="109219">
                  <a:moveTo>
                    <a:pt x="28707" y="65786"/>
                  </a:moveTo>
                  <a:lnTo>
                    <a:pt x="28595" y="65968"/>
                  </a:lnTo>
                  <a:lnTo>
                    <a:pt x="28712" y="66294"/>
                  </a:lnTo>
                  <a:lnTo>
                    <a:pt x="28707" y="65786"/>
                  </a:lnTo>
                  <a:close/>
                </a:path>
                <a:path w="111759" h="109219">
                  <a:moveTo>
                    <a:pt x="102618" y="65024"/>
                  </a:moveTo>
                  <a:lnTo>
                    <a:pt x="101902" y="65024"/>
                  </a:lnTo>
                  <a:lnTo>
                    <a:pt x="101239" y="66040"/>
                  </a:lnTo>
                  <a:lnTo>
                    <a:pt x="102082" y="65531"/>
                  </a:lnTo>
                  <a:lnTo>
                    <a:pt x="102682" y="65277"/>
                  </a:lnTo>
                  <a:lnTo>
                    <a:pt x="102544" y="65150"/>
                  </a:lnTo>
                  <a:close/>
                </a:path>
                <a:path w="111759" h="109219">
                  <a:moveTo>
                    <a:pt x="99722" y="64135"/>
                  </a:moveTo>
                  <a:lnTo>
                    <a:pt x="98511" y="64770"/>
                  </a:lnTo>
                  <a:lnTo>
                    <a:pt x="97903" y="65277"/>
                  </a:lnTo>
                  <a:lnTo>
                    <a:pt x="97151" y="65786"/>
                  </a:lnTo>
                  <a:lnTo>
                    <a:pt x="97995" y="65786"/>
                  </a:lnTo>
                  <a:lnTo>
                    <a:pt x="98125" y="65404"/>
                  </a:lnTo>
                  <a:lnTo>
                    <a:pt x="98774" y="64897"/>
                  </a:lnTo>
                  <a:lnTo>
                    <a:pt x="99181" y="64516"/>
                  </a:lnTo>
                  <a:lnTo>
                    <a:pt x="99348" y="64516"/>
                  </a:lnTo>
                  <a:lnTo>
                    <a:pt x="99722" y="64135"/>
                  </a:lnTo>
                  <a:close/>
                </a:path>
                <a:path w="111759" h="109219">
                  <a:moveTo>
                    <a:pt x="99355" y="65024"/>
                  </a:moveTo>
                  <a:lnTo>
                    <a:pt x="98653" y="65024"/>
                  </a:lnTo>
                  <a:lnTo>
                    <a:pt x="97995" y="65786"/>
                  </a:lnTo>
                  <a:lnTo>
                    <a:pt x="98432" y="65786"/>
                  </a:lnTo>
                  <a:lnTo>
                    <a:pt x="98533" y="65599"/>
                  </a:lnTo>
                  <a:lnTo>
                    <a:pt x="98666" y="65531"/>
                  </a:lnTo>
                  <a:lnTo>
                    <a:pt x="99355" y="65024"/>
                  </a:lnTo>
                  <a:close/>
                </a:path>
                <a:path w="111759" h="109219">
                  <a:moveTo>
                    <a:pt x="103611" y="63753"/>
                  </a:moveTo>
                  <a:lnTo>
                    <a:pt x="100636" y="63753"/>
                  </a:lnTo>
                  <a:lnTo>
                    <a:pt x="99454" y="65150"/>
                  </a:lnTo>
                  <a:lnTo>
                    <a:pt x="98432" y="65786"/>
                  </a:lnTo>
                  <a:lnTo>
                    <a:pt x="101255" y="65786"/>
                  </a:lnTo>
                  <a:lnTo>
                    <a:pt x="101902" y="65024"/>
                  </a:lnTo>
                  <a:lnTo>
                    <a:pt x="102618" y="65024"/>
                  </a:lnTo>
                  <a:lnTo>
                    <a:pt x="102911" y="64516"/>
                  </a:lnTo>
                  <a:lnTo>
                    <a:pt x="103291" y="64135"/>
                  </a:lnTo>
                  <a:lnTo>
                    <a:pt x="103624" y="64008"/>
                  </a:lnTo>
                  <a:lnTo>
                    <a:pt x="103611" y="63753"/>
                  </a:lnTo>
                  <a:close/>
                </a:path>
                <a:path w="111759" h="109219">
                  <a:moveTo>
                    <a:pt x="32294" y="63241"/>
                  </a:moveTo>
                  <a:lnTo>
                    <a:pt x="32252" y="64643"/>
                  </a:lnTo>
                  <a:lnTo>
                    <a:pt x="32127" y="65659"/>
                  </a:lnTo>
                  <a:lnTo>
                    <a:pt x="32650" y="65531"/>
                  </a:lnTo>
                  <a:lnTo>
                    <a:pt x="32294" y="63241"/>
                  </a:lnTo>
                  <a:close/>
                </a:path>
                <a:path w="111759" h="109219">
                  <a:moveTo>
                    <a:pt x="30765" y="61849"/>
                  </a:moveTo>
                  <a:lnTo>
                    <a:pt x="30001" y="61849"/>
                  </a:lnTo>
                  <a:lnTo>
                    <a:pt x="30478" y="64008"/>
                  </a:lnTo>
                  <a:lnTo>
                    <a:pt x="30051" y="64177"/>
                  </a:lnTo>
                  <a:lnTo>
                    <a:pt x="30181" y="64220"/>
                  </a:lnTo>
                  <a:lnTo>
                    <a:pt x="30280" y="64389"/>
                  </a:lnTo>
                  <a:lnTo>
                    <a:pt x="30174" y="65223"/>
                  </a:lnTo>
                  <a:lnTo>
                    <a:pt x="30403" y="65582"/>
                  </a:lnTo>
                  <a:lnTo>
                    <a:pt x="31169" y="65531"/>
                  </a:lnTo>
                  <a:lnTo>
                    <a:pt x="31212" y="64770"/>
                  </a:lnTo>
                  <a:lnTo>
                    <a:pt x="31026" y="64770"/>
                  </a:lnTo>
                  <a:lnTo>
                    <a:pt x="30902" y="64135"/>
                  </a:lnTo>
                  <a:lnTo>
                    <a:pt x="30852" y="61975"/>
                  </a:lnTo>
                  <a:close/>
                </a:path>
                <a:path w="111759" h="109219">
                  <a:moveTo>
                    <a:pt x="30179" y="60071"/>
                  </a:moveTo>
                  <a:lnTo>
                    <a:pt x="27720" y="60071"/>
                  </a:lnTo>
                  <a:lnTo>
                    <a:pt x="27965" y="60325"/>
                  </a:lnTo>
                  <a:lnTo>
                    <a:pt x="28118" y="60960"/>
                  </a:lnTo>
                  <a:lnTo>
                    <a:pt x="28226" y="61214"/>
                  </a:lnTo>
                  <a:lnTo>
                    <a:pt x="28384" y="61341"/>
                  </a:lnTo>
                  <a:lnTo>
                    <a:pt x="28494" y="62484"/>
                  </a:lnTo>
                  <a:lnTo>
                    <a:pt x="28619" y="63119"/>
                  </a:lnTo>
                  <a:lnTo>
                    <a:pt x="28797" y="63626"/>
                  </a:lnTo>
                  <a:lnTo>
                    <a:pt x="28958" y="65277"/>
                  </a:lnTo>
                  <a:lnTo>
                    <a:pt x="30135" y="65277"/>
                  </a:lnTo>
                  <a:lnTo>
                    <a:pt x="29948" y="64262"/>
                  </a:lnTo>
                  <a:lnTo>
                    <a:pt x="29888" y="63500"/>
                  </a:lnTo>
                  <a:lnTo>
                    <a:pt x="29734" y="63500"/>
                  </a:lnTo>
                  <a:lnTo>
                    <a:pt x="29597" y="63373"/>
                  </a:lnTo>
                  <a:lnTo>
                    <a:pt x="29653" y="62229"/>
                  </a:lnTo>
                  <a:lnTo>
                    <a:pt x="30001" y="61849"/>
                  </a:lnTo>
                  <a:lnTo>
                    <a:pt x="30765" y="61849"/>
                  </a:lnTo>
                  <a:lnTo>
                    <a:pt x="30431" y="60833"/>
                  </a:lnTo>
                  <a:lnTo>
                    <a:pt x="30179" y="60071"/>
                  </a:lnTo>
                  <a:close/>
                </a:path>
                <a:path w="111759" h="109219">
                  <a:moveTo>
                    <a:pt x="98169" y="65002"/>
                  </a:moveTo>
                  <a:lnTo>
                    <a:pt x="97880" y="65277"/>
                  </a:lnTo>
                  <a:lnTo>
                    <a:pt x="98091" y="65150"/>
                  </a:lnTo>
                  <a:lnTo>
                    <a:pt x="98169" y="65002"/>
                  </a:lnTo>
                  <a:close/>
                </a:path>
                <a:path w="111759" h="109219">
                  <a:moveTo>
                    <a:pt x="102910" y="65024"/>
                  </a:moveTo>
                  <a:lnTo>
                    <a:pt x="102544" y="65150"/>
                  </a:lnTo>
                  <a:lnTo>
                    <a:pt x="102796" y="65150"/>
                  </a:lnTo>
                  <a:close/>
                </a:path>
                <a:path w="111759" h="109219">
                  <a:moveTo>
                    <a:pt x="99703" y="64516"/>
                  </a:moveTo>
                  <a:lnTo>
                    <a:pt x="99181" y="64516"/>
                  </a:lnTo>
                  <a:lnTo>
                    <a:pt x="99115" y="65024"/>
                  </a:lnTo>
                  <a:lnTo>
                    <a:pt x="99703" y="64516"/>
                  </a:lnTo>
                  <a:close/>
                </a:path>
                <a:path w="111759" h="109219">
                  <a:moveTo>
                    <a:pt x="98681" y="64516"/>
                  </a:moveTo>
                  <a:lnTo>
                    <a:pt x="98243" y="64516"/>
                  </a:lnTo>
                  <a:lnTo>
                    <a:pt x="98292" y="64770"/>
                  </a:lnTo>
                  <a:lnTo>
                    <a:pt x="98169" y="65002"/>
                  </a:lnTo>
                  <a:lnTo>
                    <a:pt x="98681" y="64516"/>
                  </a:lnTo>
                  <a:close/>
                </a:path>
                <a:path w="111759" h="109219">
                  <a:moveTo>
                    <a:pt x="31276" y="63626"/>
                  </a:moveTo>
                  <a:lnTo>
                    <a:pt x="30972" y="64135"/>
                  </a:lnTo>
                  <a:lnTo>
                    <a:pt x="31026" y="64770"/>
                  </a:lnTo>
                  <a:lnTo>
                    <a:pt x="31212" y="64770"/>
                  </a:lnTo>
                  <a:lnTo>
                    <a:pt x="31276" y="63626"/>
                  </a:lnTo>
                  <a:close/>
                </a:path>
                <a:path w="111759" h="109219">
                  <a:moveTo>
                    <a:pt x="25808" y="61087"/>
                  </a:moveTo>
                  <a:lnTo>
                    <a:pt x="25937" y="61595"/>
                  </a:lnTo>
                  <a:lnTo>
                    <a:pt x="26389" y="61975"/>
                  </a:lnTo>
                  <a:lnTo>
                    <a:pt x="25998" y="61975"/>
                  </a:lnTo>
                  <a:lnTo>
                    <a:pt x="26310" y="63003"/>
                  </a:lnTo>
                  <a:lnTo>
                    <a:pt x="26511" y="63147"/>
                  </a:lnTo>
                  <a:lnTo>
                    <a:pt x="26611" y="63373"/>
                  </a:lnTo>
                  <a:lnTo>
                    <a:pt x="26498" y="63753"/>
                  </a:lnTo>
                  <a:lnTo>
                    <a:pt x="26375" y="64389"/>
                  </a:lnTo>
                  <a:lnTo>
                    <a:pt x="26743" y="63753"/>
                  </a:lnTo>
                  <a:lnTo>
                    <a:pt x="27782" y="63753"/>
                  </a:lnTo>
                  <a:lnTo>
                    <a:pt x="27834" y="63373"/>
                  </a:lnTo>
                  <a:lnTo>
                    <a:pt x="27489" y="63373"/>
                  </a:lnTo>
                  <a:lnTo>
                    <a:pt x="27379" y="62102"/>
                  </a:lnTo>
                  <a:lnTo>
                    <a:pt x="27628" y="62102"/>
                  </a:lnTo>
                  <a:lnTo>
                    <a:pt x="27542" y="61849"/>
                  </a:lnTo>
                  <a:lnTo>
                    <a:pt x="27963" y="61849"/>
                  </a:lnTo>
                  <a:lnTo>
                    <a:pt x="26955" y="61722"/>
                  </a:lnTo>
                  <a:lnTo>
                    <a:pt x="26762" y="61595"/>
                  </a:lnTo>
                  <a:lnTo>
                    <a:pt x="26658" y="61341"/>
                  </a:lnTo>
                  <a:lnTo>
                    <a:pt x="26035" y="61341"/>
                  </a:lnTo>
                  <a:lnTo>
                    <a:pt x="25808" y="61087"/>
                  </a:lnTo>
                  <a:close/>
                </a:path>
                <a:path w="111759" h="109219">
                  <a:moveTo>
                    <a:pt x="98865" y="61849"/>
                  </a:moveTo>
                  <a:lnTo>
                    <a:pt x="97019" y="64389"/>
                  </a:lnTo>
                  <a:lnTo>
                    <a:pt x="98815" y="64389"/>
                  </a:lnTo>
                  <a:lnTo>
                    <a:pt x="99349" y="63880"/>
                  </a:lnTo>
                  <a:lnTo>
                    <a:pt x="99592" y="63500"/>
                  </a:lnTo>
                  <a:lnTo>
                    <a:pt x="99400" y="63373"/>
                  </a:lnTo>
                  <a:lnTo>
                    <a:pt x="100507" y="62865"/>
                  </a:lnTo>
                  <a:lnTo>
                    <a:pt x="100862" y="62356"/>
                  </a:lnTo>
                  <a:lnTo>
                    <a:pt x="98893" y="62356"/>
                  </a:lnTo>
                  <a:lnTo>
                    <a:pt x="98865" y="61849"/>
                  </a:lnTo>
                  <a:close/>
                </a:path>
                <a:path w="111759" h="109219">
                  <a:moveTo>
                    <a:pt x="28097" y="63500"/>
                  </a:moveTo>
                  <a:lnTo>
                    <a:pt x="27713" y="64262"/>
                  </a:lnTo>
                  <a:lnTo>
                    <a:pt x="28127" y="64262"/>
                  </a:lnTo>
                  <a:lnTo>
                    <a:pt x="28097" y="63500"/>
                  </a:lnTo>
                  <a:close/>
                </a:path>
                <a:path w="111759" h="109219">
                  <a:moveTo>
                    <a:pt x="28797" y="63626"/>
                  </a:moveTo>
                  <a:lnTo>
                    <a:pt x="28317" y="63626"/>
                  </a:lnTo>
                  <a:lnTo>
                    <a:pt x="28670" y="64262"/>
                  </a:lnTo>
                  <a:lnTo>
                    <a:pt x="28797" y="63626"/>
                  </a:lnTo>
                  <a:close/>
                </a:path>
                <a:path w="111759" h="109219">
                  <a:moveTo>
                    <a:pt x="29940" y="64220"/>
                  </a:moveTo>
                  <a:close/>
                </a:path>
                <a:path w="111759" h="109219">
                  <a:moveTo>
                    <a:pt x="100443" y="62992"/>
                  </a:moveTo>
                  <a:lnTo>
                    <a:pt x="99518" y="64008"/>
                  </a:lnTo>
                  <a:lnTo>
                    <a:pt x="100636" y="63753"/>
                  </a:lnTo>
                  <a:lnTo>
                    <a:pt x="103611" y="63753"/>
                  </a:lnTo>
                  <a:lnTo>
                    <a:pt x="103830" y="63500"/>
                  </a:lnTo>
                  <a:lnTo>
                    <a:pt x="100933" y="63500"/>
                  </a:lnTo>
                  <a:lnTo>
                    <a:pt x="100191" y="63373"/>
                  </a:lnTo>
                  <a:lnTo>
                    <a:pt x="100443" y="62992"/>
                  </a:lnTo>
                  <a:close/>
                </a:path>
                <a:path w="111759" h="109219">
                  <a:moveTo>
                    <a:pt x="104539" y="63147"/>
                  </a:moveTo>
                  <a:lnTo>
                    <a:pt x="103931" y="63373"/>
                  </a:lnTo>
                  <a:lnTo>
                    <a:pt x="103968" y="63753"/>
                  </a:lnTo>
                  <a:lnTo>
                    <a:pt x="104119" y="63753"/>
                  </a:lnTo>
                  <a:lnTo>
                    <a:pt x="104416" y="63373"/>
                  </a:lnTo>
                  <a:lnTo>
                    <a:pt x="104539" y="63147"/>
                  </a:lnTo>
                  <a:close/>
                </a:path>
                <a:path w="111759" h="109219">
                  <a:moveTo>
                    <a:pt x="106854" y="63246"/>
                  </a:moveTo>
                  <a:lnTo>
                    <a:pt x="106565" y="63246"/>
                  </a:lnTo>
                  <a:lnTo>
                    <a:pt x="106480" y="63753"/>
                  </a:lnTo>
                  <a:lnTo>
                    <a:pt x="106854" y="63246"/>
                  </a:lnTo>
                  <a:close/>
                </a:path>
                <a:path w="111759" h="109219">
                  <a:moveTo>
                    <a:pt x="28071" y="63119"/>
                  </a:moveTo>
                  <a:lnTo>
                    <a:pt x="28207" y="63626"/>
                  </a:lnTo>
                  <a:lnTo>
                    <a:pt x="28175" y="63373"/>
                  </a:lnTo>
                  <a:lnTo>
                    <a:pt x="28071" y="63119"/>
                  </a:lnTo>
                  <a:close/>
                </a:path>
                <a:path w="111759" h="109219">
                  <a:moveTo>
                    <a:pt x="104459" y="62738"/>
                  </a:moveTo>
                  <a:lnTo>
                    <a:pt x="101968" y="62738"/>
                  </a:lnTo>
                  <a:lnTo>
                    <a:pt x="100933" y="63500"/>
                  </a:lnTo>
                  <a:lnTo>
                    <a:pt x="103830" y="63500"/>
                  </a:lnTo>
                  <a:lnTo>
                    <a:pt x="104459" y="62738"/>
                  </a:lnTo>
                  <a:close/>
                </a:path>
                <a:path w="111759" h="109219">
                  <a:moveTo>
                    <a:pt x="27787" y="62804"/>
                  </a:moveTo>
                  <a:lnTo>
                    <a:pt x="27489" y="63373"/>
                  </a:lnTo>
                  <a:lnTo>
                    <a:pt x="27834" y="63373"/>
                  </a:lnTo>
                  <a:lnTo>
                    <a:pt x="27787" y="62804"/>
                  </a:lnTo>
                  <a:close/>
                </a:path>
                <a:path w="111759" h="109219">
                  <a:moveTo>
                    <a:pt x="29905" y="62484"/>
                  </a:moveTo>
                  <a:lnTo>
                    <a:pt x="29597" y="63373"/>
                  </a:lnTo>
                  <a:lnTo>
                    <a:pt x="29698" y="63119"/>
                  </a:lnTo>
                  <a:lnTo>
                    <a:pt x="29968" y="63119"/>
                  </a:lnTo>
                  <a:lnTo>
                    <a:pt x="29905" y="62484"/>
                  </a:lnTo>
                  <a:close/>
                </a:path>
                <a:path w="111759" h="109219">
                  <a:moveTo>
                    <a:pt x="104734" y="63119"/>
                  </a:moveTo>
                  <a:lnTo>
                    <a:pt x="104494" y="63373"/>
                  </a:lnTo>
                  <a:lnTo>
                    <a:pt x="104734" y="63119"/>
                  </a:lnTo>
                  <a:close/>
                </a:path>
                <a:path w="111759" h="109219">
                  <a:moveTo>
                    <a:pt x="29968" y="63119"/>
                  </a:moveTo>
                  <a:lnTo>
                    <a:pt x="29698" y="63119"/>
                  </a:lnTo>
                  <a:lnTo>
                    <a:pt x="29867" y="63246"/>
                  </a:lnTo>
                  <a:close/>
                </a:path>
                <a:path w="111759" h="109219">
                  <a:moveTo>
                    <a:pt x="32118" y="62102"/>
                  </a:moveTo>
                  <a:lnTo>
                    <a:pt x="31808" y="63246"/>
                  </a:lnTo>
                  <a:lnTo>
                    <a:pt x="32189" y="63147"/>
                  </a:lnTo>
                  <a:lnTo>
                    <a:pt x="32118" y="62102"/>
                  </a:lnTo>
                  <a:close/>
                </a:path>
                <a:path w="111759" h="109219">
                  <a:moveTo>
                    <a:pt x="105287" y="62484"/>
                  </a:moveTo>
                  <a:lnTo>
                    <a:pt x="104670" y="62484"/>
                  </a:lnTo>
                  <a:lnTo>
                    <a:pt x="104539" y="63147"/>
                  </a:lnTo>
                  <a:lnTo>
                    <a:pt x="104734" y="63119"/>
                  </a:lnTo>
                  <a:lnTo>
                    <a:pt x="105215" y="62611"/>
                  </a:lnTo>
                  <a:close/>
                </a:path>
                <a:path w="111759" h="109219">
                  <a:moveTo>
                    <a:pt x="27903" y="63003"/>
                  </a:moveTo>
                  <a:close/>
                </a:path>
                <a:path w="111759" h="109219">
                  <a:moveTo>
                    <a:pt x="27937" y="62613"/>
                  </a:moveTo>
                  <a:lnTo>
                    <a:pt x="27970" y="63119"/>
                  </a:lnTo>
                  <a:lnTo>
                    <a:pt x="27937" y="62613"/>
                  </a:lnTo>
                  <a:close/>
                </a:path>
                <a:path w="111759" h="109219">
                  <a:moveTo>
                    <a:pt x="100507" y="62865"/>
                  </a:moveTo>
                  <a:lnTo>
                    <a:pt x="100371" y="62992"/>
                  </a:lnTo>
                  <a:lnTo>
                    <a:pt x="100507" y="62865"/>
                  </a:lnTo>
                  <a:close/>
                </a:path>
                <a:path w="111759" h="109219">
                  <a:moveTo>
                    <a:pt x="100616" y="62729"/>
                  </a:moveTo>
                  <a:lnTo>
                    <a:pt x="100404" y="62992"/>
                  </a:lnTo>
                  <a:lnTo>
                    <a:pt x="100527" y="62863"/>
                  </a:lnTo>
                  <a:lnTo>
                    <a:pt x="100616" y="62729"/>
                  </a:lnTo>
                  <a:close/>
                </a:path>
                <a:path w="111759" h="109219">
                  <a:moveTo>
                    <a:pt x="100527" y="62863"/>
                  </a:moveTo>
                  <a:lnTo>
                    <a:pt x="100404" y="62992"/>
                  </a:lnTo>
                  <a:lnTo>
                    <a:pt x="100527" y="62863"/>
                  </a:lnTo>
                  <a:close/>
                </a:path>
                <a:path w="111759" h="109219">
                  <a:moveTo>
                    <a:pt x="102638" y="60981"/>
                  </a:moveTo>
                  <a:lnTo>
                    <a:pt x="102343" y="61062"/>
                  </a:lnTo>
                  <a:lnTo>
                    <a:pt x="101934" y="61975"/>
                  </a:lnTo>
                  <a:lnTo>
                    <a:pt x="101269" y="62714"/>
                  </a:lnTo>
                  <a:lnTo>
                    <a:pt x="101066" y="62992"/>
                  </a:lnTo>
                  <a:lnTo>
                    <a:pt x="101968" y="62738"/>
                  </a:lnTo>
                  <a:lnTo>
                    <a:pt x="104459" y="62738"/>
                  </a:lnTo>
                  <a:lnTo>
                    <a:pt x="104670" y="62484"/>
                  </a:lnTo>
                  <a:lnTo>
                    <a:pt x="105287" y="62484"/>
                  </a:lnTo>
                  <a:lnTo>
                    <a:pt x="105931" y="61341"/>
                  </a:lnTo>
                  <a:lnTo>
                    <a:pt x="106198" y="61341"/>
                  </a:lnTo>
                  <a:lnTo>
                    <a:pt x="106235" y="61087"/>
                  </a:lnTo>
                  <a:lnTo>
                    <a:pt x="102556" y="61087"/>
                  </a:lnTo>
                  <a:close/>
                </a:path>
                <a:path w="111759" h="109219">
                  <a:moveTo>
                    <a:pt x="27920" y="62738"/>
                  </a:moveTo>
                  <a:lnTo>
                    <a:pt x="27898" y="62904"/>
                  </a:lnTo>
                  <a:lnTo>
                    <a:pt x="27920" y="62738"/>
                  </a:lnTo>
                  <a:close/>
                </a:path>
                <a:path w="111759" h="109219">
                  <a:moveTo>
                    <a:pt x="107259" y="62356"/>
                  </a:moveTo>
                  <a:lnTo>
                    <a:pt x="106833" y="62865"/>
                  </a:lnTo>
                  <a:lnTo>
                    <a:pt x="107134" y="62865"/>
                  </a:lnTo>
                  <a:lnTo>
                    <a:pt x="107245" y="62714"/>
                  </a:lnTo>
                  <a:lnTo>
                    <a:pt x="107259" y="62356"/>
                  </a:lnTo>
                  <a:close/>
                </a:path>
                <a:path w="111759" h="109219">
                  <a:moveTo>
                    <a:pt x="102123" y="61214"/>
                  </a:moveTo>
                  <a:lnTo>
                    <a:pt x="101753" y="61341"/>
                  </a:lnTo>
                  <a:lnTo>
                    <a:pt x="100628" y="62714"/>
                  </a:lnTo>
                  <a:lnTo>
                    <a:pt x="100527" y="62863"/>
                  </a:lnTo>
                  <a:lnTo>
                    <a:pt x="101255" y="62102"/>
                  </a:lnTo>
                  <a:lnTo>
                    <a:pt x="101601" y="62102"/>
                  </a:lnTo>
                  <a:lnTo>
                    <a:pt x="102123" y="61214"/>
                  </a:lnTo>
                  <a:close/>
                </a:path>
                <a:path w="111759" h="109219">
                  <a:moveTo>
                    <a:pt x="27773" y="62738"/>
                  </a:moveTo>
                  <a:close/>
                </a:path>
                <a:path w="111759" h="109219">
                  <a:moveTo>
                    <a:pt x="27822" y="62738"/>
                  </a:moveTo>
                  <a:close/>
                </a:path>
                <a:path w="111759" h="109219">
                  <a:moveTo>
                    <a:pt x="27628" y="62102"/>
                  </a:moveTo>
                  <a:lnTo>
                    <a:pt x="27379" y="62102"/>
                  </a:lnTo>
                  <a:lnTo>
                    <a:pt x="27749" y="62738"/>
                  </a:lnTo>
                  <a:lnTo>
                    <a:pt x="27628" y="62102"/>
                  </a:lnTo>
                  <a:close/>
                </a:path>
                <a:path w="111759" h="109219">
                  <a:moveTo>
                    <a:pt x="27860" y="62665"/>
                  </a:moveTo>
                  <a:close/>
                </a:path>
                <a:path w="111759" h="109219">
                  <a:moveTo>
                    <a:pt x="27920" y="62549"/>
                  </a:moveTo>
                  <a:lnTo>
                    <a:pt x="27870" y="62738"/>
                  </a:lnTo>
                  <a:lnTo>
                    <a:pt x="27920" y="62549"/>
                  </a:lnTo>
                  <a:close/>
                </a:path>
                <a:path w="111759" h="109219">
                  <a:moveTo>
                    <a:pt x="101601" y="62102"/>
                  </a:moveTo>
                  <a:lnTo>
                    <a:pt x="101255" y="62102"/>
                  </a:lnTo>
                  <a:lnTo>
                    <a:pt x="101200" y="62297"/>
                  </a:lnTo>
                  <a:lnTo>
                    <a:pt x="101008" y="62484"/>
                  </a:lnTo>
                  <a:lnTo>
                    <a:pt x="100971" y="62738"/>
                  </a:lnTo>
                  <a:lnTo>
                    <a:pt x="101417" y="62356"/>
                  </a:lnTo>
                  <a:lnTo>
                    <a:pt x="101601" y="62102"/>
                  </a:lnTo>
                  <a:close/>
                </a:path>
                <a:path w="111759" h="109219">
                  <a:moveTo>
                    <a:pt x="101715" y="62102"/>
                  </a:moveTo>
                  <a:lnTo>
                    <a:pt x="101452" y="62356"/>
                  </a:lnTo>
                  <a:lnTo>
                    <a:pt x="101229" y="62738"/>
                  </a:lnTo>
                  <a:lnTo>
                    <a:pt x="101715" y="62102"/>
                  </a:lnTo>
                  <a:close/>
                </a:path>
                <a:path w="111759" h="109219">
                  <a:moveTo>
                    <a:pt x="27903" y="62484"/>
                  </a:moveTo>
                  <a:lnTo>
                    <a:pt x="27860" y="62665"/>
                  </a:lnTo>
                  <a:lnTo>
                    <a:pt x="27903" y="62484"/>
                  </a:lnTo>
                  <a:close/>
                </a:path>
                <a:path w="111759" h="109219">
                  <a:moveTo>
                    <a:pt x="101703" y="61341"/>
                  </a:moveTo>
                  <a:lnTo>
                    <a:pt x="99438" y="61341"/>
                  </a:lnTo>
                  <a:lnTo>
                    <a:pt x="99183" y="62102"/>
                  </a:lnTo>
                  <a:lnTo>
                    <a:pt x="98893" y="62356"/>
                  </a:lnTo>
                  <a:lnTo>
                    <a:pt x="100862" y="62356"/>
                  </a:lnTo>
                  <a:lnTo>
                    <a:pt x="101113" y="61975"/>
                  </a:lnTo>
                  <a:lnTo>
                    <a:pt x="101703" y="61341"/>
                  </a:lnTo>
                  <a:close/>
                </a:path>
                <a:path w="111759" h="109219">
                  <a:moveTo>
                    <a:pt x="27963" y="61849"/>
                  </a:moveTo>
                  <a:lnTo>
                    <a:pt x="27712" y="61849"/>
                  </a:lnTo>
                  <a:lnTo>
                    <a:pt x="27866" y="62102"/>
                  </a:lnTo>
                  <a:lnTo>
                    <a:pt x="28032" y="62229"/>
                  </a:lnTo>
                  <a:lnTo>
                    <a:pt x="27963" y="61849"/>
                  </a:lnTo>
                  <a:close/>
                </a:path>
                <a:path w="111759" h="109219">
                  <a:moveTo>
                    <a:pt x="107861" y="61214"/>
                  </a:moveTo>
                  <a:lnTo>
                    <a:pt x="107410" y="62102"/>
                  </a:lnTo>
                  <a:lnTo>
                    <a:pt x="107904" y="61722"/>
                  </a:lnTo>
                  <a:lnTo>
                    <a:pt x="107861" y="61214"/>
                  </a:lnTo>
                  <a:close/>
                </a:path>
                <a:path w="111759" h="109219">
                  <a:moveTo>
                    <a:pt x="102088" y="61273"/>
                  </a:moveTo>
                  <a:lnTo>
                    <a:pt x="101521" y="61975"/>
                  </a:lnTo>
                  <a:lnTo>
                    <a:pt x="101676" y="61975"/>
                  </a:lnTo>
                  <a:lnTo>
                    <a:pt x="102088" y="61273"/>
                  </a:lnTo>
                  <a:close/>
                </a:path>
                <a:path w="111759" h="109219">
                  <a:moveTo>
                    <a:pt x="106198" y="61341"/>
                  </a:moveTo>
                  <a:lnTo>
                    <a:pt x="105931" y="61341"/>
                  </a:lnTo>
                  <a:lnTo>
                    <a:pt x="105898" y="61595"/>
                  </a:lnTo>
                  <a:lnTo>
                    <a:pt x="105804" y="61975"/>
                  </a:lnTo>
                  <a:lnTo>
                    <a:pt x="106105" y="61975"/>
                  </a:lnTo>
                  <a:lnTo>
                    <a:pt x="106198" y="61341"/>
                  </a:lnTo>
                  <a:close/>
                </a:path>
                <a:path w="111759" h="109219">
                  <a:moveTo>
                    <a:pt x="27246" y="60578"/>
                  </a:moveTo>
                  <a:lnTo>
                    <a:pt x="27376" y="61595"/>
                  </a:lnTo>
                  <a:lnTo>
                    <a:pt x="27160" y="61722"/>
                  </a:lnTo>
                  <a:lnTo>
                    <a:pt x="27940" y="61722"/>
                  </a:lnTo>
                  <a:lnTo>
                    <a:pt x="27564" y="61595"/>
                  </a:lnTo>
                  <a:lnTo>
                    <a:pt x="27246" y="60578"/>
                  </a:lnTo>
                  <a:close/>
                </a:path>
                <a:path w="111759" h="109219">
                  <a:moveTo>
                    <a:pt x="101964" y="60705"/>
                  </a:moveTo>
                  <a:lnTo>
                    <a:pt x="101732" y="60960"/>
                  </a:lnTo>
                  <a:lnTo>
                    <a:pt x="100356" y="60960"/>
                  </a:lnTo>
                  <a:lnTo>
                    <a:pt x="99336" y="61214"/>
                  </a:lnTo>
                  <a:lnTo>
                    <a:pt x="99033" y="61722"/>
                  </a:lnTo>
                  <a:lnTo>
                    <a:pt x="99438" y="61341"/>
                  </a:lnTo>
                  <a:lnTo>
                    <a:pt x="101703" y="61341"/>
                  </a:lnTo>
                  <a:lnTo>
                    <a:pt x="101796" y="61157"/>
                  </a:lnTo>
                  <a:lnTo>
                    <a:pt x="101953" y="61087"/>
                  </a:lnTo>
                  <a:lnTo>
                    <a:pt x="102174" y="60833"/>
                  </a:lnTo>
                  <a:lnTo>
                    <a:pt x="101964" y="60705"/>
                  </a:lnTo>
                  <a:close/>
                </a:path>
                <a:path w="111759" h="109219">
                  <a:moveTo>
                    <a:pt x="27847" y="61214"/>
                  </a:moveTo>
                  <a:lnTo>
                    <a:pt x="27564" y="61595"/>
                  </a:lnTo>
                  <a:lnTo>
                    <a:pt x="27916" y="61595"/>
                  </a:lnTo>
                  <a:lnTo>
                    <a:pt x="27847" y="61214"/>
                  </a:lnTo>
                  <a:close/>
                </a:path>
                <a:path w="111759" h="109219">
                  <a:moveTo>
                    <a:pt x="25235" y="57403"/>
                  </a:moveTo>
                  <a:lnTo>
                    <a:pt x="23963" y="57403"/>
                  </a:lnTo>
                  <a:lnTo>
                    <a:pt x="24116" y="57611"/>
                  </a:lnTo>
                  <a:lnTo>
                    <a:pt x="24244" y="57785"/>
                  </a:lnTo>
                  <a:lnTo>
                    <a:pt x="24686" y="58293"/>
                  </a:lnTo>
                  <a:lnTo>
                    <a:pt x="25001" y="58888"/>
                  </a:lnTo>
                  <a:lnTo>
                    <a:pt x="25105" y="59133"/>
                  </a:lnTo>
                  <a:lnTo>
                    <a:pt x="25525" y="60705"/>
                  </a:lnTo>
                  <a:lnTo>
                    <a:pt x="25641" y="60981"/>
                  </a:lnTo>
                  <a:lnTo>
                    <a:pt x="26028" y="61157"/>
                  </a:lnTo>
                  <a:lnTo>
                    <a:pt x="26035" y="61341"/>
                  </a:lnTo>
                  <a:lnTo>
                    <a:pt x="26658" y="61341"/>
                  </a:lnTo>
                  <a:lnTo>
                    <a:pt x="26398" y="60705"/>
                  </a:lnTo>
                  <a:lnTo>
                    <a:pt x="26786" y="60705"/>
                  </a:lnTo>
                  <a:lnTo>
                    <a:pt x="26526" y="60071"/>
                  </a:lnTo>
                  <a:lnTo>
                    <a:pt x="27215" y="60071"/>
                  </a:lnTo>
                  <a:lnTo>
                    <a:pt x="26915" y="59690"/>
                  </a:lnTo>
                  <a:lnTo>
                    <a:pt x="26278" y="59181"/>
                  </a:lnTo>
                  <a:lnTo>
                    <a:pt x="25871" y="59054"/>
                  </a:lnTo>
                  <a:lnTo>
                    <a:pt x="25003" y="57912"/>
                  </a:lnTo>
                  <a:lnTo>
                    <a:pt x="24998" y="57530"/>
                  </a:lnTo>
                  <a:lnTo>
                    <a:pt x="25358" y="57530"/>
                  </a:lnTo>
                  <a:close/>
                </a:path>
                <a:path w="111759" h="109219">
                  <a:moveTo>
                    <a:pt x="101747" y="61324"/>
                  </a:moveTo>
                  <a:close/>
                </a:path>
                <a:path w="111759" h="109219">
                  <a:moveTo>
                    <a:pt x="108750" y="60451"/>
                  </a:moveTo>
                  <a:lnTo>
                    <a:pt x="108107" y="60451"/>
                  </a:lnTo>
                  <a:lnTo>
                    <a:pt x="108210" y="61341"/>
                  </a:lnTo>
                  <a:lnTo>
                    <a:pt x="108677" y="60705"/>
                  </a:lnTo>
                  <a:lnTo>
                    <a:pt x="108750" y="60451"/>
                  </a:lnTo>
                  <a:close/>
                </a:path>
                <a:path w="111759" h="109219">
                  <a:moveTo>
                    <a:pt x="107541" y="58774"/>
                  </a:moveTo>
                  <a:lnTo>
                    <a:pt x="107167" y="59309"/>
                  </a:lnTo>
                  <a:lnTo>
                    <a:pt x="103607" y="59309"/>
                  </a:lnTo>
                  <a:lnTo>
                    <a:pt x="102717" y="60451"/>
                  </a:lnTo>
                  <a:lnTo>
                    <a:pt x="102088" y="61273"/>
                  </a:lnTo>
                  <a:lnTo>
                    <a:pt x="102254" y="61087"/>
                  </a:lnTo>
                  <a:lnTo>
                    <a:pt x="102774" y="60705"/>
                  </a:lnTo>
                  <a:lnTo>
                    <a:pt x="103444" y="59690"/>
                  </a:lnTo>
                  <a:lnTo>
                    <a:pt x="103748" y="59563"/>
                  </a:lnTo>
                  <a:lnTo>
                    <a:pt x="107312" y="59563"/>
                  </a:lnTo>
                  <a:lnTo>
                    <a:pt x="107409" y="59309"/>
                  </a:lnTo>
                  <a:lnTo>
                    <a:pt x="107400" y="59181"/>
                  </a:lnTo>
                  <a:lnTo>
                    <a:pt x="107541" y="58774"/>
                  </a:lnTo>
                  <a:close/>
                </a:path>
                <a:path w="111759" h="109219">
                  <a:moveTo>
                    <a:pt x="30442" y="60493"/>
                  </a:moveTo>
                  <a:lnTo>
                    <a:pt x="30527" y="60981"/>
                  </a:lnTo>
                  <a:lnTo>
                    <a:pt x="30782" y="61087"/>
                  </a:lnTo>
                  <a:lnTo>
                    <a:pt x="30442" y="60493"/>
                  </a:lnTo>
                  <a:close/>
                </a:path>
                <a:path w="111759" h="109219">
                  <a:moveTo>
                    <a:pt x="106622" y="60325"/>
                  </a:moveTo>
                  <a:lnTo>
                    <a:pt x="103286" y="60325"/>
                  </a:lnTo>
                  <a:lnTo>
                    <a:pt x="103268" y="60502"/>
                  </a:lnTo>
                  <a:lnTo>
                    <a:pt x="103104" y="60578"/>
                  </a:lnTo>
                  <a:lnTo>
                    <a:pt x="103014" y="60833"/>
                  </a:lnTo>
                  <a:lnTo>
                    <a:pt x="103183" y="60833"/>
                  </a:lnTo>
                  <a:lnTo>
                    <a:pt x="102667" y="60974"/>
                  </a:lnTo>
                  <a:lnTo>
                    <a:pt x="106235" y="61087"/>
                  </a:lnTo>
                  <a:lnTo>
                    <a:pt x="106291" y="60705"/>
                  </a:lnTo>
                  <a:lnTo>
                    <a:pt x="106622" y="60325"/>
                  </a:lnTo>
                  <a:close/>
                </a:path>
                <a:path w="111759" h="109219">
                  <a:moveTo>
                    <a:pt x="107043" y="60325"/>
                  </a:moveTo>
                  <a:lnTo>
                    <a:pt x="106622" y="60325"/>
                  </a:lnTo>
                  <a:lnTo>
                    <a:pt x="106606" y="60463"/>
                  </a:lnTo>
                  <a:lnTo>
                    <a:pt x="106479" y="60833"/>
                  </a:lnTo>
                  <a:lnTo>
                    <a:pt x="106285" y="61087"/>
                  </a:lnTo>
                  <a:lnTo>
                    <a:pt x="107043" y="60325"/>
                  </a:lnTo>
                  <a:close/>
                </a:path>
                <a:path w="111759" h="109219">
                  <a:moveTo>
                    <a:pt x="107312" y="59563"/>
                  </a:moveTo>
                  <a:lnTo>
                    <a:pt x="103748" y="59563"/>
                  </a:lnTo>
                  <a:lnTo>
                    <a:pt x="102638" y="60981"/>
                  </a:lnTo>
                  <a:lnTo>
                    <a:pt x="103286" y="60325"/>
                  </a:lnTo>
                  <a:lnTo>
                    <a:pt x="108729" y="60325"/>
                  </a:lnTo>
                  <a:lnTo>
                    <a:pt x="108433" y="60071"/>
                  </a:lnTo>
                  <a:lnTo>
                    <a:pt x="108532" y="59817"/>
                  </a:lnTo>
                  <a:lnTo>
                    <a:pt x="107215" y="59817"/>
                  </a:lnTo>
                  <a:lnTo>
                    <a:pt x="107312" y="59563"/>
                  </a:lnTo>
                  <a:close/>
                </a:path>
                <a:path w="111759" h="109219">
                  <a:moveTo>
                    <a:pt x="27462" y="60463"/>
                  </a:moveTo>
                  <a:lnTo>
                    <a:pt x="27595" y="60960"/>
                  </a:lnTo>
                  <a:lnTo>
                    <a:pt x="27776" y="60960"/>
                  </a:lnTo>
                  <a:lnTo>
                    <a:pt x="27462" y="60463"/>
                  </a:lnTo>
                  <a:close/>
                </a:path>
                <a:path w="111759" h="109219">
                  <a:moveTo>
                    <a:pt x="102001" y="58420"/>
                  </a:moveTo>
                  <a:lnTo>
                    <a:pt x="101860" y="58420"/>
                  </a:lnTo>
                  <a:lnTo>
                    <a:pt x="101674" y="58547"/>
                  </a:lnTo>
                  <a:lnTo>
                    <a:pt x="101362" y="59054"/>
                  </a:lnTo>
                  <a:lnTo>
                    <a:pt x="101278" y="59436"/>
                  </a:lnTo>
                  <a:lnTo>
                    <a:pt x="100678" y="60071"/>
                  </a:lnTo>
                  <a:lnTo>
                    <a:pt x="100928" y="60198"/>
                  </a:lnTo>
                  <a:lnTo>
                    <a:pt x="101013" y="60463"/>
                  </a:lnTo>
                  <a:lnTo>
                    <a:pt x="100759" y="60960"/>
                  </a:lnTo>
                  <a:lnTo>
                    <a:pt x="101732" y="60960"/>
                  </a:lnTo>
                  <a:lnTo>
                    <a:pt x="101771" y="60325"/>
                  </a:lnTo>
                  <a:lnTo>
                    <a:pt x="102452" y="60325"/>
                  </a:lnTo>
                  <a:lnTo>
                    <a:pt x="102657" y="59817"/>
                  </a:lnTo>
                  <a:lnTo>
                    <a:pt x="102925" y="59817"/>
                  </a:lnTo>
                  <a:lnTo>
                    <a:pt x="103607" y="59309"/>
                  </a:lnTo>
                  <a:lnTo>
                    <a:pt x="107167" y="59309"/>
                  </a:lnTo>
                  <a:lnTo>
                    <a:pt x="107259" y="59054"/>
                  </a:lnTo>
                  <a:lnTo>
                    <a:pt x="107428" y="58827"/>
                  </a:lnTo>
                  <a:lnTo>
                    <a:pt x="107447" y="58547"/>
                  </a:lnTo>
                  <a:lnTo>
                    <a:pt x="102142" y="58547"/>
                  </a:lnTo>
                  <a:lnTo>
                    <a:pt x="102001" y="58420"/>
                  </a:lnTo>
                  <a:close/>
                </a:path>
                <a:path w="111759" h="109219">
                  <a:moveTo>
                    <a:pt x="26786" y="60705"/>
                  </a:moveTo>
                  <a:lnTo>
                    <a:pt x="26398" y="60705"/>
                  </a:lnTo>
                  <a:lnTo>
                    <a:pt x="26838" y="60833"/>
                  </a:lnTo>
                  <a:lnTo>
                    <a:pt x="26786" y="60705"/>
                  </a:lnTo>
                  <a:close/>
                </a:path>
                <a:path w="111759" h="109219">
                  <a:moveTo>
                    <a:pt x="102452" y="60325"/>
                  </a:moveTo>
                  <a:lnTo>
                    <a:pt x="101771" y="60325"/>
                  </a:lnTo>
                  <a:lnTo>
                    <a:pt x="102247" y="60833"/>
                  </a:lnTo>
                  <a:lnTo>
                    <a:pt x="102452" y="60325"/>
                  </a:lnTo>
                  <a:close/>
                </a:path>
                <a:path w="111759" h="109219">
                  <a:moveTo>
                    <a:pt x="27215" y="60071"/>
                  </a:moveTo>
                  <a:lnTo>
                    <a:pt x="26526" y="60071"/>
                  </a:lnTo>
                  <a:lnTo>
                    <a:pt x="26866" y="60705"/>
                  </a:lnTo>
                  <a:lnTo>
                    <a:pt x="27142" y="60578"/>
                  </a:lnTo>
                  <a:lnTo>
                    <a:pt x="27336" y="60451"/>
                  </a:lnTo>
                  <a:lnTo>
                    <a:pt x="27215" y="60071"/>
                  </a:lnTo>
                  <a:close/>
                </a:path>
                <a:path w="111759" h="109219">
                  <a:moveTo>
                    <a:pt x="102645" y="60543"/>
                  </a:moveTo>
                  <a:close/>
                </a:path>
                <a:path w="111759" h="109219">
                  <a:moveTo>
                    <a:pt x="102925" y="59817"/>
                  </a:moveTo>
                  <a:lnTo>
                    <a:pt x="102657" y="59817"/>
                  </a:lnTo>
                  <a:lnTo>
                    <a:pt x="102645" y="60543"/>
                  </a:lnTo>
                  <a:lnTo>
                    <a:pt x="102925" y="59817"/>
                  </a:lnTo>
                  <a:close/>
                </a:path>
                <a:path w="111759" h="109219">
                  <a:moveTo>
                    <a:pt x="30065" y="59723"/>
                  </a:moveTo>
                  <a:lnTo>
                    <a:pt x="30151" y="59986"/>
                  </a:lnTo>
                  <a:lnTo>
                    <a:pt x="30442" y="60493"/>
                  </a:lnTo>
                  <a:lnTo>
                    <a:pt x="30349" y="59817"/>
                  </a:lnTo>
                  <a:lnTo>
                    <a:pt x="30065" y="59723"/>
                  </a:lnTo>
                  <a:close/>
                </a:path>
                <a:path w="111759" h="109219">
                  <a:moveTo>
                    <a:pt x="27213" y="58888"/>
                  </a:moveTo>
                  <a:lnTo>
                    <a:pt x="27291" y="59133"/>
                  </a:lnTo>
                  <a:lnTo>
                    <a:pt x="27385" y="59309"/>
                  </a:lnTo>
                  <a:lnTo>
                    <a:pt x="27494" y="59723"/>
                  </a:lnTo>
                  <a:lnTo>
                    <a:pt x="27238" y="59817"/>
                  </a:lnTo>
                  <a:lnTo>
                    <a:pt x="27523" y="60451"/>
                  </a:lnTo>
                  <a:lnTo>
                    <a:pt x="27720" y="60071"/>
                  </a:lnTo>
                  <a:lnTo>
                    <a:pt x="30179" y="60071"/>
                  </a:lnTo>
                  <a:lnTo>
                    <a:pt x="29982" y="59690"/>
                  </a:lnTo>
                  <a:lnTo>
                    <a:pt x="28743" y="59690"/>
                  </a:lnTo>
                  <a:lnTo>
                    <a:pt x="28550" y="59181"/>
                  </a:lnTo>
                  <a:lnTo>
                    <a:pt x="27484" y="59181"/>
                  </a:lnTo>
                  <a:lnTo>
                    <a:pt x="27213" y="58888"/>
                  </a:lnTo>
                  <a:close/>
                </a:path>
                <a:path w="111759" h="109219">
                  <a:moveTo>
                    <a:pt x="29982" y="59690"/>
                  </a:moveTo>
                  <a:lnTo>
                    <a:pt x="30151" y="59986"/>
                  </a:lnTo>
                  <a:lnTo>
                    <a:pt x="30065" y="59723"/>
                  </a:lnTo>
                  <a:close/>
                </a:path>
                <a:path w="111759" h="109219">
                  <a:moveTo>
                    <a:pt x="30262" y="59181"/>
                  </a:moveTo>
                  <a:lnTo>
                    <a:pt x="30293" y="59817"/>
                  </a:lnTo>
                  <a:lnTo>
                    <a:pt x="30262" y="59181"/>
                  </a:lnTo>
                  <a:close/>
                </a:path>
                <a:path w="111759" h="109219">
                  <a:moveTo>
                    <a:pt x="109418" y="58927"/>
                  </a:moveTo>
                  <a:lnTo>
                    <a:pt x="107798" y="58927"/>
                  </a:lnTo>
                  <a:lnTo>
                    <a:pt x="107354" y="59817"/>
                  </a:lnTo>
                  <a:lnTo>
                    <a:pt x="108532" y="59817"/>
                  </a:lnTo>
                  <a:lnTo>
                    <a:pt x="108728" y="59309"/>
                  </a:lnTo>
                  <a:lnTo>
                    <a:pt x="109044" y="59054"/>
                  </a:lnTo>
                  <a:lnTo>
                    <a:pt x="109359" y="59054"/>
                  </a:lnTo>
                  <a:close/>
                </a:path>
                <a:path w="111759" h="109219">
                  <a:moveTo>
                    <a:pt x="29364" y="57912"/>
                  </a:moveTo>
                  <a:lnTo>
                    <a:pt x="28256" y="57912"/>
                  </a:lnTo>
                  <a:lnTo>
                    <a:pt x="28671" y="58547"/>
                  </a:lnTo>
                  <a:lnTo>
                    <a:pt x="28793" y="58827"/>
                  </a:lnTo>
                  <a:lnTo>
                    <a:pt x="28915" y="59436"/>
                  </a:lnTo>
                  <a:lnTo>
                    <a:pt x="28743" y="59690"/>
                  </a:lnTo>
                  <a:lnTo>
                    <a:pt x="29982" y="59690"/>
                  </a:lnTo>
                  <a:lnTo>
                    <a:pt x="29843" y="59054"/>
                  </a:lnTo>
                  <a:lnTo>
                    <a:pt x="29719" y="58344"/>
                  </a:lnTo>
                  <a:lnTo>
                    <a:pt x="29364" y="57912"/>
                  </a:lnTo>
                  <a:close/>
                </a:path>
                <a:path w="111759" h="109219">
                  <a:moveTo>
                    <a:pt x="25966" y="57530"/>
                  </a:moveTo>
                  <a:lnTo>
                    <a:pt x="26908" y="59181"/>
                  </a:lnTo>
                  <a:lnTo>
                    <a:pt x="26874" y="58617"/>
                  </a:lnTo>
                  <a:lnTo>
                    <a:pt x="26666" y="58293"/>
                  </a:lnTo>
                  <a:lnTo>
                    <a:pt x="25966" y="57530"/>
                  </a:lnTo>
                  <a:close/>
                </a:path>
                <a:path w="111759" h="109219">
                  <a:moveTo>
                    <a:pt x="28034" y="58166"/>
                  </a:moveTo>
                  <a:lnTo>
                    <a:pt x="26944" y="58166"/>
                  </a:lnTo>
                  <a:lnTo>
                    <a:pt x="27183" y="58617"/>
                  </a:lnTo>
                  <a:lnTo>
                    <a:pt x="27298" y="58888"/>
                  </a:lnTo>
                  <a:lnTo>
                    <a:pt x="27484" y="59181"/>
                  </a:lnTo>
                  <a:lnTo>
                    <a:pt x="28550" y="59181"/>
                  </a:lnTo>
                  <a:lnTo>
                    <a:pt x="28432" y="58888"/>
                  </a:lnTo>
                  <a:lnTo>
                    <a:pt x="28034" y="58166"/>
                  </a:lnTo>
                  <a:close/>
                </a:path>
                <a:path w="111759" h="109219">
                  <a:moveTo>
                    <a:pt x="107699" y="58547"/>
                  </a:moveTo>
                  <a:lnTo>
                    <a:pt x="107522" y="58827"/>
                  </a:lnTo>
                  <a:lnTo>
                    <a:pt x="107400" y="59181"/>
                  </a:lnTo>
                  <a:lnTo>
                    <a:pt x="107699" y="58547"/>
                  </a:lnTo>
                  <a:close/>
                </a:path>
                <a:path w="111759" h="109219">
                  <a:moveTo>
                    <a:pt x="107476" y="59133"/>
                  </a:moveTo>
                  <a:close/>
                </a:path>
                <a:path w="111759" h="109219">
                  <a:moveTo>
                    <a:pt x="109594" y="58547"/>
                  </a:moveTo>
                  <a:lnTo>
                    <a:pt x="107699" y="58547"/>
                  </a:lnTo>
                  <a:lnTo>
                    <a:pt x="107476" y="59133"/>
                  </a:lnTo>
                  <a:lnTo>
                    <a:pt x="107798" y="58927"/>
                  </a:lnTo>
                  <a:lnTo>
                    <a:pt x="109418" y="58927"/>
                  </a:lnTo>
                  <a:lnTo>
                    <a:pt x="109594" y="58547"/>
                  </a:lnTo>
                  <a:close/>
                </a:path>
                <a:path w="111759" h="109219">
                  <a:moveTo>
                    <a:pt x="25871" y="57912"/>
                  </a:moveTo>
                  <a:lnTo>
                    <a:pt x="25810" y="58155"/>
                  </a:lnTo>
                  <a:lnTo>
                    <a:pt x="26030" y="58420"/>
                  </a:lnTo>
                  <a:lnTo>
                    <a:pt x="26099" y="58617"/>
                  </a:lnTo>
                  <a:lnTo>
                    <a:pt x="25871" y="59054"/>
                  </a:lnTo>
                  <a:lnTo>
                    <a:pt x="26320" y="59054"/>
                  </a:lnTo>
                  <a:lnTo>
                    <a:pt x="26712" y="58927"/>
                  </a:lnTo>
                  <a:lnTo>
                    <a:pt x="25871" y="57912"/>
                  </a:lnTo>
                  <a:close/>
                </a:path>
                <a:path w="111759" h="109219">
                  <a:moveTo>
                    <a:pt x="26712" y="58927"/>
                  </a:moveTo>
                  <a:lnTo>
                    <a:pt x="26361" y="58927"/>
                  </a:lnTo>
                  <a:lnTo>
                    <a:pt x="26817" y="59054"/>
                  </a:lnTo>
                  <a:close/>
                </a:path>
                <a:path w="111759" h="109219">
                  <a:moveTo>
                    <a:pt x="110205" y="56896"/>
                  </a:moveTo>
                  <a:lnTo>
                    <a:pt x="109980" y="57658"/>
                  </a:lnTo>
                  <a:lnTo>
                    <a:pt x="110182" y="57658"/>
                  </a:lnTo>
                  <a:lnTo>
                    <a:pt x="110001" y="59054"/>
                  </a:lnTo>
                  <a:lnTo>
                    <a:pt x="110217" y="58547"/>
                  </a:lnTo>
                  <a:lnTo>
                    <a:pt x="110285" y="57912"/>
                  </a:lnTo>
                  <a:lnTo>
                    <a:pt x="110458" y="57567"/>
                  </a:lnTo>
                  <a:lnTo>
                    <a:pt x="110205" y="56896"/>
                  </a:lnTo>
                  <a:close/>
                </a:path>
                <a:path w="111759" h="109219">
                  <a:moveTo>
                    <a:pt x="24157" y="58119"/>
                  </a:moveTo>
                  <a:lnTo>
                    <a:pt x="24204" y="58293"/>
                  </a:lnTo>
                  <a:lnTo>
                    <a:pt x="24305" y="58674"/>
                  </a:lnTo>
                  <a:lnTo>
                    <a:pt x="24804" y="58927"/>
                  </a:lnTo>
                  <a:lnTo>
                    <a:pt x="24616" y="58674"/>
                  </a:lnTo>
                  <a:lnTo>
                    <a:pt x="24466" y="58420"/>
                  </a:lnTo>
                  <a:lnTo>
                    <a:pt x="24412" y="58203"/>
                  </a:lnTo>
                  <a:lnTo>
                    <a:pt x="24157" y="58119"/>
                  </a:lnTo>
                  <a:close/>
                </a:path>
                <a:path w="111759" h="109219">
                  <a:moveTo>
                    <a:pt x="26867" y="58203"/>
                  </a:moveTo>
                  <a:lnTo>
                    <a:pt x="26783" y="58420"/>
                  </a:lnTo>
                  <a:lnTo>
                    <a:pt x="27213" y="58888"/>
                  </a:lnTo>
                  <a:lnTo>
                    <a:pt x="27128" y="58617"/>
                  </a:lnTo>
                  <a:lnTo>
                    <a:pt x="26867" y="58203"/>
                  </a:lnTo>
                  <a:close/>
                </a:path>
                <a:path w="111759" h="109219">
                  <a:moveTo>
                    <a:pt x="109343" y="57912"/>
                  </a:moveTo>
                  <a:lnTo>
                    <a:pt x="107839" y="57912"/>
                  </a:lnTo>
                  <a:lnTo>
                    <a:pt x="107541" y="58774"/>
                  </a:lnTo>
                  <a:lnTo>
                    <a:pt x="107699" y="58547"/>
                  </a:lnTo>
                  <a:lnTo>
                    <a:pt x="109594" y="58547"/>
                  </a:lnTo>
                  <a:lnTo>
                    <a:pt x="109711" y="58293"/>
                  </a:lnTo>
                  <a:lnTo>
                    <a:pt x="109777" y="58039"/>
                  </a:lnTo>
                  <a:lnTo>
                    <a:pt x="109302" y="58039"/>
                  </a:lnTo>
                  <a:close/>
                </a:path>
                <a:path w="111759" h="109219">
                  <a:moveTo>
                    <a:pt x="24621" y="58652"/>
                  </a:moveTo>
                  <a:close/>
                </a:path>
                <a:path w="111759" h="109219">
                  <a:moveTo>
                    <a:pt x="24467" y="58221"/>
                  </a:moveTo>
                  <a:lnTo>
                    <a:pt x="24621" y="58652"/>
                  </a:lnTo>
                  <a:lnTo>
                    <a:pt x="24686" y="58293"/>
                  </a:lnTo>
                  <a:lnTo>
                    <a:pt x="24467" y="58221"/>
                  </a:lnTo>
                  <a:close/>
                </a:path>
                <a:path w="111759" h="109219">
                  <a:moveTo>
                    <a:pt x="23522" y="57912"/>
                  </a:moveTo>
                  <a:lnTo>
                    <a:pt x="23926" y="58547"/>
                  </a:lnTo>
                  <a:lnTo>
                    <a:pt x="24132" y="58293"/>
                  </a:lnTo>
                  <a:lnTo>
                    <a:pt x="24001" y="58068"/>
                  </a:lnTo>
                  <a:lnTo>
                    <a:pt x="23522" y="57912"/>
                  </a:lnTo>
                  <a:close/>
                </a:path>
                <a:path w="111759" h="109219">
                  <a:moveTo>
                    <a:pt x="104166" y="58166"/>
                  </a:moveTo>
                  <a:lnTo>
                    <a:pt x="102316" y="58166"/>
                  </a:lnTo>
                  <a:lnTo>
                    <a:pt x="102142" y="58547"/>
                  </a:lnTo>
                  <a:lnTo>
                    <a:pt x="104270" y="58547"/>
                  </a:lnTo>
                  <a:lnTo>
                    <a:pt x="104166" y="58166"/>
                  </a:lnTo>
                  <a:close/>
                </a:path>
                <a:path w="111759" h="109219">
                  <a:moveTo>
                    <a:pt x="109383" y="57785"/>
                  </a:moveTo>
                  <a:lnTo>
                    <a:pt x="104731" y="57785"/>
                  </a:lnTo>
                  <a:lnTo>
                    <a:pt x="104800" y="58068"/>
                  </a:lnTo>
                  <a:lnTo>
                    <a:pt x="104444" y="58166"/>
                  </a:lnTo>
                  <a:lnTo>
                    <a:pt x="104270" y="58547"/>
                  </a:lnTo>
                  <a:lnTo>
                    <a:pt x="107447" y="58547"/>
                  </a:lnTo>
                  <a:lnTo>
                    <a:pt x="107839" y="57912"/>
                  </a:lnTo>
                  <a:lnTo>
                    <a:pt x="109343" y="57912"/>
                  </a:lnTo>
                  <a:close/>
                </a:path>
                <a:path w="111759" h="109219">
                  <a:moveTo>
                    <a:pt x="24001" y="58068"/>
                  </a:moveTo>
                  <a:lnTo>
                    <a:pt x="24204" y="58293"/>
                  </a:lnTo>
                  <a:lnTo>
                    <a:pt x="24157" y="58119"/>
                  </a:lnTo>
                  <a:lnTo>
                    <a:pt x="24001" y="58068"/>
                  </a:lnTo>
                  <a:close/>
                </a:path>
                <a:path w="111759" h="109219">
                  <a:moveTo>
                    <a:pt x="106093" y="52577"/>
                  </a:moveTo>
                  <a:lnTo>
                    <a:pt x="103831" y="52577"/>
                  </a:lnTo>
                  <a:lnTo>
                    <a:pt x="103820" y="53594"/>
                  </a:lnTo>
                  <a:lnTo>
                    <a:pt x="103274" y="55118"/>
                  </a:lnTo>
                  <a:lnTo>
                    <a:pt x="103167" y="56642"/>
                  </a:lnTo>
                  <a:lnTo>
                    <a:pt x="102156" y="57912"/>
                  </a:lnTo>
                  <a:lnTo>
                    <a:pt x="102049" y="58293"/>
                  </a:lnTo>
                  <a:lnTo>
                    <a:pt x="102316" y="58166"/>
                  </a:lnTo>
                  <a:lnTo>
                    <a:pt x="104166" y="58166"/>
                  </a:lnTo>
                  <a:lnTo>
                    <a:pt x="104468" y="57785"/>
                  </a:lnTo>
                  <a:lnTo>
                    <a:pt x="104099" y="57785"/>
                  </a:lnTo>
                  <a:lnTo>
                    <a:pt x="104397" y="57023"/>
                  </a:lnTo>
                  <a:lnTo>
                    <a:pt x="104646" y="56515"/>
                  </a:lnTo>
                  <a:lnTo>
                    <a:pt x="104717" y="55752"/>
                  </a:lnTo>
                  <a:lnTo>
                    <a:pt x="105018" y="55752"/>
                  </a:lnTo>
                  <a:lnTo>
                    <a:pt x="105501" y="55372"/>
                  </a:lnTo>
                  <a:lnTo>
                    <a:pt x="105069" y="55372"/>
                  </a:lnTo>
                  <a:lnTo>
                    <a:pt x="105429" y="54610"/>
                  </a:lnTo>
                  <a:lnTo>
                    <a:pt x="105281" y="54500"/>
                  </a:lnTo>
                  <a:lnTo>
                    <a:pt x="105357" y="54228"/>
                  </a:lnTo>
                  <a:lnTo>
                    <a:pt x="105537" y="54228"/>
                  </a:lnTo>
                  <a:lnTo>
                    <a:pt x="105932" y="54101"/>
                  </a:lnTo>
                  <a:lnTo>
                    <a:pt x="106070" y="53848"/>
                  </a:lnTo>
                  <a:lnTo>
                    <a:pt x="110648" y="53848"/>
                  </a:lnTo>
                  <a:lnTo>
                    <a:pt x="110819" y="52911"/>
                  </a:lnTo>
                  <a:lnTo>
                    <a:pt x="110688" y="52831"/>
                  </a:lnTo>
                  <a:lnTo>
                    <a:pt x="106086" y="52831"/>
                  </a:lnTo>
                  <a:lnTo>
                    <a:pt x="106093" y="52577"/>
                  </a:lnTo>
                  <a:close/>
                </a:path>
                <a:path w="111759" h="109219">
                  <a:moveTo>
                    <a:pt x="28740" y="57150"/>
                  </a:moveTo>
                  <a:lnTo>
                    <a:pt x="26203" y="57150"/>
                  </a:lnTo>
                  <a:lnTo>
                    <a:pt x="26867" y="58203"/>
                  </a:lnTo>
                  <a:lnTo>
                    <a:pt x="28034" y="58166"/>
                  </a:lnTo>
                  <a:lnTo>
                    <a:pt x="28256" y="57912"/>
                  </a:lnTo>
                  <a:lnTo>
                    <a:pt x="29364" y="57912"/>
                  </a:lnTo>
                  <a:lnTo>
                    <a:pt x="28740" y="57150"/>
                  </a:lnTo>
                  <a:close/>
                </a:path>
                <a:path w="111759" h="109219">
                  <a:moveTo>
                    <a:pt x="25358" y="57530"/>
                  </a:moveTo>
                  <a:lnTo>
                    <a:pt x="24998" y="57530"/>
                  </a:lnTo>
                  <a:lnTo>
                    <a:pt x="25481" y="58166"/>
                  </a:lnTo>
                  <a:lnTo>
                    <a:pt x="25358" y="57530"/>
                  </a:lnTo>
                  <a:close/>
                </a:path>
                <a:path w="111759" h="109219">
                  <a:moveTo>
                    <a:pt x="109731" y="56769"/>
                  </a:moveTo>
                  <a:lnTo>
                    <a:pt x="104961" y="56769"/>
                  </a:lnTo>
                  <a:lnTo>
                    <a:pt x="104448" y="58156"/>
                  </a:lnTo>
                  <a:lnTo>
                    <a:pt x="104731" y="57785"/>
                  </a:lnTo>
                  <a:lnTo>
                    <a:pt x="109383" y="57785"/>
                  </a:lnTo>
                  <a:lnTo>
                    <a:pt x="109505" y="57403"/>
                  </a:lnTo>
                  <a:lnTo>
                    <a:pt x="109649" y="57403"/>
                  </a:lnTo>
                  <a:lnTo>
                    <a:pt x="109731" y="56769"/>
                  </a:lnTo>
                  <a:close/>
                </a:path>
                <a:path w="111759" h="109219">
                  <a:moveTo>
                    <a:pt x="23514" y="57530"/>
                  </a:moveTo>
                  <a:lnTo>
                    <a:pt x="24001" y="58068"/>
                  </a:lnTo>
                  <a:lnTo>
                    <a:pt x="24157" y="58119"/>
                  </a:lnTo>
                  <a:lnTo>
                    <a:pt x="24032" y="57658"/>
                  </a:lnTo>
                  <a:lnTo>
                    <a:pt x="23514" y="57530"/>
                  </a:lnTo>
                  <a:close/>
                </a:path>
                <a:path w="111759" h="109219">
                  <a:moveTo>
                    <a:pt x="109875" y="57658"/>
                  </a:moveTo>
                  <a:lnTo>
                    <a:pt x="109302" y="58039"/>
                  </a:lnTo>
                  <a:lnTo>
                    <a:pt x="109777" y="58039"/>
                  </a:lnTo>
                  <a:lnTo>
                    <a:pt x="109875" y="57658"/>
                  </a:lnTo>
                  <a:close/>
                </a:path>
                <a:path w="111759" h="109219">
                  <a:moveTo>
                    <a:pt x="104669" y="57530"/>
                  </a:moveTo>
                  <a:lnTo>
                    <a:pt x="104099" y="57785"/>
                  </a:lnTo>
                  <a:lnTo>
                    <a:pt x="104468" y="57785"/>
                  </a:lnTo>
                  <a:lnTo>
                    <a:pt x="104669" y="57530"/>
                  </a:lnTo>
                  <a:close/>
                </a:path>
                <a:path w="111759" h="109219">
                  <a:moveTo>
                    <a:pt x="24138" y="57641"/>
                  </a:moveTo>
                  <a:close/>
                </a:path>
                <a:path w="111759" h="109219">
                  <a:moveTo>
                    <a:pt x="24008" y="57567"/>
                  </a:moveTo>
                  <a:lnTo>
                    <a:pt x="24138" y="57641"/>
                  </a:lnTo>
                  <a:lnTo>
                    <a:pt x="24008" y="57567"/>
                  </a:lnTo>
                  <a:close/>
                </a:path>
                <a:path w="111759" h="109219">
                  <a:moveTo>
                    <a:pt x="21586" y="54483"/>
                  </a:moveTo>
                  <a:lnTo>
                    <a:pt x="19693" y="54483"/>
                  </a:lnTo>
                  <a:lnTo>
                    <a:pt x="20821" y="55118"/>
                  </a:lnTo>
                  <a:lnTo>
                    <a:pt x="20610" y="55499"/>
                  </a:lnTo>
                  <a:lnTo>
                    <a:pt x="22550" y="56134"/>
                  </a:lnTo>
                  <a:lnTo>
                    <a:pt x="22503" y="56699"/>
                  </a:lnTo>
                  <a:lnTo>
                    <a:pt x="22983" y="57150"/>
                  </a:lnTo>
                  <a:lnTo>
                    <a:pt x="24008" y="57567"/>
                  </a:lnTo>
                  <a:lnTo>
                    <a:pt x="23963" y="57403"/>
                  </a:lnTo>
                  <a:lnTo>
                    <a:pt x="25235" y="57403"/>
                  </a:lnTo>
                  <a:lnTo>
                    <a:pt x="24868" y="57023"/>
                  </a:lnTo>
                  <a:lnTo>
                    <a:pt x="24309" y="57023"/>
                  </a:lnTo>
                  <a:lnTo>
                    <a:pt x="24457" y="56769"/>
                  </a:lnTo>
                  <a:lnTo>
                    <a:pt x="24341" y="56378"/>
                  </a:lnTo>
                  <a:lnTo>
                    <a:pt x="23921" y="56160"/>
                  </a:lnTo>
                  <a:lnTo>
                    <a:pt x="23861" y="56006"/>
                  </a:lnTo>
                  <a:lnTo>
                    <a:pt x="23321" y="56006"/>
                  </a:lnTo>
                  <a:lnTo>
                    <a:pt x="22774" y="55752"/>
                  </a:lnTo>
                  <a:lnTo>
                    <a:pt x="22589" y="54855"/>
                  </a:lnTo>
                  <a:lnTo>
                    <a:pt x="22411" y="54693"/>
                  </a:lnTo>
                  <a:lnTo>
                    <a:pt x="21586" y="54483"/>
                  </a:lnTo>
                  <a:close/>
                </a:path>
                <a:path w="111759" h="109219">
                  <a:moveTo>
                    <a:pt x="24954" y="56515"/>
                  </a:moveTo>
                  <a:lnTo>
                    <a:pt x="25000" y="56699"/>
                  </a:lnTo>
                  <a:lnTo>
                    <a:pt x="24888" y="56896"/>
                  </a:lnTo>
                  <a:lnTo>
                    <a:pt x="25116" y="57023"/>
                  </a:lnTo>
                  <a:lnTo>
                    <a:pt x="25506" y="57530"/>
                  </a:lnTo>
                  <a:lnTo>
                    <a:pt x="25572" y="57276"/>
                  </a:lnTo>
                  <a:lnTo>
                    <a:pt x="25766" y="57184"/>
                  </a:lnTo>
                  <a:lnTo>
                    <a:pt x="25661" y="57023"/>
                  </a:lnTo>
                  <a:lnTo>
                    <a:pt x="24954" y="56515"/>
                  </a:lnTo>
                  <a:close/>
                </a:path>
                <a:path w="111759" h="109219">
                  <a:moveTo>
                    <a:pt x="110540" y="57403"/>
                  </a:moveTo>
                  <a:lnTo>
                    <a:pt x="110352" y="57530"/>
                  </a:lnTo>
                  <a:lnTo>
                    <a:pt x="110540" y="57403"/>
                  </a:lnTo>
                  <a:close/>
                </a:path>
                <a:path w="111759" h="109219">
                  <a:moveTo>
                    <a:pt x="25194" y="54483"/>
                  </a:moveTo>
                  <a:lnTo>
                    <a:pt x="23228" y="54483"/>
                  </a:lnTo>
                  <a:lnTo>
                    <a:pt x="23537" y="54698"/>
                  </a:lnTo>
                  <a:lnTo>
                    <a:pt x="23868" y="54737"/>
                  </a:lnTo>
                  <a:lnTo>
                    <a:pt x="23948" y="54919"/>
                  </a:lnTo>
                  <a:lnTo>
                    <a:pt x="25031" y="55499"/>
                  </a:lnTo>
                  <a:lnTo>
                    <a:pt x="25686" y="57040"/>
                  </a:lnTo>
                  <a:lnTo>
                    <a:pt x="25838" y="57150"/>
                  </a:lnTo>
                  <a:lnTo>
                    <a:pt x="25982" y="57403"/>
                  </a:lnTo>
                  <a:lnTo>
                    <a:pt x="26054" y="57150"/>
                  </a:lnTo>
                  <a:lnTo>
                    <a:pt x="29162" y="57150"/>
                  </a:lnTo>
                  <a:lnTo>
                    <a:pt x="29016" y="56896"/>
                  </a:lnTo>
                  <a:lnTo>
                    <a:pt x="27357" y="56896"/>
                  </a:lnTo>
                  <a:lnTo>
                    <a:pt x="26972" y="56261"/>
                  </a:lnTo>
                  <a:lnTo>
                    <a:pt x="26774" y="56261"/>
                  </a:lnTo>
                  <a:lnTo>
                    <a:pt x="26671" y="56006"/>
                  </a:lnTo>
                  <a:lnTo>
                    <a:pt x="26136" y="55430"/>
                  </a:lnTo>
                  <a:lnTo>
                    <a:pt x="25839" y="55238"/>
                  </a:lnTo>
                  <a:lnTo>
                    <a:pt x="25627" y="54919"/>
                  </a:lnTo>
                  <a:lnTo>
                    <a:pt x="25467" y="54869"/>
                  </a:lnTo>
                  <a:lnTo>
                    <a:pt x="25194" y="54483"/>
                  </a:lnTo>
                  <a:close/>
                </a:path>
                <a:path w="111759" h="109219">
                  <a:moveTo>
                    <a:pt x="29162" y="57150"/>
                  </a:moveTo>
                  <a:lnTo>
                    <a:pt x="28740" y="57150"/>
                  </a:lnTo>
                  <a:lnTo>
                    <a:pt x="29309" y="57403"/>
                  </a:lnTo>
                  <a:lnTo>
                    <a:pt x="29162" y="57150"/>
                  </a:lnTo>
                  <a:close/>
                </a:path>
                <a:path w="111759" h="109219">
                  <a:moveTo>
                    <a:pt x="30050" y="56006"/>
                  </a:moveTo>
                  <a:lnTo>
                    <a:pt x="30121" y="56134"/>
                  </a:lnTo>
                  <a:lnTo>
                    <a:pt x="30244" y="56506"/>
                  </a:lnTo>
                  <a:lnTo>
                    <a:pt x="30345" y="56699"/>
                  </a:lnTo>
                  <a:lnTo>
                    <a:pt x="30781" y="57276"/>
                  </a:lnTo>
                  <a:lnTo>
                    <a:pt x="30658" y="56769"/>
                  </a:lnTo>
                  <a:lnTo>
                    <a:pt x="30050" y="56006"/>
                  </a:lnTo>
                  <a:close/>
                </a:path>
                <a:path w="111759" h="109219">
                  <a:moveTo>
                    <a:pt x="25686" y="57040"/>
                  </a:moveTo>
                  <a:lnTo>
                    <a:pt x="25766" y="57184"/>
                  </a:lnTo>
                  <a:lnTo>
                    <a:pt x="25686" y="57040"/>
                  </a:lnTo>
                  <a:close/>
                </a:path>
                <a:path w="111759" h="109219">
                  <a:moveTo>
                    <a:pt x="104928" y="56558"/>
                  </a:moveTo>
                  <a:lnTo>
                    <a:pt x="104543" y="57150"/>
                  </a:lnTo>
                  <a:lnTo>
                    <a:pt x="104679" y="57040"/>
                  </a:lnTo>
                  <a:lnTo>
                    <a:pt x="104870" y="56769"/>
                  </a:lnTo>
                  <a:lnTo>
                    <a:pt x="104928" y="56558"/>
                  </a:lnTo>
                  <a:close/>
                </a:path>
                <a:path w="111759" h="109219">
                  <a:moveTo>
                    <a:pt x="24450" y="56780"/>
                  </a:moveTo>
                  <a:lnTo>
                    <a:pt x="24677" y="57023"/>
                  </a:lnTo>
                  <a:lnTo>
                    <a:pt x="24868" y="57023"/>
                  </a:lnTo>
                  <a:lnTo>
                    <a:pt x="24692" y="56896"/>
                  </a:lnTo>
                  <a:lnTo>
                    <a:pt x="24450" y="56780"/>
                  </a:lnTo>
                  <a:close/>
                </a:path>
                <a:path w="111759" h="109219">
                  <a:moveTo>
                    <a:pt x="24692" y="56874"/>
                  </a:moveTo>
                  <a:close/>
                </a:path>
                <a:path w="111759" h="109219">
                  <a:moveTo>
                    <a:pt x="27404" y="55372"/>
                  </a:moveTo>
                  <a:lnTo>
                    <a:pt x="26523" y="55372"/>
                  </a:lnTo>
                  <a:lnTo>
                    <a:pt x="27042" y="56006"/>
                  </a:lnTo>
                  <a:lnTo>
                    <a:pt x="27185" y="56073"/>
                  </a:lnTo>
                  <a:lnTo>
                    <a:pt x="27281" y="56506"/>
                  </a:lnTo>
                  <a:lnTo>
                    <a:pt x="27393" y="56867"/>
                  </a:lnTo>
                  <a:lnTo>
                    <a:pt x="29016" y="56896"/>
                  </a:lnTo>
                  <a:lnTo>
                    <a:pt x="28357" y="55752"/>
                  </a:lnTo>
                  <a:lnTo>
                    <a:pt x="27931" y="55752"/>
                  </a:lnTo>
                  <a:lnTo>
                    <a:pt x="27461" y="55499"/>
                  </a:lnTo>
                  <a:close/>
                </a:path>
                <a:path w="111759" h="109219">
                  <a:moveTo>
                    <a:pt x="29498" y="55879"/>
                  </a:moveTo>
                  <a:lnTo>
                    <a:pt x="29381" y="56160"/>
                  </a:lnTo>
                  <a:lnTo>
                    <a:pt x="29800" y="56896"/>
                  </a:lnTo>
                  <a:lnTo>
                    <a:pt x="30122" y="56699"/>
                  </a:lnTo>
                  <a:lnTo>
                    <a:pt x="30062" y="56388"/>
                  </a:lnTo>
                  <a:lnTo>
                    <a:pt x="29747" y="56388"/>
                  </a:lnTo>
                  <a:lnTo>
                    <a:pt x="29498" y="55879"/>
                  </a:lnTo>
                  <a:close/>
                </a:path>
                <a:path w="111759" h="109219">
                  <a:moveTo>
                    <a:pt x="110321" y="54991"/>
                  </a:moveTo>
                  <a:lnTo>
                    <a:pt x="105985" y="54991"/>
                  </a:lnTo>
                  <a:lnTo>
                    <a:pt x="105520" y="55430"/>
                  </a:lnTo>
                  <a:lnTo>
                    <a:pt x="105406" y="56261"/>
                  </a:lnTo>
                  <a:lnTo>
                    <a:pt x="105125" y="56378"/>
                  </a:lnTo>
                  <a:lnTo>
                    <a:pt x="105016" y="56769"/>
                  </a:lnTo>
                  <a:lnTo>
                    <a:pt x="109731" y="56769"/>
                  </a:lnTo>
                  <a:lnTo>
                    <a:pt x="109879" y="56896"/>
                  </a:lnTo>
                  <a:lnTo>
                    <a:pt x="110086" y="56558"/>
                  </a:lnTo>
                  <a:lnTo>
                    <a:pt x="110190" y="55879"/>
                  </a:lnTo>
                  <a:lnTo>
                    <a:pt x="110406" y="55372"/>
                  </a:lnTo>
                  <a:lnTo>
                    <a:pt x="110321" y="54991"/>
                  </a:lnTo>
                  <a:close/>
                </a:path>
                <a:path w="111759" h="109219">
                  <a:moveTo>
                    <a:pt x="24324" y="55625"/>
                  </a:moveTo>
                  <a:lnTo>
                    <a:pt x="23831" y="55625"/>
                  </a:lnTo>
                  <a:lnTo>
                    <a:pt x="24262" y="56261"/>
                  </a:lnTo>
                  <a:lnTo>
                    <a:pt x="24386" y="56401"/>
                  </a:lnTo>
                  <a:lnTo>
                    <a:pt x="24588" y="56506"/>
                  </a:lnTo>
                  <a:lnTo>
                    <a:pt x="24606" y="56769"/>
                  </a:lnTo>
                  <a:lnTo>
                    <a:pt x="24669" y="56378"/>
                  </a:lnTo>
                  <a:lnTo>
                    <a:pt x="24177" y="55971"/>
                  </a:lnTo>
                  <a:lnTo>
                    <a:pt x="24240" y="55752"/>
                  </a:lnTo>
                  <a:lnTo>
                    <a:pt x="24392" y="55752"/>
                  </a:lnTo>
                  <a:close/>
                </a:path>
                <a:path w="111759" h="109219">
                  <a:moveTo>
                    <a:pt x="104987" y="56699"/>
                  </a:moveTo>
                  <a:close/>
                </a:path>
                <a:path w="111759" h="109219">
                  <a:moveTo>
                    <a:pt x="24341" y="56378"/>
                  </a:moveTo>
                  <a:lnTo>
                    <a:pt x="24526" y="56650"/>
                  </a:lnTo>
                  <a:lnTo>
                    <a:pt x="24588" y="56506"/>
                  </a:lnTo>
                  <a:lnTo>
                    <a:pt x="24341" y="56378"/>
                  </a:lnTo>
                  <a:close/>
                </a:path>
                <a:path w="111759" h="109219">
                  <a:moveTo>
                    <a:pt x="30444" y="55879"/>
                  </a:moveTo>
                  <a:lnTo>
                    <a:pt x="30199" y="55879"/>
                  </a:lnTo>
                  <a:lnTo>
                    <a:pt x="30584" y="56642"/>
                  </a:lnTo>
                  <a:lnTo>
                    <a:pt x="30444" y="55879"/>
                  </a:lnTo>
                  <a:close/>
                </a:path>
                <a:path w="111759" h="109219">
                  <a:moveTo>
                    <a:pt x="104803" y="55922"/>
                  </a:moveTo>
                  <a:lnTo>
                    <a:pt x="104802" y="56261"/>
                  </a:lnTo>
                  <a:lnTo>
                    <a:pt x="104928" y="56558"/>
                  </a:lnTo>
                  <a:lnTo>
                    <a:pt x="104803" y="55922"/>
                  </a:lnTo>
                  <a:close/>
                </a:path>
                <a:path w="111759" h="109219">
                  <a:moveTo>
                    <a:pt x="24697" y="56401"/>
                  </a:moveTo>
                  <a:lnTo>
                    <a:pt x="24834" y="56515"/>
                  </a:lnTo>
                  <a:lnTo>
                    <a:pt x="24697" y="56401"/>
                  </a:lnTo>
                  <a:close/>
                </a:path>
                <a:path w="111759" h="109219">
                  <a:moveTo>
                    <a:pt x="24777" y="56388"/>
                  </a:moveTo>
                  <a:lnTo>
                    <a:pt x="24954" y="56515"/>
                  </a:lnTo>
                  <a:lnTo>
                    <a:pt x="25286" y="56515"/>
                  </a:lnTo>
                  <a:lnTo>
                    <a:pt x="24777" y="56388"/>
                  </a:lnTo>
                  <a:close/>
                </a:path>
                <a:path w="111759" h="109219">
                  <a:moveTo>
                    <a:pt x="25035" y="56134"/>
                  </a:moveTo>
                  <a:lnTo>
                    <a:pt x="25277" y="56506"/>
                  </a:lnTo>
                  <a:lnTo>
                    <a:pt x="25035" y="56134"/>
                  </a:lnTo>
                  <a:close/>
                </a:path>
                <a:path w="111759" h="109219">
                  <a:moveTo>
                    <a:pt x="24681" y="56388"/>
                  </a:moveTo>
                  <a:close/>
                </a:path>
                <a:path w="111759" h="109219">
                  <a:moveTo>
                    <a:pt x="29397" y="55118"/>
                  </a:moveTo>
                  <a:lnTo>
                    <a:pt x="29211" y="55118"/>
                  </a:lnTo>
                  <a:lnTo>
                    <a:pt x="29623" y="55922"/>
                  </a:lnTo>
                  <a:lnTo>
                    <a:pt x="29747" y="56388"/>
                  </a:lnTo>
                  <a:lnTo>
                    <a:pt x="30062" y="56388"/>
                  </a:lnTo>
                  <a:lnTo>
                    <a:pt x="29829" y="56006"/>
                  </a:lnTo>
                  <a:lnTo>
                    <a:pt x="30050" y="56006"/>
                  </a:lnTo>
                  <a:lnTo>
                    <a:pt x="29622" y="55499"/>
                  </a:lnTo>
                  <a:lnTo>
                    <a:pt x="29397" y="55118"/>
                  </a:lnTo>
                  <a:close/>
                </a:path>
                <a:path w="111759" h="109219">
                  <a:moveTo>
                    <a:pt x="26896" y="56134"/>
                  </a:moveTo>
                  <a:close/>
                </a:path>
                <a:path w="111759" h="109219">
                  <a:moveTo>
                    <a:pt x="28789" y="55118"/>
                  </a:moveTo>
                  <a:lnTo>
                    <a:pt x="29339" y="56134"/>
                  </a:lnTo>
                  <a:lnTo>
                    <a:pt x="29212" y="55238"/>
                  </a:lnTo>
                  <a:lnTo>
                    <a:pt x="28789" y="55118"/>
                  </a:lnTo>
                  <a:close/>
                </a:path>
                <a:path w="111759" h="109219">
                  <a:moveTo>
                    <a:pt x="22863" y="55276"/>
                  </a:moveTo>
                  <a:lnTo>
                    <a:pt x="22930" y="55430"/>
                  </a:lnTo>
                  <a:lnTo>
                    <a:pt x="23321" y="56006"/>
                  </a:lnTo>
                  <a:lnTo>
                    <a:pt x="23861" y="56006"/>
                  </a:lnTo>
                  <a:lnTo>
                    <a:pt x="23445" y="55879"/>
                  </a:lnTo>
                  <a:lnTo>
                    <a:pt x="22863" y="55276"/>
                  </a:lnTo>
                  <a:close/>
                </a:path>
                <a:path w="111759" h="109219">
                  <a:moveTo>
                    <a:pt x="24392" y="55752"/>
                  </a:moveTo>
                  <a:lnTo>
                    <a:pt x="24240" y="55752"/>
                  </a:lnTo>
                  <a:lnTo>
                    <a:pt x="24527" y="56006"/>
                  </a:lnTo>
                  <a:lnTo>
                    <a:pt x="24392" y="55752"/>
                  </a:lnTo>
                  <a:close/>
                </a:path>
                <a:path w="111759" h="109219">
                  <a:moveTo>
                    <a:pt x="26136" y="55430"/>
                  </a:moveTo>
                  <a:lnTo>
                    <a:pt x="26621" y="56006"/>
                  </a:lnTo>
                  <a:lnTo>
                    <a:pt x="26517" y="55625"/>
                  </a:lnTo>
                  <a:lnTo>
                    <a:pt x="26136" y="55430"/>
                  </a:lnTo>
                  <a:close/>
                </a:path>
                <a:path w="111759" h="109219">
                  <a:moveTo>
                    <a:pt x="26591" y="55807"/>
                  </a:moveTo>
                  <a:lnTo>
                    <a:pt x="26621" y="56006"/>
                  </a:lnTo>
                  <a:lnTo>
                    <a:pt x="26591" y="55807"/>
                  </a:lnTo>
                  <a:close/>
                </a:path>
                <a:path w="111759" h="109219">
                  <a:moveTo>
                    <a:pt x="105018" y="55752"/>
                  </a:moveTo>
                  <a:lnTo>
                    <a:pt x="104717" y="55752"/>
                  </a:lnTo>
                  <a:lnTo>
                    <a:pt x="104803" y="55922"/>
                  </a:lnTo>
                  <a:lnTo>
                    <a:pt x="105018" y="55752"/>
                  </a:lnTo>
                  <a:close/>
                </a:path>
                <a:path w="111759" h="109219">
                  <a:moveTo>
                    <a:pt x="23694" y="55499"/>
                  </a:moveTo>
                  <a:lnTo>
                    <a:pt x="23445" y="55879"/>
                  </a:lnTo>
                  <a:lnTo>
                    <a:pt x="23851" y="55879"/>
                  </a:lnTo>
                  <a:lnTo>
                    <a:pt x="23831" y="55625"/>
                  </a:lnTo>
                  <a:lnTo>
                    <a:pt x="24197" y="55625"/>
                  </a:lnTo>
                  <a:lnTo>
                    <a:pt x="23694" y="55499"/>
                  </a:lnTo>
                  <a:close/>
                </a:path>
                <a:path w="111759" h="109219">
                  <a:moveTo>
                    <a:pt x="26563" y="55625"/>
                  </a:moveTo>
                  <a:lnTo>
                    <a:pt x="26591" y="55807"/>
                  </a:lnTo>
                  <a:lnTo>
                    <a:pt x="26563" y="55625"/>
                  </a:lnTo>
                  <a:close/>
                </a:path>
                <a:path w="111759" h="109219">
                  <a:moveTo>
                    <a:pt x="28138" y="55372"/>
                  </a:moveTo>
                  <a:lnTo>
                    <a:pt x="28161" y="55625"/>
                  </a:lnTo>
                  <a:lnTo>
                    <a:pt x="27931" y="55752"/>
                  </a:lnTo>
                  <a:lnTo>
                    <a:pt x="28357" y="55752"/>
                  </a:lnTo>
                  <a:lnTo>
                    <a:pt x="28138" y="55372"/>
                  </a:lnTo>
                  <a:close/>
                </a:path>
                <a:path w="111759" h="109219">
                  <a:moveTo>
                    <a:pt x="111096" y="54464"/>
                  </a:moveTo>
                  <a:lnTo>
                    <a:pt x="110761" y="54952"/>
                  </a:lnTo>
                  <a:lnTo>
                    <a:pt x="110639" y="55752"/>
                  </a:lnTo>
                  <a:lnTo>
                    <a:pt x="110871" y="55625"/>
                  </a:lnTo>
                  <a:lnTo>
                    <a:pt x="110983" y="54855"/>
                  </a:lnTo>
                  <a:lnTo>
                    <a:pt x="111096" y="54464"/>
                  </a:lnTo>
                  <a:close/>
                </a:path>
                <a:path w="111759" h="109219">
                  <a:moveTo>
                    <a:pt x="24550" y="52450"/>
                  </a:moveTo>
                  <a:lnTo>
                    <a:pt x="23961" y="52450"/>
                  </a:lnTo>
                  <a:lnTo>
                    <a:pt x="24999" y="53975"/>
                  </a:lnTo>
                  <a:lnTo>
                    <a:pt x="25212" y="54228"/>
                  </a:lnTo>
                  <a:lnTo>
                    <a:pt x="25967" y="54483"/>
                  </a:lnTo>
                  <a:lnTo>
                    <a:pt x="26452" y="54991"/>
                  </a:lnTo>
                  <a:lnTo>
                    <a:pt x="25765" y="54991"/>
                  </a:lnTo>
                  <a:lnTo>
                    <a:pt x="26136" y="55430"/>
                  </a:lnTo>
                  <a:lnTo>
                    <a:pt x="26443" y="55625"/>
                  </a:lnTo>
                  <a:lnTo>
                    <a:pt x="26523" y="55372"/>
                  </a:lnTo>
                  <a:lnTo>
                    <a:pt x="27404" y="55372"/>
                  </a:lnTo>
                  <a:lnTo>
                    <a:pt x="27178" y="54864"/>
                  </a:lnTo>
                  <a:lnTo>
                    <a:pt x="26878" y="54855"/>
                  </a:lnTo>
                  <a:lnTo>
                    <a:pt x="26023" y="54228"/>
                  </a:lnTo>
                  <a:lnTo>
                    <a:pt x="26038" y="53848"/>
                  </a:lnTo>
                  <a:lnTo>
                    <a:pt x="26331" y="53848"/>
                  </a:lnTo>
                  <a:lnTo>
                    <a:pt x="25816" y="53340"/>
                  </a:lnTo>
                  <a:lnTo>
                    <a:pt x="25622" y="53213"/>
                  </a:lnTo>
                  <a:lnTo>
                    <a:pt x="25302" y="53213"/>
                  </a:lnTo>
                  <a:lnTo>
                    <a:pt x="25015" y="53086"/>
                  </a:lnTo>
                  <a:lnTo>
                    <a:pt x="24692" y="52577"/>
                  </a:lnTo>
                  <a:lnTo>
                    <a:pt x="24550" y="52450"/>
                  </a:lnTo>
                  <a:close/>
                </a:path>
                <a:path w="111759" h="109219">
                  <a:moveTo>
                    <a:pt x="105429" y="54991"/>
                  </a:moveTo>
                  <a:lnTo>
                    <a:pt x="105313" y="55372"/>
                  </a:lnTo>
                  <a:lnTo>
                    <a:pt x="105501" y="55372"/>
                  </a:lnTo>
                  <a:lnTo>
                    <a:pt x="105548" y="55118"/>
                  </a:lnTo>
                  <a:close/>
                </a:path>
                <a:path w="111759" h="109219">
                  <a:moveTo>
                    <a:pt x="22849" y="55245"/>
                  </a:moveTo>
                  <a:close/>
                </a:path>
                <a:path w="111759" h="109219">
                  <a:moveTo>
                    <a:pt x="22371" y="54228"/>
                  </a:moveTo>
                  <a:lnTo>
                    <a:pt x="22196" y="54500"/>
                  </a:lnTo>
                  <a:lnTo>
                    <a:pt x="22429" y="54698"/>
                  </a:lnTo>
                  <a:lnTo>
                    <a:pt x="22579" y="54737"/>
                  </a:lnTo>
                  <a:lnTo>
                    <a:pt x="22660" y="54919"/>
                  </a:lnTo>
                  <a:lnTo>
                    <a:pt x="22849" y="55245"/>
                  </a:lnTo>
                  <a:lnTo>
                    <a:pt x="23567" y="55245"/>
                  </a:lnTo>
                  <a:lnTo>
                    <a:pt x="22844" y="54693"/>
                  </a:lnTo>
                  <a:lnTo>
                    <a:pt x="23166" y="54500"/>
                  </a:lnTo>
                  <a:lnTo>
                    <a:pt x="22910" y="54483"/>
                  </a:lnTo>
                  <a:lnTo>
                    <a:pt x="22371" y="54228"/>
                  </a:lnTo>
                  <a:close/>
                </a:path>
                <a:path w="111759" h="109219">
                  <a:moveTo>
                    <a:pt x="29246" y="54864"/>
                  </a:moveTo>
                  <a:lnTo>
                    <a:pt x="28980" y="55118"/>
                  </a:lnTo>
                  <a:lnTo>
                    <a:pt x="29226" y="55241"/>
                  </a:lnTo>
                  <a:lnTo>
                    <a:pt x="29397" y="55118"/>
                  </a:lnTo>
                  <a:lnTo>
                    <a:pt x="29246" y="54864"/>
                  </a:lnTo>
                  <a:close/>
                </a:path>
                <a:path w="111759" h="109219">
                  <a:moveTo>
                    <a:pt x="110462" y="53848"/>
                  </a:moveTo>
                  <a:lnTo>
                    <a:pt x="106070" y="53848"/>
                  </a:lnTo>
                  <a:lnTo>
                    <a:pt x="105987" y="54355"/>
                  </a:lnTo>
                  <a:lnTo>
                    <a:pt x="105865" y="54855"/>
                  </a:lnTo>
                  <a:lnTo>
                    <a:pt x="105671" y="55238"/>
                  </a:lnTo>
                  <a:lnTo>
                    <a:pt x="105985" y="54991"/>
                  </a:lnTo>
                  <a:lnTo>
                    <a:pt x="110321" y="54991"/>
                  </a:lnTo>
                  <a:lnTo>
                    <a:pt x="110299" y="53930"/>
                  </a:lnTo>
                  <a:lnTo>
                    <a:pt x="110462" y="53848"/>
                  </a:lnTo>
                  <a:close/>
                </a:path>
                <a:path w="111759" h="109219">
                  <a:moveTo>
                    <a:pt x="17411" y="51943"/>
                  </a:moveTo>
                  <a:lnTo>
                    <a:pt x="14704" y="51943"/>
                  </a:lnTo>
                  <a:lnTo>
                    <a:pt x="16753" y="53086"/>
                  </a:lnTo>
                  <a:lnTo>
                    <a:pt x="18596" y="53721"/>
                  </a:lnTo>
                  <a:lnTo>
                    <a:pt x="20063" y="55118"/>
                  </a:lnTo>
                  <a:lnTo>
                    <a:pt x="19693" y="54483"/>
                  </a:lnTo>
                  <a:lnTo>
                    <a:pt x="21586" y="54483"/>
                  </a:lnTo>
                  <a:lnTo>
                    <a:pt x="21798" y="54355"/>
                  </a:lnTo>
                  <a:lnTo>
                    <a:pt x="21623" y="54228"/>
                  </a:lnTo>
                  <a:lnTo>
                    <a:pt x="20838" y="54228"/>
                  </a:lnTo>
                  <a:lnTo>
                    <a:pt x="19544" y="53340"/>
                  </a:lnTo>
                  <a:lnTo>
                    <a:pt x="17819" y="52324"/>
                  </a:lnTo>
                  <a:lnTo>
                    <a:pt x="18061" y="52070"/>
                  </a:lnTo>
                  <a:lnTo>
                    <a:pt x="17411" y="51943"/>
                  </a:lnTo>
                  <a:close/>
                </a:path>
                <a:path w="111759" h="109219">
                  <a:moveTo>
                    <a:pt x="22935" y="54629"/>
                  </a:moveTo>
                  <a:lnTo>
                    <a:pt x="23395" y="54991"/>
                  </a:lnTo>
                  <a:lnTo>
                    <a:pt x="23745" y="55118"/>
                  </a:lnTo>
                  <a:lnTo>
                    <a:pt x="23830" y="54855"/>
                  </a:lnTo>
                  <a:lnTo>
                    <a:pt x="23495" y="54693"/>
                  </a:lnTo>
                  <a:lnTo>
                    <a:pt x="22935" y="54629"/>
                  </a:lnTo>
                  <a:close/>
                </a:path>
                <a:path w="111759" h="109219">
                  <a:moveTo>
                    <a:pt x="25733" y="54952"/>
                  </a:moveTo>
                  <a:close/>
                </a:path>
                <a:path w="111759" h="109219">
                  <a:moveTo>
                    <a:pt x="25337" y="54483"/>
                  </a:moveTo>
                  <a:lnTo>
                    <a:pt x="25627" y="54919"/>
                  </a:lnTo>
                  <a:lnTo>
                    <a:pt x="25337" y="54483"/>
                  </a:lnTo>
                  <a:close/>
                </a:path>
                <a:path w="111759" h="109219">
                  <a:moveTo>
                    <a:pt x="22411" y="54693"/>
                  </a:moveTo>
                  <a:lnTo>
                    <a:pt x="22604" y="54869"/>
                  </a:lnTo>
                  <a:lnTo>
                    <a:pt x="22579" y="54737"/>
                  </a:lnTo>
                  <a:lnTo>
                    <a:pt x="22411" y="54693"/>
                  </a:lnTo>
                  <a:close/>
                </a:path>
                <a:path w="111759" h="109219">
                  <a:moveTo>
                    <a:pt x="27009" y="54483"/>
                  </a:moveTo>
                  <a:lnTo>
                    <a:pt x="26889" y="54864"/>
                  </a:lnTo>
                  <a:lnTo>
                    <a:pt x="27178" y="54864"/>
                  </a:lnTo>
                  <a:lnTo>
                    <a:pt x="27009" y="54483"/>
                  </a:lnTo>
                  <a:close/>
                </a:path>
                <a:path w="111759" h="109219">
                  <a:moveTo>
                    <a:pt x="105932" y="54101"/>
                  </a:moveTo>
                  <a:lnTo>
                    <a:pt x="105582" y="54101"/>
                  </a:lnTo>
                  <a:lnTo>
                    <a:pt x="105645" y="54355"/>
                  </a:lnTo>
                  <a:lnTo>
                    <a:pt x="105446" y="54864"/>
                  </a:lnTo>
                  <a:lnTo>
                    <a:pt x="105815" y="54737"/>
                  </a:lnTo>
                  <a:lnTo>
                    <a:pt x="105932" y="54101"/>
                  </a:lnTo>
                  <a:close/>
                </a:path>
                <a:path w="111759" h="109219">
                  <a:moveTo>
                    <a:pt x="23537" y="54698"/>
                  </a:moveTo>
                  <a:lnTo>
                    <a:pt x="23830" y="54855"/>
                  </a:lnTo>
                  <a:lnTo>
                    <a:pt x="23537" y="54698"/>
                  </a:lnTo>
                  <a:close/>
                </a:path>
                <a:path w="111759" h="109219">
                  <a:moveTo>
                    <a:pt x="22910" y="54610"/>
                  </a:moveTo>
                  <a:lnTo>
                    <a:pt x="22767" y="54610"/>
                  </a:lnTo>
                  <a:lnTo>
                    <a:pt x="22935" y="54629"/>
                  </a:lnTo>
                  <a:close/>
                </a:path>
                <a:path w="111759" h="109219">
                  <a:moveTo>
                    <a:pt x="23549" y="53594"/>
                  </a:moveTo>
                  <a:lnTo>
                    <a:pt x="22106" y="53594"/>
                  </a:lnTo>
                  <a:lnTo>
                    <a:pt x="22896" y="54355"/>
                  </a:lnTo>
                  <a:lnTo>
                    <a:pt x="23166" y="54500"/>
                  </a:lnTo>
                  <a:lnTo>
                    <a:pt x="25194" y="54483"/>
                  </a:lnTo>
                  <a:lnTo>
                    <a:pt x="25086" y="54355"/>
                  </a:lnTo>
                  <a:lnTo>
                    <a:pt x="24926" y="54228"/>
                  </a:lnTo>
                  <a:lnTo>
                    <a:pt x="24902" y="53848"/>
                  </a:lnTo>
                  <a:lnTo>
                    <a:pt x="24636" y="53721"/>
                  </a:lnTo>
                  <a:lnTo>
                    <a:pt x="23691" y="53721"/>
                  </a:lnTo>
                  <a:lnTo>
                    <a:pt x="23549" y="53594"/>
                  </a:lnTo>
                  <a:close/>
                </a:path>
                <a:path w="111759" h="109219">
                  <a:moveTo>
                    <a:pt x="110648" y="53848"/>
                  </a:moveTo>
                  <a:lnTo>
                    <a:pt x="110435" y="54483"/>
                  </a:lnTo>
                  <a:lnTo>
                    <a:pt x="110648" y="53848"/>
                  </a:lnTo>
                  <a:close/>
                </a:path>
                <a:path w="111759" h="109219">
                  <a:moveTo>
                    <a:pt x="111285" y="53930"/>
                  </a:moveTo>
                  <a:lnTo>
                    <a:pt x="111096" y="54464"/>
                  </a:lnTo>
                  <a:lnTo>
                    <a:pt x="111285" y="53930"/>
                  </a:lnTo>
                  <a:close/>
                </a:path>
                <a:path w="111759" h="109219">
                  <a:moveTo>
                    <a:pt x="26331" y="53848"/>
                  </a:moveTo>
                  <a:lnTo>
                    <a:pt x="26038" y="53848"/>
                  </a:lnTo>
                  <a:lnTo>
                    <a:pt x="26512" y="54355"/>
                  </a:lnTo>
                  <a:lnTo>
                    <a:pt x="26415" y="53930"/>
                  </a:lnTo>
                  <a:close/>
                </a:path>
                <a:path w="111759" h="109219">
                  <a:moveTo>
                    <a:pt x="105537" y="54228"/>
                  </a:moveTo>
                  <a:lnTo>
                    <a:pt x="105357" y="54228"/>
                  </a:lnTo>
                  <a:lnTo>
                    <a:pt x="105491" y="54355"/>
                  </a:lnTo>
                  <a:close/>
                </a:path>
                <a:path w="111759" h="109219">
                  <a:moveTo>
                    <a:pt x="20883" y="53467"/>
                  </a:moveTo>
                  <a:lnTo>
                    <a:pt x="20994" y="53930"/>
                  </a:lnTo>
                  <a:lnTo>
                    <a:pt x="21120" y="54101"/>
                  </a:lnTo>
                  <a:lnTo>
                    <a:pt x="20838" y="54228"/>
                  </a:lnTo>
                  <a:lnTo>
                    <a:pt x="21623" y="54228"/>
                  </a:lnTo>
                  <a:lnTo>
                    <a:pt x="21299" y="53994"/>
                  </a:lnTo>
                  <a:lnTo>
                    <a:pt x="21598" y="53848"/>
                  </a:lnTo>
                  <a:lnTo>
                    <a:pt x="20883" y="53467"/>
                  </a:lnTo>
                  <a:close/>
                </a:path>
                <a:path w="111759" h="109219">
                  <a:moveTo>
                    <a:pt x="21402" y="53423"/>
                  </a:moveTo>
                  <a:lnTo>
                    <a:pt x="21419" y="53721"/>
                  </a:lnTo>
                  <a:lnTo>
                    <a:pt x="22339" y="54228"/>
                  </a:lnTo>
                  <a:lnTo>
                    <a:pt x="22527" y="54101"/>
                  </a:lnTo>
                  <a:lnTo>
                    <a:pt x="22437" y="53930"/>
                  </a:lnTo>
                  <a:lnTo>
                    <a:pt x="22002" y="53848"/>
                  </a:lnTo>
                  <a:lnTo>
                    <a:pt x="21681" y="53594"/>
                  </a:lnTo>
                  <a:lnTo>
                    <a:pt x="21402" y="53423"/>
                  </a:lnTo>
                  <a:close/>
                </a:path>
                <a:path w="111759" h="109219">
                  <a:moveTo>
                    <a:pt x="103550" y="50038"/>
                  </a:moveTo>
                  <a:lnTo>
                    <a:pt x="103501" y="50292"/>
                  </a:lnTo>
                  <a:lnTo>
                    <a:pt x="103387" y="51259"/>
                  </a:lnTo>
                  <a:lnTo>
                    <a:pt x="103503" y="51943"/>
                  </a:lnTo>
                  <a:lnTo>
                    <a:pt x="103065" y="51943"/>
                  </a:lnTo>
                  <a:lnTo>
                    <a:pt x="103148" y="52197"/>
                  </a:lnTo>
                  <a:lnTo>
                    <a:pt x="103492" y="52831"/>
                  </a:lnTo>
                  <a:lnTo>
                    <a:pt x="103302" y="52937"/>
                  </a:lnTo>
                  <a:lnTo>
                    <a:pt x="103219" y="53086"/>
                  </a:lnTo>
                  <a:lnTo>
                    <a:pt x="103038" y="53594"/>
                  </a:lnTo>
                  <a:lnTo>
                    <a:pt x="102923" y="53994"/>
                  </a:lnTo>
                  <a:lnTo>
                    <a:pt x="103171" y="54228"/>
                  </a:lnTo>
                  <a:lnTo>
                    <a:pt x="103323" y="53340"/>
                  </a:lnTo>
                  <a:lnTo>
                    <a:pt x="103831" y="52577"/>
                  </a:lnTo>
                  <a:lnTo>
                    <a:pt x="106093" y="52577"/>
                  </a:lnTo>
                  <a:lnTo>
                    <a:pt x="103846" y="52450"/>
                  </a:lnTo>
                  <a:lnTo>
                    <a:pt x="103541" y="51689"/>
                  </a:lnTo>
                  <a:lnTo>
                    <a:pt x="103422" y="50800"/>
                  </a:lnTo>
                  <a:lnTo>
                    <a:pt x="103864" y="50800"/>
                  </a:lnTo>
                  <a:lnTo>
                    <a:pt x="103897" y="50546"/>
                  </a:lnTo>
                  <a:lnTo>
                    <a:pt x="103769" y="50471"/>
                  </a:lnTo>
                  <a:lnTo>
                    <a:pt x="103550" y="50038"/>
                  </a:lnTo>
                  <a:close/>
                </a:path>
                <a:path w="111759" h="109219">
                  <a:moveTo>
                    <a:pt x="111340" y="52577"/>
                  </a:moveTo>
                  <a:lnTo>
                    <a:pt x="111285" y="53930"/>
                  </a:lnTo>
                  <a:lnTo>
                    <a:pt x="111692" y="52780"/>
                  </a:lnTo>
                  <a:lnTo>
                    <a:pt x="111340" y="52577"/>
                  </a:lnTo>
                  <a:close/>
                </a:path>
                <a:path w="111759" h="109219">
                  <a:moveTo>
                    <a:pt x="22097" y="53615"/>
                  </a:moveTo>
                  <a:lnTo>
                    <a:pt x="22002" y="53848"/>
                  </a:lnTo>
                  <a:lnTo>
                    <a:pt x="22348" y="53848"/>
                  </a:lnTo>
                  <a:lnTo>
                    <a:pt x="22097" y="53615"/>
                  </a:lnTo>
                  <a:close/>
                </a:path>
                <a:path w="111759" h="109219">
                  <a:moveTo>
                    <a:pt x="26731" y="52671"/>
                  </a:moveTo>
                  <a:lnTo>
                    <a:pt x="27180" y="53848"/>
                  </a:lnTo>
                  <a:lnTo>
                    <a:pt x="27414" y="53721"/>
                  </a:lnTo>
                  <a:lnTo>
                    <a:pt x="27209" y="53086"/>
                  </a:lnTo>
                  <a:lnTo>
                    <a:pt x="26731" y="52671"/>
                  </a:lnTo>
                  <a:close/>
                </a:path>
                <a:path w="111759" h="109219">
                  <a:moveTo>
                    <a:pt x="23838" y="53340"/>
                  </a:moveTo>
                  <a:lnTo>
                    <a:pt x="23505" y="53340"/>
                  </a:lnTo>
                  <a:lnTo>
                    <a:pt x="23802" y="53721"/>
                  </a:lnTo>
                  <a:lnTo>
                    <a:pt x="24636" y="53721"/>
                  </a:lnTo>
                  <a:lnTo>
                    <a:pt x="23838" y="53340"/>
                  </a:lnTo>
                  <a:close/>
                </a:path>
                <a:path w="111759" h="109219">
                  <a:moveTo>
                    <a:pt x="20668" y="51689"/>
                  </a:moveTo>
                  <a:lnTo>
                    <a:pt x="18881" y="51689"/>
                  </a:lnTo>
                  <a:lnTo>
                    <a:pt x="19949" y="52450"/>
                  </a:lnTo>
                  <a:lnTo>
                    <a:pt x="20745" y="52704"/>
                  </a:lnTo>
                  <a:lnTo>
                    <a:pt x="21252" y="52831"/>
                  </a:lnTo>
                  <a:lnTo>
                    <a:pt x="22097" y="53615"/>
                  </a:lnTo>
                  <a:lnTo>
                    <a:pt x="23549" y="53594"/>
                  </a:lnTo>
                  <a:lnTo>
                    <a:pt x="23497" y="53423"/>
                  </a:lnTo>
                  <a:lnTo>
                    <a:pt x="23100" y="53213"/>
                  </a:lnTo>
                  <a:lnTo>
                    <a:pt x="23262" y="53086"/>
                  </a:lnTo>
                  <a:lnTo>
                    <a:pt x="23131" y="52959"/>
                  </a:lnTo>
                  <a:lnTo>
                    <a:pt x="22204" y="52959"/>
                  </a:lnTo>
                  <a:lnTo>
                    <a:pt x="21799" y="52613"/>
                  </a:lnTo>
                  <a:lnTo>
                    <a:pt x="21713" y="52450"/>
                  </a:lnTo>
                  <a:lnTo>
                    <a:pt x="21231" y="52450"/>
                  </a:lnTo>
                  <a:lnTo>
                    <a:pt x="20429" y="51943"/>
                  </a:lnTo>
                  <a:lnTo>
                    <a:pt x="20668" y="51689"/>
                  </a:lnTo>
                  <a:close/>
                </a:path>
                <a:path w="111759" h="109219">
                  <a:moveTo>
                    <a:pt x="21397" y="53355"/>
                  </a:moveTo>
                  <a:lnTo>
                    <a:pt x="21681" y="53594"/>
                  </a:lnTo>
                  <a:lnTo>
                    <a:pt x="21397" y="53355"/>
                  </a:lnTo>
                  <a:close/>
                </a:path>
                <a:path w="111759" h="109219">
                  <a:moveTo>
                    <a:pt x="21396" y="53340"/>
                  </a:moveTo>
                  <a:lnTo>
                    <a:pt x="21681" y="53594"/>
                  </a:lnTo>
                  <a:lnTo>
                    <a:pt x="21396" y="53340"/>
                  </a:lnTo>
                  <a:close/>
                </a:path>
                <a:path w="111759" h="109219">
                  <a:moveTo>
                    <a:pt x="20871" y="52911"/>
                  </a:moveTo>
                  <a:lnTo>
                    <a:pt x="21055" y="53213"/>
                  </a:lnTo>
                  <a:lnTo>
                    <a:pt x="21402" y="53423"/>
                  </a:lnTo>
                  <a:lnTo>
                    <a:pt x="20871" y="52911"/>
                  </a:lnTo>
                  <a:close/>
                </a:path>
                <a:path w="111759" h="109219">
                  <a:moveTo>
                    <a:pt x="23369" y="53166"/>
                  </a:moveTo>
                  <a:lnTo>
                    <a:pt x="23505" y="53340"/>
                  </a:lnTo>
                  <a:lnTo>
                    <a:pt x="23369" y="53166"/>
                  </a:lnTo>
                  <a:close/>
                </a:path>
                <a:path w="111759" h="109219">
                  <a:moveTo>
                    <a:pt x="23307" y="53086"/>
                  </a:moveTo>
                  <a:lnTo>
                    <a:pt x="23601" y="53340"/>
                  </a:lnTo>
                  <a:lnTo>
                    <a:pt x="23750" y="53340"/>
                  </a:lnTo>
                  <a:lnTo>
                    <a:pt x="23307" y="53086"/>
                  </a:lnTo>
                  <a:close/>
                </a:path>
                <a:path w="111759" h="109219">
                  <a:moveTo>
                    <a:pt x="23443" y="53151"/>
                  </a:moveTo>
                  <a:lnTo>
                    <a:pt x="23750" y="53340"/>
                  </a:lnTo>
                  <a:lnTo>
                    <a:pt x="23443" y="53151"/>
                  </a:lnTo>
                  <a:close/>
                </a:path>
                <a:path w="111759" h="109219">
                  <a:moveTo>
                    <a:pt x="25429" y="53086"/>
                  </a:moveTo>
                  <a:lnTo>
                    <a:pt x="25622" y="53213"/>
                  </a:lnTo>
                  <a:lnTo>
                    <a:pt x="25429" y="53086"/>
                  </a:lnTo>
                  <a:close/>
                </a:path>
                <a:path w="111759" h="109219">
                  <a:moveTo>
                    <a:pt x="23307" y="53086"/>
                  </a:moveTo>
                  <a:close/>
                </a:path>
                <a:path w="111759" h="109219">
                  <a:moveTo>
                    <a:pt x="23337" y="53086"/>
                  </a:moveTo>
                  <a:close/>
                </a:path>
                <a:path w="111759" h="109219">
                  <a:moveTo>
                    <a:pt x="22214" y="52956"/>
                  </a:moveTo>
                  <a:close/>
                </a:path>
                <a:path w="111759" h="109219">
                  <a:moveTo>
                    <a:pt x="22822" y="52780"/>
                  </a:moveTo>
                  <a:lnTo>
                    <a:pt x="22217" y="52959"/>
                  </a:lnTo>
                  <a:lnTo>
                    <a:pt x="23131" y="52959"/>
                  </a:lnTo>
                  <a:lnTo>
                    <a:pt x="22822" y="52780"/>
                  </a:lnTo>
                  <a:close/>
                </a:path>
                <a:path w="111759" h="109219">
                  <a:moveTo>
                    <a:pt x="21296" y="50546"/>
                  </a:moveTo>
                  <a:lnTo>
                    <a:pt x="21541" y="51308"/>
                  </a:lnTo>
                  <a:lnTo>
                    <a:pt x="21149" y="51308"/>
                  </a:lnTo>
                  <a:lnTo>
                    <a:pt x="21389" y="51435"/>
                  </a:lnTo>
                  <a:lnTo>
                    <a:pt x="21435" y="51689"/>
                  </a:lnTo>
                  <a:lnTo>
                    <a:pt x="22214" y="52956"/>
                  </a:lnTo>
                  <a:lnTo>
                    <a:pt x="21912" y="52324"/>
                  </a:lnTo>
                  <a:lnTo>
                    <a:pt x="24408" y="52324"/>
                  </a:lnTo>
                  <a:lnTo>
                    <a:pt x="24265" y="52197"/>
                  </a:lnTo>
                  <a:lnTo>
                    <a:pt x="23722" y="52197"/>
                  </a:lnTo>
                  <a:lnTo>
                    <a:pt x="23348" y="51943"/>
                  </a:lnTo>
                  <a:lnTo>
                    <a:pt x="22884" y="51943"/>
                  </a:lnTo>
                  <a:lnTo>
                    <a:pt x="22721" y="51816"/>
                  </a:lnTo>
                  <a:lnTo>
                    <a:pt x="22473" y="51816"/>
                  </a:lnTo>
                  <a:lnTo>
                    <a:pt x="22056" y="51435"/>
                  </a:lnTo>
                  <a:lnTo>
                    <a:pt x="22048" y="51117"/>
                  </a:lnTo>
                  <a:lnTo>
                    <a:pt x="21869" y="50926"/>
                  </a:lnTo>
                  <a:lnTo>
                    <a:pt x="21296" y="50546"/>
                  </a:lnTo>
                  <a:close/>
                </a:path>
                <a:path w="111759" h="109219">
                  <a:moveTo>
                    <a:pt x="21912" y="52324"/>
                  </a:moveTo>
                  <a:lnTo>
                    <a:pt x="22215" y="52955"/>
                  </a:lnTo>
                  <a:lnTo>
                    <a:pt x="22822" y="52780"/>
                  </a:lnTo>
                  <a:lnTo>
                    <a:pt x="21912" y="52324"/>
                  </a:lnTo>
                  <a:close/>
                </a:path>
                <a:path w="111759" h="109219">
                  <a:moveTo>
                    <a:pt x="20822" y="52831"/>
                  </a:moveTo>
                  <a:close/>
                </a:path>
                <a:path w="111759" h="109219">
                  <a:moveTo>
                    <a:pt x="26476" y="52450"/>
                  </a:moveTo>
                  <a:lnTo>
                    <a:pt x="26150" y="52450"/>
                  </a:lnTo>
                  <a:lnTo>
                    <a:pt x="26475" y="52831"/>
                  </a:lnTo>
                  <a:lnTo>
                    <a:pt x="26623" y="52577"/>
                  </a:lnTo>
                  <a:lnTo>
                    <a:pt x="26476" y="52450"/>
                  </a:lnTo>
                  <a:close/>
                </a:path>
                <a:path w="111759" h="109219">
                  <a:moveTo>
                    <a:pt x="110848" y="50926"/>
                  </a:moveTo>
                  <a:lnTo>
                    <a:pt x="106290" y="50926"/>
                  </a:lnTo>
                  <a:lnTo>
                    <a:pt x="106320" y="51435"/>
                  </a:lnTo>
                  <a:lnTo>
                    <a:pt x="106203" y="52450"/>
                  </a:lnTo>
                  <a:lnTo>
                    <a:pt x="106086" y="52831"/>
                  </a:lnTo>
                  <a:lnTo>
                    <a:pt x="110688" y="52831"/>
                  </a:lnTo>
                  <a:lnTo>
                    <a:pt x="110326" y="52613"/>
                  </a:lnTo>
                  <a:lnTo>
                    <a:pt x="110403" y="52324"/>
                  </a:lnTo>
                  <a:lnTo>
                    <a:pt x="110879" y="51435"/>
                  </a:lnTo>
                  <a:lnTo>
                    <a:pt x="110848" y="50926"/>
                  </a:lnTo>
                  <a:close/>
                </a:path>
                <a:path w="111759" h="109219">
                  <a:moveTo>
                    <a:pt x="24408" y="52324"/>
                  </a:moveTo>
                  <a:lnTo>
                    <a:pt x="21912" y="52324"/>
                  </a:lnTo>
                  <a:lnTo>
                    <a:pt x="22822" y="52780"/>
                  </a:lnTo>
                  <a:lnTo>
                    <a:pt x="23961" y="52450"/>
                  </a:lnTo>
                  <a:lnTo>
                    <a:pt x="24550" y="52450"/>
                  </a:lnTo>
                  <a:lnTo>
                    <a:pt x="24408" y="52324"/>
                  </a:lnTo>
                  <a:close/>
                </a:path>
                <a:path w="111759" h="109219">
                  <a:moveTo>
                    <a:pt x="16769" y="51180"/>
                  </a:moveTo>
                  <a:lnTo>
                    <a:pt x="16350" y="51435"/>
                  </a:lnTo>
                  <a:lnTo>
                    <a:pt x="13573" y="51435"/>
                  </a:lnTo>
                  <a:lnTo>
                    <a:pt x="14850" y="52324"/>
                  </a:lnTo>
                  <a:lnTo>
                    <a:pt x="15523" y="52704"/>
                  </a:lnTo>
                  <a:lnTo>
                    <a:pt x="14806" y="52070"/>
                  </a:lnTo>
                  <a:lnTo>
                    <a:pt x="17411" y="51943"/>
                  </a:lnTo>
                  <a:lnTo>
                    <a:pt x="16769" y="51180"/>
                  </a:lnTo>
                  <a:close/>
                </a:path>
                <a:path w="111759" h="109219">
                  <a:moveTo>
                    <a:pt x="21033" y="51943"/>
                  </a:moveTo>
                  <a:lnTo>
                    <a:pt x="20902" y="52197"/>
                  </a:lnTo>
                  <a:lnTo>
                    <a:pt x="21222" y="52324"/>
                  </a:lnTo>
                  <a:lnTo>
                    <a:pt x="21713" y="52450"/>
                  </a:lnTo>
                  <a:lnTo>
                    <a:pt x="21369" y="52070"/>
                  </a:lnTo>
                  <a:lnTo>
                    <a:pt x="21033" y="51943"/>
                  </a:lnTo>
                  <a:close/>
                </a:path>
                <a:path w="111759" h="109219">
                  <a:moveTo>
                    <a:pt x="26183" y="52197"/>
                  </a:moveTo>
                  <a:lnTo>
                    <a:pt x="26476" y="52450"/>
                  </a:lnTo>
                  <a:lnTo>
                    <a:pt x="26183" y="52197"/>
                  </a:lnTo>
                  <a:close/>
                </a:path>
                <a:path w="111759" h="109219">
                  <a:moveTo>
                    <a:pt x="106229" y="50038"/>
                  </a:moveTo>
                  <a:lnTo>
                    <a:pt x="103550" y="50038"/>
                  </a:lnTo>
                  <a:lnTo>
                    <a:pt x="103637" y="50292"/>
                  </a:lnTo>
                  <a:lnTo>
                    <a:pt x="104123" y="50292"/>
                  </a:lnTo>
                  <a:lnTo>
                    <a:pt x="104266" y="51259"/>
                  </a:lnTo>
                  <a:lnTo>
                    <a:pt x="103990" y="51435"/>
                  </a:lnTo>
                  <a:lnTo>
                    <a:pt x="103870" y="51689"/>
                  </a:lnTo>
                  <a:lnTo>
                    <a:pt x="104053" y="52324"/>
                  </a:lnTo>
                  <a:lnTo>
                    <a:pt x="103846" y="52450"/>
                  </a:lnTo>
                  <a:lnTo>
                    <a:pt x="106096" y="52450"/>
                  </a:lnTo>
                  <a:lnTo>
                    <a:pt x="106144" y="50419"/>
                  </a:lnTo>
                  <a:lnTo>
                    <a:pt x="106277" y="50419"/>
                  </a:lnTo>
                  <a:lnTo>
                    <a:pt x="106229" y="50038"/>
                  </a:lnTo>
                  <a:close/>
                </a:path>
                <a:path w="111759" h="109219">
                  <a:moveTo>
                    <a:pt x="20685" y="50673"/>
                  </a:moveTo>
                  <a:lnTo>
                    <a:pt x="16723" y="50673"/>
                  </a:lnTo>
                  <a:lnTo>
                    <a:pt x="18578" y="52197"/>
                  </a:lnTo>
                  <a:lnTo>
                    <a:pt x="18881" y="51689"/>
                  </a:lnTo>
                  <a:lnTo>
                    <a:pt x="21384" y="51689"/>
                  </a:lnTo>
                  <a:lnTo>
                    <a:pt x="21149" y="51308"/>
                  </a:lnTo>
                  <a:lnTo>
                    <a:pt x="21541" y="51308"/>
                  </a:lnTo>
                  <a:lnTo>
                    <a:pt x="20698" y="50800"/>
                  </a:lnTo>
                  <a:close/>
                </a:path>
                <a:path w="111759" h="109219">
                  <a:moveTo>
                    <a:pt x="23127" y="51180"/>
                  </a:moveTo>
                  <a:lnTo>
                    <a:pt x="23161" y="51308"/>
                  </a:lnTo>
                  <a:lnTo>
                    <a:pt x="23282" y="51562"/>
                  </a:lnTo>
                  <a:lnTo>
                    <a:pt x="23722" y="52197"/>
                  </a:lnTo>
                  <a:lnTo>
                    <a:pt x="24265" y="52197"/>
                  </a:lnTo>
                  <a:lnTo>
                    <a:pt x="23127" y="51180"/>
                  </a:lnTo>
                  <a:close/>
                </a:path>
                <a:path w="111759" h="109219">
                  <a:moveTo>
                    <a:pt x="21384" y="51689"/>
                  </a:moveTo>
                  <a:lnTo>
                    <a:pt x="20668" y="51689"/>
                  </a:lnTo>
                  <a:lnTo>
                    <a:pt x="21619" y="52070"/>
                  </a:lnTo>
                  <a:lnTo>
                    <a:pt x="21384" y="51689"/>
                  </a:lnTo>
                  <a:close/>
                </a:path>
                <a:path w="111759" h="109219">
                  <a:moveTo>
                    <a:pt x="22243" y="51191"/>
                  </a:moveTo>
                  <a:lnTo>
                    <a:pt x="22884" y="51943"/>
                  </a:lnTo>
                  <a:lnTo>
                    <a:pt x="23348" y="51943"/>
                  </a:lnTo>
                  <a:lnTo>
                    <a:pt x="22243" y="51191"/>
                  </a:lnTo>
                  <a:close/>
                </a:path>
                <a:path w="111759" h="109219">
                  <a:moveTo>
                    <a:pt x="4448" y="43306"/>
                  </a:moveTo>
                  <a:lnTo>
                    <a:pt x="3446" y="43306"/>
                  </a:lnTo>
                  <a:lnTo>
                    <a:pt x="4319" y="45085"/>
                  </a:lnTo>
                  <a:lnTo>
                    <a:pt x="5007" y="45339"/>
                  </a:lnTo>
                  <a:lnTo>
                    <a:pt x="4912" y="45720"/>
                  </a:lnTo>
                  <a:lnTo>
                    <a:pt x="6932" y="47244"/>
                  </a:lnTo>
                  <a:lnTo>
                    <a:pt x="10536" y="50165"/>
                  </a:lnTo>
                  <a:lnTo>
                    <a:pt x="12228" y="50673"/>
                  </a:lnTo>
                  <a:lnTo>
                    <a:pt x="12063" y="50800"/>
                  </a:lnTo>
                  <a:lnTo>
                    <a:pt x="12757" y="51180"/>
                  </a:lnTo>
                  <a:lnTo>
                    <a:pt x="12884" y="51435"/>
                  </a:lnTo>
                  <a:lnTo>
                    <a:pt x="13905" y="51816"/>
                  </a:lnTo>
                  <a:lnTo>
                    <a:pt x="13573" y="51435"/>
                  </a:lnTo>
                  <a:lnTo>
                    <a:pt x="16350" y="51435"/>
                  </a:lnTo>
                  <a:lnTo>
                    <a:pt x="16078" y="51180"/>
                  </a:lnTo>
                  <a:lnTo>
                    <a:pt x="14815" y="50588"/>
                  </a:lnTo>
                  <a:lnTo>
                    <a:pt x="14691" y="50292"/>
                  </a:lnTo>
                  <a:lnTo>
                    <a:pt x="14974" y="50038"/>
                  </a:lnTo>
                  <a:lnTo>
                    <a:pt x="15058" y="49784"/>
                  </a:lnTo>
                  <a:lnTo>
                    <a:pt x="14392" y="49784"/>
                  </a:lnTo>
                  <a:lnTo>
                    <a:pt x="13474" y="49656"/>
                  </a:lnTo>
                  <a:lnTo>
                    <a:pt x="12383" y="48768"/>
                  </a:lnTo>
                  <a:lnTo>
                    <a:pt x="11430" y="48768"/>
                  </a:lnTo>
                  <a:lnTo>
                    <a:pt x="10788" y="48387"/>
                  </a:lnTo>
                  <a:lnTo>
                    <a:pt x="10527" y="48387"/>
                  </a:lnTo>
                  <a:lnTo>
                    <a:pt x="9239" y="47625"/>
                  </a:lnTo>
                  <a:lnTo>
                    <a:pt x="8967" y="47371"/>
                  </a:lnTo>
                  <a:lnTo>
                    <a:pt x="8188" y="47371"/>
                  </a:lnTo>
                  <a:lnTo>
                    <a:pt x="8154" y="46863"/>
                  </a:lnTo>
                  <a:lnTo>
                    <a:pt x="7635" y="46863"/>
                  </a:lnTo>
                  <a:lnTo>
                    <a:pt x="7162" y="46481"/>
                  </a:lnTo>
                  <a:lnTo>
                    <a:pt x="7743" y="46354"/>
                  </a:lnTo>
                  <a:lnTo>
                    <a:pt x="6648" y="46100"/>
                  </a:lnTo>
                  <a:lnTo>
                    <a:pt x="6609" y="45593"/>
                  </a:lnTo>
                  <a:lnTo>
                    <a:pt x="6801" y="45593"/>
                  </a:lnTo>
                  <a:lnTo>
                    <a:pt x="6300" y="45212"/>
                  </a:lnTo>
                  <a:lnTo>
                    <a:pt x="6151" y="45212"/>
                  </a:lnTo>
                  <a:lnTo>
                    <a:pt x="5294" y="44830"/>
                  </a:lnTo>
                  <a:lnTo>
                    <a:pt x="5366" y="44061"/>
                  </a:lnTo>
                  <a:lnTo>
                    <a:pt x="4483" y="43561"/>
                  </a:lnTo>
                  <a:lnTo>
                    <a:pt x="4448" y="43306"/>
                  </a:lnTo>
                  <a:close/>
                </a:path>
                <a:path w="111759" h="109219">
                  <a:moveTo>
                    <a:pt x="22559" y="51689"/>
                  </a:moveTo>
                  <a:lnTo>
                    <a:pt x="22721" y="51816"/>
                  </a:lnTo>
                  <a:lnTo>
                    <a:pt x="22559" y="51689"/>
                  </a:lnTo>
                  <a:close/>
                </a:path>
                <a:path w="111759" h="109219">
                  <a:moveTo>
                    <a:pt x="103864" y="50800"/>
                  </a:moveTo>
                  <a:lnTo>
                    <a:pt x="103422" y="50800"/>
                  </a:lnTo>
                  <a:lnTo>
                    <a:pt x="103670" y="51043"/>
                  </a:lnTo>
                  <a:lnTo>
                    <a:pt x="103704" y="51180"/>
                  </a:lnTo>
                  <a:lnTo>
                    <a:pt x="103798" y="51308"/>
                  </a:lnTo>
                  <a:lnTo>
                    <a:pt x="103864" y="50800"/>
                  </a:lnTo>
                  <a:close/>
                </a:path>
                <a:path w="111759" h="109219">
                  <a:moveTo>
                    <a:pt x="21855" y="50926"/>
                  </a:moveTo>
                  <a:lnTo>
                    <a:pt x="22191" y="51259"/>
                  </a:lnTo>
                  <a:lnTo>
                    <a:pt x="22135" y="51117"/>
                  </a:lnTo>
                  <a:lnTo>
                    <a:pt x="21855" y="50926"/>
                  </a:lnTo>
                  <a:close/>
                </a:path>
                <a:path w="111759" h="109219">
                  <a:moveTo>
                    <a:pt x="22060" y="51053"/>
                  </a:moveTo>
                  <a:lnTo>
                    <a:pt x="22243" y="51191"/>
                  </a:lnTo>
                  <a:lnTo>
                    <a:pt x="22060" y="51053"/>
                  </a:lnTo>
                  <a:close/>
                </a:path>
                <a:path w="111759" h="109219">
                  <a:moveTo>
                    <a:pt x="103422" y="50800"/>
                  </a:moveTo>
                  <a:lnTo>
                    <a:pt x="103657" y="51117"/>
                  </a:lnTo>
                  <a:lnTo>
                    <a:pt x="103552" y="50926"/>
                  </a:lnTo>
                  <a:lnTo>
                    <a:pt x="103422" y="50800"/>
                  </a:lnTo>
                  <a:close/>
                </a:path>
                <a:path w="111759" h="109219">
                  <a:moveTo>
                    <a:pt x="14725" y="47751"/>
                  </a:moveTo>
                  <a:lnTo>
                    <a:pt x="12997" y="47751"/>
                  </a:lnTo>
                  <a:lnTo>
                    <a:pt x="13630" y="47878"/>
                  </a:lnTo>
                  <a:lnTo>
                    <a:pt x="14126" y="48514"/>
                  </a:lnTo>
                  <a:lnTo>
                    <a:pt x="14939" y="48641"/>
                  </a:lnTo>
                  <a:lnTo>
                    <a:pt x="14777" y="48768"/>
                  </a:lnTo>
                  <a:lnTo>
                    <a:pt x="12689" y="48768"/>
                  </a:lnTo>
                  <a:lnTo>
                    <a:pt x="13417" y="49022"/>
                  </a:lnTo>
                  <a:lnTo>
                    <a:pt x="13750" y="49275"/>
                  </a:lnTo>
                  <a:lnTo>
                    <a:pt x="13837" y="49529"/>
                  </a:lnTo>
                  <a:lnTo>
                    <a:pt x="14392" y="49784"/>
                  </a:lnTo>
                  <a:lnTo>
                    <a:pt x="15058" y="49784"/>
                  </a:lnTo>
                  <a:lnTo>
                    <a:pt x="15998" y="50471"/>
                  </a:lnTo>
                  <a:lnTo>
                    <a:pt x="16322" y="50546"/>
                  </a:lnTo>
                  <a:lnTo>
                    <a:pt x="16598" y="50926"/>
                  </a:lnTo>
                  <a:lnTo>
                    <a:pt x="17015" y="51053"/>
                  </a:lnTo>
                  <a:lnTo>
                    <a:pt x="16543" y="50673"/>
                  </a:lnTo>
                  <a:lnTo>
                    <a:pt x="20685" y="50673"/>
                  </a:lnTo>
                  <a:lnTo>
                    <a:pt x="20396" y="50466"/>
                  </a:lnTo>
                  <a:lnTo>
                    <a:pt x="20284" y="50292"/>
                  </a:lnTo>
                  <a:lnTo>
                    <a:pt x="20618" y="50292"/>
                  </a:lnTo>
                  <a:lnTo>
                    <a:pt x="20073" y="49911"/>
                  </a:lnTo>
                  <a:lnTo>
                    <a:pt x="18698" y="49402"/>
                  </a:lnTo>
                  <a:lnTo>
                    <a:pt x="17509" y="49275"/>
                  </a:lnTo>
                  <a:lnTo>
                    <a:pt x="16824" y="49022"/>
                  </a:lnTo>
                  <a:lnTo>
                    <a:pt x="16159" y="48514"/>
                  </a:lnTo>
                  <a:lnTo>
                    <a:pt x="16071" y="48133"/>
                  </a:lnTo>
                  <a:lnTo>
                    <a:pt x="15606" y="47878"/>
                  </a:lnTo>
                  <a:lnTo>
                    <a:pt x="15049" y="47878"/>
                  </a:lnTo>
                  <a:lnTo>
                    <a:pt x="14725" y="47751"/>
                  </a:lnTo>
                  <a:close/>
                </a:path>
                <a:path w="111759" h="109219">
                  <a:moveTo>
                    <a:pt x="21869" y="50926"/>
                  </a:moveTo>
                  <a:lnTo>
                    <a:pt x="22042" y="51053"/>
                  </a:lnTo>
                  <a:lnTo>
                    <a:pt x="21869" y="50926"/>
                  </a:lnTo>
                  <a:close/>
                </a:path>
                <a:path w="111759" h="109219">
                  <a:moveTo>
                    <a:pt x="106135" y="50588"/>
                  </a:moveTo>
                  <a:lnTo>
                    <a:pt x="106133" y="51053"/>
                  </a:lnTo>
                  <a:lnTo>
                    <a:pt x="106290" y="50926"/>
                  </a:lnTo>
                  <a:lnTo>
                    <a:pt x="110848" y="50926"/>
                  </a:lnTo>
                  <a:lnTo>
                    <a:pt x="110783" y="50673"/>
                  </a:lnTo>
                  <a:lnTo>
                    <a:pt x="106309" y="50673"/>
                  </a:lnTo>
                  <a:lnTo>
                    <a:pt x="106135" y="50588"/>
                  </a:lnTo>
                  <a:close/>
                </a:path>
                <a:path w="111759" h="109219">
                  <a:moveTo>
                    <a:pt x="21229" y="50165"/>
                  </a:moveTo>
                  <a:lnTo>
                    <a:pt x="21218" y="50466"/>
                  </a:lnTo>
                  <a:lnTo>
                    <a:pt x="22060" y="51053"/>
                  </a:lnTo>
                  <a:lnTo>
                    <a:pt x="22141" y="50800"/>
                  </a:lnTo>
                  <a:lnTo>
                    <a:pt x="21229" y="50165"/>
                  </a:lnTo>
                  <a:close/>
                </a:path>
                <a:path w="111759" h="109219">
                  <a:moveTo>
                    <a:pt x="111453" y="50546"/>
                  </a:moveTo>
                  <a:lnTo>
                    <a:pt x="111316" y="50546"/>
                  </a:lnTo>
                  <a:lnTo>
                    <a:pt x="111365" y="50926"/>
                  </a:lnTo>
                  <a:lnTo>
                    <a:pt x="111453" y="50546"/>
                  </a:lnTo>
                  <a:close/>
                </a:path>
                <a:path w="111759" h="109219">
                  <a:moveTo>
                    <a:pt x="14675" y="50165"/>
                  </a:moveTo>
                  <a:lnTo>
                    <a:pt x="15817" y="50800"/>
                  </a:lnTo>
                  <a:lnTo>
                    <a:pt x="15994" y="50673"/>
                  </a:lnTo>
                  <a:lnTo>
                    <a:pt x="16166" y="50606"/>
                  </a:lnTo>
                  <a:lnTo>
                    <a:pt x="15978" y="50466"/>
                  </a:lnTo>
                  <a:lnTo>
                    <a:pt x="14675" y="50165"/>
                  </a:lnTo>
                  <a:close/>
                </a:path>
                <a:path w="111759" h="109219">
                  <a:moveTo>
                    <a:pt x="20618" y="50292"/>
                  </a:moveTo>
                  <a:lnTo>
                    <a:pt x="20284" y="50292"/>
                  </a:lnTo>
                  <a:lnTo>
                    <a:pt x="20624" y="50419"/>
                  </a:lnTo>
                  <a:lnTo>
                    <a:pt x="20704" y="50606"/>
                  </a:lnTo>
                  <a:lnTo>
                    <a:pt x="21051" y="50800"/>
                  </a:lnTo>
                  <a:lnTo>
                    <a:pt x="20867" y="50360"/>
                  </a:lnTo>
                  <a:lnTo>
                    <a:pt x="20618" y="50292"/>
                  </a:lnTo>
                  <a:close/>
                </a:path>
                <a:path w="111759" h="109219">
                  <a:moveTo>
                    <a:pt x="106144" y="50419"/>
                  </a:moveTo>
                  <a:lnTo>
                    <a:pt x="106171" y="50606"/>
                  </a:lnTo>
                  <a:lnTo>
                    <a:pt x="106309" y="50673"/>
                  </a:lnTo>
                  <a:lnTo>
                    <a:pt x="106271" y="50466"/>
                  </a:lnTo>
                  <a:close/>
                </a:path>
                <a:path w="111759" h="109219">
                  <a:moveTo>
                    <a:pt x="106283" y="50471"/>
                  </a:moveTo>
                  <a:lnTo>
                    <a:pt x="106309" y="50673"/>
                  </a:lnTo>
                  <a:lnTo>
                    <a:pt x="106822" y="50673"/>
                  </a:lnTo>
                  <a:lnTo>
                    <a:pt x="106283" y="50471"/>
                  </a:lnTo>
                  <a:close/>
                </a:path>
                <a:path w="111759" h="109219">
                  <a:moveTo>
                    <a:pt x="110619" y="50038"/>
                  </a:moveTo>
                  <a:lnTo>
                    <a:pt x="106229" y="50038"/>
                  </a:lnTo>
                  <a:lnTo>
                    <a:pt x="106385" y="50292"/>
                  </a:lnTo>
                  <a:lnTo>
                    <a:pt x="106514" y="50292"/>
                  </a:lnTo>
                  <a:lnTo>
                    <a:pt x="106822" y="50673"/>
                  </a:lnTo>
                  <a:lnTo>
                    <a:pt x="110783" y="50673"/>
                  </a:lnTo>
                  <a:lnTo>
                    <a:pt x="110619" y="50038"/>
                  </a:lnTo>
                  <a:close/>
                </a:path>
                <a:path w="111759" h="109219">
                  <a:moveTo>
                    <a:pt x="15978" y="50466"/>
                  </a:moveTo>
                  <a:lnTo>
                    <a:pt x="16166" y="50606"/>
                  </a:lnTo>
                  <a:lnTo>
                    <a:pt x="16322" y="50546"/>
                  </a:lnTo>
                  <a:lnTo>
                    <a:pt x="15978" y="50466"/>
                  </a:lnTo>
                  <a:close/>
                </a:path>
                <a:path w="111759" h="109219">
                  <a:moveTo>
                    <a:pt x="106137" y="50546"/>
                  </a:moveTo>
                  <a:close/>
                </a:path>
                <a:path w="111759" h="109219">
                  <a:moveTo>
                    <a:pt x="111521" y="48895"/>
                  </a:moveTo>
                  <a:lnTo>
                    <a:pt x="111213" y="48895"/>
                  </a:lnTo>
                  <a:lnTo>
                    <a:pt x="111372" y="50546"/>
                  </a:lnTo>
                  <a:lnTo>
                    <a:pt x="111563" y="50546"/>
                  </a:lnTo>
                  <a:lnTo>
                    <a:pt x="111522" y="49529"/>
                  </a:lnTo>
                  <a:lnTo>
                    <a:pt x="111739" y="49529"/>
                  </a:lnTo>
                  <a:lnTo>
                    <a:pt x="111521" y="48895"/>
                  </a:lnTo>
                  <a:close/>
                </a:path>
                <a:path w="111759" h="109219">
                  <a:moveTo>
                    <a:pt x="106277" y="50419"/>
                  </a:moveTo>
                  <a:lnTo>
                    <a:pt x="106144" y="50419"/>
                  </a:lnTo>
                  <a:lnTo>
                    <a:pt x="106283" y="50471"/>
                  </a:lnTo>
                  <a:close/>
                </a:path>
                <a:path w="111759" h="109219">
                  <a:moveTo>
                    <a:pt x="20786" y="50165"/>
                  </a:moveTo>
                  <a:lnTo>
                    <a:pt x="20955" y="50384"/>
                  </a:lnTo>
                  <a:lnTo>
                    <a:pt x="20786" y="50165"/>
                  </a:lnTo>
                  <a:close/>
                </a:path>
                <a:path w="111759" h="109219">
                  <a:moveTo>
                    <a:pt x="103092" y="47625"/>
                  </a:moveTo>
                  <a:lnTo>
                    <a:pt x="103149" y="48213"/>
                  </a:lnTo>
                  <a:lnTo>
                    <a:pt x="103469" y="48768"/>
                  </a:lnTo>
                  <a:lnTo>
                    <a:pt x="103583" y="49147"/>
                  </a:lnTo>
                  <a:lnTo>
                    <a:pt x="103294" y="50292"/>
                  </a:lnTo>
                  <a:lnTo>
                    <a:pt x="103501" y="50292"/>
                  </a:lnTo>
                  <a:lnTo>
                    <a:pt x="103550" y="50038"/>
                  </a:lnTo>
                  <a:lnTo>
                    <a:pt x="110619" y="50038"/>
                  </a:lnTo>
                  <a:lnTo>
                    <a:pt x="110615" y="49784"/>
                  </a:lnTo>
                  <a:lnTo>
                    <a:pt x="106125" y="49784"/>
                  </a:lnTo>
                  <a:lnTo>
                    <a:pt x="106038" y="49275"/>
                  </a:lnTo>
                  <a:lnTo>
                    <a:pt x="105910" y="49275"/>
                  </a:lnTo>
                  <a:lnTo>
                    <a:pt x="106004" y="48387"/>
                  </a:lnTo>
                  <a:lnTo>
                    <a:pt x="106267" y="48387"/>
                  </a:lnTo>
                  <a:lnTo>
                    <a:pt x="103541" y="48260"/>
                  </a:lnTo>
                  <a:lnTo>
                    <a:pt x="103092" y="47625"/>
                  </a:lnTo>
                  <a:close/>
                </a:path>
                <a:path w="111759" h="109219">
                  <a:moveTo>
                    <a:pt x="110967" y="48260"/>
                  </a:moveTo>
                  <a:lnTo>
                    <a:pt x="110954" y="49022"/>
                  </a:lnTo>
                  <a:lnTo>
                    <a:pt x="110871" y="49275"/>
                  </a:lnTo>
                  <a:lnTo>
                    <a:pt x="111111" y="50038"/>
                  </a:lnTo>
                  <a:lnTo>
                    <a:pt x="111213" y="48895"/>
                  </a:lnTo>
                  <a:lnTo>
                    <a:pt x="110967" y="48260"/>
                  </a:lnTo>
                  <a:close/>
                </a:path>
                <a:path w="111759" h="109219">
                  <a:moveTo>
                    <a:pt x="19527" y="49529"/>
                  </a:moveTo>
                  <a:lnTo>
                    <a:pt x="20027" y="49911"/>
                  </a:lnTo>
                  <a:lnTo>
                    <a:pt x="19527" y="49529"/>
                  </a:lnTo>
                  <a:close/>
                </a:path>
                <a:path w="111759" h="109219">
                  <a:moveTo>
                    <a:pt x="106086" y="48514"/>
                  </a:moveTo>
                  <a:lnTo>
                    <a:pt x="106125" y="49784"/>
                  </a:lnTo>
                  <a:lnTo>
                    <a:pt x="110615" y="49784"/>
                  </a:lnTo>
                  <a:lnTo>
                    <a:pt x="110674" y="49529"/>
                  </a:lnTo>
                  <a:lnTo>
                    <a:pt x="106405" y="49529"/>
                  </a:lnTo>
                  <a:lnTo>
                    <a:pt x="106086" y="48514"/>
                  </a:lnTo>
                  <a:close/>
                </a:path>
                <a:path w="111759" h="109219">
                  <a:moveTo>
                    <a:pt x="110479" y="47117"/>
                  </a:moveTo>
                  <a:lnTo>
                    <a:pt x="105885" y="47117"/>
                  </a:lnTo>
                  <a:lnTo>
                    <a:pt x="106356" y="47371"/>
                  </a:lnTo>
                  <a:lnTo>
                    <a:pt x="106318" y="48387"/>
                  </a:lnTo>
                  <a:lnTo>
                    <a:pt x="106405" y="49529"/>
                  </a:lnTo>
                  <a:lnTo>
                    <a:pt x="110674" y="49529"/>
                  </a:lnTo>
                  <a:lnTo>
                    <a:pt x="110792" y="49022"/>
                  </a:lnTo>
                  <a:lnTo>
                    <a:pt x="110954" y="49022"/>
                  </a:lnTo>
                  <a:lnTo>
                    <a:pt x="110643" y="48895"/>
                  </a:lnTo>
                  <a:lnTo>
                    <a:pt x="110283" y="47625"/>
                  </a:lnTo>
                  <a:lnTo>
                    <a:pt x="110904" y="47625"/>
                  </a:lnTo>
                  <a:lnTo>
                    <a:pt x="110954" y="47371"/>
                  </a:lnTo>
                  <a:lnTo>
                    <a:pt x="110601" y="47371"/>
                  </a:lnTo>
                  <a:lnTo>
                    <a:pt x="110479" y="47117"/>
                  </a:lnTo>
                  <a:close/>
                </a:path>
                <a:path w="111759" h="109219">
                  <a:moveTo>
                    <a:pt x="17490" y="48514"/>
                  </a:moveTo>
                  <a:lnTo>
                    <a:pt x="17391" y="49149"/>
                  </a:lnTo>
                  <a:lnTo>
                    <a:pt x="18752" y="49275"/>
                  </a:lnTo>
                  <a:lnTo>
                    <a:pt x="19108" y="49402"/>
                  </a:lnTo>
                  <a:lnTo>
                    <a:pt x="17490" y="48514"/>
                  </a:lnTo>
                  <a:close/>
                </a:path>
                <a:path w="111759" h="109219">
                  <a:moveTo>
                    <a:pt x="16896" y="48827"/>
                  </a:moveTo>
                  <a:lnTo>
                    <a:pt x="17336" y="49149"/>
                  </a:lnTo>
                  <a:lnTo>
                    <a:pt x="16896" y="48827"/>
                  </a:lnTo>
                  <a:close/>
                </a:path>
                <a:path w="111759" h="109219">
                  <a:moveTo>
                    <a:pt x="111213" y="48895"/>
                  </a:moveTo>
                  <a:lnTo>
                    <a:pt x="111191" y="49147"/>
                  </a:lnTo>
                  <a:lnTo>
                    <a:pt x="111213" y="48895"/>
                  </a:lnTo>
                  <a:close/>
                </a:path>
                <a:path w="111759" h="109219">
                  <a:moveTo>
                    <a:pt x="13394" y="48260"/>
                  </a:moveTo>
                  <a:lnTo>
                    <a:pt x="12458" y="48260"/>
                  </a:lnTo>
                  <a:lnTo>
                    <a:pt x="12726" y="48895"/>
                  </a:lnTo>
                  <a:lnTo>
                    <a:pt x="13169" y="49022"/>
                  </a:lnTo>
                  <a:lnTo>
                    <a:pt x="12689" y="48768"/>
                  </a:lnTo>
                  <a:lnTo>
                    <a:pt x="14777" y="48768"/>
                  </a:lnTo>
                  <a:lnTo>
                    <a:pt x="14394" y="48641"/>
                  </a:lnTo>
                  <a:lnTo>
                    <a:pt x="13394" y="48260"/>
                  </a:lnTo>
                  <a:close/>
                </a:path>
                <a:path w="111759" h="109219">
                  <a:moveTo>
                    <a:pt x="16414" y="48514"/>
                  </a:moveTo>
                  <a:lnTo>
                    <a:pt x="16896" y="48827"/>
                  </a:lnTo>
                  <a:lnTo>
                    <a:pt x="16642" y="48641"/>
                  </a:lnTo>
                  <a:lnTo>
                    <a:pt x="16414" y="48514"/>
                  </a:lnTo>
                  <a:close/>
                </a:path>
                <a:path w="111759" h="109219">
                  <a:moveTo>
                    <a:pt x="12227" y="48641"/>
                  </a:moveTo>
                  <a:lnTo>
                    <a:pt x="11430" y="48768"/>
                  </a:lnTo>
                  <a:lnTo>
                    <a:pt x="12383" y="48768"/>
                  </a:lnTo>
                  <a:lnTo>
                    <a:pt x="12227" y="48641"/>
                  </a:lnTo>
                  <a:close/>
                </a:path>
                <a:path w="111759" h="109219">
                  <a:moveTo>
                    <a:pt x="13573" y="48005"/>
                  </a:moveTo>
                  <a:lnTo>
                    <a:pt x="11468" y="48005"/>
                  </a:lnTo>
                  <a:lnTo>
                    <a:pt x="11656" y="48641"/>
                  </a:lnTo>
                  <a:lnTo>
                    <a:pt x="12458" y="48260"/>
                  </a:lnTo>
                  <a:lnTo>
                    <a:pt x="13394" y="48260"/>
                  </a:lnTo>
                  <a:lnTo>
                    <a:pt x="13834" y="48140"/>
                  </a:lnTo>
                  <a:lnTo>
                    <a:pt x="13573" y="48005"/>
                  </a:lnTo>
                  <a:close/>
                </a:path>
                <a:path w="111759" h="109219">
                  <a:moveTo>
                    <a:pt x="9663" y="47371"/>
                  </a:moveTo>
                  <a:lnTo>
                    <a:pt x="10502" y="47878"/>
                  </a:lnTo>
                  <a:lnTo>
                    <a:pt x="10812" y="48260"/>
                  </a:lnTo>
                  <a:lnTo>
                    <a:pt x="10527" y="48387"/>
                  </a:lnTo>
                  <a:lnTo>
                    <a:pt x="10788" y="48387"/>
                  </a:lnTo>
                  <a:lnTo>
                    <a:pt x="10901" y="47878"/>
                  </a:lnTo>
                  <a:lnTo>
                    <a:pt x="10669" y="47878"/>
                  </a:lnTo>
                  <a:lnTo>
                    <a:pt x="9663" y="47371"/>
                  </a:lnTo>
                  <a:close/>
                </a:path>
                <a:path w="111759" h="109219">
                  <a:moveTo>
                    <a:pt x="106282" y="48213"/>
                  </a:moveTo>
                  <a:lnTo>
                    <a:pt x="106267" y="48387"/>
                  </a:lnTo>
                  <a:lnTo>
                    <a:pt x="106282" y="48213"/>
                  </a:lnTo>
                  <a:close/>
                </a:path>
                <a:path w="111759" h="109219">
                  <a:moveTo>
                    <a:pt x="103065" y="47244"/>
                  </a:moveTo>
                  <a:lnTo>
                    <a:pt x="103699" y="48260"/>
                  </a:lnTo>
                  <a:lnTo>
                    <a:pt x="104110" y="48260"/>
                  </a:lnTo>
                  <a:lnTo>
                    <a:pt x="103065" y="47244"/>
                  </a:lnTo>
                  <a:close/>
                </a:path>
                <a:path w="111759" h="109219">
                  <a:moveTo>
                    <a:pt x="110642" y="46736"/>
                  </a:moveTo>
                  <a:lnTo>
                    <a:pt x="103673" y="46736"/>
                  </a:lnTo>
                  <a:lnTo>
                    <a:pt x="104110" y="48260"/>
                  </a:lnTo>
                  <a:lnTo>
                    <a:pt x="105956" y="48260"/>
                  </a:lnTo>
                  <a:lnTo>
                    <a:pt x="105769" y="48005"/>
                  </a:lnTo>
                  <a:lnTo>
                    <a:pt x="105885" y="47117"/>
                  </a:lnTo>
                  <a:lnTo>
                    <a:pt x="110479" y="47117"/>
                  </a:lnTo>
                  <a:lnTo>
                    <a:pt x="110658" y="46990"/>
                  </a:lnTo>
                  <a:lnTo>
                    <a:pt x="110642" y="46736"/>
                  </a:lnTo>
                  <a:close/>
                </a:path>
                <a:path w="111759" h="109219">
                  <a:moveTo>
                    <a:pt x="106259" y="47371"/>
                  </a:moveTo>
                  <a:lnTo>
                    <a:pt x="106177" y="48140"/>
                  </a:lnTo>
                  <a:lnTo>
                    <a:pt x="105956" y="48260"/>
                  </a:lnTo>
                  <a:lnTo>
                    <a:pt x="106278" y="48260"/>
                  </a:lnTo>
                  <a:lnTo>
                    <a:pt x="106259" y="47371"/>
                  </a:lnTo>
                  <a:close/>
                </a:path>
                <a:path w="111759" h="109219">
                  <a:moveTo>
                    <a:pt x="110904" y="47625"/>
                  </a:moveTo>
                  <a:lnTo>
                    <a:pt x="110638" y="47625"/>
                  </a:lnTo>
                  <a:lnTo>
                    <a:pt x="110653" y="47878"/>
                  </a:lnTo>
                  <a:lnTo>
                    <a:pt x="110779" y="48260"/>
                  </a:lnTo>
                  <a:lnTo>
                    <a:pt x="110904" y="47625"/>
                  </a:lnTo>
                  <a:close/>
                </a:path>
                <a:path w="111759" h="109219">
                  <a:moveTo>
                    <a:pt x="13371" y="46481"/>
                  </a:moveTo>
                  <a:lnTo>
                    <a:pt x="12931" y="46481"/>
                  </a:lnTo>
                  <a:lnTo>
                    <a:pt x="13356" y="46863"/>
                  </a:lnTo>
                  <a:lnTo>
                    <a:pt x="9565" y="46863"/>
                  </a:lnTo>
                  <a:lnTo>
                    <a:pt x="9875" y="47117"/>
                  </a:lnTo>
                  <a:lnTo>
                    <a:pt x="10487" y="47751"/>
                  </a:lnTo>
                  <a:lnTo>
                    <a:pt x="10669" y="47878"/>
                  </a:lnTo>
                  <a:lnTo>
                    <a:pt x="10901" y="47878"/>
                  </a:lnTo>
                  <a:lnTo>
                    <a:pt x="11203" y="48005"/>
                  </a:lnTo>
                  <a:lnTo>
                    <a:pt x="11379" y="48133"/>
                  </a:lnTo>
                  <a:lnTo>
                    <a:pt x="11468" y="48005"/>
                  </a:lnTo>
                  <a:lnTo>
                    <a:pt x="13573" y="48005"/>
                  </a:lnTo>
                  <a:lnTo>
                    <a:pt x="12997" y="47751"/>
                  </a:lnTo>
                  <a:lnTo>
                    <a:pt x="14725" y="47751"/>
                  </a:lnTo>
                  <a:lnTo>
                    <a:pt x="14495" y="47498"/>
                  </a:lnTo>
                  <a:lnTo>
                    <a:pt x="14465" y="47244"/>
                  </a:lnTo>
                  <a:lnTo>
                    <a:pt x="14261" y="46990"/>
                  </a:lnTo>
                  <a:lnTo>
                    <a:pt x="14014" y="46990"/>
                  </a:lnTo>
                  <a:lnTo>
                    <a:pt x="13371" y="46481"/>
                  </a:lnTo>
                  <a:close/>
                </a:path>
                <a:path w="111759" h="109219">
                  <a:moveTo>
                    <a:pt x="15140" y="47625"/>
                  </a:moveTo>
                  <a:lnTo>
                    <a:pt x="15049" y="47878"/>
                  </a:lnTo>
                  <a:lnTo>
                    <a:pt x="15606" y="47878"/>
                  </a:lnTo>
                  <a:lnTo>
                    <a:pt x="15140" y="47625"/>
                  </a:lnTo>
                  <a:close/>
                </a:path>
                <a:path w="111759" h="109219">
                  <a:moveTo>
                    <a:pt x="15812" y="46481"/>
                  </a:moveTo>
                  <a:lnTo>
                    <a:pt x="15910" y="46736"/>
                  </a:lnTo>
                  <a:lnTo>
                    <a:pt x="17322" y="47371"/>
                  </a:lnTo>
                  <a:lnTo>
                    <a:pt x="17385" y="47117"/>
                  </a:lnTo>
                  <a:lnTo>
                    <a:pt x="16713" y="46990"/>
                  </a:lnTo>
                  <a:lnTo>
                    <a:pt x="16654" y="46824"/>
                  </a:lnTo>
                  <a:lnTo>
                    <a:pt x="15812" y="46481"/>
                  </a:lnTo>
                  <a:close/>
                </a:path>
                <a:path w="111759" h="109219">
                  <a:moveTo>
                    <a:pt x="100637" y="41148"/>
                  </a:moveTo>
                  <a:lnTo>
                    <a:pt x="100339" y="41248"/>
                  </a:lnTo>
                  <a:lnTo>
                    <a:pt x="100377" y="41783"/>
                  </a:lnTo>
                  <a:lnTo>
                    <a:pt x="100496" y="42071"/>
                  </a:lnTo>
                  <a:lnTo>
                    <a:pt x="101112" y="42418"/>
                  </a:lnTo>
                  <a:lnTo>
                    <a:pt x="101533" y="42925"/>
                  </a:lnTo>
                  <a:lnTo>
                    <a:pt x="101550" y="43115"/>
                  </a:lnTo>
                  <a:lnTo>
                    <a:pt x="101278" y="43306"/>
                  </a:lnTo>
                  <a:lnTo>
                    <a:pt x="102159" y="43942"/>
                  </a:lnTo>
                  <a:lnTo>
                    <a:pt x="102210" y="44196"/>
                  </a:lnTo>
                  <a:lnTo>
                    <a:pt x="101960" y="44450"/>
                  </a:lnTo>
                  <a:lnTo>
                    <a:pt x="102254" y="44450"/>
                  </a:lnTo>
                  <a:lnTo>
                    <a:pt x="102311" y="44830"/>
                  </a:lnTo>
                  <a:lnTo>
                    <a:pt x="102218" y="44958"/>
                  </a:lnTo>
                  <a:lnTo>
                    <a:pt x="102674" y="44958"/>
                  </a:lnTo>
                  <a:lnTo>
                    <a:pt x="102756" y="45212"/>
                  </a:lnTo>
                  <a:lnTo>
                    <a:pt x="102607" y="45339"/>
                  </a:lnTo>
                  <a:lnTo>
                    <a:pt x="102859" y="45974"/>
                  </a:lnTo>
                  <a:lnTo>
                    <a:pt x="102983" y="47117"/>
                  </a:lnTo>
                  <a:lnTo>
                    <a:pt x="103402" y="47371"/>
                  </a:lnTo>
                  <a:lnTo>
                    <a:pt x="103643" y="47371"/>
                  </a:lnTo>
                  <a:lnTo>
                    <a:pt x="103673" y="46736"/>
                  </a:lnTo>
                  <a:lnTo>
                    <a:pt x="110642" y="46736"/>
                  </a:lnTo>
                  <a:lnTo>
                    <a:pt x="110618" y="46354"/>
                  </a:lnTo>
                  <a:lnTo>
                    <a:pt x="110769" y="46227"/>
                  </a:lnTo>
                  <a:lnTo>
                    <a:pt x="110505" y="43942"/>
                  </a:lnTo>
                  <a:lnTo>
                    <a:pt x="109851" y="43942"/>
                  </a:lnTo>
                  <a:lnTo>
                    <a:pt x="109493" y="43434"/>
                  </a:lnTo>
                  <a:lnTo>
                    <a:pt x="102845" y="43434"/>
                  </a:lnTo>
                  <a:lnTo>
                    <a:pt x="102558" y="43306"/>
                  </a:lnTo>
                  <a:lnTo>
                    <a:pt x="102436" y="42377"/>
                  </a:lnTo>
                  <a:lnTo>
                    <a:pt x="101911" y="42291"/>
                  </a:lnTo>
                  <a:lnTo>
                    <a:pt x="101680" y="42037"/>
                  </a:lnTo>
                  <a:lnTo>
                    <a:pt x="101146" y="42037"/>
                  </a:lnTo>
                  <a:lnTo>
                    <a:pt x="100667" y="41783"/>
                  </a:lnTo>
                  <a:lnTo>
                    <a:pt x="100637" y="41148"/>
                  </a:lnTo>
                  <a:close/>
                </a:path>
                <a:path w="111759" h="109219">
                  <a:moveTo>
                    <a:pt x="12123" y="45593"/>
                  </a:moveTo>
                  <a:lnTo>
                    <a:pt x="7796" y="45593"/>
                  </a:lnTo>
                  <a:lnTo>
                    <a:pt x="9005" y="46481"/>
                  </a:lnTo>
                  <a:lnTo>
                    <a:pt x="9244" y="47117"/>
                  </a:lnTo>
                  <a:lnTo>
                    <a:pt x="9579" y="47117"/>
                  </a:lnTo>
                  <a:lnTo>
                    <a:pt x="9565" y="46863"/>
                  </a:lnTo>
                  <a:lnTo>
                    <a:pt x="13356" y="46863"/>
                  </a:lnTo>
                  <a:lnTo>
                    <a:pt x="12912" y="46736"/>
                  </a:lnTo>
                  <a:lnTo>
                    <a:pt x="12162" y="46227"/>
                  </a:lnTo>
                  <a:lnTo>
                    <a:pt x="12123" y="45593"/>
                  </a:lnTo>
                  <a:close/>
                </a:path>
                <a:path w="111759" h="109219">
                  <a:moveTo>
                    <a:pt x="14159" y="46863"/>
                  </a:moveTo>
                  <a:lnTo>
                    <a:pt x="14014" y="46990"/>
                  </a:lnTo>
                  <a:lnTo>
                    <a:pt x="14261" y="46990"/>
                  </a:lnTo>
                  <a:close/>
                </a:path>
                <a:path w="111759" h="109219">
                  <a:moveTo>
                    <a:pt x="16637" y="46778"/>
                  </a:moveTo>
                  <a:lnTo>
                    <a:pt x="17062" y="46990"/>
                  </a:lnTo>
                  <a:lnTo>
                    <a:pt x="16637" y="46778"/>
                  </a:lnTo>
                  <a:close/>
                </a:path>
                <a:path w="111759" h="109219">
                  <a:moveTo>
                    <a:pt x="16487" y="46354"/>
                  </a:moveTo>
                  <a:lnTo>
                    <a:pt x="16297" y="46609"/>
                  </a:lnTo>
                  <a:lnTo>
                    <a:pt x="16637" y="46778"/>
                  </a:lnTo>
                  <a:lnTo>
                    <a:pt x="16487" y="46354"/>
                  </a:lnTo>
                  <a:close/>
                </a:path>
                <a:path w="111759" h="109219">
                  <a:moveTo>
                    <a:pt x="11487" y="45212"/>
                  </a:moveTo>
                  <a:lnTo>
                    <a:pt x="11305" y="45466"/>
                  </a:lnTo>
                  <a:lnTo>
                    <a:pt x="7658" y="45466"/>
                  </a:lnTo>
                  <a:lnTo>
                    <a:pt x="7782" y="45847"/>
                  </a:lnTo>
                  <a:lnTo>
                    <a:pt x="7945" y="46100"/>
                  </a:lnTo>
                  <a:lnTo>
                    <a:pt x="8559" y="46354"/>
                  </a:lnTo>
                  <a:lnTo>
                    <a:pt x="7796" y="45593"/>
                  </a:lnTo>
                  <a:lnTo>
                    <a:pt x="12123" y="45593"/>
                  </a:lnTo>
                  <a:lnTo>
                    <a:pt x="11487" y="45212"/>
                  </a:lnTo>
                  <a:close/>
                </a:path>
                <a:path w="111759" h="109219">
                  <a:moveTo>
                    <a:pt x="6801" y="45593"/>
                  </a:moveTo>
                  <a:lnTo>
                    <a:pt x="6609" y="45593"/>
                  </a:lnTo>
                  <a:lnTo>
                    <a:pt x="7250" y="46100"/>
                  </a:lnTo>
                  <a:lnTo>
                    <a:pt x="7470" y="46100"/>
                  </a:lnTo>
                  <a:lnTo>
                    <a:pt x="6801" y="45593"/>
                  </a:lnTo>
                  <a:close/>
                </a:path>
                <a:path w="111759" h="109219">
                  <a:moveTo>
                    <a:pt x="8863" y="43942"/>
                  </a:moveTo>
                  <a:lnTo>
                    <a:pt x="6117" y="43942"/>
                  </a:lnTo>
                  <a:lnTo>
                    <a:pt x="6303" y="44196"/>
                  </a:lnTo>
                  <a:lnTo>
                    <a:pt x="6615" y="44323"/>
                  </a:lnTo>
                  <a:lnTo>
                    <a:pt x="6951" y="44697"/>
                  </a:lnTo>
                  <a:lnTo>
                    <a:pt x="6978" y="45085"/>
                  </a:lnTo>
                  <a:lnTo>
                    <a:pt x="7246" y="45466"/>
                  </a:lnTo>
                  <a:lnTo>
                    <a:pt x="11305" y="45466"/>
                  </a:lnTo>
                  <a:lnTo>
                    <a:pt x="10529" y="44830"/>
                  </a:lnTo>
                  <a:lnTo>
                    <a:pt x="9913" y="44830"/>
                  </a:lnTo>
                  <a:lnTo>
                    <a:pt x="8863" y="43942"/>
                  </a:lnTo>
                  <a:close/>
                </a:path>
                <a:path w="111759" h="109219">
                  <a:moveTo>
                    <a:pt x="102320" y="45212"/>
                  </a:moveTo>
                  <a:lnTo>
                    <a:pt x="102471" y="45339"/>
                  </a:lnTo>
                  <a:lnTo>
                    <a:pt x="102320" y="45212"/>
                  </a:lnTo>
                  <a:close/>
                </a:path>
                <a:path w="111759" h="109219">
                  <a:moveTo>
                    <a:pt x="6198" y="45134"/>
                  </a:moveTo>
                  <a:close/>
                </a:path>
                <a:path w="111759" h="109219">
                  <a:moveTo>
                    <a:pt x="6000" y="44697"/>
                  </a:moveTo>
                  <a:lnTo>
                    <a:pt x="6089" y="44958"/>
                  </a:lnTo>
                  <a:lnTo>
                    <a:pt x="6198" y="45134"/>
                  </a:lnTo>
                  <a:lnTo>
                    <a:pt x="6304" y="44958"/>
                  </a:lnTo>
                  <a:lnTo>
                    <a:pt x="6000" y="44697"/>
                  </a:lnTo>
                  <a:close/>
                </a:path>
                <a:path w="111759" h="109219">
                  <a:moveTo>
                    <a:pt x="6909" y="41275"/>
                  </a:moveTo>
                  <a:lnTo>
                    <a:pt x="5411" y="41275"/>
                  </a:lnTo>
                  <a:lnTo>
                    <a:pt x="5185" y="41882"/>
                  </a:lnTo>
                  <a:lnTo>
                    <a:pt x="5085" y="42545"/>
                  </a:lnTo>
                  <a:lnTo>
                    <a:pt x="5252" y="43052"/>
                  </a:lnTo>
                  <a:lnTo>
                    <a:pt x="5904" y="43815"/>
                  </a:lnTo>
                  <a:lnTo>
                    <a:pt x="5924" y="44323"/>
                  </a:lnTo>
                  <a:lnTo>
                    <a:pt x="6485" y="44830"/>
                  </a:lnTo>
                  <a:lnTo>
                    <a:pt x="6889" y="44830"/>
                  </a:lnTo>
                  <a:lnTo>
                    <a:pt x="5949" y="44127"/>
                  </a:lnTo>
                  <a:lnTo>
                    <a:pt x="6117" y="43942"/>
                  </a:lnTo>
                  <a:lnTo>
                    <a:pt x="8863" y="43942"/>
                  </a:lnTo>
                  <a:lnTo>
                    <a:pt x="8112" y="43306"/>
                  </a:lnTo>
                  <a:lnTo>
                    <a:pt x="8446" y="43188"/>
                  </a:lnTo>
                  <a:lnTo>
                    <a:pt x="8325" y="43052"/>
                  </a:lnTo>
                  <a:lnTo>
                    <a:pt x="7880" y="43052"/>
                  </a:lnTo>
                  <a:lnTo>
                    <a:pt x="7485" y="42418"/>
                  </a:lnTo>
                  <a:lnTo>
                    <a:pt x="7376" y="42285"/>
                  </a:lnTo>
                  <a:lnTo>
                    <a:pt x="7169" y="41910"/>
                  </a:lnTo>
                  <a:lnTo>
                    <a:pt x="6798" y="41528"/>
                  </a:lnTo>
                  <a:lnTo>
                    <a:pt x="7015" y="41528"/>
                  </a:lnTo>
                  <a:lnTo>
                    <a:pt x="6909" y="41275"/>
                  </a:lnTo>
                  <a:close/>
                </a:path>
                <a:path w="111759" h="109219">
                  <a:moveTo>
                    <a:pt x="10218" y="44576"/>
                  </a:moveTo>
                  <a:lnTo>
                    <a:pt x="9913" y="44830"/>
                  </a:lnTo>
                  <a:lnTo>
                    <a:pt x="10529" y="44830"/>
                  </a:lnTo>
                  <a:lnTo>
                    <a:pt x="10218" y="44576"/>
                  </a:lnTo>
                  <a:close/>
                </a:path>
                <a:path w="111759" h="109219">
                  <a:moveTo>
                    <a:pt x="5279" y="43815"/>
                  </a:moveTo>
                  <a:lnTo>
                    <a:pt x="5366" y="44061"/>
                  </a:lnTo>
                  <a:lnTo>
                    <a:pt x="5483" y="44255"/>
                  </a:lnTo>
                  <a:lnTo>
                    <a:pt x="6000" y="44697"/>
                  </a:lnTo>
                  <a:lnTo>
                    <a:pt x="5741" y="43942"/>
                  </a:lnTo>
                  <a:lnTo>
                    <a:pt x="5599" y="43942"/>
                  </a:lnTo>
                  <a:lnTo>
                    <a:pt x="5279" y="43815"/>
                  </a:lnTo>
                  <a:close/>
                </a:path>
                <a:path w="111759" h="109219">
                  <a:moveTo>
                    <a:pt x="2423" y="42387"/>
                  </a:moveTo>
                  <a:lnTo>
                    <a:pt x="2661" y="43052"/>
                  </a:lnTo>
                  <a:lnTo>
                    <a:pt x="3262" y="44069"/>
                  </a:lnTo>
                  <a:lnTo>
                    <a:pt x="2423" y="42387"/>
                  </a:lnTo>
                  <a:close/>
                </a:path>
                <a:path w="111759" h="109219">
                  <a:moveTo>
                    <a:pt x="4589" y="43240"/>
                  </a:moveTo>
                  <a:lnTo>
                    <a:pt x="5242" y="43942"/>
                  </a:lnTo>
                  <a:lnTo>
                    <a:pt x="4790" y="43306"/>
                  </a:lnTo>
                  <a:lnTo>
                    <a:pt x="4589" y="43240"/>
                  </a:lnTo>
                  <a:close/>
                </a:path>
                <a:path w="111759" h="109219">
                  <a:moveTo>
                    <a:pt x="5698" y="43815"/>
                  </a:moveTo>
                  <a:close/>
                </a:path>
                <a:path w="111759" h="109219">
                  <a:moveTo>
                    <a:pt x="109669" y="43052"/>
                  </a:moveTo>
                  <a:lnTo>
                    <a:pt x="109580" y="43306"/>
                  </a:lnTo>
                  <a:lnTo>
                    <a:pt x="109578" y="43434"/>
                  </a:lnTo>
                  <a:lnTo>
                    <a:pt x="109942" y="43942"/>
                  </a:lnTo>
                  <a:lnTo>
                    <a:pt x="109669" y="43052"/>
                  </a:lnTo>
                  <a:close/>
                </a:path>
                <a:path w="111759" h="109219">
                  <a:moveTo>
                    <a:pt x="3307" y="41783"/>
                  </a:moveTo>
                  <a:lnTo>
                    <a:pt x="2453" y="41783"/>
                  </a:lnTo>
                  <a:lnTo>
                    <a:pt x="2608" y="42164"/>
                  </a:lnTo>
                  <a:lnTo>
                    <a:pt x="2743" y="42285"/>
                  </a:lnTo>
                  <a:lnTo>
                    <a:pt x="2795" y="42504"/>
                  </a:lnTo>
                  <a:lnTo>
                    <a:pt x="2697" y="42722"/>
                  </a:lnTo>
                  <a:lnTo>
                    <a:pt x="3184" y="43004"/>
                  </a:lnTo>
                  <a:lnTo>
                    <a:pt x="3229" y="43561"/>
                  </a:lnTo>
                  <a:lnTo>
                    <a:pt x="3446" y="43306"/>
                  </a:lnTo>
                  <a:lnTo>
                    <a:pt x="4448" y="43306"/>
                  </a:lnTo>
                  <a:lnTo>
                    <a:pt x="4340" y="43115"/>
                  </a:lnTo>
                  <a:lnTo>
                    <a:pt x="3891" y="42672"/>
                  </a:lnTo>
                  <a:lnTo>
                    <a:pt x="3476" y="42164"/>
                  </a:lnTo>
                  <a:lnTo>
                    <a:pt x="3307" y="41783"/>
                  </a:lnTo>
                  <a:close/>
                </a:path>
                <a:path w="111759" h="109219">
                  <a:moveTo>
                    <a:pt x="102781" y="42925"/>
                  </a:moveTo>
                  <a:lnTo>
                    <a:pt x="102845" y="43434"/>
                  </a:lnTo>
                  <a:lnTo>
                    <a:pt x="109493" y="43434"/>
                  </a:lnTo>
                  <a:lnTo>
                    <a:pt x="109403" y="43306"/>
                  </a:lnTo>
                  <a:lnTo>
                    <a:pt x="103012" y="43306"/>
                  </a:lnTo>
                  <a:lnTo>
                    <a:pt x="102926" y="43115"/>
                  </a:lnTo>
                  <a:lnTo>
                    <a:pt x="102781" y="42925"/>
                  </a:lnTo>
                  <a:close/>
                </a:path>
                <a:path w="111759" h="109219">
                  <a:moveTo>
                    <a:pt x="109276" y="42164"/>
                  </a:moveTo>
                  <a:lnTo>
                    <a:pt x="102541" y="42164"/>
                  </a:lnTo>
                  <a:lnTo>
                    <a:pt x="102824" y="42925"/>
                  </a:lnTo>
                  <a:lnTo>
                    <a:pt x="102982" y="43179"/>
                  </a:lnTo>
                  <a:lnTo>
                    <a:pt x="109403" y="43306"/>
                  </a:lnTo>
                  <a:lnTo>
                    <a:pt x="109305" y="42925"/>
                  </a:lnTo>
                  <a:lnTo>
                    <a:pt x="109377" y="42545"/>
                  </a:lnTo>
                  <a:lnTo>
                    <a:pt x="109276" y="42164"/>
                  </a:lnTo>
                  <a:close/>
                </a:path>
                <a:path w="111759" h="109219">
                  <a:moveTo>
                    <a:pt x="109546" y="43179"/>
                  </a:moveTo>
                  <a:lnTo>
                    <a:pt x="109396" y="43179"/>
                  </a:lnTo>
                  <a:lnTo>
                    <a:pt x="109580" y="43306"/>
                  </a:lnTo>
                  <a:close/>
                </a:path>
                <a:path w="111759" h="109219">
                  <a:moveTo>
                    <a:pt x="4414" y="43052"/>
                  </a:moveTo>
                  <a:lnTo>
                    <a:pt x="4432" y="43188"/>
                  </a:lnTo>
                  <a:lnTo>
                    <a:pt x="4589" y="43240"/>
                  </a:lnTo>
                  <a:lnTo>
                    <a:pt x="4414" y="43052"/>
                  </a:lnTo>
                  <a:close/>
                </a:path>
                <a:path w="111759" h="109219">
                  <a:moveTo>
                    <a:pt x="109369" y="43058"/>
                  </a:moveTo>
                  <a:close/>
                </a:path>
                <a:path w="111759" h="109219">
                  <a:moveTo>
                    <a:pt x="109377" y="42545"/>
                  </a:moveTo>
                  <a:lnTo>
                    <a:pt x="109339" y="42925"/>
                  </a:lnTo>
                  <a:lnTo>
                    <a:pt x="109428" y="43179"/>
                  </a:lnTo>
                  <a:lnTo>
                    <a:pt x="109377" y="42545"/>
                  </a:lnTo>
                  <a:close/>
                </a:path>
                <a:path w="111759" h="109219">
                  <a:moveTo>
                    <a:pt x="7944" y="42722"/>
                  </a:moveTo>
                  <a:lnTo>
                    <a:pt x="7880" y="43052"/>
                  </a:lnTo>
                  <a:lnTo>
                    <a:pt x="8325" y="43052"/>
                  </a:lnTo>
                  <a:lnTo>
                    <a:pt x="7944" y="42722"/>
                  </a:lnTo>
                  <a:close/>
                </a:path>
                <a:path w="111759" h="109219">
                  <a:moveTo>
                    <a:pt x="8035" y="42164"/>
                  </a:moveTo>
                  <a:lnTo>
                    <a:pt x="7693" y="42303"/>
                  </a:lnTo>
                  <a:lnTo>
                    <a:pt x="7764" y="42545"/>
                  </a:lnTo>
                  <a:lnTo>
                    <a:pt x="8098" y="42545"/>
                  </a:lnTo>
                  <a:lnTo>
                    <a:pt x="8395" y="42925"/>
                  </a:lnTo>
                  <a:lnTo>
                    <a:pt x="8766" y="42925"/>
                  </a:lnTo>
                  <a:lnTo>
                    <a:pt x="8035" y="42164"/>
                  </a:lnTo>
                  <a:close/>
                </a:path>
                <a:path w="111759" h="109219">
                  <a:moveTo>
                    <a:pt x="7764" y="42545"/>
                  </a:moveTo>
                  <a:lnTo>
                    <a:pt x="7944" y="42722"/>
                  </a:lnTo>
                  <a:lnTo>
                    <a:pt x="7764" y="42545"/>
                  </a:lnTo>
                  <a:close/>
                </a:path>
                <a:path w="111759" h="109219">
                  <a:moveTo>
                    <a:pt x="109494" y="41148"/>
                  </a:moveTo>
                  <a:lnTo>
                    <a:pt x="109137" y="41783"/>
                  </a:lnTo>
                  <a:lnTo>
                    <a:pt x="109402" y="41882"/>
                  </a:lnTo>
                  <a:lnTo>
                    <a:pt x="109492" y="42037"/>
                  </a:lnTo>
                  <a:lnTo>
                    <a:pt x="109726" y="42672"/>
                  </a:lnTo>
                  <a:lnTo>
                    <a:pt x="109836" y="42377"/>
                  </a:lnTo>
                  <a:lnTo>
                    <a:pt x="109735" y="41882"/>
                  </a:lnTo>
                  <a:lnTo>
                    <a:pt x="109494" y="41148"/>
                  </a:lnTo>
                  <a:close/>
                </a:path>
                <a:path w="111759" h="109219">
                  <a:moveTo>
                    <a:pt x="5022" y="42504"/>
                  </a:moveTo>
                  <a:close/>
                </a:path>
                <a:path w="111759" h="109219">
                  <a:moveTo>
                    <a:pt x="5716" y="39877"/>
                  </a:moveTo>
                  <a:lnTo>
                    <a:pt x="3463" y="39877"/>
                  </a:lnTo>
                  <a:lnTo>
                    <a:pt x="3667" y="40783"/>
                  </a:lnTo>
                  <a:lnTo>
                    <a:pt x="4291" y="41401"/>
                  </a:lnTo>
                  <a:lnTo>
                    <a:pt x="4356" y="42071"/>
                  </a:lnTo>
                  <a:lnTo>
                    <a:pt x="5022" y="42504"/>
                  </a:lnTo>
                  <a:lnTo>
                    <a:pt x="4914" y="41783"/>
                  </a:lnTo>
                  <a:lnTo>
                    <a:pt x="4800" y="41275"/>
                  </a:lnTo>
                  <a:lnTo>
                    <a:pt x="6909" y="41275"/>
                  </a:lnTo>
                  <a:lnTo>
                    <a:pt x="6529" y="41021"/>
                  </a:lnTo>
                  <a:lnTo>
                    <a:pt x="5864" y="40004"/>
                  </a:lnTo>
                  <a:lnTo>
                    <a:pt x="5716" y="39877"/>
                  </a:lnTo>
                  <a:close/>
                </a:path>
                <a:path w="111759" h="109219">
                  <a:moveTo>
                    <a:pt x="7470" y="42394"/>
                  </a:moveTo>
                  <a:close/>
                </a:path>
                <a:path w="111759" h="109219">
                  <a:moveTo>
                    <a:pt x="2243" y="41882"/>
                  </a:moveTo>
                  <a:lnTo>
                    <a:pt x="2312" y="42164"/>
                  </a:lnTo>
                  <a:lnTo>
                    <a:pt x="2423" y="42387"/>
                  </a:lnTo>
                  <a:lnTo>
                    <a:pt x="2243" y="41882"/>
                  </a:lnTo>
                  <a:close/>
                </a:path>
                <a:path w="111759" h="109219">
                  <a:moveTo>
                    <a:pt x="7269" y="42071"/>
                  </a:moveTo>
                  <a:lnTo>
                    <a:pt x="7404" y="42303"/>
                  </a:lnTo>
                  <a:lnTo>
                    <a:pt x="7269" y="42071"/>
                  </a:lnTo>
                  <a:close/>
                </a:path>
                <a:path w="111759" h="109219">
                  <a:moveTo>
                    <a:pt x="101493" y="41120"/>
                  </a:moveTo>
                  <a:lnTo>
                    <a:pt x="101911" y="42291"/>
                  </a:lnTo>
                  <a:lnTo>
                    <a:pt x="102400" y="42285"/>
                  </a:lnTo>
                  <a:lnTo>
                    <a:pt x="102541" y="42164"/>
                  </a:lnTo>
                  <a:lnTo>
                    <a:pt x="109276" y="42164"/>
                  </a:lnTo>
                  <a:lnTo>
                    <a:pt x="109208" y="41910"/>
                  </a:lnTo>
                  <a:lnTo>
                    <a:pt x="102108" y="41910"/>
                  </a:lnTo>
                  <a:lnTo>
                    <a:pt x="101549" y="41148"/>
                  </a:lnTo>
                  <a:close/>
                </a:path>
                <a:path w="111759" h="109219">
                  <a:moveTo>
                    <a:pt x="7372" y="41942"/>
                  </a:moveTo>
                  <a:lnTo>
                    <a:pt x="7327" y="42164"/>
                  </a:lnTo>
                  <a:lnTo>
                    <a:pt x="7372" y="41942"/>
                  </a:lnTo>
                  <a:close/>
                </a:path>
                <a:path w="111759" h="109219">
                  <a:moveTo>
                    <a:pt x="100557" y="40894"/>
                  </a:moveTo>
                  <a:lnTo>
                    <a:pt x="101092" y="41528"/>
                  </a:lnTo>
                  <a:lnTo>
                    <a:pt x="101146" y="42037"/>
                  </a:lnTo>
                  <a:lnTo>
                    <a:pt x="101680" y="42037"/>
                  </a:lnTo>
                  <a:lnTo>
                    <a:pt x="101174" y="41401"/>
                  </a:lnTo>
                  <a:lnTo>
                    <a:pt x="101523" y="41401"/>
                  </a:lnTo>
                  <a:lnTo>
                    <a:pt x="101212" y="41021"/>
                  </a:lnTo>
                  <a:lnTo>
                    <a:pt x="100557" y="40894"/>
                  </a:lnTo>
                  <a:close/>
                </a:path>
                <a:path w="111759" h="109219">
                  <a:moveTo>
                    <a:pt x="7349" y="41677"/>
                  </a:moveTo>
                  <a:lnTo>
                    <a:pt x="7372" y="41942"/>
                  </a:lnTo>
                  <a:lnTo>
                    <a:pt x="7500" y="41783"/>
                  </a:lnTo>
                  <a:lnTo>
                    <a:pt x="7349" y="41677"/>
                  </a:lnTo>
                  <a:close/>
                </a:path>
                <a:path w="111759" h="109219">
                  <a:moveTo>
                    <a:pt x="101889" y="41021"/>
                  </a:moveTo>
                  <a:lnTo>
                    <a:pt x="101457" y="41021"/>
                  </a:lnTo>
                  <a:lnTo>
                    <a:pt x="101902" y="41528"/>
                  </a:lnTo>
                  <a:lnTo>
                    <a:pt x="102120" y="41655"/>
                  </a:lnTo>
                  <a:lnTo>
                    <a:pt x="102157" y="41910"/>
                  </a:lnTo>
                  <a:lnTo>
                    <a:pt x="109208" y="41910"/>
                  </a:lnTo>
                  <a:lnTo>
                    <a:pt x="109095" y="41528"/>
                  </a:lnTo>
                  <a:lnTo>
                    <a:pt x="108366" y="41528"/>
                  </a:lnTo>
                  <a:lnTo>
                    <a:pt x="108347" y="41275"/>
                  </a:lnTo>
                  <a:lnTo>
                    <a:pt x="102205" y="41275"/>
                  </a:lnTo>
                  <a:lnTo>
                    <a:pt x="101889" y="41021"/>
                  </a:lnTo>
                  <a:close/>
                </a:path>
                <a:path w="111759" h="109219">
                  <a:moveTo>
                    <a:pt x="977" y="35051"/>
                  </a:moveTo>
                  <a:lnTo>
                    <a:pt x="729" y="35051"/>
                  </a:lnTo>
                  <a:lnTo>
                    <a:pt x="539" y="35869"/>
                  </a:lnTo>
                  <a:lnTo>
                    <a:pt x="417" y="37084"/>
                  </a:lnTo>
                  <a:lnTo>
                    <a:pt x="2243" y="41882"/>
                  </a:lnTo>
                  <a:lnTo>
                    <a:pt x="2453" y="41783"/>
                  </a:lnTo>
                  <a:lnTo>
                    <a:pt x="3307" y="41783"/>
                  </a:lnTo>
                  <a:lnTo>
                    <a:pt x="3195" y="41528"/>
                  </a:lnTo>
                  <a:lnTo>
                    <a:pt x="2978" y="40386"/>
                  </a:lnTo>
                  <a:lnTo>
                    <a:pt x="2683" y="40386"/>
                  </a:lnTo>
                  <a:lnTo>
                    <a:pt x="2536" y="39750"/>
                  </a:lnTo>
                  <a:lnTo>
                    <a:pt x="2810" y="39750"/>
                  </a:lnTo>
                  <a:lnTo>
                    <a:pt x="1979" y="38350"/>
                  </a:lnTo>
                  <a:lnTo>
                    <a:pt x="1870" y="38100"/>
                  </a:lnTo>
                  <a:lnTo>
                    <a:pt x="1398" y="36437"/>
                  </a:lnTo>
                  <a:lnTo>
                    <a:pt x="1481" y="35433"/>
                  </a:lnTo>
                  <a:lnTo>
                    <a:pt x="1195" y="35433"/>
                  </a:lnTo>
                  <a:lnTo>
                    <a:pt x="1070" y="35144"/>
                  </a:lnTo>
                  <a:close/>
                </a:path>
                <a:path w="111759" h="109219">
                  <a:moveTo>
                    <a:pt x="7015" y="41528"/>
                  </a:moveTo>
                  <a:lnTo>
                    <a:pt x="6798" y="41528"/>
                  </a:lnTo>
                  <a:lnTo>
                    <a:pt x="7136" y="41783"/>
                  </a:lnTo>
                  <a:lnTo>
                    <a:pt x="7015" y="41528"/>
                  </a:lnTo>
                  <a:close/>
                </a:path>
                <a:path w="111759" h="109219">
                  <a:moveTo>
                    <a:pt x="6949" y="41285"/>
                  </a:moveTo>
                  <a:lnTo>
                    <a:pt x="7349" y="41677"/>
                  </a:lnTo>
                  <a:lnTo>
                    <a:pt x="7336" y="41528"/>
                  </a:lnTo>
                  <a:lnTo>
                    <a:pt x="6949" y="41285"/>
                  </a:lnTo>
                  <a:close/>
                </a:path>
                <a:path w="111759" h="109219">
                  <a:moveTo>
                    <a:pt x="3272" y="40640"/>
                  </a:moveTo>
                  <a:lnTo>
                    <a:pt x="3234" y="40894"/>
                  </a:lnTo>
                  <a:lnTo>
                    <a:pt x="3472" y="41655"/>
                  </a:lnTo>
                  <a:lnTo>
                    <a:pt x="3641" y="41148"/>
                  </a:lnTo>
                  <a:lnTo>
                    <a:pt x="3822" y="41148"/>
                  </a:lnTo>
                  <a:lnTo>
                    <a:pt x="3689" y="40894"/>
                  </a:lnTo>
                  <a:lnTo>
                    <a:pt x="3507" y="40894"/>
                  </a:lnTo>
                  <a:lnTo>
                    <a:pt x="3272" y="40640"/>
                  </a:lnTo>
                  <a:close/>
                </a:path>
                <a:path w="111759" h="109219">
                  <a:moveTo>
                    <a:pt x="5411" y="41275"/>
                  </a:moveTo>
                  <a:lnTo>
                    <a:pt x="4800" y="41275"/>
                  </a:lnTo>
                  <a:lnTo>
                    <a:pt x="5287" y="41528"/>
                  </a:lnTo>
                  <a:lnTo>
                    <a:pt x="5411" y="41275"/>
                  </a:lnTo>
                  <a:close/>
                </a:path>
                <a:path w="111759" h="109219">
                  <a:moveTo>
                    <a:pt x="101523" y="41401"/>
                  </a:moveTo>
                  <a:lnTo>
                    <a:pt x="101174" y="41401"/>
                  </a:lnTo>
                  <a:lnTo>
                    <a:pt x="101626" y="41528"/>
                  </a:lnTo>
                  <a:close/>
                </a:path>
                <a:path w="111759" h="109219">
                  <a:moveTo>
                    <a:pt x="108604" y="40640"/>
                  </a:moveTo>
                  <a:lnTo>
                    <a:pt x="108614" y="41155"/>
                  </a:lnTo>
                  <a:lnTo>
                    <a:pt x="108474" y="41248"/>
                  </a:lnTo>
                  <a:lnTo>
                    <a:pt x="108366" y="41528"/>
                  </a:lnTo>
                  <a:lnTo>
                    <a:pt x="109020" y="41528"/>
                  </a:lnTo>
                  <a:lnTo>
                    <a:pt x="108604" y="40640"/>
                  </a:lnTo>
                  <a:close/>
                </a:path>
                <a:path w="111759" h="109219">
                  <a:moveTo>
                    <a:pt x="108968" y="40767"/>
                  </a:moveTo>
                  <a:lnTo>
                    <a:pt x="108761" y="40767"/>
                  </a:lnTo>
                  <a:lnTo>
                    <a:pt x="108935" y="41120"/>
                  </a:lnTo>
                  <a:lnTo>
                    <a:pt x="109020" y="41528"/>
                  </a:lnTo>
                  <a:lnTo>
                    <a:pt x="108968" y="40767"/>
                  </a:lnTo>
                  <a:close/>
                </a:path>
                <a:path w="111759" h="109219">
                  <a:moveTo>
                    <a:pt x="6690" y="40640"/>
                  </a:moveTo>
                  <a:lnTo>
                    <a:pt x="6474" y="40640"/>
                  </a:lnTo>
                  <a:lnTo>
                    <a:pt x="6827" y="41155"/>
                  </a:lnTo>
                  <a:lnTo>
                    <a:pt x="6949" y="41285"/>
                  </a:lnTo>
                  <a:lnTo>
                    <a:pt x="6690" y="40640"/>
                  </a:lnTo>
                  <a:close/>
                </a:path>
                <a:path w="111759" h="109219">
                  <a:moveTo>
                    <a:pt x="101931" y="40640"/>
                  </a:moveTo>
                  <a:lnTo>
                    <a:pt x="102205" y="41275"/>
                  </a:lnTo>
                  <a:lnTo>
                    <a:pt x="108347" y="41275"/>
                  </a:lnTo>
                  <a:lnTo>
                    <a:pt x="108328" y="41021"/>
                  </a:lnTo>
                  <a:lnTo>
                    <a:pt x="102508" y="41021"/>
                  </a:lnTo>
                  <a:lnTo>
                    <a:pt x="102095" y="40894"/>
                  </a:lnTo>
                  <a:lnTo>
                    <a:pt x="101931" y="40640"/>
                  </a:lnTo>
                  <a:close/>
                </a:path>
                <a:path w="111759" h="109219">
                  <a:moveTo>
                    <a:pt x="101173" y="40767"/>
                  </a:moveTo>
                  <a:lnTo>
                    <a:pt x="101287" y="41021"/>
                  </a:lnTo>
                  <a:lnTo>
                    <a:pt x="101493" y="41120"/>
                  </a:lnTo>
                  <a:lnTo>
                    <a:pt x="101889" y="41021"/>
                  </a:lnTo>
                  <a:lnTo>
                    <a:pt x="101555" y="40894"/>
                  </a:lnTo>
                  <a:lnTo>
                    <a:pt x="101173" y="40767"/>
                  </a:lnTo>
                  <a:close/>
                </a:path>
                <a:path w="111759" h="109219">
                  <a:moveTo>
                    <a:pt x="106942" y="38226"/>
                  </a:moveTo>
                  <a:lnTo>
                    <a:pt x="100780" y="38226"/>
                  </a:lnTo>
                  <a:lnTo>
                    <a:pt x="100952" y="38350"/>
                  </a:lnTo>
                  <a:lnTo>
                    <a:pt x="101050" y="38862"/>
                  </a:lnTo>
                  <a:lnTo>
                    <a:pt x="101413" y="39116"/>
                  </a:lnTo>
                  <a:lnTo>
                    <a:pt x="101050" y="39116"/>
                  </a:lnTo>
                  <a:lnTo>
                    <a:pt x="101476" y="39877"/>
                  </a:lnTo>
                  <a:lnTo>
                    <a:pt x="102508" y="41021"/>
                  </a:lnTo>
                  <a:lnTo>
                    <a:pt x="108328" y="41021"/>
                  </a:lnTo>
                  <a:lnTo>
                    <a:pt x="108221" y="40767"/>
                  </a:lnTo>
                  <a:lnTo>
                    <a:pt x="102579" y="40640"/>
                  </a:lnTo>
                  <a:lnTo>
                    <a:pt x="102479" y="40374"/>
                  </a:lnTo>
                  <a:lnTo>
                    <a:pt x="101964" y="39750"/>
                  </a:lnTo>
                  <a:lnTo>
                    <a:pt x="107808" y="39750"/>
                  </a:lnTo>
                  <a:lnTo>
                    <a:pt x="107531" y="39334"/>
                  </a:lnTo>
                  <a:lnTo>
                    <a:pt x="107415" y="39116"/>
                  </a:lnTo>
                  <a:lnTo>
                    <a:pt x="101398" y="39116"/>
                  </a:lnTo>
                  <a:lnTo>
                    <a:pt x="101005" y="39036"/>
                  </a:lnTo>
                  <a:lnTo>
                    <a:pt x="107372" y="39036"/>
                  </a:lnTo>
                  <a:lnTo>
                    <a:pt x="106942" y="38226"/>
                  </a:lnTo>
                  <a:close/>
                </a:path>
                <a:path w="111759" h="109219">
                  <a:moveTo>
                    <a:pt x="3340" y="40259"/>
                  </a:moveTo>
                  <a:lnTo>
                    <a:pt x="3425" y="40513"/>
                  </a:lnTo>
                  <a:lnTo>
                    <a:pt x="3507" y="40894"/>
                  </a:lnTo>
                  <a:lnTo>
                    <a:pt x="3657" y="40894"/>
                  </a:lnTo>
                  <a:lnTo>
                    <a:pt x="3340" y="40259"/>
                  </a:lnTo>
                  <a:close/>
                </a:path>
                <a:path w="111759" h="109219">
                  <a:moveTo>
                    <a:pt x="3631" y="40783"/>
                  </a:moveTo>
                  <a:close/>
                </a:path>
                <a:path w="111759" h="109219">
                  <a:moveTo>
                    <a:pt x="100995" y="40259"/>
                  </a:moveTo>
                  <a:lnTo>
                    <a:pt x="101555" y="40894"/>
                  </a:lnTo>
                  <a:lnTo>
                    <a:pt x="101769" y="40894"/>
                  </a:lnTo>
                  <a:lnTo>
                    <a:pt x="101530" y="40640"/>
                  </a:lnTo>
                  <a:lnTo>
                    <a:pt x="101439" y="40386"/>
                  </a:lnTo>
                  <a:lnTo>
                    <a:pt x="101269" y="40374"/>
                  </a:lnTo>
                  <a:lnTo>
                    <a:pt x="100995" y="40259"/>
                  </a:lnTo>
                  <a:close/>
                </a:path>
                <a:path w="111759" h="109219">
                  <a:moveTo>
                    <a:pt x="3427" y="39912"/>
                  </a:moveTo>
                  <a:lnTo>
                    <a:pt x="3447" y="40374"/>
                  </a:lnTo>
                  <a:lnTo>
                    <a:pt x="3631" y="40783"/>
                  </a:lnTo>
                  <a:lnTo>
                    <a:pt x="3427" y="39912"/>
                  </a:lnTo>
                  <a:close/>
                </a:path>
                <a:path w="111759" h="109219">
                  <a:moveTo>
                    <a:pt x="100653" y="40275"/>
                  </a:moveTo>
                  <a:lnTo>
                    <a:pt x="101010" y="40767"/>
                  </a:lnTo>
                  <a:lnTo>
                    <a:pt x="101111" y="40513"/>
                  </a:lnTo>
                  <a:lnTo>
                    <a:pt x="100653" y="40275"/>
                  </a:lnTo>
                  <a:close/>
                </a:path>
                <a:path w="111759" h="109219">
                  <a:moveTo>
                    <a:pt x="6441" y="40259"/>
                  </a:moveTo>
                  <a:lnTo>
                    <a:pt x="6386" y="40513"/>
                  </a:lnTo>
                  <a:lnTo>
                    <a:pt x="6563" y="40640"/>
                  </a:lnTo>
                  <a:lnTo>
                    <a:pt x="6441" y="40259"/>
                  </a:lnTo>
                  <a:close/>
                </a:path>
                <a:path w="111759" h="109219">
                  <a:moveTo>
                    <a:pt x="99944" y="39373"/>
                  </a:moveTo>
                  <a:lnTo>
                    <a:pt x="100071" y="39624"/>
                  </a:lnTo>
                  <a:lnTo>
                    <a:pt x="100185" y="40004"/>
                  </a:lnTo>
                  <a:lnTo>
                    <a:pt x="100597" y="40640"/>
                  </a:lnTo>
                  <a:lnTo>
                    <a:pt x="100523" y="40131"/>
                  </a:lnTo>
                  <a:lnTo>
                    <a:pt x="99944" y="39373"/>
                  </a:lnTo>
                  <a:close/>
                </a:path>
                <a:path w="111759" h="109219">
                  <a:moveTo>
                    <a:pt x="107537" y="39877"/>
                  </a:moveTo>
                  <a:lnTo>
                    <a:pt x="102600" y="39877"/>
                  </a:lnTo>
                  <a:lnTo>
                    <a:pt x="102897" y="40259"/>
                  </a:lnTo>
                  <a:lnTo>
                    <a:pt x="102970" y="40401"/>
                  </a:lnTo>
                  <a:lnTo>
                    <a:pt x="102579" y="40640"/>
                  </a:lnTo>
                  <a:lnTo>
                    <a:pt x="108124" y="40640"/>
                  </a:lnTo>
                  <a:lnTo>
                    <a:pt x="107537" y="39877"/>
                  </a:lnTo>
                  <a:close/>
                </a:path>
                <a:path w="111759" h="109219">
                  <a:moveTo>
                    <a:pt x="101394" y="40259"/>
                  </a:moveTo>
                  <a:close/>
                </a:path>
                <a:path w="111759" h="109219">
                  <a:moveTo>
                    <a:pt x="107808" y="39750"/>
                  </a:moveTo>
                  <a:lnTo>
                    <a:pt x="102146" y="39750"/>
                  </a:lnTo>
                  <a:lnTo>
                    <a:pt x="102581" y="40386"/>
                  </a:lnTo>
                  <a:lnTo>
                    <a:pt x="102600" y="39877"/>
                  </a:lnTo>
                  <a:lnTo>
                    <a:pt x="107894" y="39877"/>
                  </a:lnTo>
                  <a:close/>
                </a:path>
                <a:path w="111759" h="109219">
                  <a:moveTo>
                    <a:pt x="107894" y="39877"/>
                  </a:moveTo>
                  <a:lnTo>
                    <a:pt x="107537" y="39877"/>
                  </a:lnTo>
                  <a:lnTo>
                    <a:pt x="108239" y="40386"/>
                  </a:lnTo>
                  <a:lnTo>
                    <a:pt x="107894" y="39877"/>
                  </a:lnTo>
                  <a:close/>
                </a:path>
                <a:path w="111759" h="109219">
                  <a:moveTo>
                    <a:pt x="2810" y="39750"/>
                  </a:moveTo>
                  <a:lnTo>
                    <a:pt x="2658" y="39750"/>
                  </a:lnTo>
                  <a:lnTo>
                    <a:pt x="2931" y="40259"/>
                  </a:lnTo>
                  <a:lnTo>
                    <a:pt x="2810" y="39750"/>
                  </a:lnTo>
                  <a:close/>
                </a:path>
                <a:path w="111759" h="109219">
                  <a:moveTo>
                    <a:pt x="3044" y="39624"/>
                  </a:moveTo>
                  <a:lnTo>
                    <a:pt x="3340" y="40259"/>
                  </a:lnTo>
                  <a:lnTo>
                    <a:pt x="3044" y="39624"/>
                  </a:lnTo>
                  <a:close/>
                </a:path>
                <a:path w="111759" h="109219">
                  <a:moveTo>
                    <a:pt x="99809" y="38735"/>
                  </a:moveTo>
                  <a:lnTo>
                    <a:pt x="100310" y="39373"/>
                  </a:lnTo>
                  <a:lnTo>
                    <a:pt x="100965" y="40004"/>
                  </a:lnTo>
                  <a:lnTo>
                    <a:pt x="101346" y="39877"/>
                  </a:lnTo>
                  <a:lnTo>
                    <a:pt x="101476" y="39877"/>
                  </a:lnTo>
                  <a:lnTo>
                    <a:pt x="101102" y="39750"/>
                  </a:lnTo>
                  <a:lnTo>
                    <a:pt x="100505" y="38989"/>
                  </a:lnTo>
                  <a:lnTo>
                    <a:pt x="99809" y="38735"/>
                  </a:lnTo>
                  <a:close/>
                </a:path>
                <a:path w="111759" h="109219">
                  <a:moveTo>
                    <a:pt x="4796" y="37831"/>
                  </a:moveTo>
                  <a:lnTo>
                    <a:pt x="4700" y="38100"/>
                  </a:lnTo>
                  <a:lnTo>
                    <a:pt x="3002" y="38100"/>
                  </a:lnTo>
                  <a:lnTo>
                    <a:pt x="3427" y="39912"/>
                  </a:lnTo>
                  <a:lnTo>
                    <a:pt x="5716" y="39877"/>
                  </a:lnTo>
                  <a:lnTo>
                    <a:pt x="5568" y="39750"/>
                  </a:lnTo>
                  <a:lnTo>
                    <a:pt x="5448" y="38879"/>
                  </a:lnTo>
                  <a:lnTo>
                    <a:pt x="4796" y="37831"/>
                  </a:lnTo>
                  <a:close/>
                </a:path>
                <a:path w="111759" h="109219">
                  <a:moveTo>
                    <a:pt x="99675" y="39343"/>
                  </a:moveTo>
                  <a:lnTo>
                    <a:pt x="100073" y="39750"/>
                  </a:lnTo>
                  <a:lnTo>
                    <a:pt x="99956" y="39497"/>
                  </a:lnTo>
                  <a:lnTo>
                    <a:pt x="99837" y="39357"/>
                  </a:lnTo>
                  <a:lnTo>
                    <a:pt x="99675" y="39343"/>
                  </a:lnTo>
                  <a:close/>
                </a:path>
                <a:path w="111759" h="109219">
                  <a:moveTo>
                    <a:pt x="2387" y="38353"/>
                  </a:moveTo>
                  <a:lnTo>
                    <a:pt x="2903" y="39624"/>
                  </a:lnTo>
                  <a:lnTo>
                    <a:pt x="2387" y="38353"/>
                  </a:lnTo>
                  <a:close/>
                </a:path>
                <a:path w="111759" h="109219">
                  <a:moveTo>
                    <a:pt x="99874" y="39360"/>
                  </a:moveTo>
                  <a:lnTo>
                    <a:pt x="100004" y="39549"/>
                  </a:lnTo>
                  <a:lnTo>
                    <a:pt x="99938" y="39366"/>
                  </a:lnTo>
                  <a:close/>
                </a:path>
                <a:path w="111759" h="109219">
                  <a:moveTo>
                    <a:pt x="99592" y="39258"/>
                  </a:moveTo>
                  <a:lnTo>
                    <a:pt x="99874" y="39360"/>
                  </a:lnTo>
                  <a:lnTo>
                    <a:pt x="99592" y="39258"/>
                  </a:lnTo>
                  <a:close/>
                </a:path>
                <a:path w="111759" h="109219">
                  <a:moveTo>
                    <a:pt x="99812" y="38989"/>
                  </a:moveTo>
                  <a:lnTo>
                    <a:pt x="99650" y="38989"/>
                  </a:lnTo>
                  <a:lnTo>
                    <a:pt x="99938" y="39357"/>
                  </a:lnTo>
                  <a:lnTo>
                    <a:pt x="99812" y="38989"/>
                  </a:lnTo>
                  <a:close/>
                </a:path>
                <a:path w="111759" h="109219">
                  <a:moveTo>
                    <a:pt x="99650" y="38989"/>
                  </a:moveTo>
                  <a:lnTo>
                    <a:pt x="99803" y="39243"/>
                  </a:lnTo>
                  <a:lnTo>
                    <a:pt x="99650" y="38989"/>
                  </a:lnTo>
                  <a:close/>
                </a:path>
                <a:path w="111759" h="109219">
                  <a:moveTo>
                    <a:pt x="98401" y="38919"/>
                  </a:moveTo>
                  <a:lnTo>
                    <a:pt x="98487" y="39243"/>
                  </a:lnTo>
                  <a:lnTo>
                    <a:pt x="99675" y="39343"/>
                  </a:lnTo>
                  <a:lnTo>
                    <a:pt x="98401" y="38919"/>
                  </a:lnTo>
                  <a:close/>
                </a:path>
                <a:path w="111759" h="109219">
                  <a:moveTo>
                    <a:pt x="98955" y="38608"/>
                  </a:moveTo>
                  <a:lnTo>
                    <a:pt x="99592" y="39258"/>
                  </a:lnTo>
                  <a:lnTo>
                    <a:pt x="99858" y="39334"/>
                  </a:lnTo>
                  <a:lnTo>
                    <a:pt x="99679" y="39036"/>
                  </a:lnTo>
                  <a:lnTo>
                    <a:pt x="98955" y="38608"/>
                  </a:lnTo>
                  <a:close/>
                </a:path>
                <a:path w="111759" h="109219">
                  <a:moveTo>
                    <a:pt x="100978" y="38989"/>
                  </a:moveTo>
                  <a:lnTo>
                    <a:pt x="101398" y="39116"/>
                  </a:lnTo>
                  <a:lnTo>
                    <a:pt x="100978" y="38989"/>
                  </a:lnTo>
                  <a:close/>
                </a:path>
                <a:path w="111759" h="109219">
                  <a:moveTo>
                    <a:pt x="101111" y="38989"/>
                  </a:moveTo>
                  <a:lnTo>
                    <a:pt x="100978" y="38989"/>
                  </a:lnTo>
                  <a:lnTo>
                    <a:pt x="101398" y="39116"/>
                  </a:lnTo>
                  <a:lnTo>
                    <a:pt x="101111" y="38989"/>
                  </a:lnTo>
                  <a:close/>
                </a:path>
                <a:path w="111759" h="109219">
                  <a:moveTo>
                    <a:pt x="100925" y="38774"/>
                  </a:moveTo>
                  <a:lnTo>
                    <a:pt x="100945" y="38919"/>
                  </a:lnTo>
                  <a:lnTo>
                    <a:pt x="101413" y="39116"/>
                  </a:lnTo>
                  <a:lnTo>
                    <a:pt x="100925" y="38774"/>
                  </a:lnTo>
                  <a:close/>
                </a:path>
                <a:path w="111759" h="109219">
                  <a:moveTo>
                    <a:pt x="100851" y="38879"/>
                  </a:moveTo>
                  <a:lnTo>
                    <a:pt x="101005" y="39036"/>
                  </a:lnTo>
                  <a:lnTo>
                    <a:pt x="100851" y="38879"/>
                  </a:lnTo>
                  <a:close/>
                </a:path>
                <a:path w="111759" h="109219">
                  <a:moveTo>
                    <a:pt x="98181" y="37713"/>
                  </a:moveTo>
                  <a:lnTo>
                    <a:pt x="99769" y="38989"/>
                  </a:lnTo>
                  <a:lnTo>
                    <a:pt x="99508" y="38100"/>
                  </a:lnTo>
                  <a:lnTo>
                    <a:pt x="98976" y="38100"/>
                  </a:lnTo>
                  <a:lnTo>
                    <a:pt x="98181" y="37713"/>
                  </a:lnTo>
                  <a:close/>
                </a:path>
                <a:path w="111759" h="109219">
                  <a:moveTo>
                    <a:pt x="98636" y="37798"/>
                  </a:moveTo>
                  <a:lnTo>
                    <a:pt x="98976" y="38100"/>
                  </a:lnTo>
                  <a:lnTo>
                    <a:pt x="99508" y="38100"/>
                  </a:lnTo>
                  <a:lnTo>
                    <a:pt x="100404" y="38989"/>
                  </a:lnTo>
                  <a:lnTo>
                    <a:pt x="100206" y="38608"/>
                  </a:lnTo>
                  <a:lnTo>
                    <a:pt x="100659" y="38608"/>
                  </a:lnTo>
                  <a:lnTo>
                    <a:pt x="99781" y="37973"/>
                  </a:lnTo>
                  <a:lnTo>
                    <a:pt x="99107" y="37973"/>
                  </a:lnTo>
                  <a:lnTo>
                    <a:pt x="98636" y="37798"/>
                  </a:lnTo>
                  <a:close/>
                </a:path>
                <a:path w="111759" h="109219">
                  <a:moveTo>
                    <a:pt x="98352" y="38735"/>
                  </a:moveTo>
                  <a:lnTo>
                    <a:pt x="98200" y="38862"/>
                  </a:lnTo>
                  <a:lnTo>
                    <a:pt x="98401" y="38919"/>
                  </a:lnTo>
                  <a:lnTo>
                    <a:pt x="98352" y="38735"/>
                  </a:lnTo>
                  <a:close/>
                </a:path>
                <a:path w="111759" h="109219">
                  <a:moveTo>
                    <a:pt x="100678" y="38601"/>
                  </a:moveTo>
                  <a:lnTo>
                    <a:pt x="100619" y="38735"/>
                  </a:lnTo>
                  <a:lnTo>
                    <a:pt x="100851" y="38879"/>
                  </a:lnTo>
                  <a:lnTo>
                    <a:pt x="100869" y="38735"/>
                  </a:lnTo>
                  <a:lnTo>
                    <a:pt x="100678" y="38601"/>
                  </a:lnTo>
                  <a:close/>
                </a:path>
                <a:path w="111759" h="109219">
                  <a:moveTo>
                    <a:pt x="97539" y="37802"/>
                  </a:moveTo>
                  <a:lnTo>
                    <a:pt x="97487" y="38100"/>
                  </a:lnTo>
                  <a:lnTo>
                    <a:pt x="96242" y="38100"/>
                  </a:lnTo>
                  <a:lnTo>
                    <a:pt x="96832" y="38862"/>
                  </a:lnTo>
                  <a:lnTo>
                    <a:pt x="97160" y="38862"/>
                  </a:lnTo>
                  <a:lnTo>
                    <a:pt x="97412" y="38608"/>
                  </a:lnTo>
                  <a:lnTo>
                    <a:pt x="97539" y="38353"/>
                  </a:lnTo>
                  <a:lnTo>
                    <a:pt x="97680" y="38353"/>
                  </a:lnTo>
                  <a:lnTo>
                    <a:pt x="97629" y="38100"/>
                  </a:lnTo>
                  <a:lnTo>
                    <a:pt x="96144" y="37973"/>
                  </a:lnTo>
                  <a:lnTo>
                    <a:pt x="97604" y="37973"/>
                  </a:lnTo>
                  <a:lnTo>
                    <a:pt x="97539" y="37802"/>
                  </a:lnTo>
                  <a:close/>
                </a:path>
                <a:path w="111759" h="109219">
                  <a:moveTo>
                    <a:pt x="97930" y="38784"/>
                  </a:moveTo>
                  <a:lnTo>
                    <a:pt x="98089" y="38830"/>
                  </a:lnTo>
                  <a:lnTo>
                    <a:pt x="97930" y="38784"/>
                  </a:lnTo>
                  <a:close/>
                </a:path>
                <a:path w="111759" h="109219">
                  <a:moveTo>
                    <a:pt x="97719" y="38551"/>
                  </a:moveTo>
                  <a:lnTo>
                    <a:pt x="97755" y="38735"/>
                  </a:lnTo>
                  <a:lnTo>
                    <a:pt x="97930" y="38784"/>
                  </a:lnTo>
                  <a:lnTo>
                    <a:pt x="97719" y="38551"/>
                  </a:lnTo>
                  <a:close/>
                </a:path>
                <a:path w="111759" h="109219">
                  <a:moveTo>
                    <a:pt x="100659" y="38608"/>
                  </a:moveTo>
                  <a:lnTo>
                    <a:pt x="100206" y="38608"/>
                  </a:lnTo>
                  <a:lnTo>
                    <a:pt x="100508" y="38735"/>
                  </a:lnTo>
                  <a:lnTo>
                    <a:pt x="100659" y="38608"/>
                  </a:lnTo>
                  <a:close/>
                </a:path>
                <a:path w="111759" h="109219">
                  <a:moveTo>
                    <a:pt x="107134" y="37846"/>
                  </a:moveTo>
                  <a:lnTo>
                    <a:pt x="107123" y="38353"/>
                  </a:lnTo>
                  <a:lnTo>
                    <a:pt x="107666" y="38735"/>
                  </a:lnTo>
                  <a:lnTo>
                    <a:pt x="107134" y="37846"/>
                  </a:lnTo>
                  <a:close/>
                </a:path>
                <a:path w="111759" h="109219">
                  <a:moveTo>
                    <a:pt x="97680" y="38353"/>
                  </a:moveTo>
                  <a:lnTo>
                    <a:pt x="97539" y="38353"/>
                  </a:lnTo>
                  <a:lnTo>
                    <a:pt x="97719" y="38551"/>
                  </a:lnTo>
                  <a:lnTo>
                    <a:pt x="97680" y="38353"/>
                  </a:lnTo>
                  <a:close/>
                </a:path>
                <a:path w="111759" h="109219">
                  <a:moveTo>
                    <a:pt x="106043" y="37719"/>
                  </a:moveTo>
                  <a:lnTo>
                    <a:pt x="99997" y="37719"/>
                  </a:lnTo>
                  <a:lnTo>
                    <a:pt x="100707" y="38456"/>
                  </a:lnTo>
                  <a:lnTo>
                    <a:pt x="100780" y="38226"/>
                  </a:lnTo>
                  <a:lnTo>
                    <a:pt x="106607" y="38226"/>
                  </a:lnTo>
                  <a:lnTo>
                    <a:pt x="106049" y="37887"/>
                  </a:lnTo>
                  <a:lnTo>
                    <a:pt x="106043" y="37719"/>
                  </a:lnTo>
                  <a:close/>
                </a:path>
                <a:path w="111759" h="109219">
                  <a:moveTo>
                    <a:pt x="106786" y="37719"/>
                  </a:moveTo>
                  <a:lnTo>
                    <a:pt x="106607" y="38226"/>
                  </a:lnTo>
                  <a:lnTo>
                    <a:pt x="106942" y="38226"/>
                  </a:lnTo>
                  <a:lnTo>
                    <a:pt x="106786" y="37719"/>
                  </a:lnTo>
                  <a:close/>
                </a:path>
                <a:path w="111759" h="109219">
                  <a:moveTo>
                    <a:pt x="4918" y="37494"/>
                  </a:moveTo>
                  <a:lnTo>
                    <a:pt x="4905" y="37887"/>
                  </a:lnTo>
                  <a:lnTo>
                    <a:pt x="5266" y="38226"/>
                  </a:lnTo>
                  <a:lnTo>
                    <a:pt x="5112" y="37592"/>
                  </a:lnTo>
                  <a:lnTo>
                    <a:pt x="4918" y="37494"/>
                  </a:lnTo>
                  <a:close/>
                </a:path>
                <a:path w="111759" h="109219">
                  <a:moveTo>
                    <a:pt x="98053" y="37719"/>
                  </a:moveTo>
                  <a:lnTo>
                    <a:pt x="97553" y="37719"/>
                  </a:lnTo>
                  <a:lnTo>
                    <a:pt x="97645" y="37887"/>
                  </a:lnTo>
                  <a:lnTo>
                    <a:pt x="98239" y="38226"/>
                  </a:lnTo>
                  <a:lnTo>
                    <a:pt x="98628" y="38100"/>
                  </a:lnTo>
                  <a:lnTo>
                    <a:pt x="98053" y="37719"/>
                  </a:lnTo>
                  <a:close/>
                </a:path>
                <a:path w="111759" h="109219">
                  <a:moveTo>
                    <a:pt x="2764" y="37084"/>
                  </a:moveTo>
                  <a:lnTo>
                    <a:pt x="3002" y="38100"/>
                  </a:lnTo>
                  <a:lnTo>
                    <a:pt x="2891" y="37234"/>
                  </a:lnTo>
                  <a:lnTo>
                    <a:pt x="2764" y="37084"/>
                  </a:lnTo>
                  <a:close/>
                </a:path>
                <a:path w="111759" h="109219">
                  <a:moveTo>
                    <a:pt x="3302" y="32766"/>
                  </a:moveTo>
                  <a:lnTo>
                    <a:pt x="2774" y="33357"/>
                  </a:lnTo>
                  <a:lnTo>
                    <a:pt x="2666" y="33781"/>
                  </a:lnTo>
                  <a:lnTo>
                    <a:pt x="2554" y="35414"/>
                  </a:lnTo>
                  <a:lnTo>
                    <a:pt x="2778" y="36110"/>
                  </a:lnTo>
                  <a:lnTo>
                    <a:pt x="2901" y="36567"/>
                  </a:lnTo>
                  <a:lnTo>
                    <a:pt x="3011" y="38100"/>
                  </a:lnTo>
                  <a:lnTo>
                    <a:pt x="4700" y="38100"/>
                  </a:lnTo>
                  <a:lnTo>
                    <a:pt x="3994" y="37973"/>
                  </a:lnTo>
                  <a:lnTo>
                    <a:pt x="3655" y="37126"/>
                  </a:lnTo>
                  <a:lnTo>
                    <a:pt x="3533" y="36759"/>
                  </a:lnTo>
                  <a:lnTo>
                    <a:pt x="3194" y="36272"/>
                  </a:lnTo>
                  <a:lnTo>
                    <a:pt x="3314" y="35980"/>
                  </a:lnTo>
                  <a:lnTo>
                    <a:pt x="3444" y="35051"/>
                  </a:lnTo>
                  <a:lnTo>
                    <a:pt x="3004" y="34671"/>
                  </a:lnTo>
                  <a:lnTo>
                    <a:pt x="3130" y="33781"/>
                  </a:lnTo>
                  <a:lnTo>
                    <a:pt x="3548" y="33781"/>
                  </a:lnTo>
                  <a:lnTo>
                    <a:pt x="3302" y="32766"/>
                  </a:lnTo>
                  <a:close/>
                </a:path>
                <a:path w="111759" h="109219">
                  <a:moveTo>
                    <a:pt x="98066" y="37604"/>
                  </a:moveTo>
                  <a:lnTo>
                    <a:pt x="98976" y="38100"/>
                  </a:lnTo>
                  <a:lnTo>
                    <a:pt x="98631" y="37796"/>
                  </a:lnTo>
                  <a:lnTo>
                    <a:pt x="98066" y="37604"/>
                  </a:lnTo>
                  <a:close/>
                </a:path>
                <a:path w="111759" h="109219">
                  <a:moveTo>
                    <a:pt x="3733" y="33147"/>
                  </a:moveTo>
                  <a:lnTo>
                    <a:pt x="3966" y="33527"/>
                  </a:lnTo>
                  <a:lnTo>
                    <a:pt x="4069" y="35051"/>
                  </a:lnTo>
                  <a:lnTo>
                    <a:pt x="3553" y="35687"/>
                  </a:lnTo>
                  <a:lnTo>
                    <a:pt x="3510" y="36322"/>
                  </a:lnTo>
                  <a:lnTo>
                    <a:pt x="3637" y="36909"/>
                  </a:lnTo>
                  <a:lnTo>
                    <a:pt x="4112" y="37592"/>
                  </a:lnTo>
                  <a:lnTo>
                    <a:pt x="3994" y="37973"/>
                  </a:lnTo>
                  <a:lnTo>
                    <a:pt x="4678" y="37973"/>
                  </a:lnTo>
                  <a:lnTo>
                    <a:pt x="4523" y="37084"/>
                  </a:lnTo>
                  <a:lnTo>
                    <a:pt x="4939" y="37084"/>
                  </a:lnTo>
                  <a:lnTo>
                    <a:pt x="4814" y="36195"/>
                  </a:lnTo>
                  <a:lnTo>
                    <a:pt x="4492" y="36195"/>
                  </a:lnTo>
                  <a:lnTo>
                    <a:pt x="4377" y="35560"/>
                  </a:lnTo>
                  <a:lnTo>
                    <a:pt x="4457" y="35051"/>
                  </a:lnTo>
                  <a:lnTo>
                    <a:pt x="4431" y="34417"/>
                  </a:lnTo>
                  <a:lnTo>
                    <a:pt x="4532" y="34036"/>
                  </a:lnTo>
                  <a:lnTo>
                    <a:pt x="4267" y="34036"/>
                  </a:lnTo>
                  <a:lnTo>
                    <a:pt x="4025" y="33909"/>
                  </a:lnTo>
                  <a:lnTo>
                    <a:pt x="4087" y="33257"/>
                  </a:lnTo>
                  <a:lnTo>
                    <a:pt x="3733" y="33147"/>
                  </a:lnTo>
                  <a:close/>
                </a:path>
                <a:path w="111759" h="109219">
                  <a:moveTo>
                    <a:pt x="99006" y="37887"/>
                  </a:moveTo>
                  <a:lnTo>
                    <a:pt x="99148" y="37973"/>
                  </a:lnTo>
                  <a:lnTo>
                    <a:pt x="99006" y="37887"/>
                  </a:lnTo>
                  <a:close/>
                </a:path>
                <a:path w="111759" h="109219">
                  <a:moveTo>
                    <a:pt x="99599" y="37846"/>
                  </a:moveTo>
                  <a:lnTo>
                    <a:pt x="99342" y="37846"/>
                  </a:lnTo>
                  <a:lnTo>
                    <a:pt x="99482" y="37973"/>
                  </a:lnTo>
                  <a:lnTo>
                    <a:pt x="99781" y="37973"/>
                  </a:lnTo>
                  <a:lnTo>
                    <a:pt x="99599" y="37846"/>
                  </a:lnTo>
                  <a:close/>
                </a:path>
                <a:path w="111759" h="109219">
                  <a:moveTo>
                    <a:pt x="98660" y="37592"/>
                  </a:moveTo>
                  <a:lnTo>
                    <a:pt x="98403" y="37592"/>
                  </a:lnTo>
                  <a:lnTo>
                    <a:pt x="98727" y="37719"/>
                  </a:lnTo>
                  <a:lnTo>
                    <a:pt x="99006" y="37887"/>
                  </a:lnTo>
                  <a:lnTo>
                    <a:pt x="98660" y="37592"/>
                  </a:lnTo>
                  <a:close/>
                </a:path>
                <a:path w="111759" h="109219">
                  <a:moveTo>
                    <a:pt x="71434" y="37592"/>
                  </a:moveTo>
                  <a:lnTo>
                    <a:pt x="70901" y="37592"/>
                  </a:lnTo>
                  <a:lnTo>
                    <a:pt x="71097" y="37846"/>
                  </a:lnTo>
                  <a:lnTo>
                    <a:pt x="71414" y="37846"/>
                  </a:lnTo>
                  <a:lnTo>
                    <a:pt x="71434" y="37592"/>
                  </a:lnTo>
                  <a:close/>
                </a:path>
                <a:path w="111759" h="109219">
                  <a:moveTo>
                    <a:pt x="72927" y="37465"/>
                  </a:moveTo>
                  <a:lnTo>
                    <a:pt x="72427" y="37540"/>
                  </a:lnTo>
                  <a:lnTo>
                    <a:pt x="73116" y="37846"/>
                  </a:lnTo>
                  <a:lnTo>
                    <a:pt x="73313" y="37592"/>
                  </a:lnTo>
                  <a:lnTo>
                    <a:pt x="72994" y="37592"/>
                  </a:lnTo>
                  <a:close/>
                </a:path>
                <a:path w="111759" h="109219">
                  <a:moveTo>
                    <a:pt x="74698" y="36575"/>
                  </a:moveTo>
                  <a:lnTo>
                    <a:pt x="74830" y="36956"/>
                  </a:lnTo>
                  <a:lnTo>
                    <a:pt x="73436" y="37211"/>
                  </a:lnTo>
                  <a:lnTo>
                    <a:pt x="74369" y="37211"/>
                  </a:lnTo>
                  <a:lnTo>
                    <a:pt x="73542" y="37440"/>
                  </a:lnTo>
                  <a:lnTo>
                    <a:pt x="73996" y="37846"/>
                  </a:lnTo>
                  <a:lnTo>
                    <a:pt x="74273" y="37465"/>
                  </a:lnTo>
                  <a:lnTo>
                    <a:pt x="73834" y="37465"/>
                  </a:lnTo>
                  <a:lnTo>
                    <a:pt x="74507" y="37234"/>
                  </a:lnTo>
                  <a:lnTo>
                    <a:pt x="74537" y="37084"/>
                  </a:lnTo>
                  <a:lnTo>
                    <a:pt x="75095" y="37084"/>
                  </a:lnTo>
                  <a:lnTo>
                    <a:pt x="75931" y="36829"/>
                  </a:lnTo>
                  <a:lnTo>
                    <a:pt x="74698" y="36575"/>
                  </a:lnTo>
                  <a:close/>
                </a:path>
                <a:path w="111759" h="109219">
                  <a:moveTo>
                    <a:pt x="98220" y="36829"/>
                  </a:moveTo>
                  <a:lnTo>
                    <a:pt x="99342" y="37846"/>
                  </a:lnTo>
                  <a:lnTo>
                    <a:pt x="98220" y="36829"/>
                  </a:lnTo>
                  <a:close/>
                </a:path>
                <a:path w="111759" h="109219">
                  <a:moveTo>
                    <a:pt x="105141" y="36195"/>
                  </a:moveTo>
                  <a:lnTo>
                    <a:pt x="97877" y="36195"/>
                  </a:lnTo>
                  <a:lnTo>
                    <a:pt x="98177" y="36322"/>
                  </a:lnTo>
                  <a:lnTo>
                    <a:pt x="97874" y="36322"/>
                  </a:lnTo>
                  <a:lnTo>
                    <a:pt x="98023" y="36705"/>
                  </a:lnTo>
                  <a:lnTo>
                    <a:pt x="99165" y="37211"/>
                  </a:lnTo>
                  <a:lnTo>
                    <a:pt x="99343" y="37846"/>
                  </a:lnTo>
                  <a:lnTo>
                    <a:pt x="99938" y="37846"/>
                  </a:lnTo>
                  <a:lnTo>
                    <a:pt x="106043" y="37719"/>
                  </a:lnTo>
                  <a:lnTo>
                    <a:pt x="105794" y="37341"/>
                  </a:lnTo>
                  <a:lnTo>
                    <a:pt x="105855" y="37126"/>
                  </a:lnTo>
                  <a:lnTo>
                    <a:pt x="105773" y="36909"/>
                  </a:lnTo>
                  <a:lnTo>
                    <a:pt x="105141" y="36195"/>
                  </a:lnTo>
                  <a:close/>
                </a:path>
                <a:path w="111759" h="109219">
                  <a:moveTo>
                    <a:pt x="96363" y="36575"/>
                  </a:moveTo>
                  <a:lnTo>
                    <a:pt x="96102" y="36652"/>
                  </a:lnTo>
                  <a:lnTo>
                    <a:pt x="96122" y="36829"/>
                  </a:lnTo>
                  <a:lnTo>
                    <a:pt x="95779" y="36909"/>
                  </a:lnTo>
                  <a:lnTo>
                    <a:pt x="97539" y="37802"/>
                  </a:lnTo>
                  <a:lnTo>
                    <a:pt x="97962" y="37719"/>
                  </a:lnTo>
                  <a:lnTo>
                    <a:pt x="97316" y="37084"/>
                  </a:lnTo>
                  <a:lnTo>
                    <a:pt x="96983" y="37084"/>
                  </a:lnTo>
                  <a:lnTo>
                    <a:pt x="96470" y="36982"/>
                  </a:lnTo>
                  <a:lnTo>
                    <a:pt x="96363" y="36575"/>
                  </a:lnTo>
                  <a:close/>
                </a:path>
                <a:path w="111759" h="109219">
                  <a:moveTo>
                    <a:pt x="97293" y="36575"/>
                  </a:moveTo>
                  <a:lnTo>
                    <a:pt x="97340" y="36982"/>
                  </a:lnTo>
                  <a:lnTo>
                    <a:pt x="98149" y="37440"/>
                  </a:lnTo>
                  <a:lnTo>
                    <a:pt x="98174" y="37641"/>
                  </a:lnTo>
                  <a:lnTo>
                    <a:pt x="98636" y="37798"/>
                  </a:lnTo>
                  <a:lnTo>
                    <a:pt x="98403" y="37592"/>
                  </a:lnTo>
                  <a:lnTo>
                    <a:pt x="98660" y="37592"/>
                  </a:lnTo>
                  <a:lnTo>
                    <a:pt x="97838" y="36909"/>
                  </a:lnTo>
                  <a:lnTo>
                    <a:pt x="97293" y="36575"/>
                  </a:lnTo>
                  <a:close/>
                </a:path>
                <a:path w="111759" h="109219">
                  <a:moveTo>
                    <a:pt x="69429" y="37338"/>
                  </a:moveTo>
                  <a:lnTo>
                    <a:pt x="68801" y="37338"/>
                  </a:lnTo>
                  <a:lnTo>
                    <a:pt x="68797" y="37592"/>
                  </a:lnTo>
                  <a:lnTo>
                    <a:pt x="67434" y="37719"/>
                  </a:lnTo>
                  <a:lnTo>
                    <a:pt x="68822" y="37713"/>
                  </a:lnTo>
                  <a:lnTo>
                    <a:pt x="69318" y="37614"/>
                  </a:lnTo>
                  <a:lnTo>
                    <a:pt x="69429" y="37338"/>
                  </a:lnTo>
                  <a:close/>
                </a:path>
                <a:path w="111759" h="109219">
                  <a:moveTo>
                    <a:pt x="71454" y="37345"/>
                  </a:moveTo>
                  <a:lnTo>
                    <a:pt x="70026" y="37719"/>
                  </a:lnTo>
                  <a:lnTo>
                    <a:pt x="70750" y="37719"/>
                  </a:lnTo>
                  <a:lnTo>
                    <a:pt x="70901" y="37592"/>
                  </a:lnTo>
                  <a:lnTo>
                    <a:pt x="71434" y="37592"/>
                  </a:lnTo>
                  <a:lnTo>
                    <a:pt x="71454" y="37345"/>
                  </a:lnTo>
                  <a:close/>
                </a:path>
                <a:path w="111759" h="109219">
                  <a:moveTo>
                    <a:pt x="96948" y="37338"/>
                  </a:moveTo>
                  <a:lnTo>
                    <a:pt x="96142" y="37338"/>
                  </a:lnTo>
                  <a:lnTo>
                    <a:pt x="96942" y="37719"/>
                  </a:lnTo>
                  <a:lnTo>
                    <a:pt x="97376" y="37719"/>
                  </a:lnTo>
                  <a:lnTo>
                    <a:pt x="96948" y="37338"/>
                  </a:lnTo>
                  <a:close/>
                </a:path>
                <a:path w="111759" h="109219">
                  <a:moveTo>
                    <a:pt x="97996" y="37681"/>
                  </a:moveTo>
                  <a:close/>
                </a:path>
                <a:path w="111759" h="109219">
                  <a:moveTo>
                    <a:pt x="98057" y="37614"/>
                  </a:moveTo>
                  <a:close/>
                </a:path>
                <a:path w="111759" h="109219">
                  <a:moveTo>
                    <a:pt x="97737" y="37497"/>
                  </a:moveTo>
                  <a:lnTo>
                    <a:pt x="97996" y="37681"/>
                  </a:lnTo>
                  <a:lnTo>
                    <a:pt x="97737" y="37497"/>
                  </a:lnTo>
                  <a:close/>
                </a:path>
                <a:path w="111759" h="109219">
                  <a:moveTo>
                    <a:pt x="5020" y="37211"/>
                  </a:moveTo>
                  <a:lnTo>
                    <a:pt x="5011" y="37592"/>
                  </a:lnTo>
                  <a:lnTo>
                    <a:pt x="5020" y="37211"/>
                  </a:lnTo>
                  <a:close/>
                </a:path>
                <a:path w="111759" h="109219">
                  <a:moveTo>
                    <a:pt x="70631" y="36956"/>
                  </a:moveTo>
                  <a:lnTo>
                    <a:pt x="69522" y="37084"/>
                  </a:lnTo>
                  <a:lnTo>
                    <a:pt x="67216" y="37084"/>
                  </a:lnTo>
                  <a:lnTo>
                    <a:pt x="67221" y="37440"/>
                  </a:lnTo>
                  <a:lnTo>
                    <a:pt x="67818" y="37592"/>
                  </a:lnTo>
                  <a:lnTo>
                    <a:pt x="67795" y="37338"/>
                  </a:lnTo>
                  <a:lnTo>
                    <a:pt x="69429" y="37338"/>
                  </a:lnTo>
                  <a:lnTo>
                    <a:pt x="70420" y="37211"/>
                  </a:lnTo>
                  <a:lnTo>
                    <a:pt x="70631" y="36956"/>
                  </a:lnTo>
                  <a:close/>
                </a:path>
                <a:path w="111759" h="109219">
                  <a:moveTo>
                    <a:pt x="71789" y="37440"/>
                  </a:moveTo>
                  <a:lnTo>
                    <a:pt x="72087" y="37592"/>
                  </a:lnTo>
                  <a:lnTo>
                    <a:pt x="71789" y="37440"/>
                  </a:lnTo>
                  <a:close/>
                </a:path>
                <a:path w="111759" h="109219">
                  <a:moveTo>
                    <a:pt x="73167" y="37544"/>
                  </a:moveTo>
                  <a:lnTo>
                    <a:pt x="72994" y="37592"/>
                  </a:lnTo>
                  <a:lnTo>
                    <a:pt x="73313" y="37592"/>
                  </a:lnTo>
                  <a:lnTo>
                    <a:pt x="73167" y="37544"/>
                  </a:lnTo>
                  <a:close/>
                </a:path>
                <a:path w="111759" h="109219">
                  <a:moveTo>
                    <a:pt x="78917" y="36829"/>
                  </a:moveTo>
                  <a:lnTo>
                    <a:pt x="78248" y="36829"/>
                  </a:lnTo>
                  <a:lnTo>
                    <a:pt x="78075" y="36956"/>
                  </a:lnTo>
                  <a:lnTo>
                    <a:pt x="78160" y="37084"/>
                  </a:lnTo>
                  <a:lnTo>
                    <a:pt x="77574" y="37234"/>
                  </a:lnTo>
                  <a:lnTo>
                    <a:pt x="77393" y="37592"/>
                  </a:lnTo>
                  <a:lnTo>
                    <a:pt x="78031" y="37475"/>
                  </a:lnTo>
                  <a:lnTo>
                    <a:pt x="77913" y="37234"/>
                  </a:lnTo>
                  <a:lnTo>
                    <a:pt x="78917" y="36829"/>
                  </a:lnTo>
                  <a:close/>
                </a:path>
                <a:path w="111759" h="109219">
                  <a:moveTo>
                    <a:pt x="97704" y="37465"/>
                  </a:moveTo>
                  <a:close/>
                </a:path>
                <a:path w="111759" h="109219">
                  <a:moveTo>
                    <a:pt x="4939" y="37084"/>
                  </a:moveTo>
                  <a:lnTo>
                    <a:pt x="4523" y="37084"/>
                  </a:lnTo>
                  <a:lnTo>
                    <a:pt x="4918" y="37494"/>
                  </a:lnTo>
                  <a:lnTo>
                    <a:pt x="4939" y="37084"/>
                  </a:lnTo>
                  <a:close/>
                </a:path>
                <a:path w="111759" h="109219">
                  <a:moveTo>
                    <a:pt x="76364" y="36767"/>
                  </a:moveTo>
                  <a:lnTo>
                    <a:pt x="76408" y="36956"/>
                  </a:lnTo>
                  <a:lnTo>
                    <a:pt x="75215" y="37084"/>
                  </a:lnTo>
                  <a:lnTo>
                    <a:pt x="75228" y="37345"/>
                  </a:lnTo>
                  <a:lnTo>
                    <a:pt x="74899" y="37465"/>
                  </a:lnTo>
                  <a:lnTo>
                    <a:pt x="76673" y="37465"/>
                  </a:lnTo>
                  <a:lnTo>
                    <a:pt x="77574" y="37234"/>
                  </a:lnTo>
                  <a:lnTo>
                    <a:pt x="77713" y="36956"/>
                  </a:lnTo>
                  <a:lnTo>
                    <a:pt x="78005" y="36956"/>
                  </a:lnTo>
                  <a:lnTo>
                    <a:pt x="76848" y="36822"/>
                  </a:lnTo>
                  <a:lnTo>
                    <a:pt x="76364" y="36767"/>
                  </a:lnTo>
                  <a:close/>
                </a:path>
                <a:path w="111759" h="109219">
                  <a:moveTo>
                    <a:pt x="94170" y="36449"/>
                  </a:moveTo>
                  <a:lnTo>
                    <a:pt x="94269" y="36982"/>
                  </a:lnTo>
                  <a:lnTo>
                    <a:pt x="95573" y="37465"/>
                  </a:lnTo>
                  <a:lnTo>
                    <a:pt x="95502" y="37084"/>
                  </a:lnTo>
                  <a:lnTo>
                    <a:pt x="95022" y="37084"/>
                  </a:lnTo>
                  <a:lnTo>
                    <a:pt x="94170" y="36449"/>
                  </a:lnTo>
                  <a:close/>
                </a:path>
                <a:path w="111759" h="109219">
                  <a:moveTo>
                    <a:pt x="72553" y="37084"/>
                  </a:moveTo>
                  <a:lnTo>
                    <a:pt x="71955" y="37166"/>
                  </a:lnTo>
                  <a:lnTo>
                    <a:pt x="71479" y="37345"/>
                  </a:lnTo>
                  <a:lnTo>
                    <a:pt x="71789" y="37440"/>
                  </a:lnTo>
                  <a:lnTo>
                    <a:pt x="72139" y="37338"/>
                  </a:lnTo>
                  <a:lnTo>
                    <a:pt x="72668" y="37338"/>
                  </a:lnTo>
                  <a:lnTo>
                    <a:pt x="72553" y="37084"/>
                  </a:lnTo>
                  <a:close/>
                </a:path>
                <a:path w="111759" h="109219">
                  <a:moveTo>
                    <a:pt x="80011" y="36721"/>
                  </a:moveTo>
                  <a:lnTo>
                    <a:pt x="79773" y="36806"/>
                  </a:lnTo>
                  <a:lnTo>
                    <a:pt x="79235" y="37338"/>
                  </a:lnTo>
                  <a:lnTo>
                    <a:pt x="79945" y="37335"/>
                  </a:lnTo>
                  <a:lnTo>
                    <a:pt x="80462" y="37084"/>
                  </a:lnTo>
                  <a:lnTo>
                    <a:pt x="81241" y="36829"/>
                  </a:lnTo>
                  <a:lnTo>
                    <a:pt x="80620" y="36806"/>
                  </a:lnTo>
                  <a:lnTo>
                    <a:pt x="80011" y="36721"/>
                  </a:lnTo>
                  <a:close/>
                </a:path>
                <a:path w="111759" h="109219">
                  <a:moveTo>
                    <a:pt x="78075" y="36956"/>
                  </a:moveTo>
                  <a:lnTo>
                    <a:pt x="77713" y="36956"/>
                  </a:lnTo>
                  <a:lnTo>
                    <a:pt x="77574" y="37234"/>
                  </a:lnTo>
                  <a:lnTo>
                    <a:pt x="77996" y="37126"/>
                  </a:lnTo>
                  <a:lnTo>
                    <a:pt x="78075" y="36956"/>
                  </a:lnTo>
                  <a:close/>
                </a:path>
                <a:path w="111759" h="109219">
                  <a:moveTo>
                    <a:pt x="73554" y="36195"/>
                  </a:moveTo>
                  <a:lnTo>
                    <a:pt x="62113" y="36195"/>
                  </a:lnTo>
                  <a:lnTo>
                    <a:pt x="62962" y="36322"/>
                  </a:lnTo>
                  <a:lnTo>
                    <a:pt x="64703" y="36449"/>
                  </a:lnTo>
                  <a:lnTo>
                    <a:pt x="64071" y="36449"/>
                  </a:lnTo>
                  <a:lnTo>
                    <a:pt x="65114" y="36721"/>
                  </a:lnTo>
                  <a:lnTo>
                    <a:pt x="65890" y="36822"/>
                  </a:lnTo>
                  <a:lnTo>
                    <a:pt x="65806" y="37211"/>
                  </a:lnTo>
                  <a:lnTo>
                    <a:pt x="66597" y="37084"/>
                  </a:lnTo>
                  <a:lnTo>
                    <a:pt x="69522" y="37084"/>
                  </a:lnTo>
                  <a:lnTo>
                    <a:pt x="69766" y="36702"/>
                  </a:lnTo>
                  <a:lnTo>
                    <a:pt x="74188" y="36702"/>
                  </a:lnTo>
                  <a:lnTo>
                    <a:pt x="74104" y="36567"/>
                  </a:lnTo>
                  <a:lnTo>
                    <a:pt x="73554" y="36195"/>
                  </a:lnTo>
                  <a:close/>
                </a:path>
                <a:path w="111759" h="109219">
                  <a:moveTo>
                    <a:pt x="71140" y="37126"/>
                  </a:moveTo>
                  <a:lnTo>
                    <a:pt x="71287" y="37211"/>
                  </a:lnTo>
                  <a:lnTo>
                    <a:pt x="71140" y="37126"/>
                  </a:lnTo>
                  <a:close/>
                </a:path>
                <a:path w="111759" h="109219">
                  <a:moveTo>
                    <a:pt x="71578" y="37171"/>
                  </a:moveTo>
                  <a:close/>
                </a:path>
                <a:path w="111759" h="109219">
                  <a:moveTo>
                    <a:pt x="71773" y="37191"/>
                  </a:moveTo>
                  <a:lnTo>
                    <a:pt x="71628" y="37211"/>
                  </a:lnTo>
                  <a:lnTo>
                    <a:pt x="71968" y="37211"/>
                  </a:lnTo>
                  <a:lnTo>
                    <a:pt x="71773" y="37191"/>
                  </a:lnTo>
                  <a:close/>
                </a:path>
                <a:path w="111759" h="109219">
                  <a:moveTo>
                    <a:pt x="73252" y="37084"/>
                  </a:moveTo>
                  <a:lnTo>
                    <a:pt x="72553" y="37084"/>
                  </a:lnTo>
                  <a:lnTo>
                    <a:pt x="73436" y="37211"/>
                  </a:lnTo>
                  <a:lnTo>
                    <a:pt x="73252" y="37084"/>
                  </a:lnTo>
                  <a:close/>
                </a:path>
                <a:path w="111759" h="109219">
                  <a:moveTo>
                    <a:pt x="92442" y="36449"/>
                  </a:moveTo>
                  <a:lnTo>
                    <a:pt x="91207" y="36449"/>
                  </a:lnTo>
                  <a:lnTo>
                    <a:pt x="91180" y="36591"/>
                  </a:lnTo>
                  <a:lnTo>
                    <a:pt x="91561" y="36702"/>
                  </a:lnTo>
                  <a:lnTo>
                    <a:pt x="92066" y="37211"/>
                  </a:lnTo>
                  <a:lnTo>
                    <a:pt x="92368" y="36909"/>
                  </a:lnTo>
                  <a:lnTo>
                    <a:pt x="92276" y="36748"/>
                  </a:lnTo>
                  <a:lnTo>
                    <a:pt x="91827" y="36702"/>
                  </a:lnTo>
                  <a:lnTo>
                    <a:pt x="91857" y="36567"/>
                  </a:lnTo>
                  <a:lnTo>
                    <a:pt x="92443" y="36450"/>
                  </a:lnTo>
                  <a:close/>
                </a:path>
                <a:path w="111759" h="109219">
                  <a:moveTo>
                    <a:pt x="72920" y="36702"/>
                  </a:moveTo>
                  <a:lnTo>
                    <a:pt x="71967" y="36702"/>
                  </a:lnTo>
                  <a:lnTo>
                    <a:pt x="71588" y="37172"/>
                  </a:lnTo>
                  <a:lnTo>
                    <a:pt x="71773" y="37191"/>
                  </a:lnTo>
                  <a:lnTo>
                    <a:pt x="72553" y="37084"/>
                  </a:lnTo>
                  <a:lnTo>
                    <a:pt x="73252" y="37084"/>
                  </a:lnTo>
                  <a:lnTo>
                    <a:pt x="73104" y="36982"/>
                  </a:lnTo>
                  <a:lnTo>
                    <a:pt x="72920" y="36702"/>
                  </a:lnTo>
                  <a:close/>
                </a:path>
                <a:path w="111759" h="109219">
                  <a:moveTo>
                    <a:pt x="71371" y="36956"/>
                  </a:moveTo>
                  <a:lnTo>
                    <a:pt x="71309" y="37143"/>
                  </a:lnTo>
                  <a:lnTo>
                    <a:pt x="71578" y="37171"/>
                  </a:lnTo>
                  <a:lnTo>
                    <a:pt x="71371" y="36956"/>
                  </a:lnTo>
                  <a:close/>
                </a:path>
                <a:path w="111759" h="109219">
                  <a:moveTo>
                    <a:pt x="70845" y="36956"/>
                  </a:moveTo>
                  <a:lnTo>
                    <a:pt x="70727" y="37084"/>
                  </a:lnTo>
                  <a:lnTo>
                    <a:pt x="71140" y="37126"/>
                  </a:lnTo>
                  <a:lnTo>
                    <a:pt x="70845" y="36956"/>
                  </a:lnTo>
                  <a:close/>
                </a:path>
                <a:path w="111759" h="109219">
                  <a:moveTo>
                    <a:pt x="77016" y="36575"/>
                  </a:moveTo>
                  <a:lnTo>
                    <a:pt x="76915" y="36829"/>
                  </a:lnTo>
                  <a:lnTo>
                    <a:pt x="78917" y="36829"/>
                  </a:lnTo>
                  <a:lnTo>
                    <a:pt x="78991" y="37084"/>
                  </a:lnTo>
                  <a:lnTo>
                    <a:pt x="79706" y="36829"/>
                  </a:lnTo>
                  <a:lnTo>
                    <a:pt x="79877" y="36702"/>
                  </a:lnTo>
                  <a:lnTo>
                    <a:pt x="77597" y="36690"/>
                  </a:lnTo>
                  <a:lnTo>
                    <a:pt x="77016" y="36575"/>
                  </a:lnTo>
                  <a:close/>
                </a:path>
                <a:path w="111759" h="109219">
                  <a:moveTo>
                    <a:pt x="83294" y="36449"/>
                  </a:moveTo>
                  <a:lnTo>
                    <a:pt x="81332" y="36449"/>
                  </a:lnTo>
                  <a:lnTo>
                    <a:pt x="82252" y="36573"/>
                  </a:lnTo>
                  <a:lnTo>
                    <a:pt x="82569" y="36829"/>
                  </a:lnTo>
                  <a:lnTo>
                    <a:pt x="82047" y="36929"/>
                  </a:lnTo>
                  <a:lnTo>
                    <a:pt x="82055" y="37084"/>
                  </a:lnTo>
                  <a:lnTo>
                    <a:pt x="82483" y="37084"/>
                  </a:lnTo>
                  <a:lnTo>
                    <a:pt x="83144" y="36956"/>
                  </a:lnTo>
                  <a:lnTo>
                    <a:pt x="82047" y="36956"/>
                  </a:lnTo>
                  <a:lnTo>
                    <a:pt x="83389" y="36663"/>
                  </a:lnTo>
                  <a:lnTo>
                    <a:pt x="82556" y="36575"/>
                  </a:lnTo>
                  <a:lnTo>
                    <a:pt x="83294" y="36449"/>
                  </a:lnTo>
                  <a:close/>
                </a:path>
                <a:path w="111759" h="109219">
                  <a:moveTo>
                    <a:pt x="95463" y="36982"/>
                  </a:moveTo>
                  <a:lnTo>
                    <a:pt x="95022" y="37084"/>
                  </a:lnTo>
                  <a:lnTo>
                    <a:pt x="95502" y="37084"/>
                  </a:lnTo>
                  <a:close/>
                </a:path>
                <a:path w="111759" h="109219">
                  <a:moveTo>
                    <a:pt x="96672" y="36591"/>
                  </a:moveTo>
                  <a:lnTo>
                    <a:pt x="96745" y="36748"/>
                  </a:lnTo>
                  <a:lnTo>
                    <a:pt x="96983" y="37084"/>
                  </a:lnTo>
                  <a:lnTo>
                    <a:pt x="97316" y="37084"/>
                  </a:lnTo>
                  <a:lnTo>
                    <a:pt x="96672" y="36591"/>
                  </a:lnTo>
                  <a:close/>
                </a:path>
                <a:path w="111759" h="109219">
                  <a:moveTo>
                    <a:pt x="95404" y="36829"/>
                  </a:moveTo>
                  <a:lnTo>
                    <a:pt x="95463" y="36982"/>
                  </a:lnTo>
                  <a:lnTo>
                    <a:pt x="95779" y="36909"/>
                  </a:lnTo>
                  <a:lnTo>
                    <a:pt x="95404" y="36829"/>
                  </a:lnTo>
                  <a:close/>
                </a:path>
                <a:path w="111759" h="109219">
                  <a:moveTo>
                    <a:pt x="64071" y="36449"/>
                  </a:moveTo>
                  <a:lnTo>
                    <a:pt x="63381" y="36449"/>
                  </a:lnTo>
                  <a:lnTo>
                    <a:pt x="64524" y="36956"/>
                  </a:lnTo>
                  <a:lnTo>
                    <a:pt x="64368" y="36829"/>
                  </a:lnTo>
                  <a:lnTo>
                    <a:pt x="64071" y="36449"/>
                  </a:lnTo>
                  <a:close/>
                </a:path>
                <a:path w="111759" h="109219">
                  <a:moveTo>
                    <a:pt x="71967" y="36702"/>
                  </a:moveTo>
                  <a:lnTo>
                    <a:pt x="69766" y="36702"/>
                  </a:lnTo>
                  <a:lnTo>
                    <a:pt x="70563" y="36956"/>
                  </a:lnTo>
                  <a:lnTo>
                    <a:pt x="70811" y="36829"/>
                  </a:lnTo>
                  <a:lnTo>
                    <a:pt x="71967" y="36702"/>
                  </a:lnTo>
                  <a:close/>
                </a:path>
                <a:path w="111759" h="109219">
                  <a:moveTo>
                    <a:pt x="78057" y="36929"/>
                  </a:moveTo>
                  <a:close/>
                </a:path>
                <a:path w="111759" h="109219">
                  <a:moveTo>
                    <a:pt x="83209" y="36829"/>
                  </a:moveTo>
                  <a:lnTo>
                    <a:pt x="82047" y="36956"/>
                  </a:lnTo>
                  <a:lnTo>
                    <a:pt x="83144" y="36956"/>
                  </a:lnTo>
                  <a:close/>
                </a:path>
                <a:path w="111759" h="109219">
                  <a:moveTo>
                    <a:pt x="93241" y="36690"/>
                  </a:moveTo>
                  <a:lnTo>
                    <a:pt x="93045" y="36767"/>
                  </a:lnTo>
                  <a:lnTo>
                    <a:pt x="93403" y="36956"/>
                  </a:lnTo>
                  <a:lnTo>
                    <a:pt x="93241" y="36690"/>
                  </a:lnTo>
                  <a:close/>
                </a:path>
                <a:path w="111759" h="109219">
                  <a:moveTo>
                    <a:pt x="93703" y="36575"/>
                  </a:moveTo>
                  <a:lnTo>
                    <a:pt x="93485" y="36630"/>
                  </a:lnTo>
                  <a:lnTo>
                    <a:pt x="94151" y="36956"/>
                  </a:lnTo>
                  <a:lnTo>
                    <a:pt x="93703" y="36575"/>
                  </a:lnTo>
                  <a:close/>
                </a:path>
                <a:path w="111759" h="109219">
                  <a:moveTo>
                    <a:pt x="78248" y="36829"/>
                  </a:moveTo>
                  <a:lnTo>
                    <a:pt x="77990" y="36829"/>
                  </a:lnTo>
                  <a:lnTo>
                    <a:pt x="78248" y="36829"/>
                  </a:lnTo>
                  <a:close/>
                </a:path>
                <a:path w="111759" h="109219">
                  <a:moveTo>
                    <a:pt x="62147" y="36578"/>
                  </a:moveTo>
                  <a:lnTo>
                    <a:pt x="62842" y="36829"/>
                  </a:lnTo>
                  <a:lnTo>
                    <a:pt x="62912" y="36690"/>
                  </a:lnTo>
                  <a:lnTo>
                    <a:pt x="62147" y="36578"/>
                  </a:lnTo>
                  <a:close/>
                </a:path>
                <a:path w="111759" h="109219">
                  <a:moveTo>
                    <a:pt x="64405" y="36822"/>
                  </a:moveTo>
                  <a:close/>
                </a:path>
                <a:path w="111759" h="109219">
                  <a:moveTo>
                    <a:pt x="75884" y="36713"/>
                  </a:moveTo>
                  <a:lnTo>
                    <a:pt x="76196" y="36748"/>
                  </a:lnTo>
                  <a:lnTo>
                    <a:pt x="75884" y="36713"/>
                  </a:lnTo>
                  <a:close/>
                </a:path>
                <a:path w="111759" h="109219">
                  <a:moveTo>
                    <a:pt x="83446" y="36322"/>
                  </a:moveTo>
                  <a:lnTo>
                    <a:pt x="81136" y="36322"/>
                  </a:lnTo>
                  <a:lnTo>
                    <a:pt x="80792" y="36829"/>
                  </a:lnTo>
                  <a:lnTo>
                    <a:pt x="81241" y="36829"/>
                  </a:lnTo>
                  <a:lnTo>
                    <a:pt x="81600" y="36713"/>
                  </a:lnTo>
                  <a:lnTo>
                    <a:pt x="81472" y="36567"/>
                  </a:lnTo>
                  <a:lnTo>
                    <a:pt x="81332" y="36449"/>
                  </a:lnTo>
                  <a:lnTo>
                    <a:pt x="83315" y="36437"/>
                  </a:lnTo>
                  <a:lnTo>
                    <a:pt x="83446" y="36322"/>
                  </a:lnTo>
                  <a:close/>
                </a:path>
                <a:path w="111759" h="109219">
                  <a:moveTo>
                    <a:pt x="92444" y="36450"/>
                  </a:moveTo>
                  <a:lnTo>
                    <a:pt x="92680" y="36829"/>
                  </a:lnTo>
                  <a:lnTo>
                    <a:pt x="92931" y="36767"/>
                  </a:lnTo>
                  <a:lnTo>
                    <a:pt x="92444" y="36450"/>
                  </a:lnTo>
                  <a:close/>
                </a:path>
                <a:path w="111759" h="109219">
                  <a:moveTo>
                    <a:pt x="79877" y="36702"/>
                  </a:moveTo>
                  <a:close/>
                </a:path>
                <a:path w="111759" h="109219">
                  <a:moveTo>
                    <a:pt x="76349" y="36702"/>
                  </a:moveTo>
                  <a:close/>
                </a:path>
                <a:path w="111759" h="109219">
                  <a:moveTo>
                    <a:pt x="3481" y="35775"/>
                  </a:moveTo>
                  <a:lnTo>
                    <a:pt x="3314" y="35980"/>
                  </a:lnTo>
                  <a:lnTo>
                    <a:pt x="3194" y="36272"/>
                  </a:lnTo>
                  <a:lnTo>
                    <a:pt x="3533" y="36759"/>
                  </a:lnTo>
                  <a:lnTo>
                    <a:pt x="3481" y="35775"/>
                  </a:lnTo>
                  <a:close/>
                </a:path>
                <a:path w="111759" h="109219">
                  <a:moveTo>
                    <a:pt x="86111" y="35560"/>
                  </a:moveTo>
                  <a:lnTo>
                    <a:pt x="79566" y="35560"/>
                  </a:lnTo>
                  <a:lnTo>
                    <a:pt x="79069" y="35957"/>
                  </a:lnTo>
                  <a:lnTo>
                    <a:pt x="78687" y="36110"/>
                  </a:lnTo>
                  <a:lnTo>
                    <a:pt x="78475" y="36195"/>
                  </a:lnTo>
                  <a:lnTo>
                    <a:pt x="77771" y="36322"/>
                  </a:lnTo>
                  <a:lnTo>
                    <a:pt x="77660" y="36702"/>
                  </a:lnTo>
                  <a:lnTo>
                    <a:pt x="79894" y="36705"/>
                  </a:lnTo>
                  <a:lnTo>
                    <a:pt x="81136" y="36322"/>
                  </a:lnTo>
                  <a:lnTo>
                    <a:pt x="83446" y="36322"/>
                  </a:lnTo>
                  <a:lnTo>
                    <a:pt x="83609" y="36284"/>
                  </a:lnTo>
                  <a:lnTo>
                    <a:pt x="83781" y="36195"/>
                  </a:lnTo>
                  <a:lnTo>
                    <a:pt x="84174" y="36195"/>
                  </a:lnTo>
                  <a:lnTo>
                    <a:pt x="83381" y="36068"/>
                  </a:lnTo>
                  <a:lnTo>
                    <a:pt x="83608" y="35869"/>
                  </a:lnTo>
                  <a:lnTo>
                    <a:pt x="83653" y="35687"/>
                  </a:lnTo>
                  <a:lnTo>
                    <a:pt x="85691" y="35687"/>
                  </a:lnTo>
                  <a:lnTo>
                    <a:pt x="86111" y="35560"/>
                  </a:lnTo>
                  <a:close/>
                </a:path>
                <a:path w="111759" h="109219">
                  <a:moveTo>
                    <a:pt x="76040" y="36449"/>
                  </a:moveTo>
                  <a:lnTo>
                    <a:pt x="75884" y="36713"/>
                  </a:lnTo>
                  <a:lnTo>
                    <a:pt x="76040" y="36449"/>
                  </a:lnTo>
                  <a:close/>
                </a:path>
                <a:path w="111759" h="109219">
                  <a:moveTo>
                    <a:pt x="1948" y="34671"/>
                  </a:moveTo>
                  <a:lnTo>
                    <a:pt x="1581" y="34671"/>
                  </a:lnTo>
                  <a:lnTo>
                    <a:pt x="1710" y="35414"/>
                  </a:lnTo>
                  <a:lnTo>
                    <a:pt x="2059" y="36702"/>
                  </a:lnTo>
                  <a:lnTo>
                    <a:pt x="1943" y="35925"/>
                  </a:lnTo>
                  <a:lnTo>
                    <a:pt x="1826" y="35560"/>
                  </a:lnTo>
                  <a:lnTo>
                    <a:pt x="1948" y="34671"/>
                  </a:lnTo>
                  <a:close/>
                </a:path>
                <a:path w="111759" h="109219">
                  <a:moveTo>
                    <a:pt x="5083" y="36068"/>
                  </a:moveTo>
                  <a:lnTo>
                    <a:pt x="4796" y="36068"/>
                  </a:lnTo>
                  <a:lnTo>
                    <a:pt x="5129" y="36702"/>
                  </a:lnTo>
                  <a:lnTo>
                    <a:pt x="5083" y="36068"/>
                  </a:lnTo>
                  <a:close/>
                </a:path>
                <a:path w="111759" h="109219">
                  <a:moveTo>
                    <a:pt x="74245" y="36663"/>
                  </a:moveTo>
                  <a:close/>
                </a:path>
                <a:path w="111759" h="109219">
                  <a:moveTo>
                    <a:pt x="77240" y="36322"/>
                  </a:moveTo>
                  <a:lnTo>
                    <a:pt x="76385" y="36322"/>
                  </a:lnTo>
                  <a:lnTo>
                    <a:pt x="75999" y="36702"/>
                  </a:lnTo>
                  <a:lnTo>
                    <a:pt x="77001" y="36575"/>
                  </a:lnTo>
                  <a:lnTo>
                    <a:pt x="76380" y="36450"/>
                  </a:lnTo>
                  <a:lnTo>
                    <a:pt x="77240" y="36322"/>
                  </a:lnTo>
                  <a:close/>
                </a:path>
                <a:path w="111759" h="109219">
                  <a:moveTo>
                    <a:pt x="84526" y="36575"/>
                  </a:moveTo>
                  <a:lnTo>
                    <a:pt x="83789" y="36575"/>
                  </a:lnTo>
                  <a:lnTo>
                    <a:pt x="83542" y="36630"/>
                  </a:lnTo>
                  <a:lnTo>
                    <a:pt x="84526" y="36575"/>
                  </a:lnTo>
                  <a:close/>
                </a:path>
                <a:path w="111759" h="109219">
                  <a:moveTo>
                    <a:pt x="85035" y="36051"/>
                  </a:moveTo>
                  <a:lnTo>
                    <a:pt x="84174" y="36195"/>
                  </a:lnTo>
                  <a:lnTo>
                    <a:pt x="85161" y="36195"/>
                  </a:lnTo>
                  <a:lnTo>
                    <a:pt x="85440" y="36450"/>
                  </a:lnTo>
                  <a:lnTo>
                    <a:pt x="86596" y="36702"/>
                  </a:lnTo>
                  <a:lnTo>
                    <a:pt x="87125" y="36449"/>
                  </a:lnTo>
                  <a:lnTo>
                    <a:pt x="85569" y="36437"/>
                  </a:lnTo>
                  <a:lnTo>
                    <a:pt x="85271" y="36195"/>
                  </a:lnTo>
                  <a:lnTo>
                    <a:pt x="85035" y="36051"/>
                  </a:lnTo>
                  <a:close/>
                </a:path>
                <a:path w="111759" h="109219">
                  <a:moveTo>
                    <a:pt x="87584" y="36195"/>
                  </a:moveTo>
                  <a:lnTo>
                    <a:pt x="87397" y="36450"/>
                  </a:lnTo>
                  <a:lnTo>
                    <a:pt x="88238" y="36702"/>
                  </a:lnTo>
                  <a:lnTo>
                    <a:pt x="88741" y="36322"/>
                  </a:lnTo>
                  <a:lnTo>
                    <a:pt x="87584" y="36195"/>
                  </a:lnTo>
                  <a:close/>
                </a:path>
                <a:path w="111759" h="109219">
                  <a:moveTo>
                    <a:pt x="93172" y="36575"/>
                  </a:moveTo>
                  <a:lnTo>
                    <a:pt x="93350" y="36663"/>
                  </a:lnTo>
                  <a:lnTo>
                    <a:pt x="93172" y="36575"/>
                  </a:lnTo>
                  <a:close/>
                </a:path>
                <a:path w="111759" h="109219">
                  <a:moveTo>
                    <a:pt x="77100" y="35217"/>
                  </a:moveTo>
                  <a:lnTo>
                    <a:pt x="76531" y="35687"/>
                  </a:lnTo>
                  <a:lnTo>
                    <a:pt x="75438" y="35687"/>
                  </a:lnTo>
                  <a:lnTo>
                    <a:pt x="74912" y="35869"/>
                  </a:lnTo>
                  <a:lnTo>
                    <a:pt x="75643" y="36068"/>
                  </a:lnTo>
                  <a:lnTo>
                    <a:pt x="74258" y="36437"/>
                  </a:lnTo>
                  <a:lnTo>
                    <a:pt x="74245" y="36663"/>
                  </a:lnTo>
                  <a:lnTo>
                    <a:pt x="74557" y="36449"/>
                  </a:lnTo>
                  <a:lnTo>
                    <a:pt x="75832" y="36437"/>
                  </a:lnTo>
                  <a:lnTo>
                    <a:pt x="76014" y="36322"/>
                  </a:lnTo>
                  <a:lnTo>
                    <a:pt x="77240" y="36322"/>
                  </a:lnTo>
                  <a:lnTo>
                    <a:pt x="78687" y="36110"/>
                  </a:lnTo>
                  <a:lnTo>
                    <a:pt x="76897" y="36068"/>
                  </a:lnTo>
                  <a:lnTo>
                    <a:pt x="76730" y="35941"/>
                  </a:lnTo>
                  <a:lnTo>
                    <a:pt x="76306" y="35941"/>
                  </a:lnTo>
                  <a:lnTo>
                    <a:pt x="76489" y="35814"/>
                  </a:lnTo>
                  <a:lnTo>
                    <a:pt x="77203" y="35687"/>
                  </a:lnTo>
                  <a:lnTo>
                    <a:pt x="77339" y="35560"/>
                  </a:lnTo>
                  <a:lnTo>
                    <a:pt x="77395" y="35254"/>
                  </a:lnTo>
                  <a:lnTo>
                    <a:pt x="77100" y="35217"/>
                  </a:lnTo>
                  <a:close/>
                </a:path>
                <a:path w="111759" h="109219">
                  <a:moveTo>
                    <a:pt x="83888" y="36220"/>
                  </a:moveTo>
                  <a:lnTo>
                    <a:pt x="83662" y="36272"/>
                  </a:lnTo>
                  <a:lnTo>
                    <a:pt x="83315" y="36437"/>
                  </a:lnTo>
                  <a:lnTo>
                    <a:pt x="83441" y="36652"/>
                  </a:lnTo>
                  <a:lnTo>
                    <a:pt x="83789" y="36575"/>
                  </a:lnTo>
                  <a:lnTo>
                    <a:pt x="84526" y="36575"/>
                  </a:lnTo>
                  <a:lnTo>
                    <a:pt x="84311" y="36322"/>
                  </a:lnTo>
                  <a:lnTo>
                    <a:pt x="84014" y="36322"/>
                  </a:lnTo>
                  <a:close/>
                </a:path>
                <a:path w="111759" h="109219">
                  <a:moveTo>
                    <a:pt x="89961" y="35814"/>
                  </a:moveTo>
                  <a:lnTo>
                    <a:pt x="89413" y="35814"/>
                  </a:lnTo>
                  <a:lnTo>
                    <a:pt x="88439" y="36575"/>
                  </a:lnTo>
                  <a:lnTo>
                    <a:pt x="88886" y="36449"/>
                  </a:lnTo>
                  <a:lnTo>
                    <a:pt x="89510" y="36437"/>
                  </a:lnTo>
                  <a:lnTo>
                    <a:pt x="89687" y="36322"/>
                  </a:lnTo>
                  <a:lnTo>
                    <a:pt x="89156" y="36322"/>
                  </a:lnTo>
                  <a:lnTo>
                    <a:pt x="89961" y="35814"/>
                  </a:lnTo>
                  <a:close/>
                </a:path>
                <a:path w="111759" h="109219">
                  <a:moveTo>
                    <a:pt x="102582" y="34671"/>
                  </a:moveTo>
                  <a:lnTo>
                    <a:pt x="100346" y="34671"/>
                  </a:lnTo>
                  <a:lnTo>
                    <a:pt x="100978" y="35051"/>
                  </a:lnTo>
                  <a:lnTo>
                    <a:pt x="101178" y="35266"/>
                  </a:lnTo>
                  <a:lnTo>
                    <a:pt x="101302" y="35687"/>
                  </a:lnTo>
                  <a:lnTo>
                    <a:pt x="96796" y="35687"/>
                  </a:lnTo>
                  <a:lnTo>
                    <a:pt x="96942" y="35957"/>
                  </a:lnTo>
                  <a:lnTo>
                    <a:pt x="97297" y="36068"/>
                  </a:lnTo>
                  <a:lnTo>
                    <a:pt x="96733" y="36068"/>
                  </a:lnTo>
                  <a:lnTo>
                    <a:pt x="97790" y="36575"/>
                  </a:lnTo>
                  <a:lnTo>
                    <a:pt x="97496" y="36195"/>
                  </a:lnTo>
                  <a:lnTo>
                    <a:pt x="105141" y="36195"/>
                  </a:lnTo>
                  <a:lnTo>
                    <a:pt x="104917" y="35941"/>
                  </a:lnTo>
                  <a:lnTo>
                    <a:pt x="103583" y="35433"/>
                  </a:lnTo>
                  <a:lnTo>
                    <a:pt x="103905" y="35433"/>
                  </a:lnTo>
                  <a:lnTo>
                    <a:pt x="103492" y="35305"/>
                  </a:lnTo>
                  <a:lnTo>
                    <a:pt x="103206" y="34798"/>
                  </a:lnTo>
                  <a:lnTo>
                    <a:pt x="102727" y="34798"/>
                  </a:lnTo>
                  <a:lnTo>
                    <a:pt x="102582" y="34671"/>
                  </a:lnTo>
                  <a:close/>
                </a:path>
                <a:path w="111759" h="109219">
                  <a:moveTo>
                    <a:pt x="76230" y="35433"/>
                  </a:moveTo>
                  <a:lnTo>
                    <a:pt x="60623" y="35433"/>
                  </a:lnTo>
                  <a:lnTo>
                    <a:pt x="60874" y="35814"/>
                  </a:lnTo>
                  <a:lnTo>
                    <a:pt x="61564" y="36008"/>
                  </a:lnTo>
                  <a:lnTo>
                    <a:pt x="61688" y="36450"/>
                  </a:lnTo>
                  <a:lnTo>
                    <a:pt x="62137" y="36567"/>
                  </a:lnTo>
                  <a:lnTo>
                    <a:pt x="62283" y="36437"/>
                  </a:lnTo>
                  <a:lnTo>
                    <a:pt x="62174" y="36220"/>
                  </a:lnTo>
                  <a:lnTo>
                    <a:pt x="74126" y="36195"/>
                  </a:lnTo>
                  <a:lnTo>
                    <a:pt x="74195" y="35941"/>
                  </a:lnTo>
                  <a:lnTo>
                    <a:pt x="74795" y="35775"/>
                  </a:lnTo>
                  <a:lnTo>
                    <a:pt x="75013" y="35687"/>
                  </a:lnTo>
                  <a:lnTo>
                    <a:pt x="76531" y="35687"/>
                  </a:lnTo>
                  <a:lnTo>
                    <a:pt x="76230" y="35433"/>
                  </a:lnTo>
                  <a:close/>
                </a:path>
                <a:path w="111759" h="109219">
                  <a:moveTo>
                    <a:pt x="96713" y="36195"/>
                  </a:moveTo>
                  <a:lnTo>
                    <a:pt x="96122" y="36195"/>
                  </a:lnTo>
                  <a:lnTo>
                    <a:pt x="96654" y="36567"/>
                  </a:lnTo>
                  <a:lnTo>
                    <a:pt x="96713" y="36195"/>
                  </a:lnTo>
                  <a:close/>
                </a:path>
                <a:path w="111759" h="109219">
                  <a:moveTo>
                    <a:pt x="93084" y="36322"/>
                  </a:moveTo>
                  <a:lnTo>
                    <a:pt x="91606" y="36322"/>
                  </a:lnTo>
                  <a:lnTo>
                    <a:pt x="92507" y="36437"/>
                  </a:lnTo>
                  <a:lnTo>
                    <a:pt x="93084" y="36322"/>
                  </a:lnTo>
                  <a:close/>
                </a:path>
                <a:path w="111759" h="109219">
                  <a:moveTo>
                    <a:pt x="87199" y="36195"/>
                  </a:moveTo>
                  <a:lnTo>
                    <a:pt x="86549" y="36195"/>
                  </a:lnTo>
                  <a:lnTo>
                    <a:pt x="85582" y="36449"/>
                  </a:lnTo>
                  <a:lnTo>
                    <a:pt x="86109" y="36437"/>
                  </a:lnTo>
                  <a:lnTo>
                    <a:pt x="87199" y="36195"/>
                  </a:lnTo>
                  <a:close/>
                </a:path>
                <a:path w="111759" h="109219">
                  <a:moveTo>
                    <a:pt x="90711" y="36195"/>
                  </a:moveTo>
                  <a:lnTo>
                    <a:pt x="90313" y="36195"/>
                  </a:lnTo>
                  <a:lnTo>
                    <a:pt x="90445" y="36322"/>
                  </a:lnTo>
                  <a:lnTo>
                    <a:pt x="90653" y="36449"/>
                  </a:lnTo>
                  <a:lnTo>
                    <a:pt x="90711" y="36195"/>
                  </a:lnTo>
                  <a:close/>
                </a:path>
                <a:path w="111759" h="109219">
                  <a:moveTo>
                    <a:pt x="92008" y="35957"/>
                  </a:moveTo>
                  <a:lnTo>
                    <a:pt x="92580" y="36195"/>
                  </a:lnTo>
                  <a:lnTo>
                    <a:pt x="90711" y="36195"/>
                  </a:lnTo>
                  <a:lnTo>
                    <a:pt x="91451" y="36449"/>
                  </a:lnTo>
                  <a:lnTo>
                    <a:pt x="91606" y="36322"/>
                  </a:lnTo>
                  <a:lnTo>
                    <a:pt x="93084" y="36322"/>
                  </a:lnTo>
                  <a:lnTo>
                    <a:pt x="93365" y="36068"/>
                  </a:lnTo>
                  <a:lnTo>
                    <a:pt x="92871" y="36045"/>
                  </a:lnTo>
                  <a:lnTo>
                    <a:pt x="92008" y="35957"/>
                  </a:lnTo>
                  <a:close/>
                </a:path>
                <a:path w="111759" h="109219">
                  <a:moveTo>
                    <a:pt x="96733" y="36068"/>
                  </a:moveTo>
                  <a:lnTo>
                    <a:pt x="94698" y="36068"/>
                  </a:lnTo>
                  <a:lnTo>
                    <a:pt x="96151" y="36449"/>
                  </a:lnTo>
                  <a:lnTo>
                    <a:pt x="96122" y="36195"/>
                  </a:lnTo>
                  <a:lnTo>
                    <a:pt x="96713" y="36195"/>
                  </a:lnTo>
                  <a:close/>
                </a:path>
                <a:path w="111759" h="109219">
                  <a:moveTo>
                    <a:pt x="84102" y="36272"/>
                  </a:moveTo>
                  <a:lnTo>
                    <a:pt x="84305" y="36322"/>
                  </a:lnTo>
                  <a:lnTo>
                    <a:pt x="84102" y="36272"/>
                  </a:lnTo>
                  <a:close/>
                </a:path>
                <a:path w="111759" h="109219">
                  <a:moveTo>
                    <a:pt x="85161" y="36195"/>
                  </a:moveTo>
                  <a:lnTo>
                    <a:pt x="84240" y="36195"/>
                  </a:lnTo>
                  <a:lnTo>
                    <a:pt x="85161" y="36195"/>
                  </a:lnTo>
                  <a:close/>
                </a:path>
                <a:path w="111759" h="109219">
                  <a:moveTo>
                    <a:pt x="89413" y="35814"/>
                  </a:moveTo>
                  <a:lnTo>
                    <a:pt x="88642" y="35814"/>
                  </a:lnTo>
                  <a:lnTo>
                    <a:pt x="88605" y="36322"/>
                  </a:lnTo>
                  <a:lnTo>
                    <a:pt x="88741" y="36322"/>
                  </a:lnTo>
                  <a:lnTo>
                    <a:pt x="89413" y="35814"/>
                  </a:lnTo>
                  <a:close/>
                </a:path>
                <a:path w="111759" h="109219">
                  <a:moveTo>
                    <a:pt x="90250" y="35941"/>
                  </a:moveTo>
                  <a:lnTo>
                    <a:pt x="89715" y="36322"/>
                  </a:lnTo>
                  <a:lnTo>
                    <a:pt x="90190" y="36322"/>
                  </a:lnTo>
                  <a:lnTo>
                    <a:pt x="91568" y="36195"/>
                  </a:lnTo>
                  <a:lnTo>
                    <a:pt x="91803" y="36068"/>
                  </a:lnTo>
                  <a:lnTo>
                    <a:pt x="90933" y="36068"/>
                  </a:lnTo>
                  <a:lnTo>
                    <a:pt x="90250" y="35941"/>
                  </a:lnTo>
                  <a:close/>
                </a:path>
                <a:path w="111759" h="109219">
                  <a:moveTo>
                    <a:pt x="94698" y="36068"/>
                  </a:moveTo>
                  <a:lnTo>
                    <a:pt x="93365" y="36068"/>
                  </a:lnTo>
                  <a:lnTo>
                    <a:pt x="94848" y="36322"/>
                  </a:lnTo>
                  <a:lnTo>
                    <a:pt x="94673" y="36195"/>
                  </a:lnTo>
                  <a:close/>
                </a:path>
                <a:path w="111759" h="109219">
                  <a:moveTo>
                    <a:pt x="97826" y="36195"/>
                  </a:moveTo>
                  <a:lnTo>
                    <a:pt x="97981" y="36322"/>
                  </a:lnTo>
                  <a:lnTo>
                    <a:pt x="97826" y="36195"/>
                  </a:lnTo>
                  <a:close/>
                </a:path>
                <a:path w="111759" h="109219">
                  <a:moveTo>
                    <a:pt x="83781" y="36195"/>
                  </a:moveTo>
                  <a:lnTo>
                    <a:pt x="83609" y="36284"/>
                  </a:lnTo>
                  <a:lnTo>
                    <a:pt x="83762" y="36249"/>
                  </a:lnTo>
                  <a:close/>
                </a:path>
                <a:path w="111759" h="109219">
                  <a:moveTo>
                    <a:pt x="84240" y="36195"/>
                  </a:moveTo>
                  <a:lnTo>
                    <a:pt x="84001" y="36195"/>
                  </a:lnTo>
                  <a:lnTo>
                    <a:pt x="84240" y="36195"/>
                  </a:lnTo>
                  <a:close/>
                </a:path>
                <a:path w="111759" h="109219">
                  <a:moveTo>
                    <a:pt x="84001" y="36195"/>
                  </a:moveTo>
                  <a:lnTo>
                    <a:pt x="83781" y="36195"/>
                  </a:lnTo>
                  <a:lnTo>
                    <a:pt x="84001" y="36195"/>
                  </a:lnTo>
                  <a:close/>
                </a:path>
                <a:path w="111759" h="109219">
                  <a:moveTo>
                    <a:pt x="5047" y="35560"/>
                  </a:moveTo>
                  <a:lnTo>
                    <a:pt x="4592" y="35687"/>
                  </a:lnTo>
                  <a:lnTo>
                    <a:pt x="4492" y="36195"/>
                  </a:lnTo>
                  <a:lnTo>
                    <a:pt x="4814" y="36195"/>
                  </a:lnTo>
                  <a:lnTo>
                    <a:pt x="5083" y="36068"/>
                  </a:lnTo>
                  <a:lnTo>
                    <a:pt x="5047" y="35560"/>
                  </a:lnTo>
                  <a:close/>
                </a:path>
                <a:path w="111759" h="109219">
                  <a:moveTo>
                    <a:pt x="74730" y="36068"/>
                  </a:moveTo>
                  <a:lnTo>
                    <a:pt x="74371" y="36195"/>
                  </a:lnTo>
                  <a:lnTo>
                    <a:pt x="74740" y="36195"/>
                  </a:lnTo>
                  <a:close/>
                </a:path>
                <a:path w="111759" h="109219">
                  <a:moveTo>
                    <a:pt x="87177" y="34798"/>
                  </a:moveTo>
                  <a:lnTo>
                    <a:pt x="85305" y="34798"/>
                  </a:lnTo>
                  <a:lnTo>
                    <a:pt x="85876" y="34925"/>
                  </a:lnTo>
                  <a:lnTo>
                    <a:pt x="85873" y="35178"/>
                  </a:lnTo>
                  <a:lnTo>
                    <a:pt x="84778" y="35178"/>
                  </a:lnTo>
                  <a:lnTo>
                    <a:pt x="84781" y="35433"/>
                  </a:lnTo>
                  <a:lnTo>
                    <a:pt x="88226" y="35433"/>
                  </a:lnTo>
                  <a:lnTo>
                    <a:pt x="88916" y="35687"/>
                  </a:lnTo>
                  <a:lnTo>
                    <a:pt x="88155" y="35687"/>
                  </a:lnTo>
                  <a:lnTo>
                    <a:pt x="87583" y="35814"/>
                  </a:lnTo>
                  <a:lnTo>
                    <a:pt x="87476" y="36068"/>
                  </a:lnTo>
                  <a:lnTo>
                    <a:pt x="88026" y="36195"/>
                  </a:lnTo>
                  <a:lnTo>
                    <a:pt x="88642" y="35814"/>
                  </a:lnTo>
                  <a:lnTo>
                    <a:pt x="92273" y="35814"/>
                  </a:lnTo>
                  <a:lnTo>
                    <a:pt x="92744" y="35560"/>
                  </a:lnTo>
                  <a:lnTo>
                    <a:pt x="95575" y="35560"/>
                  </a:lnTo>
                  <a:lnTo>
                    <a:pt x="95159" y="35433"/>
                  </a:lnTo>
                  <a:lnTo>
                    <a:pt x="95183" y="35172"/>
                  </a:lnTo>
                  <a:lnTo>
                    <a:pt x="94510" y="35051"/>
                  </a:lnTo>
                  <a:lnTo>
                    <a:pt x="86452" y="35051"/>
                  </a:lnTo>
                  <a:lnTo>
                    <a:pt x="87062" y="34925"/>
                  </a:lnTo>
                  <a:close/>
                </a:path>
                <a:path w="111759" h="109219">
                  <a:moveTo>
                    <a:pt x="78942" y="36008"/>
                  </a:moveTo>
                  <a:lnTo>
                    <a:pt x="78687" y="36110"/>
                  </a:lnTo>
                  <a:lnTo>
                    <a:pt x="78974" y="36068"/>
                  </a:lnTo>
                  <a:close/>
                </a:path>
                <a:path w="111759" h="109219">
                  <a:moveTo>
                    <a:pt x="80314" y="35305"/>
                  </a:moveTo>
                  <a:lnTo>
                    <a:pt x="77728" y="35305"/>
                  </a:lnTo>
                  <a:lnTo>
                    <a:pt x="77467" y="35414"/>
                  </a:lnTo>
                  <a:lnTo>
                    <a:pt x="77464" y="35957"/>
                  </a:lnTo>
                  <a:lnTo>
                    <a:pt x="76897" y="36068"/>
                  </a:lnTo>
                  <a:lnTo>
                    <a:pt x="78792" y="36068"/>
                  </a:lnTo>
                  <a:lnTo>
                    <a:pt x="78815" y="35775"/>
                  </a:lnTo>
                  <a:lnTo>
                    <a:pt x="77910" y="35687"/>
                  </a:lnTo>
                  <a:lnTo>
                    <a:pt x="79566" y="35560"/>
                  </a:lnTo>
                  <a:lnTo>
                    <a:pt x="84204" y="35560"/>
                  </a:lnTo>
                  <a:lnTo>
                    <a:pt x="84537" y="35433"/>
                  </a:lnTo>
                  <a:lnTo>
                    <a:pt x="80272" y="35433"/>
                  </a:lnTo>
                  <a:lnTo>
                    <a:pt x="80314" y="35305"/>
                  </a:lnTo>
                  <a:close/>
                </a:path>
                <a:path w="111759" h="109219">
                  <a:moveTo>
                    <a:pt x="85700" y="35814"/>
                  </a:moveTo>
                  <a:lnTo>
                    <a:pt x="85391" y="35814"/>
                  </a:lnTo>
                  <a:lnTo>
                    <a:pt x="85496" y="35980"/>
                  </a:lnTo>
                  <a:lnTo>
                    <a:pt x="86004" y="36068"/>
                  </a:lnTo>
                  <a:lnTo>
                    <a:pt x="86222" y="35941"/>
                  </a:lnTo>
                  <a:lnTo>
                    <a:pt x="85718" y="35941"/>
                  </a:lnTo>
                  <a:close/>
                </a:path>
                <a:path w="111759" h="109219">
                  <a:moveTo>
                    <a:pt x="87384" y="36045"/>
                  </a:moveTo>
                  <a:close/>
                </a:path>
                <a:path w="111759" h="109219">
                  <a:moveTo>
                    <a:pt x="92273" y="35814"/>
                  </a:moveTo>
                  <a:lnTo>
                    <a:pt x="90425" y="35814"/>
                  </a:lnTo>
                  <a:lnTo>
                    <a:pt x="90732" y="35925"/>
                  </a:lnTo>
                  <a:lnTo>
                    <a:pt x="90933" y="36068"/>
                  </a:lnTo>
                  <a:lnTo>
                    <a:pt x="91803" y="36068"/>
                  </a:lnTo>
                  <a:lnTo>
                    <a:pt x="92038" y="35941"/>
                  </a:lnTo>
                  <a:lnTo>
                    <a:pt x="92273" y="35814"/>
                  </a:lnTo>
                  <a:close/>
                </a:path>
                <a:path w="111759" h="109219">
                  <a:moveTo>
                    <a:pt x="95575" y="35560"/>
                  </a:moveTo>
                  <a:lnTo>
                    <a:pt x="93346" y="35560"/>
                  </a:lnTo>
                  <a:lnTo>
                    <a:pt x="92403" y="35941"/>
                  </a:lnTo>
                  <a:lnTo>
                    <a:pt x="93070" y="35941"/>
                  </a:lnTo>
                  <a:lnTo>
                    <a:pt x="96560" y="36068"/>
                  </a:lnTo>
                  <a:lnTo>
                    <a:pt x="96441" y="35869"/>
                  </a:lnTo>
                  <a:lnTo>
                    <a:pt x="95575" y="35560"/>
                  </a:lnTo>
                  <a:close/>
                </a:path>
                <a:path w="111759" h="109219">
                  <a:moveTo>
                    <a:pt x="85062" y="35877"/>
                  </a:moveTo>
                  <a:lnTo>
                    <a:pt x="84902" y="35925"/>
                  </a:lnTo>
                  <a:lnTo>
                    <a:pt x="85035" y="36051"/>
                  </a:lnTo>
                  <a:lnTo>
                    <a:pt x="85062" y="35877"/>
                  </a:lnTo>
                  <a:close/>
                </a:path>
                <a:path w="111759" h="109219">
                  <a:moveTo>
                    <a:pt x="87008" y="35814"/>
                  </a:moveTo>
                  <a:lnTo>
                    <a:pt x="86441" y="35814"/>
                  </a:lnTo>
                  <a:lnTo>
                    <a:pt x="87384" y="36045"/>
                  </a:lnTo>
                  <a:lnTo>
                    <a:pt x="87008" y="35814"/>
                  </a:lnTo>
                  <a:close/>
                </a:path>
                <a:path w="111759" h="109219">
                  <a:moveTo>
                    <a:pt x="91850" y="35941"/>
                  </a:moveTo>
                  <a:lnTo>
                    <a:pt x="92008" y="35957"/>
                  </a:lnTo>
                  <a:lnTo>
                    <a:pt x="91850" y="35941"/>
                  </a:lnTo>
                  <a:close/>
                </a:path>
                <a:path w="111759" h="109219">
                  <a:moveTo>
                    <a:pt x="92038" y="35941"/>
                  </a:moveTo>
                  <a:lnTo>
                    <a:pt x="91850" y="35941"/>
                  </a:lnTo>
                  <a:lnTo>
                    <a:pt x="92008" y="35957"/>
                  </a:lnTo>
                  <a:close/>
                </a:path>
                <a:path w="111759" h="109219">
                  <a:moveTo>
                    <a:pt x="86248" y="35925"/>
                  </a:moveTo>
                  <a:close/>
                </a:path>
                <a:path w="111759" h="109219">
                  <a:moveTo>
                    <a:pt x="100350" y="35051"/>
                  </a:moveTo>
                  <a:lnTo>
                    <a:pt x="95683" y="35051"/>
                  </a:lnTo>
                  <a:lnTo>
                    <a:pt x="95789" y="35305"/>
                  </a:lnTo>
                  <a:lnTo>
                    <a:pt x="96818" y="35941"/>
                  </a:lnTo>
                  <a:lnTo>
                    <a:pt x="96821" y="35775"/>
                  </a:lnTo>
                  <a:lnTo>
                    <a:pt x="96643" y="35687"/>
                  </a:lnTo>
                  <a:lnTo>
                    <a:pt x="101302" y="35687"/>
                  </a:lnTo>
                  <a:lnTo>
                    <a:pt x="100970" y="35560"/>
                  </a:lnTo>
                  <a:lnTo>
                    <a:pt x="101137" y="35473"/>
                  </a:lnTo>
                  <a:lnTo>
                    <a:pt x="100821" y="35178"/>
                  </a:lnTo>
                  <a:lnTo>
                    <a:pt x="100486" y="35178"/>
                  </a:lnTo>
                  <a:lnTo>
                    <a:pt x="100350" y="35051"/>
                  </a:lnTo>
                  <a:close/>
                </a:path>
                <a:path w="111759" h="109219">
                  <a:moveTo>
                    <a:pt x="88226" y="35433"/>
                  </a:moveTo>
                  <a:lnTo>
                    <a:pt x="85070" y="35433"/>
                  </a:lnTo>
                  <a:lnTo>
                    <a:pt x="86111" y="35560"/>
                  </a:lnTo>
                  <a:lnTo>
                    <a:pt x="86248" y="35925"/>
                  </a:lnTo>
                  <a:lnTo>
                    <a:pt x="86441" y="35814"/>
                  </a:lnTo>
                  <a:lnTo>
                    <a:pt x="87008" y="35814"/>
                  </a:lnTo>
                  <a:lnTo>
                    <a:pt x="86774" y="35687"/>
                  </a:lnTo>
                  <a:lnTo>
                    <a:pt x="87731" y="35687"/>
                  </a:lnTo>
                  <a:lnTo>
                    <a:pt x="88226" y="35433"/>
                  </a:lnTo>
                  <a:close/>
                </a:path>
                <a:path w="111759" h="109219">
                  <a:moveTo>
                    <a:pt x="85691" y="35687"/>
                  </a:moveTo>
                  <a:lnTo>
                    <a:pt x="85092" y="35687"/>
                  </a:lnTo>
                  <a:lnTo>
                    <a:pt x="85062" y="35877"/>
                  </a:lnTo>
                  <a:lnTo>
                    <a:pt x="85691" y="35687"/>
                  </a:lnTo>
                  <a:close/>
                </a:path>
                <a:path w="111759" h="109219">
                  <a:moveTo>
                    <a:pt x="84293" y="35803"/>
                  </a:moveTo>
                  <a:close/>
                </a:path>
                <a:path w="111759" h="109219">
                  <a:moveTo>
                    <a:pt x="87731" y="35687"/>
                  </a:moveTo>
                  <a:lnTo>
                    <a:pt x="86774" y="35687"/>
                  </a:lnTo>
                  <a:lnTo>
                    <a:pt x="87483" y="35814"/>
                  </a:lnTo>
                  <a:lnTo>
                    <a:pt x="87731" y="35687"/>
                  </a:lnTo>
                  <a:close/>
                </a:path>
                <a:path w="111759" h="109219">
                  <a:moveTo>
                    <a:pt x="85092" y="35687"/>
                  </a:moveTo>
                  <a:lnTo>
                    <a:pt x="83653" y="35687"/>
                  </a:lnTo>
                  <a:lnTo>
                    <a:pt x="84293" y="35803"/>
                  </a:lnTo>
                  <a:lnTo>
                    <a:pt x="85092" y="35687"/>
                  </a:lnTo>
                  <a:close/>
                </a:path>
                <a:path w="111759" h="109219">
                  <a:moveTo>
                    <a:pt x="59203" y="35051"/>
                  </a:moveTo>
                  <a:lnTo>
                    <a:pt x="59314" y="35254"/>
                  </a:lnTo>
                  <a:lnTo>
                    <a:pt x="59792" y="35560"/>
                  </a:lnTo>
                  <a:lnTo>
                    <a:pt x="60332" y="35560"/>
                  </a:lnTo>
                  <a:lnTo>
                    <a:pt x="76230" y="35433"/>
                  </a:lnTo>
                  <a:lnTo>
                    <a:pt x="75930" y="35178"/>
                  </a:lnTo>
                  <a:lnTo>
                    <a:pt x="59610" y="35178"/>
                  </a:lnTo>
                  <a:lnTo>
                    <a:pt x="59203" y="35051"/>
                  </a:lnTo>
                  <a:close/>
                </a:path>
                <a:path w="111759" h="109219">
                  <a:moveTo>
                    <a:pt x="84705" y="35433"/>
                  </a:moveTo>
                  <a:lnTo>
                    <a:pt x="84204" y="35560"/>
                  </a:lnTo>
                  <a:lnTo>
                    <a:pt x="84975" y="35560"/>
                  </a:lnTo>
                  <a:lnTo>
                    <a:pt x="84705" y="35433"/>
                  </a:lnTo>
                  <a:close/>
                </a:path>
                <a:path w="111759" h="109219">
                  <a:moveTo>
                    <a:pt x="103905" y="35433"/>
                  </a:moveTo>
                  <a:lnTo>
                    <a:pt x="103583" y="35433"/>
                  </a:lnTo>
                  <a:lnTo>
                    <a:pt x="104319" y="35560"/>
                  </a:lnTo>
                  <a:lnTo>
                    <a:pt x="103905" y="35433"/>
                  </a:lnTo>
                  <a:close/>
                </a:path>
                <a:path w="111759" h="109219">
                  <a:moveTo>
                    <a:pt x="1897" y="29972"/>
                  </a:moveTo>
                  <a:lnTo>
                    <a:pt x="1625" y="29972"/>
                  </a:lnTo>
                  <a:lnTo>
                    <a:pt x="1199" y="30951"/>
                  </a:lnTo>
                  <a:lnTo>
                    <a:pt x="1083" y="33654"/>
                  </a:lnTo>
                  <a:lnTo>
                    <a:pt x="1195" y="35433"/>
                  </a:lnTo>
                  <a:lnTo>
                    <a:pt x="1481" y="35433"/>
                  </a:lnTo>
                  <a:lnTo>
                    <a:pt x="1581" y="34671"/>
                  </a:lnTo>
                  <a:lnTo>
                    <a:pt x="1948" y="34671"/>
                  </a:lnTo>
                  <a:lnTo>
                    <a:pt x="1990" y="34290"/>
                  </a:lnTo>
                  <a:lnTo>
                    <a:pt x="1524" y="33909"/>
                  </a:lnTo>
                  <a:lnTo>
                    <a:pt x="1650" y="32845"/>
                  </a:lnTo>
                  <a:lnTo>
                    <a:pt x="1687" y="32130"/>
                  </a:lnTo>
                  <a:lnTo>
                    <a:pt x="1895" y="32130"/>
                  </a:lnTo>
                  <a:lnTo>
                    <a:pt x="2023" y="31369"/>
                  </a:lnTo>
                  <a:lnTo>
                    <a:pt x="2529" y="31369"/>
                  </a:lnTo>
                  <a:lnTo>
                    <a:pt x="2245" y="30099"/>
                  </a:lnTo>
                  <a:lnTo>
                    <a:pt x="1985" y="30099"/>
                  </a:lnTo>
                  <a:close/>
                </a:path>
                <a:path w="111759" h="109219">
                  <a:moveTo>
                    <a:pt x="81134" y="35072"/>
                  </a:moveTo>
                  <a:lnTo>
                    <a:pt x="81105" y="35217"/>
                  </a:lnTo>
                  <a:lnTo>
                    <a:pt x="81221" y="35433"/>
                  </a:lnTo>
                  <a:lnTo>
                    <a:pt x="83362" y="35433"/>
                  </a:lnTo>
                  <a:lnTo>
                    <a:pt x="83861" y="35305"/>
                  </a:lnTo>
                  <a:lnTo>
                    <a:pt x="83587" y="35305"/>
                  </a:lnTo>
                  <a:lnTo>
                    <a:pt x="83849" y="35178"/>
                  </a:lnTo>
                  <a:lnTo>
                    <a:pt x="81708" y="35172"/>
                  </a:lnTo>
                  <a:lnTo>
                    <a:pt x="81134" y="35072"/>
                  </a:lnTo>
                  <a:close/>
                </a:path>
                <a:path w="111759" h="109219">
                  <a:moveTo>
                    <a:pt x="84495" y="35144"/>
                  </a:moveTo>
                  <a:lnTo>
                    <a:pt x="84179" y="35433"/>
                  </a:lnTo>
                  <a:lnTo>
                    <a:pt x="84537" y="35433"/>
                  </a:lnTo>
                  <a:lnTo>
                    <a:pt x="84495" y="35144"/>
                  </a:lnTo>
                  <a:close/>
                </a:path>
                <a:path w="111759" h="109219">
                  <a:moveTo>
                    <a:pt x="57513" y="34544"/>
                  </a:moveTo>
                  <a:lnTo>
                    <a:pt x="58723" y="35305"/>
                  </a:lnTo>
                  <a:lnTo>
                    <a:pt x="58505" y="34671"/>
                  </a:lnTo>
                  <a:lnTo>
                    <a:pt x="58360" y="34671"/>
                  </a:lnTo>
                  <a:lnTo>
                    <a:pt x="57513" y="34544"/>
                  </a:lnTo>
                  <a:close/>
                </a:path>
                <a:path w="111759" h="109219">
                  <a:moveTo>
                    <a:pt x="77745" y="35298"/>
                  </a:moveTo>
                  <a:close/>
                </a:path>
                <a:path w="111759" h="109219">
                  <a:moveTo>
                    <a:pt x="81278" y="34925"/>
                  </a:moveTo>
                  <a:lnTo>
                    <a:pt x="78643" y="34925"/>
                  </a:lnTo>
                  <a:lnTo>
                    <a:pt x="77850" y="35254"/>
                  </a:lnTo>
                  <a:lnTo>
                    <a:pt x="79949" y="35305"/>
                  </a:lnTo>
                  <a:lnTo>
                    <a:pt x="81009" y="35178"/>
                  </a:lnTo>
                  <a:lnTo>
                    <a:pt x="81158" y="35051"/>
                  </a:lnTo>
                  <a:close/>
                </a:path>
                <a:path w="111759" h="109219">
                  <a:moveTo>
                    <a:pt x="81009" y="35178"/>
                  </a:moveTo>
                  <a:lnTo>
                    <a:pt x="80236" y="35178"/>
                  </a:lnTo>
                  <a:lnTo>
                    <a:pt x="81009" y="35178"/>
                  </a:lnTo>
                  <a:close/>
                </a:path>
                <a:path w="111759" h="109219">
                  <a:moveTo>
                    <a:pt x="84410" y="35141"/>
                  </a:moveTo>
                  <a:lnTo>
                    <a:pt x="83587" y="35305"/>
                  </a:lnTo>
                  <a:lnTo>
                    <a:pt x="83888" y="35298"/>
                  </a:lnTo>
                  <a:lnTo>
                    <a:pt x="84359" y="35178"/>
                  </a:lnTo>
                  <a:close/>
                </a:path>
                <a:path w="111759" h="109219">
                  <a:moveTo>
                    <a:pt x="77942" y="35051"/>
                  </a:moveTo>
                  <a:lnTo>
                    <a:pt x="77302" y="35051"/>
                  </a:lnTo>
                  <a:lnTo>
                    <a:pt x="77485" y="35266"/>
                  </a:lnTo>
                  <a:lnTo>
                    <a:pt x="77745" y="35298"/>
                  </a:lnTo>
                  <a:lnTo>
                    <a:pt x="77942" y="35051"/>
                  </a:lnTo>
                  <a:close/>
                </a:path>
                <a:path w="111759" h="109219">
                  <a:moveTo>
                    <a:pt x="77302" y="35051"/>
                  </a:moveTo>
                  <a:lnTo>
                    <a:pt x="77100" y="35217"/>
                  </a:lnTo>
                  <a:lnTo>
                    <a:pt x="77395" y="35254"/>
                  </a:lnTo>
                  <a:lnTo>
                    <a:pt x="77302" y="35051"/>
                  </a:lnTo>
                  <a:close/>
                </a:path>
                <a:path w="111759" h="109219">
                  <a:moveTo>
                    <a:pt x="77302" y="35051"/>
                  </a:moveTo>
                  <a:lnTo>
                    <a:pt x="75779" y="35051"/>
                  </a:lnTo>
                  <a:lnTo>
                    <a:pt x="77100" y="35217"/>
                  </a:lnTo>
                  <a:lnTo>
                    <a:pt x="77302" y="35051"/>
                  </a:lnTo>
                  <a:close/>
                </a:path>
                <a:path w="111759" h="109219">
                  <a:moveTo>
                    <a:pt x="82894" y="34544"/>
                  </a:moveTo>
                  <a:lnTo>
                    <a:pt x="58461" y="34544"/>
                  </a:lnTo>
                  <a:lnTo>
                    <a:pt x="59610" y="35178"/>
                  </a:lnTo>
                  <a:lnTo>
                    <a:pt x="75930" y="35178"/>
                  </a:lnTo>
                  <a:lnTo>
                    <a:pt x="75779" y="35051"/>
                  </a:lnTo>
                  <a:lnTo>
                    <a:pt x="77942" y="35051"/>
                  </a:lnTo>
                  <a:lnTo>
                    <a:pt x="81278" y="34925"/>
                  </a:lnTo>
                  <a:lnTo>
                    <a:pt x="83440" y="34798"/>
                  </a:lnTo>
                  <a:lnTo>
                    <a:pt x="82603" y="34671"/>
                  </a:lnTo>
                  <a:lnTo>
                    <a:pt x="82894" y="34544"/>
                  </a:lnTo>
                  <a:close/>
                </a:path>
                <a:path w="111759" h="109219">
                  <a:moveTo>
                    <a:pt x="83440" y="34798"/>
                  </a:moveTo>
                  <a:lnTo>
                    <a:pt x="81812" y="34798"/>
                  </a:lnTo>
                  <a:lnTo>
                    <a:pt x="81748" y="35178"/>
                  </a:lnTo>
                  <a:lnTo>
                    <a:pt x="83403" y="35178"/>
                  </a:lnTo>
                  <a:lnTo>
                    <a:pt x="83440" y="34798"/>
                  </a:lnTo>
                  <a:close/>
                </a:path>
                <a:path w="111759" h="109219">
                  <a:moveTo>
                    <a:pt x="86518" y="34163"/>
                  </a:moveTo>
                  <a:lnTo>
                    <a:pt x="85082" y="34394"/>
                  </a:lnTo>
                  <a:lnTo>
                    <a:pt x="85025" y="34544"/>
                  </a:lnTo>
                  <a:lnTo>
                    <a:pt x="83821" y="34798"/>
                  </a:lnTo>
                  <a:lnTo>
                    <a:pt x="83403" y="35178"/>
                  </a:lnTo>
                  <a:lnTo>
                    <a:pt x="83849" y="35178"/>
                  </a:lnTo>
                  <a:lnTo>
                    <a:pt x="84110" y="35051"/>
                  </a:lnTo>
                  <a:lnTo>
                    <a:pt x="85305" y="34798"/>
                  </a:lnTo>
                  <a:lnTo>
                    <a:pt x="87177" y="34798"/>
                  </a:lnTo>
                  <a:lnTo>
                    <a:pt x="87407" y="34544"/>
                  </a:lnTo>
                  <a:lnTo>
                    <a:pt x="89194" y="34544"/>
                  </a:lnTo>
                  <a:lnTo>
                    <a:pt x="89752" y="34290"/>
                  </a:lnTo>
                  <a:lnTo>
                    <a:pt x="86936" y="34290"/>
                  </a:lnTo>
                  <a:lnTo>
                    <a:pt x="86659" y="34168"/>
                  </a:lnTo>
                  <a:lnTo>
                    <a:pt x="86518" y="34163"/>
                  </a:lnTo>
                  <a:close/>
                </a:path>
                <a:path w="111759" h="109219">
                  <a:moveTo>
                    <a:pt x="101830" y="33781"/>
                  </a:moveTo>
                  <a:lnTo>
                    <a:pt x="98997" y="33781"/>
                  </a:lnTo>
                  <a:lnTo>
                    <a:pt x="100486" y="35178"/>
                  </a:lnTo>
                  <a:lnTo>
                    <a:pt x="100346" y="34671"/>
                  </a:lnTo>
                  <a:lnTo>
                    <a:pt x="102582" y="34671"/>
                  </a:lnTo>
                  <a:lnTo>
                    <a:pt x="101710" y="33909"/>
                  </a:lnTo>
                  <a:lnTo>
                    <a:pt x="102045" y="33909"/>
                  </a:lnTo>
                  <a:lnTo>
                    <a:pt x="101830" y="33781"/>
                  </a:lnTo>
                  <a:close/>
                </a:path>
                <a:path w="111759" h="109219">
                  <a:moveTo>
                    <a:pt x="100549" y="35051"/>
                  </a:moveTo>
                  <a:lnTo>
                    <a:pt x="100821" y="35178"/>
                  </a:lnTo>
                  <a:lnTo>
                    <a:pt x="100549" y="35051"/>
                  </a:lnTo>
                  <a:close/>
                </a:path>
                <a:path w="111759" h="109219">
                  <a:moveTo>
                    <a:pt x="84857" y="35051"/>
                  </a:moveTo>
                  <a:lnTo>
                    <a:pt x="84492" y="35125"/>
                  </a:lnTo>
                  <a:lnTo>
                    <a:pt x="84857" y="35051"/>
                  </a:lnTo>
                  <a:close/>
                </a:path>
                <a:path w="111759" h="109219">
                  <a:moveTo>
                    <a:pt x="81158" y="35051"/>
                  </a:moveTo>
                  <a:lnTo>
                    <a:pt x="81015" y="35051"/>
                  </a:lnTo>
                  <a:lnTo>
                    <a:pt x="81158" y="35051"/>
                  </a:lnTo>
                  <a:close/>
                </a:path>
                <a:path w="111759" h="109219">
                  <a:moveTo>
                    <a:pt x="982" y="33527"/>
                  </a:moveTo>
                  <a:lnTo>
                    <a:pt x="619" y="33527"/>
                  </a:lnTo>
                  <a:lnTo>
                    <a:pt x="702" y="33909"/>
                  </a:lnTo>
                  <a:lnTo>
                    <a:pt x="729" y="35051"/>
                  </a:lnTo>
                  <a:lnTo>
                    <a:pt x="920" y="34544"/>
                  </a:lnTo>
                  <a:lnTo>
                    <a:pt x="982" y="33527"/>
                  </a:lnTo>
                  <a:close/>
                </a:path>
                <a:path w="111759" h="109219">
                  <a:moveTo>
                    <a:pt x="89194" y="34544"/>
                  </a:moveTo>
                  <a:lnTo>
                    <a:pt x="87407" y="34544"/>
                  </a:lnTo>
                  <a:lnTo>
                    <a:pt x="88367" y="34671"/>
                  </a:lnTo>
                  <a:lnTo>
                    <a:pt x="87923" y="34925"/>
                  </a:lnTo>
                  <a:lnTo>
                    <a:pt x="87406" y="35051"/>
                  </a:lnTo>
                  <a:lnTo>
                    <a:pt x="100130" y="35051"/>
                  </a:lnTo>
                  <a:lnTo>
                    <a:pt x="99867" y="34798"/>
                  </a:lnTo>
                  <a:lnTo>
                    <a:pt x="88922" y="34671"/>
                  </a:lnTo>
                  <a:lnTo>
                    <a:pt x="89194" y="34544"/>
                  </a:lnTo>
                  <a:close/>
                </a:path>
                <a:path w="111759" h="109219">
                  <a:moveTo>
                    <a:pt x="4998" y="33400"/>
                  </a:moveTo>
                  <a:lnTo>
                    <a:pt x="4775" y="34124"/>
                  </a:lnTo>
                  <a:lnTo>
                    <a:pt x="4431" y="34417"/>
                  </a:lnTo>
                  <a:lnTo>
                    <a:pt x="4723" y="34925"/>
                  </a:lnTo>
                  <a:lnTo>
                    <a:pt x="4998" y="33400"/>
                  </a:lnTo>
                  <a:close/>
                </a:path>
                <a:path w="111759" h="109219">
                  <a:moveTo>
                    <a:pt x="102603" y="34310"/>
                  </a:moveTo>
                  <a:lnTo>
                    <a:pt x="102727" y="34798"/>
                  </a:lnTo>
                  <a:lnTo>
                    <a:pt x="103206" y="34798"/>
                  </a:lnTo>
                  <a:lnTo>
                    <a:pt x="103063" y="34544"/>
                  </a:lnTo>
                  <a:lnTo>
                    <a:pt x="102603" y="34310"/>
                  </a:lnTo>
                  <a:close/>
                </a:path>
                <a:path w="111759" h="109219">
                  <a:moveTo>
                    <a:pt x="56332" y="33274"/>
                  </a:moveTo>
                  <a:lnTo>
                    <a:pt x="56700" y="33781"/>
                  </a:lnTo>
                  <a:lnTo>
                    <a:pt x="58360" y="34671"/>
                  </a:lnTo>
                  <a:lnTo>
                    <a:pt x="58505" y="34671"/>
                  </a:lnTo>
                  <a:lnTo>
                    <a:pt x="82894" y="34544"/>
                  </a:lnTo>
                  <a:lnTo>
                    <a:pt x="83186" y="34417"/>
                  </a:lnTo>
                  <a:lnTo>
                    <a:pt x="82820" y="34417"/>
                  </a:lnTo>
                  <a:lnTo>
                    <a:pt x="83308" y="34248"/>
                  </a:lnTo>
                  <a:lnTo>
                    <a:pt x="82773" y="34163"/>
                  </a:lnTo>
                  <a:lnTo>
                    <a:pt x="83876" y="34124"/>
                  </a:lnTo>
                  <a:lnTo>
                    <a:pt x="84278" y="34036"/>
                  </a:lnTo>
                  <a:lnTo>
                    <a:pt x="86396" y="34036"/>
                  </a:lnTo>
                  <a:lnTo>
                    <a:pt x="86400" y="33781"/>
                  </a:lnTo>
                  <a:lnTo>
                    <a:pt x="101830" y="33781"/>
                  </a:lnTo>
                  <a:lnTo>
                    <a:pt x="101615" y="33654"/>
                  </a:lnTo>
                  <a:lnTo>
                    <a:pt x="56798" y="33654"/>
                  </a:lnTo>
                  <a:lnTo>
                    <a:pt x="56332" y="33274"/>
                  </a:lnTo>
                  <a:close/>
                </a:path>
                <a:path w="111759" h="109219">
                  <a:moveTo>
                    <a:pt x="83459" y="34600"/>
                  </a:moveTo>
                  <a:lnTo>
                    <a:pt x="83131" y="34671"/>
                  </a:lnTo>
                  <a:lnTo>
                    <a:pt x="83452" y="34671"/>
                  </a:lnTo>
                  <a:close/>
                </a:path>
                <a:path w="111759" h="109219">
                  <a:moveTo>
                    <a:pt x="90450" y="34163"/>
                  </a:moveTo>
                  <a:lnTo>
                    <a:pt x="89420" y="34442"/>
                  </a:lnTo>
                  <a:lnTo>
                    <a:pt x="88922" y="34671"/>
                  </a:lnTo>
                  <a:lnTo>
                    <a:pt x="99941" y="34671"/>
                  </a:lnTo>
                  <a:lnTo>
                    <a:pt x="99731" y="34544"/>
                  </a:lnTo>
                  <a:lnTo>
                    <a:pt x="91286" y="34544"/>
                  </a:lnTo>
                  <a:lnTo>
                    <a:pt x="90450" y="34163"/>
                  </a:lnTo>
                  <a:close/>
                </a:path>
                <a:path w="111759" h="109219">
                  <a:moveTo>
                    <a:pt x="83720" y="34544"/>
                  </a:moveTo>
                  <a:lnTo>
                    <a:pt x="83464" y="34544"/>
                  </a:lnTo>
                  <a:lnTo>
                    <a:pt x="83720" y="34544"/>
                  </a:lnTo>
                  <a:close/>
                </a:path>
                <a:path w="111759" h="109219">
                  <a:moveTo>
                    <a:pt x="83377" y="34259"/>
                  </a:moveTo>
                  <a:lnTo>
                    <a:pt x="83363" y="34411"/>
                  </a:lnTo>
                  <a:lnTo>
                    <a:pt x="83483" y="34544"/>
                  </a:lnTo>
                  <a:lnTo>
                    <a:pt x="84308" y="34417"/>
                  </a:lnTo>
                  <a:lnTo>
                    <a:pt x="83377" y="34259"/>
                  </a:lnTo>
                  <a:close/>
                </a:path>
                <a:path w="111759" h="109219">
                  <a:moveTo>
                    <a:pt x="84312" y="34425"/>
                  </a:moveTo>
                  <a:lnTo>
                    <a:pt x="83720" y="34544"/>
                  </a:lnTo>
                  <a:lnTo>
                    <a:pt x="84363" y="34544"/>
                  </a:lnTo>
                  <a:close/>
                </a:path>
                <a:path w="111759" h="109219">
                  <a:moveTo>
                    <a:pt x="91232" y="34248"/>
                  </a:moveTo>
                  <a:lnTo>
                    <a:pt x="91286" y="34544"/>
                  </a:lnTo>
                  <a:lnTo>
                    <a:pt x="99617" y="34544"/>
                  </a:lnTo>
                  <a:lnTo>
                    <a:pt x="92410" y="34417"/>
                  </a:lnTo>
                  <a:lnTo>
                    <a:pt x="91813" y="34290"/>
                  </a:lnTo>
                  <a:lnTo>
                    <a:pt x="91232" y="34248"/>
                  </a:lnTo>
                  <a:close/>
                </a:path>
                <a:path w="111759" h="109219">
                  <a:moveTo>
                    <a:pt x="102691" y="34290"/>
                  </a:moveTo>
                  <a:lnTo>
                    <a:pt x="103121" y="34544"/>
                  </a:lnTo>
                  <a:lnTo>
                    <a:pt x="102691" y="34290"/>
                  </a:lnTo>
                  <a:close/>
                </a:path>
                <a:path w="111759" h="109219">
                  <a:moveTo>
                    <a:pt x="99204" y="34036"/>
                  </a:moveTo>
                  <a:lnTo>
                    <a:pt x="91527" y="34036"/>
                  </a:lnTo>
                  <a:lnTo>
                    <a:pt x="92630" y="34163"/>
                  </a:lnTo>
                  <a:lnTo>
                    <a:pt x="92410" y="34417"/>
                  </a:lnTo>
                  <a:lnTo>
                    <a:pt x="99514" y="34417"/>
                  </a:lnTo>
                  <a:lnTo>
                    <a:pt x="99204" y="34036"/>
                  </a:lnTo>
                  <a:close/>
                </a:path>
                <a:path w="111759" h="109219">
                  <a:moveTo>
                    <a:pt x="102598" y="34290"/>
                  </a:moveTo>
                  <a:lnTo>
                    <a:pt x="102790" y="34394"/>
                  </a:lnTo>
                  <a:lnTo>
                    <a:pt x="102598" y="34290"/>
                  </a:lnTo>
                  <a:close/>
                </a:path>
                <a:path w="111759" h="109219">
                  <a:moveTo>
                    <a:pt x="102045" y="33909"/>
                  </a:moveTo>
                  <a:lnTo>
                    <a:pt x="101710" y="33909"/>
                  </a:lnTo>
                  <a:lnTo>
                    <a:pt x="102603" y="34310"/>
                  </a:lnTo>
                  <a:lnTo>
                    <a:pt x="102045" y="33909"/>
                  </a:lnTo>
                  <a:close/>
                </a:path>
                <a:path w="111759" h="109219">
                  <a:moveTo>
                    <a:pt x="1916" y="33020"/>
                  </a:moveTo>
                  <a:lnTo>
                    <a:pt x="1990" y="34290"/>
                  </a:lnTo>
                  <a:lnTo>
                    <a:pt x="1945" y="33147"/>
                  </a:lnTo>
                  <a:close/>
                </a:path>
                <a:path w="111759" h="109219">
                  <a:moveTo>
                    <a:pt x="86659" y="34168"/>
                  </a:moveTo>
                  <a:lnTo>
                    <a:pt x="86936" y="34290"/>
                  </a:lnTo>
                  <a:lnTo>
                    <a:pt x="87660" y="34207"/>
                  </a:lnTo>
                  <a:lnTo>
                    <a:pt x="86659" y="34168"/>
                  </a:lnTo>
                  <a:close/>
                </a:path>
                <a:path w="111759" h="109219">
                  <a:moveTo>
                    <a:pt x="87660" y="34207"/>
                  </a:moveTo>
                  <a:lnTo>
                    <a:pt x="86936" y="34290"/>
                  </a:lnTo>
                  <a:lnTo>
                    <a:pt x="89752" y="34290"/>
                  </a:lnTo>
                  <a:lnTo>
                    <a:pt x="87660" y="34207"/>
                  </a:lnTo>
                  <a:close/>
                </a:path>
                <a:path w="111759" h="109219">
                  <a:moveTo>
                    <a:pt x="90772" y="34191"/>
                  </a:moveTo>
                  <a:lnTo>
                    <a:pt x="91239" y="34290"/>
                  </a:lnTo>
                  <a:lnTo>
                    <a:pt x="90772" y="34191"/>
                  </a:lnTo>
                  <a:close/>
                </a:path>
                <a:path w="111759" h="109219">
                  <a:moveTo>
                    <a:pt x="91216" y="34163"/>
                  </a:moveTo>
                  <a:lnTo>
                    <a:pt x="91569" y="34290"/>
                  </a:lnTo>
                  <a:lnTo>
                    <a:pt x="91741" y="34290"/>
                  </a:lnTo>
                  <a:lnTo>
                    <a:pt x="91216" y="34163"/>
                  </a:lnTo>
                  <a:close/>
                </a:path>
                <a:path w="111759" h="109219">
                  <a:moveTo>
                    <a:pt x="91725" y="34271"/>
                  </a:moveTo>
                  <a:close/>
                </a:path>
                <a:path w="111759" h="109219">
                  <a:moveTo>
                    <a:pt x="99101" y="33909"/>
                  </a:moveTo>
                  <a:lnTo>
                    <a:pt x="90788" y="33909"/>
                  </a:lnTo>
                  <a:lnTo>
                    <a:pt x="91725" y="34271"/>
                  </a:lnTo>
                  <a:lnTo>
                    <a:pt x="91527" y="34036"/>
                  </a:lnTo>
                  <a:lnTo>
                    <a:pt x="99204" y="34036"/>
                  </a:lnTo>
                  <a:close/>
                </a:path>
                <a:path w="111759" h="109219">
                  <a:moveTo>
                    <a:pt x="83921" y="34124"/>
                  </a:moveTo>
                  <a:lnTo>
                    <a:pt x="83499" y="34207"/>
                  </a:lnTo>
                  <a:lnTo>
                    <a:pt x="83921" y="34124"/>
                  </a:lnTo>
                  <a:close/>
                </a:path>
                <a:path w="111759" h="109219">
                  <a:moveTo>
                    <a:pt x="89442" y="33781"/>
                  </a:moveTo>
                  <a:lnTo>
                    <a:pt x="86400" y="33781"/>
                  </a:lnTo>
                  <a:lnTo>
                    <a:pt x="87486" y="33909"/>
                  </a:lnTo>
                  <a:lnTo>
                    <a:pt x="86394" y="34052"/>
                  </a:lnTo>
                  <a:lnTo>
                    <a:pt x="86659" y="34168"/>
                  </a:lnTo>
                  <a:lnTo>
                    <a:pt x="87660" y="34207"/>
                  </a:lnTo>
                  <a:lnTo>
                    <a:pt x="89175" y="34036"/>
                  </a:lnTo>
                  <a:lnTo>
                    <a:pt x="89442" y="33781"/>
                  </a:lnTo>
                  <a:close/>
                </a:path>
                <a:path w="111759" h="109219">
                  <a:moveTo>
                    <a:pt x="90774" y="34163"/>
                  </a:moveTo>
                  <a:lnTo>
                    <a:pt x="90543" y="34163"/>
                  </a:lnTo>
                  <a:lnTo>
                    <a:pt x="90772" y="34191"/>
                  </a:lnTo>
                  <a:close/>
                </a:path>
                <a:path w="111759" h="109219">
                  <a:moveTo>
                    <a:pt x="86372" y="34042"/>
                  </a:moveTo>
                  <a:lnTo>
                    <a:pt x="85206" y="34163"/>
                  </a:lnTo>
                  <a:lnTo>
                    <a:pt x="86394" y="34052"/>
                  </a:lnTo>
                  <a:close/>
                </a:path>
                <a:path w="111759" h="109219">
                  <a:moveTo>
                    <a:pt x="98997" y="33781"/>
                  </a:moveTo>
                  <a:lnTo>
                    <a:pt x="90002" y="33781"/>
                  </a:lnTo>
                  <a:lnTo>
                    <a:pt x="89974" y="33909"/>
                  </a:lnTo>
                  <a:lnTo>
                    <a:pt x="90573" y="34036"/>
                  </a:lnTo>
                  <a:lnTo>
                    <a:pt x="90258" y="34163"/>
                  </a:lnTo>
                  <a:lnTo>
                    <a:pt x="90543" y="34163"/>
                  </a:lnTo>
                  <a:lnTo>
                    <a:pt x="90788" y="33909"/>
                  </a:lnTo>
                  <a:lnTo>
                    <a:pt x="99101" y="33909"/>
                  </a:lnTo>
                  <a:lnTo>
                    <a:pt x="98997" y="33781"/>
                  </a:lnTo>
                  <a:close/>
                </a:path>
                <a:path w="111759" h="109219">
                  <a:moveTo>
                    <a:pt x="86357" y="34036"/>
                  </a:moveTo>
                  <a:lnTo>
                    <a:pt x="84278" y="34036"/>
                  </a:lnTo>
                  <a:lnTo>
                    <a:pt x="83921" y="34124"/>
                  </a:lnTo>
                  <a:lnTo>
                    <a:pt x="86357" y="34036"/>
                  </a:lnTo>
                  <a:close/>
                </a:path>
                <a:path w="111759" h="109219">
                  <a:moveTo>
                    <a:pt x="4114" y="32802"/>
                  </a:moveTo>
                  <a:lnTo>
                    <a:pt x="4149" y="33527"/>
                  </a:lnTo>
                  <a:lnTo>
                    <a:pt x="4267" y="34036"/>
                  </a:lnTo>
                  <a:lnTo>
                    <a:pt x="4532" y="34036"/>
                  </a:lnTo>
                  <a:lnTo>
                    <a:pt x="4634" y="33654"/>
                  </a:lnTo>
                  <a:lnTo>
                    <a:pt x="4625" y="33020"/>
                  </a:lnTo>
                  <a:lnTo>
                    <a:pt x="4340" y="33020"/>
                  </a:lnTo>
                  <a:lnTo>
                    <a:pt x="4114" y="32802"/>
                  </a:lnTo>
                  <a:close/>
                </a:path>
                <a:path w="111759" h="109219">
                  <a:moveTo>
                    <a:pt x="3548" y="33781"/>
                  </a:moveTo>
                  <a:lnTo>
                    <a:pt x="3130" y="33781"/>
                  </a:lnTo>
                  <a:lnTo>
                    <a:pt x="3429" y="33909"/>
                  </a:lnTo>
                  <a:lnTo>
                    <a:pt x="3548" y="33781"/>
                  </a:lnTo>
                  <a:close/>
                </a:path>
                <a:path w="111759" h="109219">
                  <a:moveTo>
                    <a:pt x="90002" y="33781"/>
                  </a:moveTo>
                  <a:lnTo>
                    <a:pt x="89442" y="33781"/>
                  </a:lnTo>
                  <a:lnTo>
                    <a:pt x="89921" y="33909"/>
                  </a:lnTo>
                  <a:lnTo>
                    <a:pt x="90002" y="33781"/>
                  </a:lnTo>
                  <a:close/>
                </a:path>
                <a:path w="111759" h="109219">
                  <a:moveTo>
                    <a:pt x="867" y="32720"/>
                  </a:moveTo>
                  <a:lnTo>
                    <a:pt x="0" y="33257"/>
                  </a:lnTo>
                  <a:lnTo>
                    <a:pt x="287" y="33781"/>
                  </a:lnTo>
                  <a:lnTo>
                    <a:pt x="349" y="33400"/>
                  </a:lnTo>
                  <a:lnTo>
                    <a:pt x="542" y="33400"/>
                  </a:lnTo>
                  <a:lnTo>
                    <a:pt x="654" y="33147"/>
                  </a:lnTo>
                  <a:lnTo>
                    <a:pt x="785" y="33147"/>
                  </a:lnTo>
                  <a:lnTo>
                    <a:pt x="867" y="32720"/>
                  </a:lnTo>
                  <a:close/>
                </a:path>
                <a:path w="111759" h="109219">
                  <a:moveTo>
                    <a:pt x="5092" y="32893"/>
                  </a:moveTo>
                  <a:lnTo>
                    <a:pt x="4846" y="32893"/>
                  </a:lnTo>
                  <a:lnTo>
                    <a:pt x="4916" y="33654"/>
                  </a:lnTo>
                  <a:lnTo>
                    <a:pt x="5092" y="32893"/>
                  </a:lnTo>
                  <a:close/>
                </a:path>
                <a:path w="111759" h="109219">
                  <a:moveTo>
                    <a:pt x="63687" y="32766"/>
                  </a:moveTo>
                  <a:lnTo>
                    <a:pt x="56018" y="32766"/>
                  </a:lnTo>
                  <a:lnTo>
                    <a:pt x="56716" y="33257"/>
                  </a:lnTo>
                  <a:lnTo>
                    <a:pt x="56798" y="33654"/>
                  </a:lnTo>
                  <a:lnTo>
                    <a:pt x="67914" y="33654"/>
                  </a:lnTo>
                  <a:lnTo>
                    <a:pt x="67732" y="33527"/>
                  </a:lnTo>
                  <a:lnTo>
                    <a:pt x="66170" y="33527"/>
                  </a:lnTo>
                  <a:lnTo>
                    <a:pt x="65557" y="33400"/>
                  </a:lnTo>
                  <a:lnTo>
                    <a:pt x="64757" y="33400"/>
                  </a:lnTo>
                  <a:lnTo>
                    <a:pt x="64511" y="33296"/>
                  </a:lnTo>
                  <a:lnTo>
                    <a:pt x="64507" y="33147"/>
                  </a:lnTo>
                  <a:lnTo>
                    <a:pt x="63652" y="33147"/>
                  </a:lnTo>
                  <a:lnTo>
                    <a:pt x="63687" y="32766"/>
                  </a:lnTo>
                  <a:close/>
                </a:path>
                <a:path w="111759" h="109219">
                  <a:moveTo>
                    <a:pt x="68911" y="33147"/>
                  </a:moveTo>
                  <a:lnTo>
                    <a:pt x="67914" y="33654"/>
                  </a:lnTo>
                  <a:lnTo>
                    <a:pt x="70521" y="33654"/>
                  </a:lnTo>
                  <a:lnTo>
                    <a:pt x="69745" y="33527"/>
                  </a:lnTo>
                  <a:lnTo>
                    <a:pt x="68911" y="33147"/>
                  </a:lnTo>
                  <a:close/>
                </a:path>
                <a:path w="111759" h="109219">
                  <a:moveTo>
                    <a:pt x="70599" y="33274"/>
                  </a:moveTo>
                  <a:lnTo>
                    <a:pt x="70400" y="33357"/>
                  </a:lnTo>
                  <a:lnTo>
                    <a:pt x="70409" y="33527"/>
                  </a:lnTo>
                  <a:lnTo>
                    <a:pt x="101615" y="33654"/>
                  </a:lnTo>
                  <a:lnTo>
                    <a:pt x="101400" y="33527"/>
                  </a:lnTo>
                  <a:lnTo>
                    <a:pt x="71802" y="33527"/>
                  </a:lnTo>
                  <a:lnTo>
                    <a:pt x="70599" y="33274"/>
                  </a:lnTo>
                  <a:close/>
                </a:path>
                <a:path w="111759" h="109219">
                  <a:moveTo>
                    <a:pt x="785" y="33147"/>
                  </a:moveTo>
                  <a:lnTo>
                    <a:pt x="654" y="33147"/>
                  </a:lnTo>
                  <a:lnTo>
                    <a:pt x="619" y="33527"/>
                  </a:lnTo>
                  <a:lnTo>
                    <a:pt x="785" y="33147"/>
                  </a:lnTo>
                  <a:close/>
                </a:path>
                <a:path w="111759" h="109219">
                  <a:moveTo>
                    <a:pt x="955" y="33020"/>
                  </a:moveTo>
                  <a:lnTo>
                    <a:pt x="961" y="33527"/>
                  </a:lnTo>
                  <a:lnTo>
                    <a:pt x="955" y="33020"/>
                  </a:lnTo>
                  <a:close/>
                </a:path>
                <a:path w="111759" h="109219">
                  <a:moveTo>
                    <a:pt x="1042" y="33357"/>
                  </a:moveTo>
                  <a:lnTo>
                    <a:pt x="1066" y="33527"/>
                  </a:lnTo>
                  <a:lnTo>
                    <a:pt x="1042" y="33357"/>
                  </a:lnTo>
                  <a:close/>
                </a:path>
                <a:path w="111759" h="109219">
                  <a:moveTo>
                    <a:pt x="65803" y="33105"/>
                  </a:moveTo>
                  <a:lnTo>
                    <a:pt x="65867" y="33257"/>
                  </a:lnTo>
                  <a:lnTo>
                    <a:pt x="66170" y="33527"/>
                  </a:lnTo>
                  <a:lnTo>
                    <a:pt x="67732" y="33527"/>
                  </a:lnTo>
                  <a:lnTo>
                    <a:pt x="67369" y="33274"/>
                  </a:lnTo>
                  <a:lnTo>
                    <a:pt x="66903" y="33274"/>
                  </a:lnTo>
                  <a:lnTo>
                    <a:pt x="66247" y="33147"/>
                  </a:lnTo>
                  <a:lnTo>
                    <a:pt x="65937" y="33147"/>
                  </a:lnTo>
                  <a:lnTo>
                    <a:pt x="65803" y="33105"/>
                  </a:lnTo>
                  <a:close/>
                </a:path>
                <a:path w="111759" h="109219">
                  <a:moveTo>
                    <a:pt x="73460" y="33020"/>
                  </a:moveTo>
                  <a:lnTo>
                    <a:pt x="72974" y="33274"/>
                  </a:lnTo>
                  <a:lnTo>
                    <a:pt x="71802" y="33527"/>
                  </a:lnTo>
                  <a:lnTo>
                    <a:pt x="101400" y="33527"/>
                  </a:lnTo>
                  <a:lnTo>
                    <a:pt x="101185" y="33400"/>
                  </a:lnTo>
                  <a:lnTo>
                    <a:pt x="73510" y="33400"/>
                  </a:lnTo>
                  <a:lnTo>
                    <a:pt x="73460" y="33020"/>
                  </a:lnTo>
                  <a:close/>
                </a:path>
                <a:path w="111759" h="109219">
                  <a:moveTo>
                    <a:pt x="5377" y="32003"/>
                  </a:moveTo>
                  <a:lnTo>
                    <a:pt x="4465" y="32003"/>
                  </a:lnTo>
                  <a:lnTo>
                    <a:pt x="4340" y="33020"/>
                  </a:lnTo>
                  <a:lnTo>
                    <a:pt x="4625" y="33020"/>
                  </a:lnTo>
                  <a:lnTo>
                    <a:pt x="4777" y="33400"/>
                  </a:lnTo>
                  <a:lnTo>
                    <a:pt x="4846" y="32893"/>
                  </a:lnTo>
                  <a:lnTo>
                    <a:pt x="5092" y="32893"/>
                  </a:lnTo>
                  <a:lnTo>
                    <a:pt x="5377" y="32003"/>
                  </a:lnTo>
                  <a:close/>
                </a:path>
                <a:path w="111759" h="109219">
                  <a:moveTo>
                    <a:pt x="64677" y="33147"/>
                  </a:moveTo>
                  <a:lnTo>
                    <a:pt x="64757" y="33400"/>
                  </a:lnTo>
                  <a:lnTo>
                    <a:pt x="65557" y="33400"/>
                  </a:lnTo>
                  <a:lnTo>
                    <a:pt x="65380" y="33274"/>
                  </a:lnTo>
                  <a:lnTo>
                    <a:pt x="65049" y="33274"/>
                  </a:lnTo>
                  <a:lnTo>
                    <a:pt x="64677" y="33147"/>
                  </a:lnTo>
                  <a:close/>
                </a:path>
                <a:path w="111759" h="109219">
                  <a:moveTo>
                    <a:pt x="73917" y="32960"/>
                  </a:moveTo>
                  <a:lnTo>
                    <a:pt x="73969" y="33400"/>
                  </a:lnTo>
                  <a:lnTo>
                    <a:pt x="101185" y="33400"/>
                  </a:lnTo>
                  <a:lnTo>
                    <a:pt x="100970" y="33274"/>
                  </a:lnTo>
                  <a:lnTo>
                    <a:pt x="74103" y="33274"/>
                  </a:lnTo>
                  <a:lnTo>
                    <a:pt x="73917" y="32960"/>
                  </a:lnTo>
                  <a:close/>
                </a:path>
                <a:path w="111759" h="109219">
                  <a:moveTo>
                    <a:pt x="64856" y="32893"/>
                  </a:moveTo>
                  <a:lnTo>
                    <a:pt x="64603" y="32893"/>
                  </a:lnTo>
                  <a:lnTo>
                    <a:pt x="65049" y="33274"/>
                  </a:lnTo>
                  <a:lnTo>
                    <a:pt x="65380" y="33274"/>
                  </a:lnTo>
                  <a:lnTo>
                    <a:pt x="65203" y="33147"/>
                  </a:lnTo>
                  <a:lnTo>
                    <a:pt x="64856" y="32893"/>
                  </a:lnTo>
                  <a:close/>
                </a:path>
                <a:path w="111759" h="109219">
                  <a:moveTo>
                    <a:pt x="67006" y="33020"/>
                  </a:moveTo>
                  <a:lnTo>
                    <a:pt x="66903" y="33274"/>
                  </a:lnTo>
                  <a:lnTo>
                    <a:pt x="67369" y="33274"/>
                  </a:lnTo>
                  <a:lnTo>
                    <a:pt x="67006" y="33020"/>
                  </a:lnTo>
                  <a:close/>
                </a:path>
                <a:path w="111759" h="109219">
                  <a:moveTo>
                    <a:pt x="75544" y="32893"/>
                  </a:moveTo>
                  <a:lnTo>
                    <a:pt x="74103" y="33274"/>
                  </a:lnTo>
                  <a:lnTo>
                    <a:pt x="75397" y="33274"/>
                  </a:lnTo>
                  <a:lnTo>
                    <a:pt x="75544" y="32893"/>
                  </a:lnTo>
                  <a:close/>
                </a:path>
                <a:path w="111759" h="109219">
                  <a:moveTo>
                    <a:pt x="77161" y="32766"/>
                  </a:moveTo>
                  <a:lnTo>
                    <a:pt x="76398" y="32917"/>
                  </a:lnTo>
                  <a:lnTo>
                    <a:pt x="75397" y="33274"/>
                  </a:lnTo>
                  <a:lnTo>
                    <a:pt x="100970" y="33274"/>
                  </a:lnTo>
                  <a:lnTo>
                    <a:pt x="100755" y="33147"/>
                  </a:lnTo>
                  <a:lnTo>
                    <a:pt x="76827" y="33147"/>
                  </a:lnTo>
                  <a:lnTo>
                    <a:pt x="77161" y="32766"/>
                  </a:lnTo>
                  <a:close/>
                </a:path>
                <a:path w="111759" h="109219">
                  <a:moveTo>
                    <a:pt x="64534" y="32917"/>
                  </a:moveTo>
                  <a:lnTo>
                    <a:pt x="63881" y="33147"/>
                  </a:lnTo>
                  <a:lnTo>
                    <a:pt x="64507" y="33147"/>
                  </a:lnTo>
                  <a:lnTo>
                    <a:pt x="64534" y="32917"/>
                  </a:lnTo>
                  <a:close/>
                </a:path>
                <a:path w="111759" h="109219">
                  <a:moveTo>
                    <a:pt x="65125" y="32893"/>
                  </a:moveTo>
                  <a:lnTo>
                    <a:pt x="65144" y="33147"/>
                  </a:lnTo>
                  <a:lnTo>
                    <a:pt x="65744" y="33147"/>
                  </a:lnTo>
                  <a:lnTo>
                    <a:pt x="65125" y="32893"/>
                  </a:lnTo>
                  <a:close/>
                </a:path>
                <a:path w="111759" h="109219">
                  <a:moveTo>
                    <a:pt x="65923" y="33020"/>
                  </a:moveTo>
                  <a:lnTo>
                    <a:pt x="66247" y="33147"/>
                  </a:lnTo>
                  <a:lnTo>
                    <a:pt x="65923" y="33020"/>
                  </a:lnTo>
                  <a:close/>
                </a:path>
                <a:path w="111759" h="109219">
                  <a:moveTo>
                    <a:pt x="77475" y="32639"/>
                  </a:moveTo>
                  <a:lnTo>
                    <a:pt x="77415" y="33020"/>
                  </a:lnTo>
                  <a:lnTo>
                    <a:pt x="76827" y="33147"/>
                  </a:lnTo>
                  <a:lnTo>
                    <a:pt x="100101" y="33147"/>
                  </a:lnTo>
                  <a:lnTo>
                    <a:pt x="99914" y="33020"/>
                  </a:lnTo>
                  <a:lnTo>
                    <a:pt x="78102" y="33020"/>
                  </a:lnTo>
                  <a:lnTo>
                    <a:pt x="77475" y="32639"/>
                  </a:lnTo>
                  <a:close/>
                </a:path>
                <a:path w="111759" h="109219">
                  <a:moveTo>
                    <a:pt x="100324" y="32893"/>
                  </a:moveTo>
                  <a:lnTo>
                    <a:pt x="100101" y="33147"/>
                  </a:lnTo>
                  <a:lnTo>
                    <a:pt x="100755" y="33147"/>
                  </a:lnTo>
                  <a:lnTo>
                    <a:pt x="100324" y="32893"/>
                  </a:lnTo>
                  <a:close/>
                </a:path>
                <a:path w="111759" h="109219">
                  <a:moveTo>
                    <a:pt x="60930" y="31750"/>
                  </a:moveTo>
                  <a:lnTo>
                    <a:pt x="54797" y="31750"/>
                  </a:lnTo>
                  <a:lnTo>
                    <a:pt x="55170" y="32021"/>
                  </a:lnTo>
                  <a:lnTo>
                    <a:pt x="55417" y="32258"/>
                  </a:lnTo>
                  <a:lnTo>
                    <a:pt x="54947" y="32258"/>
                  </a:lnTo>
                  <a:lnTo>
                    <a:pt x="55928" y="33020"/>
                  </a:lnTo>
                  <a:lnTo>
                    <a:pt x="56018" y="32766"/>
                  </a:lnTo>
                  <a:lnTo>
                    <a:pt x="63687" y="32766"/>
                  </a:lnTo>
                  <a:lnTo>
                    <a:pt x="63505" y="32639"/>
                  </a:lnTo>
                  <a:lnTo>
                    <a:pt x="62773" y="32639"/>
                  </a:lnTo>
                  <a:lnTo>
                    <a:pt x="62210" y="32403"/>
                  </a:lnTo>
                  <a:lnTo>
                    <a:pt x="62104" y="32258"/>
                  </a:lnTo>
                  <a:lnTo>
                    <a:pt x="61882" y="32130"/>
                  </a:lnTo>
                  <a:lnTo>
                    <a:pt x="61283" y="32130"/>
                  </a:lnTo>
                  <a:lnTo>
                    <a:pt x="60930" y="31750"/>
                  </a:lnTo>
                  <a:close/>
                </a:path>
                <a:path w="111759" h="109219">
                  <a:moveTo>
                    <a:pt x="73893" y="32980"/>
                  </a:moveTo>
                  <a:close/>
                </a:path>
                <a:path w="111759" h="109219">
                  <a:moveTo>
                    <a:pt x="74402" y="32845"/>
                  </a:moveTo>
                  <a:lnTo>
                    <a:pt x="74075" y="32893"/>
                  </a:lnTo>
                  <a:lnTo>
                    <a:pt x="74357" y="33020"/>
                  </a:lnTo>
                  <a:lnTo>
                    <a:pt x="74402" y="32845"/>
                  </a:lnTo>
                  <a:close/>
                </a:path>
                <a:path w="111759" h="109219">
                  <a:moveTo>
                    <a:pt x="74949" y="32766"/>
                  </a:moveTo>
                  <a:lnTo>
                    <a:pt x="74696" y="32802"/>
                  </a:lnTo>
                  <a:lnTo>
                    <a:pt x="74852" y="33020"/>
                  </a:lnTo>
                  <a:lnTo>
                    <a:pt x="74949" y="32766"/>
                  </a:lnTo>
                  <a:close/>
                </a:path>
                <a:path w="111759" h="109219">
                  <a:moveTo>
                    <a:pt x="78462" y="32521"/>
                  </a:moveTo>
                  <a:lnTo>
                    <a:pt x="79190" y="32639"/>
                  </a:lnTo>
                  <a:lnTo>
                    <a:pt x="78102" y="33020"/>
                  </a:lnTo>
                  <a:lnTo>
                    <a:pt x="99914" y="33020"/>
                  </a:lnTo>
                  <a:lnTo>
                    <a:pt x="99727" y="32893"/>
                  </a:lnTo>
                  <a:lnTo>
                    <a:pt x="95389" y="32893"/>
                  </a:lnTo>
                  <a:lnTo>
                    <a:pt x="94946" y="32639"/>
                  </a:lnTo>
                  <a:lnTo>
                    <a:pt x="79635" y="32639"/>
                  </a:lnTo>
                  <a:lnTo>
                    <a:pt x="78462" y="32521"/>
                  </a:lnTo>
                  <a:close/>
                </a:path>
                <a:path w="111759" h="109219">
                  <a:moveTo>
                    <a:pt x="4076" y="32766"/>
                  </a:moveTo>
                  <a:lnTo>
                    <a:pt x="4028" y="33000"/>
                  </a:lnTo>
                  <a:lnTo>
                    <a:pt x="4076" y="32766"/>
                  </a:lnTo>
                  <a:close/>
                </a:path>
                <a:path w="111759" h="109219">
                  <a:moveTo>
                    <a:pt x="64423" y="32512"/>
                  </a:moveTo>
                  <a:lnTo>
                    <a:pt x="64420" y="32838"/>
                  </a:lnTo>
                  <a:lnTo>
                    <a:pt x="64603" y="32893"/>
                  </a:lnTo>
                  <a:lnTo>
                    <a:pt x="64856" y="32893"/>
                  </a:lnTo>
                  <a:lnTo>
                    <a:pt x="64423" y="32512"/>
                  </a:lnTo>
                  <a:close/>
                </a:path>
                <a:path w="111759" h="109219">
                  <a:moveTo>
                    <a:pt x="75187" y="32385"/>
                  </a:moveTo>
                  <a:lnTo>
                    <a:pt x="74672" y="32512"/>
                  </a:lnTo>
                  <a:lnTo>
                    <a:pt x="74924" y="32639"/>
                  </a:lnTo>
                  <a:lnTo>
                    <a:pt x="74311" y="32639"/>
                  </a:lnTo>
                  <a:lnTo>
                    <a:pt x="73999" y="32893"/>
                  </a:lnTo>
                  <a:lnTo>
                    <a:pt x="74364" y="32845"/>
                  </a:lnTo>
                  <a:lnTo>
                    <a:pt x="74848" y="32766"/>
                  </a:lnTo>
                  <a:lnTo>
                    <a:pt x="75620" y="32639"/>
                  </a:lnTo>
                  <a:lnTo>
                    <a:pt x="75187" y="32385"/>
                  </a:lnTo>
                  <a:close/>
                </a:path>
                <a:path w="111759" h="109219">
                  <a:moveTo>
                    <a:pt x="98438" y="32130"/>
                  </a:moveTo>
                  <a:lnTo>
                    <a:pt x="94731" y="32130"/>
                  </a:lnTo>
                  <a:lnTo>
                    <a:pt x="95762" y="32365"/>
                  </a:lnTo>
                  <a:lnTo>
                    <a:pt x="95973" y="32512"/>
                  </a:lnTo>
                  <a:lnTo>
                    <a:pt x="96001" y="32701"/>
                  </a:lnTo>
                  <a:lnTo>
                    <a:pt x="95787" y="32766"/>
                  </a:lnTo>
                  <a:lnTo>
                    <a:pt x="95389" y="32893"/>
                  </a:lnTo>
                  <a:lnTo>
                    <a:pt x="99727" y="32893"/>
                  </a:lnTo>
                  <a:lnTo>
                    <a:pt x="99006" y="32403"/>
                  </a:lnTo>
                  <a:lnTo>
                    <a:pt x="98438" y="32130"/>
                  </a:lnTo>
                  <a:close/>
                </a:path>
                <a:path w="111759" h="109219">
                  <a:moveTo>
                    <a:pt x="99104" y="31876"/>
                  </a:moveTo>
                  <a:lnTo>
                    <a:pt x="98648" y="31876"/>
                  </a:lnTo>
                  <a:lnTo>
                    <a:pt x="100408" y="32893"/>
                  </a:lnTo>
                  <a:lnTo>
                    <a:pt x="101141" y="32893"/>
                  </a:lnTo>
                  <a:lnTo>
                    <a:pt x="99528" y="32003"/>
                  </a:lnTo>
                  <a:lnTo>
                    <a:pt x="99104" y="31876"/>
                  </a:lnTo>
                  <a:close/>
                </a:path>
                <a:path w="111759" h="109219">
                  <a:moveTo>
                    <a:pt x="74848" y="32766"/>
                  </a:moveTo>
                  <a:lnTo>
                    <a:pt x="74423" y="32766"/>
                  </a:lnTo>
                  <a:lnTo>
                    <a:pt x="74848" y="32766"/>
                  </a:lnTo>
                  <a:close/>
                </a:path>
                <a:path w="111759" h="109219">
                  <a:moveTo>
                    <a:pt x="5478" y="29118"/>
                  </a:moveTo>
                  <a:lnTo>
                    <a:pt x="4712" y="30861"/>
                  </a:lnTo>
                  <a:lnTo>
                    <a:pt x="4371" y="31496"/>
                  </a:lnTo>
                  <a:lnTo>
                    <a:pt x="4343" y="32130"/>
                  </a:lnTo>
                  <a:lnTo>
                    <a:pt x="4235" y="32365"/>
                  </a:lnTo>
                  <a:lnTo>
                    <a:pt x="4114" y="32802"/>
                  </a:lnTo>
                  <a:lnTo>
                    <a:pt x="4465" y="32003"/>
                  </a:lnTo>
                  <a:lnTo>
                    <a:pt x="5377" y="32003"/>
                  </a:lnTo>
                  <a:lnTo>
                    <a:pt x="5497" y="30951"/>
                  </a:lnTo>
                  <a:lnTo>
                    <a:pt x="6059" y="29972"/>
                  </a:lnTo>
                  <a:lnTo>
                    <a:pt x="5749" y="29972"/>
                  </a:lnTo>
                  <a:lnTo>
                    <a:pt x="5966" y="29591"/>
                  </a:lnTo>
                  <a:lnTo>
                    <a:pt x="5318" y="29591"/>
                  </a:lnTo>
                  <a:lnTo>
                    <a:pt x="5478" y="29118"/>
                  </a:lnTo>
                  <a:close/>
                </a:path>
                <a:path w="111759" h="109219">
                  <a:moveTo>
                    <a:pt x="4010" y="32701"/>
                  </a:moveTo>
                  <a:close/>
                </a:path>
                <a:path w="111759" h="109219">
                  <a:moveTo>
                    <a:pt x="4059" y="32749"/>
                  </a:moveTo>
                  <a:close/>
                </a:path>
                <a:path w="111759" h="109219">
                  <a:moveTo>
                    <a:pt x="95265" y="32385"/>
                  </a:moveTo>
                  <a:lnTo>
                    <a:pt x="95182" y="32529"/>
                  </a:lnTo>
                  <a:lnTo>
                    <a:pt x="95787" y="32766"/>
                  </a:lnTo>
                  <a:lnTo>
                    <a:pt x="95585" y="32512"/>
                  </a:lnTo>
                  <a:lnTo>
                    <a:pt x="95265" y="32385"/>
                  </a:lnTo>
                  <a:close/>
                </a:path>
                <a:path w="111759" h="109219">
                  <a:moveTo>
                    <a:pt x="898" y="32383"/>
                  </a:moveTo>
                  <a:lnTo>
                    <a:pt x="867" y="32720"/>
                  </a:lnTo>
                  <a:lnTo>
                    <a:pt x="898" y="32383"/>
                  </a:lnTo>
                  <a:close/>
                </a:path>
                <a:path w="111759" h="109219">
                  <a:moveTo>
                    <a:pt x="62163" y="32187"/>
                  </a:moveTo>
                  <a:lnTo>
                    <a:pt x="62237" y="32333"/>
                  </a:lnTo>
                  <a:lnTo>
                    <a:pt x="62773" y="32639"/>
                  </a:lnTo>
                  <a:lnTo>
                    <a:pt x="63505" y="32639"/>
                  </a:lnTo>
                  <a:lnTo>
                    <a:pt x="63037" y="32512"/>
                  </a:lnTo>
                  <a:lnTo>
                    <a:pt x="62687" y="32365"/>
                  </a:lnTo>
                  <a:lnTo>
                    <a:pt x="62515" y="32258"/>
                  </a:lnTo>
                  <a:lnTo>
                    <a:pt x="62163" y="32187"/>
                  </a:lnTo>
                  <a:close/>
                </a:path>
                <a:path w="111759" h="109219">
                  <a:moveTo>
                    <a:pt x="79968" y="31623"/>
                  </a:moveTo>
                  <a:lnTo>
                    <a:pt x="79067" y="31876"/>
                  </a:lnTo>
                  <a:lnTo>
                    <a:pt x="78973" y="32021"/>
                  </a:lnTo>
                  <a:lnTo>
                    <a:pt x="78266" y="32130"/>
                  </a:lnTo>
                  <a:lnTo>
                    <a:pt x="78199" y="32403"/>
                  </a:lnTo>
                  <a:lnTo>
                    <a:pt x="77956" y="32639"/>
                  </a:lnTo>
                  <a:lnTo>
                    <a:pt x="78432" y="32529"/>
                  </a:lnTo>
                  <a:lnTo>
                    <a:pt x="78973" y="32403"/>
                  </a:lnTo>
                  <a:lnTo>
                    <a:pt x="79093" y="32258"/>
                  </a:lnTo>
                  <a:lnTo>
                    <a:pt x="79170" y="32003"/>
                  </a:lnTo>
                  <a:lnTo>
                    <a:pt x="79968" y="31623"/>
                  </a:lnTo>
                  <a:close/>
                </a:path>
                <a:path w="111759" h="109219">
                  <a:moveTo>
                    <a:pt x="79974" y="32623"/>
                  </a:moveTo>
                  <a:lnTo>
                    <a:pt x="80206" y="32639"/>
                  </a:lnTo>
                  <a:lnTo>
                    <a:pt x="79974" y="32623"/>
                  </a:lnTo>
                  <a:close/>
                </a:path>
                <a:path w="111759" h="109219">
                  <a:moveTo>
                    <a:pt x="81204" y="32003"/>
                  </a:moveTo>
                  <a:lnTo>
                    <a:pt x="80774" y="32003"/>
                  </a:lnTo>
                  <a:lnTo>
                    <a:pt x="80542" y="32130"/>
                  </a:lnTo>
                  <a:lnTo>
                    <a:pt x="80490" y="32291"/>
                  </a:lnTo>
                  <a:lnTo>
                    <a:pt x="80626" y="32403"/>
                  </a:lnTo>
                  <a:lnTo>
                    <a:pt x="80345" y="32529"/>
                  </a:lnTo>
                  <a:lnTo>
                    <a:pt x="80150" y="32578"/>
                  </a:lnTo>
                  <a:lnTo>
                    <a:pt x="94946" y="32639"/>
                  </a:lnTo>
                  <a:lnTo>
                    <a:pt x="94281" y="32258"/>
                  </a:lnTo>
                  <a:lnTo>
                    <a:pt x="81606" y="32258"/>
                  </a:lnTo>
                  <a:lnTo>
                    <a:pt x="81588" y="32130"/>
                  </a:lnTo>
                  <a:lnTo>
                    <a:pt x="80901" y="32130"/>
                  </a:lnTo>
                  <a:lnTo>
                    <a:pt x="81204" y="32003"/>
                  </a:lnTo>
                  <a:close/>
                </a:path>
                <a:path w="111759" h="109219">
                  <a:moveTo>
                    <a:pt x="79988" y="32403"/>
                  </a:moveTo>
                  <a:lnTo>
                    <a:pt x="79470" y="32512"/>
                  </a:lnTo>
                  <a:lnTo>
                    <a:pt x="79974" y="32623"/>
                  </a:lnTo>
                  <a:lnTo>
                    <a:pt x="79988" y="32403"/>
                  </a:lnTo>
                  <a:close/>
                </a:path>
                <a:path w="111759" h="109219">
                  <a:moveTo>
                    <a:pt x="2529" y="31369"/>
                  </a:moveTo>
                  <a:lnTo>
                    <a:pt x="2023" y="31369"/>
                  </a:lnTo>
                  <a:lnTo>
                    <a:pt x="2135" y="31974"/>
                  </a:lnTo>
                  <a:lnTo>
                    <a:pt x="2011" y="32187"/>
                  </a:lnTo>
                  <a:lnTo>
                    <a:pt x="1808" y="32512"/>
                  </a:lnTo>
                  <a:lnTo>
                    <a:pt x="2688" y="32136"/>
                  </a:lnTo>
                  <a:lnTo>
                    <a:pt x="2529" y="31369"/>
                  </a:lnTo>
                  <a:close/>
                </a:path>
                <a:path w="111759" h="109219">
                  <a:moveTo>
                    <a:pt x="4258" y="29209"/>
                  </a:moveTo>
                  <a:lnTo>
                    <a:pt x="4031" y="29307"/>
                  </a:lnTo>
                  <a:lnTo>
                    <a:pt x="3228" y="31586"/>
                  </a:lnTo>
                  <a:lnTo>
                    <a:pt x="3103" y="32333"/>
                  </a:lnTo>
                  <a:lnTo>
                    <a:pt x="3365" y="32512"/>
                  </a:lnTo>
                  <a:lnTo>
                    <a:pt x="3459" y="32003"/>
                  </a:lnTo>
                  <a:lnTo>
                    <a:pt x="3620" y="31876"/>
                  </a:lnTo>
                  <a:lnTo>
                    <a:pt x="3813" y="31876"/>
                  </a:lnTo>
                  <a:lnTo>
                    <a:pt x="4055" y="30861"/>
                  </a:lnTo>
                  <a:lnTo>
                    <a:pt x="4148" y="30668"/>
                  </a:lnTo>
                  <a:lnTo>
                    <a:pt x="4573" y="30225"/>
                  </a:lnTo>
                  <a:lnTo>
                    <a:pt x="4947" y="29591"/>
                  </a:lnTo>
                  <a:lnTo>
                    <a:pt x="4316" y="29591"/>
                  </a:lnTo>
                  <a:lnTo>
                    <a:pt x="4258" y="29209"/>
                  </a:lnTo>
                  <a:close/>
                </a:path>
                <a:path w="111759" h="109219">
                  <a:moveTo>
                    <a:pt x="74579" y="32130"/>
                  </a:moveTo>
                  <a:lnTo>
                    <a:pt x="74240" y="32258"/>
                  </a:lnTo>
                  <a:lnTo>
                    <a:pt x="74239" y="32403"/>
                  </a:lnTo>
                  <a:lnTo>
                    <a:pt x="73950" y="32512"/>
                  </a:lnTo>
                  <a:lnTo>
                    <a:pt x="74672" y="32512"/>
                  </a:lnTo>
                  <a:lnTo>
                    <a:pt x="74516" y="32403"/>
                  </a:lnTo>
                  <a:lnTo>
                    <a:pt x="74579" y="32130"/>
                  </a:lnTo>
                  <a:close/>
                </a:path>
                <a:path w="111759" h="109219">
                  <a:moveTo>
                    <a:pt x="80632" y="32021"/>
                  </a:moveTo>
                  <a:lnTo>
                    <a:pt x="79734" y="32130"/>
                  </a:lnTo>
                  <a:lnTo>
                    <a:pt x="79988" y="32403"/>
                  </a:lnTo>
                  <a:lnTo>
                    <a:pt x="80537" y="32130"/>
                  </a:lnTo>
                  <a:close/>
                </a:path>
                <a:path w="111759" h="109219">
                  <a:moveTo>
                    <a:pt x="74278" y="32258"/>
                  </a:moveTo>
                  <a:lnTo>
                    <a:pt x="73727" y="32258"/>
                  </a:lnTo>
                  <a:lnTo>
                    <a:pt x="73939" y="32385"/>
                  </a:lnTo>
                  <a:lnTo>
                    <a:pt x="74278" y="32258"/>
                  </a:lnTo>
                  <a:close/>
                </a:path>
                <a:path w="111759" h="109219">
                  <a:moveTo>
                    <a:pt x="98938" y="32365"/>
                  </a:moveTo>
                  <a:close/>
                </a:path>
                <a:path w="111759" h="109219">
                  <a:moveTo>
                    <a:pt x="1014" y="31115"/>
                  </a:moveTo>
                  <a:lnTo>
                    <a:pt x="918" y="31438"/>
                  </a:lnTo>
                  <a:lnTo>
                    <a:pt x="799" y="32130"/>
                  </a:lnTo>
                  <a:lnTo>
                    <a:pt x="898" y="32383"/>
                  </a:lnTo>
                  <a:lnTo>
                    <a:pt x="1014" y="31115"/>
                  </a:lnTo>
                  <a:close/>
                </a:path>
                <a:path w="111759" h="109219">
                  <a:moveTo>
                    <a:pt x="97908" y="31369"/>
                  </a:moveTo>
                  <a:lnTo>
                    <a:pt x="98014" y="31671"/>
                  </a:lnTo>
                  <a:lnTo>
                    <a:pt x="98383" y="32021"/>
                  </a:lnTo>
                  <a:lnTo>
                    <a:pt x="98938" y="32365"/>
                  </a:lnTo>
                  <a:lnTo>
                    <a:pt x="98648" y="31876"/>
                  </a:lnTo>
                  <a:lnTo>
                    <a:pt x="99104" y="31876"/>
                  </a:lnTo>
                  <a:lnTo>
                    <a:pt x="97908" y="31369"/>
                  </a:lnTo>
                  <a:close/>
                </a:path>
                <a:path w="111759" h="109219">
                  <a:moveTo>
                    <a:pt x="61882" y="32130"/>
                  </a:moveTo>
                  <a:lnTo>
                    <a:pt x="62164" y="32291"/>
                  </a:lnTo>
                  <a:lnTo>
                    <a:pt x="61882" y="32130"/>
                  </a:lnTo>
                  <a:close/>
                </a:path>
                <a:path w="111759" h="109219">
                  <a:moveTo>
                    <a:pt x="1895" y="32130"/>
                  </a:moveTo>
                  <a:lnTo>
                    <a:pt x="1687" y="32130"/>
                  </a:lnTo>
                  <a:lnTo>
                    <a:pt x="1874" y="32258"/>
                  </a:lnTo>
                  <a:lnTo>
                    <a:pt x="1895" y="32130"/>
                  </a:lnTo>
                  <a:close/>
                </a:path>
                <a:path w="111759" h="109219">
                  <a:moveTo>
                    <a:pt x="83605" y="31496"/>
                  </a:moveTo>
                  <a:lnTo>
                    <a:pt x="81996" y="31873"/>
                  </a:lnTo>
                  <a:lnTo>
                    <a:pt x="82717" y="32003"/>
                  </a:lnTo>
                  <a:lnTo>
                    <a:pt x="81606" y="32258"/>
                  </a:lnTo>
                  <a:lnTo>
                    <a:pt x="83472" y="32258"/>
                  </a:lnTo>
                  <a:lnTo>
                    <a:pt x="83605" y="31496"/>
                  </a:lnTo>
                  <a:close/>
                </a:path>
                <a:path w="111759" h="109219">
                  <a:moveTo>
                    <a:pt x="83690" y="31750"/>
                  </a:moveTo>
                  <a:lnTo>
                    <a:pt x="83620" y="31912"/>
                  </a:lnTo>
                  <a:lnTo>
                    <a:pt x="84146" y="32130"/>
                  </a:lnTo>
                  <a:lnTo>
                    <a:pt x="83472" y="32258"/>
                  </a:lnTo>
                  <a:lnTo>
                    <a:pt x="85557" y="32258"/>
                  </a:lnTo>
                  <a:lnTo>
                    <a:pt x="85110" y="32130"/>
                  </a:lnTo>
                  <a:lnTo>
                    <a:pt x="84537" y="32130"/>
                  </a:lnTo>
                  <a:lnTo>
                    <a:pt x="83690" y="31750"/>
                  </a:lnTo>
                  <a:close/>
                </a:path>
                <a:path w="111759" h="109219">
                  <a:moveTo>
                    <a:pt x="86555" y="31671"/>
                  </a:moveTo>
                  <a:lnTo>
                    <a:pt x="86140" y="31750"/>
                  </a:lnTo>
                  <a:lnTo>
                    <a:pt x="85557" y="32258"/>
                  </a:lnTo>
                  <a:lnTo>
                    <a:pt x="94281" y="32258"/>
                  </a:lnTo>
                  <a:lnTo>
                    <a:pt x="94731" y="32130"/>
                  </a:lnTo>
                  <a:lnTo>
                    <a:pt x="98438" y="32130"/>
                  </a:lnTo>
                  <a:lnTo>
                    <a:pt x="98168" y="32003"/>
                  </a:lnTo>
                  <a:lnTo>
                    <a:pt x="87688" y="32003"/>
                  </a:lnTo>
                  <a:lnTo>
                    <a:pt x="86650" y="31876"/>
                  </a:lnTo>
                  <a:lnTo>
                    <a:pt x="86555" y="31671"/>
                  </a:lnTo>
                  <a:close/>
                </a:path>
                <a:path w="111759" h="109219">
                  <a:moveTo>
                    <a:pt x="62158" y="31623"/>
                  </a:moveTo>
                  <a:lnTo>
                    <a:pt x="61283" y="32130"/>
                  </a:lnTo>
                  <a:lnTo>
                    <a:pt x="61907" y="32136"/>
                  </a:lnTo>
                  <a:lnTo>
                    <a:pt x="62163" y="32187"/>
                  </a:lnTo>
                  <a:lnTo>
                    <a:pt x="62158" y="31623"/>
                  </a:lnTo>
                  <a:close/>
                </a:path>
                <a:path w="111759" h="109219">
                  <a:moveTo>
                    <a:pt x="80774" y="32003"/>
                  </a:moveTo>
                  <a:lnTo>
                    <a:pt x="80632" y="32021"/>
                  </a:lnTo>
                  <a:lnTo>
                    <a:pt x="80774" y="32003"/>
                  </a:lnTo>
                  <a:close/>
                </a:path>
                <a:path w="111759" h="109219">
                  <a:moveTo>
                    <a:pt x="57458" y="29210"/>
                  </a:moveTo>
                  <a:lnTo>
                    <a:pt x="52616" y="29210"/>
                  </a:lnTo>
                  <a:lnTo>
                    <a:pt x="53889" y="30668"/>
                  </a:lnTo>
                  <a:lnTo>
                    <a:pt x="53967" y="31242"/>
                  </a:lnTo>
                  <a:lnTo>
                    <a:pt x="54113" y="31242"/>
                  </a:lnTo>
                  <a:lnTo>
                    <a:pt x="54588" y="31859"/>
                  </a:lnTo>
                  <a:lnTo>
                    <a:pt x="54956" y="32130"/>
                  </a:lnTo>
                  <a:lnTo>
                    <a:pt x="55158" y="32130"/>
                  </a:lnTo>
                  <a:lnTo>
                    <a:pt x="54797" y="31750"/>
                  </a:lnTo>
                  <a:lnTo>
                    <a:pt x="60930" y="31750"/>
                  </a:lnTo>
                  <a:lnTo>
                    <a:pt x="60342" y="31115"/>
                  </a:lnTo>
                  <a:lnTo>
                    <a:pt x="59963" y="31115"/>
                  </a:lnTo>
                  <a:lnTo>
                    <a:pt x="59373" y="30988"/>
                  </a:lnTo>
                  <a:lnTo>
                    <a:pt x="58753" y="30524"/>
                  </a:lnTo>
                  <a:lnTo>
                    <a:pt x="58660" y="30225"/>
                  </a:lnTo>
                  <a:lnTo>
                    <a:pt x="58435" y="30099"/>
                  </a:lnTo>
                  <a:lnTo>
                    <a:pt x="58952" y="30099"/>
                  </a:lnTo>
                  <a:lnTo>
                    <a:pt x="57570" y="29337"/>
                  </a:lnTo>
                  <a:close/>
                </a:path>
                <a:path w="111759" h="109219">
                  <a:moveTo>
                    <a:pt x="74543" y="31876"/>
                  </a:moveTo>
                  <a:lnTo>
                    <a:pt x="74098" y="31956"/>
                  </a:lnTo>
                  <a:lnTo>
                    <a:pt x="74292" y="32130"/>
                  </a:lnTo>
                  <a:lnTo>
                    <a:pt x="74543" y="31876"/>
                  </a:lnTo>
                  <a:close/>
                </a:path>
                <a:path w="111759" h="109219">
                  <a:moveTo>
                    <a:pt x="81566" y="31974"/>
                  </a:moveTo>
                  <a:lnTo>
                    <a:pt x="80901" y="32130"/>
                  </a:lnTo>
                  <a:lnTo>
                    <a:pt x="81588" y="32130"/>
                  </a:lnTo>
                  <a:lnTo>
                    <a:pt x="81566" y="31974"/>
                  </a:lnTo>
                  <a:close/>
                </a:path>
                <a:path w="111759" h="109219">
                  <a:moveTo>
                    <a:pt x="85177" y="31369"/>
                  </a:moveTo>
                  <a:lnTo>
                    <a:pt x="84537" y="32130"/>
                  </a:lnTo>
                  <a:lnTo>
                    <a:pt x="85110" y="32130"/>
                  </a:lnTo>
                  <a:lnTo>
                    <a:pt x="84724" y="32021"/>
                  </a:lnTo>
                  <a:lnTo>
                    <a:pt x="84849" y="31774"/>
                  </a:lnTo>
                  <a:lnTo>
                    <a:pt x="85177" y="31369"/>
                  </a:lnTo>
                  <a:close/>
                </a:path>
                <a:path w="111759" h="109219">
                  <a:moveTo>
                    <a:pt x="81534" y="31750"/>
                  </a:moveTo>
                  <a:lnTo>
                    <a:pt x="80632" y="32021"/>
                  </a:lnTo>
                  <a:lnTo>
                    <a:pt x="80774" y="32003"/>
                  </a:lnTo>
                  <a:lnTo>
                    <a:pt x="81204" y="32003"/>
                  </a:lnTo>
                  <a:lnTo>
                    <a:pt x="81422" y="31912"/>
                  </a:lnTo>
                  <a:lnTo>
                    <a:pt x="81534" y="31750"/>
                  </a:lnTo>
                  <a:close/>
                </a:path>
                <a:path w="111759" h="109219">
                  <a:moveTo>
                    <a:pt x="3813" y="31876"/>
                  </a:moveTo>
                  <a:lnTo>
                    <a:pt x="3620" y="31876"/>
                  </a:lnTo>
                  <a:lnTo>
                    <a:pt x="3783" y="32003"/>
                  </a:lnTo>
                  <a:close/>
                </a:path>
                <a:path w="111759" h="109219">
                  <a:moveTo>
                    <a:pt x="74056" y="31918"/>
                  </a:moveTo>
                  <a:lnTo>
                    <a:pt x="73832" y="32003"/>
                  </a:lnTo>
                  <a:lnTo>
                    <a:pt x="73995" y="31974"/>
                  </a:lnTo>
                  <a:close/>
                </a:path>
                <a:path w="111759" h="109219">
                  <a:moveTo>
                    <a:pt x="88565" y="31662"/>
                  </a:moveTo>
                  <a:lnTo>
                    <a:pt x="88191" y="31711"/>
                  </a:lnTo>
                  <a:lnTo>
                    <a:pt x="89043" y="32003"/>
                  </a:lnTo>
                  <a:lnTo>
                    <a:pt x="97643" y="32003"/>
                  </a:lnTo>
                  <a:lnTo>
                    <a:pt x="89154" y="31876"/>
                  </a:lnTo>
                  <a:lnTo>
                    <a:pt x="88658" y="31750"/>
                  </a:lnTo>
                  <a:close/>
                </a:path>
                <a:path w="111759" h="109219">
                  <a:moveTo>
                    <a:pt x="81553" y="31883"/>
                  </a:moveTo>
                  <a:lnTo>
                    <a:pt x="81831" y="31912"/>
                  </a:lnTo>
                  <a:lnTo>
                    <a:pt x="81553" y="31883"/>
                  </a:lnTo>
                  <a:close/>
                </a:path>
                <a:path w="111759" h="109219">
                  <a:moveTo>
                    <a:pt x="74493" y="31750"/>
                  </a:moveTo>
                  <a:lnTo>
                    <a:pt x="73869" y="31750"/>
                  </a:lnTo>
                  <a:lnTo>
                    <a:pt x="74056" y="31918"/>
                  </a:lnTo>
                  <a:lnTo>
                    <a:pt x="74493" y="31750"/>
                  </a:lnTo>
                  <a:close/>
                </a:path>
                <a:path w="111759" h="109219">
                  <a:moveTo>
                    <a:pt x="74780" y="31496"/>
                  </a:moveTo>
                  <a:lnTo>
                    <a:pt x="74277" y="31623"/>
                  </a:lnTo>
                  <a:lnTo>
                    <a:pt x="73578" y="31623"/>
                  </a:lnTo>
                  <a:lnTo>
                    <a:pt x="73370" y="31876"/>
                  </a:lnTo>
                  <a:lnTo>
                    <a:pt x="73869" y="31750"/>
                  </a:lnTo>
                  <a:lnTo>
                    <a:pt x="74493" y="31750"/>
                  </a:lnTo>
                  <a:lnTo>
                    <a:pt x="74697" y="31671"/>
                  </a:lnTo>
                  <a:lnTo>
                    <a:pt x="74780" y="31496"/>
                  </a:lnTo>
                  <a:close/>
                </a:path>
                <a:path w="111759" h="109219">
                  <a:moveTo>
                    <a:pt x="78099" y="31623"/>
                  </a:moveTo>
                  <a:lnTo>
                    <a:pt x="77839" y="31876"/>
                  </a:lnTo>
                  <a:lnTo>
                    <a:pt x="78223" y="31876"/>
                  </a:lnTo>
                  <a:lnTo>
                    <a:pt x="78438" y="31711"/>
                  </a:lnTo>
                  <a:lnTo>
                    <a:pt x="78099" y="31623"/>
                  </a:lnTo>
                  <a:close/>
                </a:path>
                <a:path w="111759" h="109219">
                  <a:moveTo>
                    <a:pt x="78438" y="31711"/>
                  </a:moveTo>
                  <a:lnTo>
                    <a:pt x="78223" y="31876"/>
                  </a:lnTo>
                  <a:lnTo>
                    <a:pt x="78599" y="31791"/>
                  </a:lnTo>
                  <a:lnTo>
                    <a:pt x="78438" y="31711"/>
                  </a:lnTo>
                  <a:close/>
                </a:path>
                <a:path w="111759" h="109219">
                  <a:moveTo>
                    <a:pt x="78677" y="31774"/>
                  </a:moveTo>
                  <a:lnTo>
                    <a:pt x="78223" y="31876"/>
                  </a:lnTo>
                  <a:lnTo>
                    <a:pt x="79067" y="31876"/>
                  </a:lnTo>
                  <a:lnTo>
                    <a:pt x="78677" y="31774"/>
                  </a:lnTo>
                  <a:close/>
                </a:path>
                <a:path w="111759" h="109219">
                  <a:moveTo>
                    <a:pt x="81052" y="31010"/>
                  </a:moveTo>
                  <a:lnTo>
                    <a:pt x="80819" y="31115"/>
                  </a:lnTo>
                  <a:lnTo>
                    <a:pt x="80001" y="31628"/>
                  </a:lnTo>
                  <a:lnTo>
                    <a:pt x="80632" y="31876"/>
                  </a:lnTo>
                  <a:lnTo>
                    <a:pt x="80958" y="31774"/>
                  </a:lnTo>
                  <a:lnTo>
                    <a:pt x="80840" y="31634"/>
                  </a:lnTo>
                  <a:lnTo>
                    <a:pt x="80604" y="31496"/>
                  </a:lnTo>
                  <a:lnTo>
                    <a:pt x="81165" y="31369"/>
                  </a:lnTo>
                  <a:lnTo>
                    <a:pt x="81602" y="31369"/>
                  </a:lnTo>
                  <a:lnTo>
                    <a:pt x="81598" y="31091"/>
                  </a:lnTo>
                  <a:lnTo>
                    <a:pt x="81052" y="31010"/>
                  </a:lnTo>
                  <a:close/>
                </a:path>
                <a:path w="111759" h="109219">
                  <a:moveTo>
                    <a:pt x="81602" y="31369"/>
                  </a:moveTo>
                  <a:lnTo>
                    <a:pt x="81165" y="31369"/>
                  </a:lnTo>
                  <a:lnTo>
                    <a:pt x="81022" y="31876"/>
                  </a:lnTo>
                  <a:lnTo>
                    <a:pt x="81602" y="31369"/>
                  </a:lnTo>
                  <a:close/>
                </a:path>
                <a:path w="111759" h="109219">
                  <a:moveTo>
                    <a:pt x="86685" y="31791"/>
                  </a:moveTo>
                  <a:close/>
                </a:path>
                <a:path w="111759" h="109219">
                  <a:moveTo>
                    <a:pt x="86783" y="31628"/>
                  </a:moveTo>
                  <a:lnTo>
                    <a:pt x="86777" y="31876"/>
                  </a:lnTo>
                  <a:lnTo>
                    <a:pt x="87997" y="31876"/>
                  </a:lnTo>
                  <a:lnTo>
                    <a:pt x="87336" y="31740"/>
                  </a:lnTo>
                  <a:lnTo>
                    <a:pt x="86783" y="31628"/>
                  </a:lnTo>
                  <a:close/>
                </a:path>
                <a:path w="111759" h="109219">
                  <a:moveTo>
                    <a:pt x="90264" y="31496"/>
                  </a:moveTo>
                  <a:lnTo>
                    <a:pt x="90103" y="31496"/>
                  </a:lnTo>
                  <a:lnTo>
                    <a:pt x="89728" y="31876"/>
                  </a:lnTo>
                  <a:lnTo>
                    <a:pt x="91498" y="31876"/>
                  </a:lnTo>
                  <a:lnTo>
                    <a:pt x="91116" y="31750"/>
                  </a:lnTo>
                  <a:lnTo>
                    <a:pt x="90101" y="31750"/>
                  </a:lnTo>
                  <a:lnTo>
                    <a:pt x="90264" y="31496"/>
                  </a:lnTo>
                  <a:close/>
                </a:path>
                <a:path w="111759" h="109219">
                  <a:moveTo>
                    <a:pt x="97014" y="31369"/>
                  </a:moveTo>
                  <a:lnTo>
                    <a:pt x="91246" y="31369"/>
                  </a:lnTo>
                  <a:lnTo>
                    <a:pt x="90968" y="31623"/>
                  </a:lnTo>
                  <a:lnTo>
                    <a:pt x="91630" y="31623"/>
                  </a:lnTo>
                  <a:lnTo>
                    <a:pt x="91498" y="31876"/>
                  </a:lnTo>
                  <a:lnTo>
                    <a:pt x="97577" y="31876"/>
                  </a:lnTo>
                  <a:lnTo>
                    <a:pt x="97461" y="31711"/>
                  </a:lnTo>
                  <a:lnTo>
                    <a:pt x="97014" y="31369"/>
                  </a:lnTo>
                  <a:close/>
                </a:path>
                <a:path w="111759" h="109219">
                  <a:moveTo>
                    <a:pt x="83019" y="31242"/>
                  </a:moveTo>
                  <a:lnTo>
                    <a:pt x="81861" y="31369"/>
                  </a:lnTo>
                  <a:lnTo>
                    <a:pt x="81794" y="31522"/>
                  </a:lnTo>
                  <a:lnTo>
                    <a:pt x="81673" y="31662"/>
                  </a:lnTo>
                  <a:lnTo>
                    <a:pt x="81549" y="31859"/>
                  </a:lnTo>
                  <a:lnTo>
                    <a:pt x="83019" y="31242"/>
                  </a:lnTo>
                  <a:close/>
                </a:path>
                <a:path w="111759" h="109219">
                  <a:moveTo>
                    <a:pt x="79363" y="31115"/>
                  </a:moveTo>
                  <a:lnTo>
                    <a:pt x="79218" y="31115"/>
                  </a:lnTo>
                  <a:lnTo>
                    <a:pt x="78602" y="31586"/>
                  </a:lnTo>
                  <a:lnTo>
                    <a:pt x="78476" y="31721"/>
                  </a:lnTo>
                  <a:lnTo>
                    <a:pt x="78677" y="31774"/>
                  </a:lnTo>
                  <a:lnTo>
                    <a:pt x="79295" y="31634"/>
                  </a:lnTo>
                  <a:lnTo>
                    <a:pt x="79363" y="31115"/>
                  </a:lnTo>
                  <a:close/>
                </a:path>
                <a:path w="111759" h="109219">
                  <a:moveTo>
                    <a:pt x="86407" y="30988"/>
                  </a:moveTo>
                  <a:lnTo>
                    <a:pt x="85661" y="31115"/>
                  </a:lnTo>
                  <a:lnTo>
                    <a:pt x="85338" y="31750"/>
                  </a:lnTo>
                  <a:lnTo>
                    <a:pt x="85530" y="31496"/>
                  </a:lnTo>
                  <a:lnTo>
                    <a:pt x="87335" y="31496"/>
                  </a:lnTo>
                  <a:lnTo>
                    <a:pt x="86997" y="31369"/>
                  </a:lnTo>
                  <a:lnTo>
                    <a:pt x="87154" y="31242"/>
                  </a:lnTo>
                  <a:lnTo>
                    <a:pt x="86367" y="31242"/>
                  </a:lnTo>
                  <a:lnTo>
                    <a:pt x="86088" y="31115"/>
                  </a:lnTo>
                  <a:lnTo>
                    <a:pt x="86442" y="31115"/>
                  </a:lnTo>
                  <a:close/>
                </a:path>
                <a:path w="111759" h="109219">
                  <a:moveTo>
                    <a:pt x="86125" y="31721"/>
                  </a:moveTo>
                  <a:close/>
                </a:path>
                <a:path w="111759" h="109219">
                  <a:moveTo>
                    <a:pt x="86359" y="31500"/>
                  </a:moveTo>
                  <a:lnTo>
                    <a:pt x="86230" y="31623"/>
                  </a:lnTo>
                  <a:lnTo>
                    <a:pt x="86534" y="31675"/>
                  </a:lnTo>
                  <a:lnTo>
                    <a:pt x="86359" y="31500"/>
                  </a:lnTo>
                  <a:close/>
                </a:path>
                <a:path w="111759" h="109219">
                  <a:moveTo>
                    <a:pt x="87410" y="31510"/>
                  </a:moveTo>
                  <a:lnTo>
                    <a:pt x="87383" y="31750"/>
                  </a:lnTo>
                  <a:lnTo>
                    <a:pt x="87905" y="31750"/>
                  </a:lnTo>
                  <a:lnTo>
                    <a:pt x="87410" y="31510"/>
                  </a:lnTo>
                  <a:close/>
                </a:path>
                <a:path w="111759" h="109219">
                  <a:moveTo>
                    <a:pt x="88960" y="31623"/>
                  </a:moveTo>
                  <a:lnTo>
                    <a:pt x="88770" y="31634"/>
                  </a:lnTo>
                  <a:lnTo>
                    <a:pt x="88960" y="31623"/>
                  </a:lnTo>
                  <a:close/>
                </a:path>
                <a:path w="111759" h="109219">
                  <a:moveTo>
                    <a:pt x="90345" y="31369"/>
                  </a:moveTo>
                  <a:lnTo>
                    <a:pt x="89758" y="31369"/>
                  </a:lnTo>
                  <a:lnTo>
                    <a:pt x="89267" y="31438"/>
                  </a:lnTo>
                  <a:lnTo>
                    <a:pt x="88773" y="31750"/>
                  </a:lnTo>
                  <a:lnTo>
                    <a:pt x="89162" y="31675"/>
                  </a:lnTo>
                  <a:lnTo>
                    <a:pt x="89438" y="31623"/>
                  </a:lnTo>
                  <a:lnTo>
                    <a:pt x="90103" y="31496"/>
                  </a:lnTo>
                  <a:lnTo>
                    <a:pt x="90264" y="31496"/>
                  </a:lnTo>
                  <a:close/>
                </a:path>
                <a:path w="111759" h="109219">
                  <a:moveTo>
                    <a:pt x="89162" y="31675"/>
                  </a:moveTo>
                  <a:lnTo>
                    <a:pt x="88773" y="31750"/>
                  </a:lnTo>
                  <a:lnTo>
                    <a:pt x="89095" y="31750"/>
                  </a:lnTo>
                  <a:close/>
                </a:path>
                <a:path w="111759" h="109219">
                  <a:moveTo>
                    <a:pt x="86230" y="31623"/>
                  </a:moveTo>
                  <a:lnTo>
                    <a:pt x="86074" y="31623"/>
                  </a:lnTo>
                  <a:lnTo>
                    <a:pt x="86230" y="31623"/>
                  </a:lnTo>
                  <a:close/>
                </a:path>
                <a:path w="111759" h="109219">
                  <a:moveTo>
                    <a:pt x="89438" y="31623"/>
                  </a:moveTo>
                  <a:lnTo>
                    <a:pt x="89209" y="31623"/>
                  </a:lnTo>
                  <a:lnTo>
                    <a:pt x="89438" y="31623"/>
                  </a:lnTo>
                  <a:close/>
                </a:path>
                <a:path w="111759" h="109219">
                  <a:moveTo>
                    <a:pt x="87340" y="31496"/>
                  </a:moveTo>
                  <a:lnTo>
                    <a:pt x="86365" y="31496"/>
                  </a:lnTo>
                  <a:lnTo>
                    <a:pt x="86555" y="31671"/>
                  </a:lnTo>
                  <a:lnTo>
                    <a:pt x="87345" y="31522"/>
                  </a:lnTo>
                  <a:close/>
                </a:path>
                <a:path w="111759" h="109219">
                  <a:moveTo>
                    <a:pt x="88859" y="31496"/>
                  </a:moveTo>
                  <a:lnTo>
                    <a:pt x="88389" y="31496"/>
                  </a:lnTo>
                  <a:lnTo>
                    <a:pt x="88565" y="31662"/>
                  </a:lnTo>
                  <a:lnTo>
                    <a:pt x="88747" y="31638"/>
                  </a:lnTo>
                  <a:lnTo>
                    <a:pt x="88859" y="31496"/>
                  </a:lnTo>
                  <a:close/>
                </a:path>
                <a:path w="111759" h="109219">
                  <a:moveTo>
                    <a:pt x="86365" y="31496"/>
                  </a:moveTo>
                  <a:lnTo>
                    <a:pt x="86502" y="31623"/>
                  </a:lnTo>
                  <a:lnTo>
                    <a:pt x="86365" y="31496"/>
                  </a:lnTo>
                  <a:close/>
                </a:path>
                <a:path w="111759" h="109219">
                  <a:moveTo>
                    <a:pt x="87356" y="31462"/>
                  </a:moveTo>
                  <a:lnTo>
                    <a:pt x="87486" y="31496"/>
                  </a:lnTo>
                  <a:lnTo>
                    <a:pt x="87356" y="31462"/>
                  </a:lnTo>
                  <a:close/>
                </a:path>
                <a:path w="111759" h="109219">
                  <a:moveTo>
                    <a:pt x="4559" y="30606"/>
                  </a:moveTo>
                  <a:lnTo>
                    <a:pt x="4335" y="30951"/>
                  </a:lnTo>
                  <a:lnTo>
                    <a:pt x="4254" y="31496"/>
                  </a:lnTo>
                  <a:lnTo>
                    <a:pt x="4559" y="30606"/>
                  </a:lnTo>
                  <a:close/>
                </a:path>
                <a:path w="111759" h="109219">
                  <a:moveTo>
                    <a:pt x="79405" y="30988"/>
                  </a:moveTo>
                  <a:lnTo>
                    <a:pt x="78642" y="31115"/>
                  </a:lnTo>
                  <a:lnTo>
                    <a:pt x="78169" y="31369"/>
                  </a:lnTo>
                  <a:lnTo>
                    <a:pt x="79218" y="31115"/>
                  </a:lnTo>
                  <a:lnTo>
                    <a:pt x="79363" y="31115"/>
                  </a:lnTo>
                  <a:close/>
                </a:path>
                <a:path w="111759" h="109219">
                  <a:moveTo>
                    <a:pt x="87725" y="31242"/>
                  </a:moveTo>
                  <a:lnTo>
                    <a:pt x="87496" y="31242"/>
                  </a:lnTo>
                  <a:lnTo>
                    <a:pt x="87356" y="31462"/>
                  </a:lnTo>
                  <a:lnTo>
                    <a:pt x="87486" y="31496"/>
                  </a:lnTo>
                  <a:lnTo>
                    <a:pt x="87895" y="31496"/>
                  </a:lnTo>
                  <a:lnTo>
                    <a:pt x="88293" y="31277"/>
                  </a:lnTo>
                  <a:lnTo>
                    <a:pt x="87725" y="31242"/>
                  </a:lnTo>
                  <a:close/>
                </a:path>
                <a:path w="111759" h="109219">
                  <a:moveTo>
                    <a:pt x="88721" y="31304"/>
                  </a:moveTo>
                  <a:lnTo>
                    <a:pt x="88856" y="31496"/>
                  </a:lnTo>
                  <a:lnTo>
                    <a:pt x="89267" y="31438"/>
                  </a:lnTo>
                  <a:lnTo>
                    <a:pt x="89410" y="31369"/>
                  </a:lnTo>
                  <a:lnTo>
                    <a:pt x="89181" y="31369"/>
                  </a:lnTo>
                  <a:lnTo>
                    <a:pt x="88721" y="31304"/>
                  </a:lnTo>
                  <a:close/>
                </a:path>
                <a:path w="111759" h="109219">
                  <a:moveTo>
                    <a:pt x="90356" y="30988"/>
                  </a:moveTo>
                  <a:lnTo>
                    <a:pt x="90925" y="31185"/>
                  </a:lnTo>
                  <a:lnTo>
                    <a:pt x="90284" y="31496"/>
                  </a:lnTo>
                  <a:lnTo>
                    <a:pt x="91246" y="31369"/>
                  </a:lnTo>
                  <a:lnTo>
                    <a:pt x="97014" y="31369"/>
                  </a:lnTo>
                  <a:lnTo>
                    <a:pt x="97159" y="31242"/>
                  </a:lnTo>
                  <a:lnTo>
                    <a:pt x="91912" y="31242"/>
                  </a:lnTo>
                  <a:lnTo>
                    <a:pt x="90356" y="30988"/>
                  </a:lnTo>
                  <a:close/>
                </a:path>
                <a:path w="111759" h="109219">
                  <a:moveTo>
                    <a:pt x="89262" y="31338"/>
                  </a:moveTo>
                  <a:lnTo>
                    <a:pt x="89410" y="31369"/>
                  </a:lnTo>
                  <a:lnTo>
                    <a:pt x="89267" y="31438"/>
                  </a:lnTo>
                  <a:lnTo>
                    <a:pt x="89758" y="31369"/>
                  </a:lnTo>
                  <a:lnTo>
                    <a:pt x="89262" y="31338"/>
                  </a:lnTo>
                  <a:close/>
                </a:path>
                <a:path w="111759" h="109219">
                  <a:moveTo>
                    <a:pt x="81749" y="31249"/>
                  </a:moveTo>
                  <a:close/>
                </a:path>
                <a:path w="111759" h="109219">
                  <a:moveTo>
                    <a:pt x="89206" y="30734"/>
                  </a:moveTo>
                  <a:lnTo>
                    <a:pt x="89625" y="30988"/>
                  </a:lnTo>
                  <a:lnTo>
                    <a:pt x="88847" y="30988"/>
                  </a:lnTo>
                  <a:lnTo>
                    <a:pt x="89148" y="31330"/>
                  </a:lnTo>
                  <a:lnTo>
                    <a:pt x="90502" y="30861"/>
                  </a:lnTo>
                  <a:lnTo>
                    <a:pt x="90063" y="30861"/>
                  </a:lnTo>
                  <a:lnTo>
                    <a:pt x="89206" y="30734"/>
                  </a:lnTo>
                  <a:close/>
                </a:path>
                <a:path w="111759" h="109219">
                  <a:moveTo>
                    <a:pt x="88588" y="31115"/>
                  </a:moveTo>
                  <a:lnTo>
                    <a:pt x="88357" y="31242"/>
                  </a:lnTo>
                  <a:lnTo>
                    <a:pt x="88721" y="31304"/>
                  </a:lnTo>
                  <a:lnTo>
                    <a:pt x="88502" y="31242"/>
                  </a:lnTo>
                  <a:lnTo>
                    <a:pt x="88638" y="31185"/>
                  </a:lnTo>
                  <a:close/>
                </a:path>
                <a:path w="111759" h="109219">
                  <a:moveTo>
                    <a:pt x="87311" y="31115"/>
                  </a:moveTo>
                  <a:lnTo>
                    <a:pt x="86563" y="31115"/>
                  </a:lnTo>
                  <a:lnTo>
                    <a:pt x="86367" y="31242"/>
                  </a:lnTo>
                  <a:lnTo>
                    <a:pt x="87154" y="31242"/>
                  </a:lnTo>
                  <a:lnTo>
                    <a:pt x="87311" y="31115"/>
                  </a:lnTo>
                  <a:close/>
                </a:path>
                <a:path w="111759" h="109219">
                  <a:moveTo>
                    <a:pt x="88391" y="31091"/>
                  </a:moveTo>
                  <a:lnTo>
                    <a:pt x="87725" y="31242"/>
                  </a:lnTo>
                  <a:lnTo>
                    <a:pt x="88357" y="31242"/>
                  </a:lnTo>
                  <a:lnTo>
                    <a:pt x="88391" y="31091"/>
                  </a:lnTo>
                  <a:close/>
                </a:path>
                <a:path w="111759" h="109219">
                  <a:moveTo>
                    <a:pt x="92670" y="30606"/>
                  </a:moveTo>
                  <a:lnTo>
                    <a:pt x="91912" y="31242"/>
                  </a:lnTo>
                  <a:lnTo>
                    <a:pt x="97159" y="31242"/>
                  </a:lnTo>
                  <a:lnTo>
                    <a:pt x="97304" y="31115"/>
                  </a:lnTo>
                  <a:lnTo>
                    <a:pt x="92784" y="31115"/>
                  </a:lnTo>
                  <a:lnTo>
                    <a:pt x="92670" y="30606"/>
                  </a:lnTo>
                  <a:close/>
                </a:path>
                <a:path w="111759" h="109219">
                  <a:moveTo>
                    <a:pt x="80740" y="30734"/>
                  </a:moveTo>
                  <a:lnTo>
                    <a:pt x="80553" y="30734"/>
                  </a:lnTo>
                  <a:lnTo>
                    <a:pt x="80173" y="31115"/>
                  </a:lnTo>
                  <a:lnTo>
                    <a:pt x="80355" y="31059"/>
                  </a:lnTo>
                  <a:lnTo>
                    <a:pt x="80740" y="30734"/>
                  </a:lnTo>
                  <a:close/>
                </a:path>
                <a:path w="111759" h="109219">
                  <a:moveTo>
                    <a:pt x="80999" y="30861"/>
                  </a:moveTo>
                  <a:lnTo>
                    <a:pt x="80355" y="31059"/>
                  </a:lnTo>
                  <a:lnTo>
                    <a:pt x="80934" y="30951"/>
                  </a:lnTo>
                  <a:close/>
                </a:path>
                <a:path w="111759" h="109219">
                  <a:moveTo>
                    <a:pt x="80897" y="30988"/>
                  </a:moveTo>
                  <a:lnTo>
                    <a:pt x="80715" y="31115"/>
                  </a:lnTo>
                  <a:lnTo>
                    <a:pt x="80897" y="30988"/>
                  </a:lnTo>
                  <a:close/>
                </a:path>
                <a:path w="111759" h="109219">
                  <a:moveTo>
                    <a:pt x="80908" y="30989"/>
                  </a:moveTo>
                  <a:lnTo>
                    <a:pt x="81052" y="31010"/>
                  </a:lnTo>
                  <a:lnTo>
                    <a:pt x="80908" y="30989"/>
                  </a:lnTo>
                  <a:close/>
                </a:path>
                <a:path w="111759" h="109219">
                  <a:moveTo>
                    <a:pt x="81553" y="31040"/>
                  </a:moveTo>
                  <a:lnTo>
                    <a:pt x="81760" y="31115"/>
                  </a:lnTo>
                  <a:lnTo>
                    <a:pt x="81553" y="31040"/>
                  </a:lnTo>
                  <a:close/>
                </a:path>
                <a:path w="111759" h="109219">
                  <a:moveTo>
                    <a:pt x="93313" y="30988"/>
                  </a:moveTo>
                  <a:lnTo>
                    <a:pt x="92784" y="31115"/>
                  </a:lnTo>
                  <a:lnTo>
                    <a:pt x="93712" y="31115"/>
                  </a:lnTo>
                  <a:lnTo>
                    <a:pt x="93313" y="30988"/>
                  </a:lnTo>
                  <a:close/>
                </a:path>
                <a:path w="111759" h="109219">
                  <a:moveTo>
                    <a:pt x="92950" y="29845"/>
                  </a:moveTo>
                  <a:lnTo>
                    <a:pt x="91883" y="29972"/>
                  </a:lnTo>
                  <a:lnTo>
                    <a:pt x="93617" y="30668"/>
                  </a:lnTo>
                  <a:lnTo>
                    <a:pt x="93712" y="31115"/>
                  </a:lnTo>
                  <a:lnTo>
                    <a:pt x="96133" y="31115"/>
                  </a:lnTo>
                  <a:lnTo>
                    <a:pt x="95750" y="30861"/>
                  </a:lnTo>
                  <a:lnTo>
                    <a:pt x="95016" y="30861"/>
                  </a:lnTo>
                  <a:lnTo>
                    <a:pt x="94608" y="30606"/>
                  </a:lnTo>
                  <a:lnTo>
                    <a:pt x="94049" y="30479"/>
                  </a:lnTo>
                  <a:lnTo>
                    <a:pt x="94035" y="30225"/>
                  </a:lnTo>
                  <a:lnTo>
                    <a:pt x="93204" y="30225"/>
                  </a:lnTo>
                  <a:lnTo>
                    <a:pt x="93840" y="30099"/>
                  </a:lnTo>
                  <a:lnTo>
                    <a:pt x="92950" y="29845"/>
                  </a:lnTo>
                  <a:close/>
                </a:path>
                <a:path w="111759" h="109219">
                  <a:moveTo>
                    <a:pt x="88221" y="30861"/>
                  </a:moveTo>
                  <a:lnTo>
                    <a:pt x="88391" y="31091"/>
                  </a:lnTo>
                  <a:lnTo>
                    <a:pt x="88847" y="30988"/>
                  </a:lnTo>
                  <a:lnTo>
                    <a:pt x="89625" y="30988"/>
                  </a:lnTo>
                  <a:lnTo>
                    <a:pt x="88221" y="30861"/>
                  </a:lnTo>
                  <a:close/>
                </a:path>
                <a:path w="111759" h="109219">
                  <a:moveTo>
                    <a:pt x="81390" y="30865"/>
                  </a:moveTo>
                  <a:lnTo>
                    <a:pt x="81472" y="31010"/>
                  </a:lnTo>
                  <a:lnTo>
                    <a:pt x="81390" y="30865"/>
                  </a:lnTo>
                  <a:close/>
                </a:path>
                <a:path w="111759" h="109219">
                  <a:moveTo>
                    <a:pt x="82298" y="30606"/>
                  </a:moveTo>
                  <a:lnTo>
                    <a:pt x="80934" y="30951"/>
                  </a:lnTo>
                  <a:lnTo>
                    <a:pt x="81385" y="30861"/>
                  </a:lnTo>
                  <a:lnTo>
                    <a:pt x="82298" y="30606"/>
                  </a:lnTo>
                  <a:close/>
                </a:path>
                <a:path w="111759" h="109219">
                  <a:moveTo>
                    <a:pt x="87552" y="30099"/>
                  </a:moveTo>
                  <a:lnTo>
                    <a:pt x="86128" y="30225"/>
                  </a:lnTo>
                  <a:lnTo>
                    <a:pt x="86644" y="30225"/>
                  </a:lnTo>
                  <a:lnTo>
                    <a:pt x="86456" y="30479"/>
                  </a:lnTo>
                  <a:lnTo>
                    <a:pt x="86682" y="30734"/>
                  </a:lnTo>
                  <a:lnTo>
                    <a:pt x="85744" y="30734"/>
                  </a:lnTo>
                  <a:lnTo>
                    <a:pt x="85859" y="30865"/>
                  </a:lnTo>
                  <a:lnTo>
                    <a:pt x="85321" y="30988"/>
                  </a:lnTo>
                  <a:lnTo>
                    <a:pt x="85773" y="30988"/>
                  </a:lnTo>
                  <a:lnTo>
                    <a:pt x="87294" y="30865"/>
                  </a:lnTo>
                  <a:lnTo>
                    <a:pt x="87172" y="30734"/>
                  </a:lnTo>
                  <a:lnTo>
                    <a:pt x="86624" y="30352"/>
                  </a:lnTo>
                  <a:lnTo>
                    <a:pt x="88195" y="30225"/>
                  </a:lnTo>
                  <a:lnTo>
                    <a:pt x="87552" y="30099"/>
                  </a:lnTo>
                  <a:close/>
                </a:path>
                <a:path w="111759" h="109219">
                  <a:moveTo>
                    <a:pt x="58916" y="30370"/>
                  </a:moveTo>
                  <a:lnTo>
                    <a:pt x="59441" y="30861"/>
                  </a:lnTo>
                  <a:lnTo>
                    <a:pt x="59337" y="30606"/>
                  </a:lnTo>
                  <a:lnTo>
                    <a:pt x="58916" y="30370"/>
                  </a:lnTo>
                  <a:close/>
                </a:path>
                <a:path w="111759" h="109219">
                  <a:moveTo>
                    <a:pt x="80891" y="30606"/>
                  </a:moveTo>
                  <a:lnTo>
                    <a:pt x="79348" y="30861"/>
                  </a:lnTo>
                  <a:lnTo>
                    <a:pt x="80553" y="30734"/>
                  </a:lnTo>
                  <a:lnTo>
                    <a:pt x="80740" y="30734"/>
                  </a:lnTo>
                  <a:lnTo>
                    <a:pt x="80891" y="30606"/>
                  </a:lnTo>
                  <a:close/>
                </a:path>
                <a:path w="111759" h="109219">
                  <a:moveTo>
                    <a:pt x="90646" y="30748"/>
                  </a:moveTo>
                  <a:lnTo>
                    <a:pt x="90063" y="30861"/>
                  </a:lnTo>
                  <a:lnTo>
                    <a:pt x="90502" y="30861"/>
                  </a:lnTo>
                  <a:lnTo>
                    <a:pt x="90677" y="30793"/>
                  </a:lnTo>
                  <a:close/>
                </a:path>
                <a:path w="111759" h="109219">
                  <a:moveTo>
                    <a:pt x="91057" y="30734"/>
                  </a:moveTo>
                  <a:lnTo>
                    <a:pt x="90832" y="30734"/>
                  </a:lnTo>
                  <a:lnTo>
                    <a:pt x="91057" y="30734"/>
                  </a:lnTo>
                  <a:close/>
                </a:path>
                <a:path w="111759" h="109219">
                  <a:moveTo>
                    <a:pt x="94879" y="30376"/>
                  </a:moveTo>
                  <a:lnTo>
                    <a:pt x="94423" y="30479"/>
                  </a:lnTo>
                  <a:lnTo>
                    <a:pt x="94978" y="30668"/>
                  </a:lnTo>
                  <a:lnTo>
                    <a:pt x="95016" y="30861"/>
                  </a:lnTo>
                  <a:lnTo>
                    <a:pt x="95750" y="30861"/>
                  </a:lnTo>
                  <a:lnTo>
                    <a:pt x="95072" y="30411"/>
                  </a:lnTo>
                  <a:lnTo>
                    <a:pt x="94879" y="30376"/>
                  </a:lnTo>
                  <a:close/>
                </a:path>
                <a:path w="111759" h="109219">
                  <a:moveTo>
                    <a:pt x="59183" y="30225"/>
                  </a:moveTo>
                  <a:lnTo>
                    <a:pt x="58762" y="30225"/>
                  </a:lnTo>
                  <a:lnTo>
                    <a:pt x="59874" y="30734"/>
                  </a:lnTo>
                  <a:lnTo>
                    <a:pt x="59183" y="30225"/>
                  </a:lnTo>
                  <a:close/>
                </a:path>
                <a:path w="111759" h="109219">
                  <a:moveTo>
                    <a:pt x="91565" y="30524"/>
                  </a:moveTo>
                  <a:lnTo>
                    <a:pt x="91057" y="30734"/>
                  </a:lnTo>
                  <a:lnTo>
                    <a:pt x="91888" y="30734"/>
                  </a:lnTo>
                  <a:lnTo>
                    <a:pt x="91565" y="30524"/>
                  </a:lnTo>
                  <a:close/>
                </a:path>
                <a:path w="111759" h="109219">
                  <a:moveTo>
                    <a:pt x="95388" y="30352"/>
                  </a:moveTo>
                  <a:lnTo>
                    <a:pt x="95644" y="30668"/>
                  </a:lnTo>
                  <a:lnTo>
                    <a:pt x="95683" y="30411"/>
                  </a:lnTo>
                  <a:lnTo>
                    <a:pt x="95388" y="30352"/>
                  </a:lnTo>
                  <a:close/>
                </a:path>
                <a:path w="111759" h="109219">
                  <a:moveTo>
                    <a:pt x="90374" y="30352"/>
                  </a:moveTo>
                  <a:lnTo>
                    <a:pt x="89824" y="30606"/>
                  </a:lnTo>
                  <a:lnTo>
                    <a:pt x="90627" y="30721"/>
                  </a:lnTo>
                  <a:lnTo>
                    <a:pt x="90374" y="30352"/>
                  </a:lnTo>
                  <a:close/>
                </a:path>
                <a:path w="111759" h="109219">
                  <a:moveTo>
                    <a:pt x="95304" y="30452"/>
                  </a:moveTo>
                  <a:lnTo>
                    <a:pt x="95633" y="30668"/>
                  </a:lnTo>
                  <a:lnTo>
                    <a:pt x="95426" y="30474"/>
                  </a:lnTo>
                  <a:close/>
                </a:path>
                <a:path w="111759" h="109219">
                  <a:moveTo>
                    <a:pt x="2019" y="29591"/>
                  </a:moveTo>
                  <a:lnTo>
                    <a:pt x="1776" y="29591"/>
                  </a:lnTo>
                  <a:lnTo>
                    <a:pt x="1682" y="29845"/>
                  </a:lnTo>
                  <a:lnTo>
                    <a:pt x="1061" y="29972"/>
                  </a:lnTo>
                  <a:lnTo>
                    <a:pt x="1212" y="30606"/>
                  </a:lnTo>
                  <a:lnTo>
                    <a:pt x="1341" y="30225"/>
                  </a:lnTo>
                  <a:lnTo>
                    <a:pt x="1625" y="29972"/>
                  </a:lnTo>
                  <a:lnTo>
                    <a:pt x="1897" y="29972"/>
                  </a:lnTo>
                  <a:lnTo>
                    <a:pt x="2019" y="29591"/>
                  </a:lnTo>
                  <a:close/>
                </a:path>
                <a:path w="111759" h="109219">
                  <a:moveTo>
                    <a:pt x="95825" y="30225"/>
                  </a:moveTo>
                  <a:lnTo>
                    <a:pt x="95893" y="30452"/>
                  </a:lnTo>
                  <a:lnTo>
                    <a:pt x="96676" y="30606"/>
                  </a:lnTo>
                  <a:lnTo>
                    <a:pt x="95825" y="30225"/>
                  </a:lnTo>
                  <a:close/>
                </a:path>
                <a:path w="111759" h="109219">
                  <a:moveTo>
                    <a:pt x="91657" y="30479"/>
                  </a:moveTo>
                  <a:lnTo>
                    <a:pt x="91497" y="30479"/>
                  </a:lnTo>
                  <a:lnTo>
                    <a:pt x="91657" y="30479"/>
                  </a:lnTo>
                  <a:close/>
                </a:path>
                <a:path w="111759" h="109219">
                  <a:moveTo>
                    <a:pt x="86069" y="30225"/>
                  </a:moveTo>
                  <a:lnTo>
                    <a:pt x="85368" y="30225"/>
                  </a:lnTo>
                  <a:lnTo>
                    <a:pt x="85416" y="30479"/>
                  </a:lnTo>
                  <a:lnTo>
                    <a:pt x="85990" y="30352"/>
                  </a:lnTo>
                  <a:close/>
                </a:path>
                <a:path w="111759" h="109219">
                  <a:moveTo>
                    <a:pt x="91922" y="30352"/>
                  </a:moveTo>
                  <a:lnTo>
                    <a:pt x="91657" y="30479"/>
                  </a:lnTo>
                  <a:lnTo>
                    <a:pt x="92722" y="30479"/>
                  </a:lnTo>
                  <a:lnTo>
                    <a:pt x="91922" y="30352"/>
                  </a:lnTo>
                  <a:close/>
                </a:path>
                <a:path w="111759" h="109219">
                  <a:moveTo>
                    <a:pt x="95166" y="30361"/>
                  </a:moveTo>
                  <a:lnTo>
                    <a:pt x="95304" y="30452"/>
                  </a:lnTo>
                  <a:lnTo>
                    <a:pt x="95448" y="30478"/>
                  </a:lnTo>
                  <a:lnTo>
                    <a:pt x="95166" y="30361"/>
                  </a:lnTo>
                  <a:close/>
                </a:path>
                <a:path w="111759" h="109219">
                  <a:moveTo>
                    <a:pt x="95326" y="30352"/>
                  </a:moveTo>
                  <a:lnTo>
                    <a:pt x="95153" y="30352"/>
                  </a:lnTo>
                  <a:lnTo>
                    <a:pt x="95444" y="30474"/>
                  </a:lnTo>
                  <a:close/>
                </a:path>
                <a:path w="111759" h="109219">
                  <a:moveTo>
                    <a:pt x="95145" y="30352"/>
                  </a:moveTo>
                  <a:lnTo>
                    <a:pt x="94984" y="30352"/>
                  </a:lnTo>
                  <a:lnTo>
                    <a:pt x="95304" y="30452"/>
                  </a:lnTo>
                  <a:lnTo>
                    <a:pt x="95145" y="30352"/>
                  </a:lnTo>
                  <a:close/>
                </a:path>
                <a:path w="111759" h="109219">
                  <a:moveTo>
                    <a:pt x="94154" y="30225"/>
                  </a:moveTo>
                  <a:lnTo>
                    <a:pt x="94314" y="30275"/>
                  </a:lnTo>
                  <a:lnTo>
                    <a:pt x="94879" y="30376"/>
                  </a:lnTo>
                  <a:lnTo>
                    <a:pt x="95050" y="30352"/>
                  </a:lnTo>
                  <a:lnTo>
                    <a:pt x="94154" y="30225"/>
                  </a:lnTo>
                  <a:close/>
                </a:path>
                <a:path w="111759" h="109219">
                  <a:moveTo>
                    <a:pt x="58758" y="30241"/>
                  </a:moveTo>
                  <a:lnTo>
                    <a:pt x="58916" y="30370"/>
                  </a:lnTo>
                  <a:lnTo>
                    <a:pt x="58758" y="30241"/>
                  </a:lnTo>
                  <a:close/>
                </a:path>
                <a:path w="111759" h="109219">
                  <a:moveTo>
                    <a:pt x="93995" y="29591"/>
                  </a:moveTo>
                  <a:lnTo>
                    <a:pt x="94519" y="30099"/>
                  </a:lnTo>
                  <a:lnTo>
                    <a:pt x="95145" y="30352"/>
                  </a:lnTo>
                  <a:lnTo>
                    <a:pt x="93995" y="29591"/>
                  </a:lnTo>
                  <a:close/>
                </a:path>
                <a:path w="111759" h="109219">
                  <a:moveTo>
                    <a:pt x="58952" y="30099"/>
                  </a:moveTo>
                  <a:lnTo>
                    <a:pt x="58435" y="30099"/>
                  </a:lnTo>
                  <a:lnTo>
                    <a:pt x="58758" y="30241"/>
                  </a:lnTo>
                  <a:lnTo>
                    <a:pt x="59183" y="30225"/>
                  </a:lnTo>
                  <a:lnTo>
                    <a:pt x="58952" y="30099"/>
                  </a:lnTo>
                  <a:close/>
                </a:path>
                <a:path w="111759" h="109219">
                  <a:moveTo>
                    <a:pt x="85680" y="29972"/>
                  </a:moveTo>
                  <a:lnTo>
                    <a:pt x="85758" y="30225"/>
                  </a:lnTo>
                  <a:lnTo>
                    <a:pt x="86128" y="30225"/>
                  </a:lnTo>
                  <a:lnTo>
                    <a:pt x="85680" y="29972"/>
                  </a:lnTo>
                  <a:close/>
                </a:path>
                <a:path w="111759" h="109219">
                  <a:moveTo>
                    <a:pt x="93323" y="30099"/>
                  </a:moveTo>
                  <a:lnTo>
                    <a:pt x="94035" y="30225"/>
                  </a:lnTo>
                  <a:lnTo>
                    <a:pt x="93323" y="30099"/>
                  </a:lnTo>
                  <a:close/>
                </a:path>
                <a:path w="111759" h="109219">
                  <a:moveTo>
                    <a:pt x="3028" y="27686"/>
                  </a:moveTo>
                  <a:lnTo>
                    <a:pt x="2556" y="28448"/>
                  </a:lnTo>
                  <a:lnTo>
                    <a:pt x="2432" y="29083"/>
                  </a:lnTo>
                  <a:lnTo>
                    <a:pt x="2141" y="29162"/>
                  </a:lnTo>
                  <a:lnTo>
                    <a:pt x="2066" y="29307"/>
                  </a:lnTo>
                  <a:lnTo>
                    <a:pt x="2109" y="29591"/>
                  </a:lnTo>
                  <a:lnTo>
                    <a:pt x="1985" y="30099"/>
                  </a:lnTo>
                  <a:lnTo>
                    <a:pt x="2245" y="30099"/>
                  </a:lnTo>
                  <a:lnTo>
                    <a:pt x="2369" y="29591"/>
                  </a:lnTo>
                  <a:lnTo>
                    <a:pt x="2604" y="29003"/>
                  </a:lnTo>
                  <a:lnTo>
                    <a:pt x="2724" y="28756"/>
                  </a:lnTo>
                  <a:lnTo>
                    <a:pt x="3107" y="28194"/>
                  </a:lnTo>
                  <a:lnTo>
                    <a:pt x="3412" y="28194"/>
                  </a:lnTo>
                  <a:lnTo>
                    <a:pt x="3028" y="27686"/>
                  </a:lnTo>
                  <a:close/>
                </a:path>
                <a:path w="111759" h="109219">
                  <a:moveTo>
                    <a:pt x="6191" y="29718"/>
                  </a:moveTo>
                  <a:lnTo>
                    <a:pt x="5749" y="29972"/>
                  </a:lnTo>
                  <a:lnTo>
                    <a:pt x="6059" y="29972"/>
                  </a:lnTo>
                  <a:lnTo>
                    <a:pt x="6191" y="29718"/>
                  </a:lnTo>
                  <a:close/>
                </a:path>
                <a:path w="111759" h="109219">
                  <a:moveTo>
                    <a:pt x="1870" y="29337"/>
                  </a:moveTo>
                  <a:lnTo>
                    <a:pt x="1776" y="29591"/>
                  </a:lnTo>
                  <a:lnTo>
                    <a:pt x="1870" y="29337"/>
                  </a:lnTo>
                  <a:close/>
                </a:path>
                <a:path w="111759" h="109219">
                  <a:moveTo>
                    <a:pt x="5720" y="27304"/>
                  </a:moveTo>
                  <a:lnTo>
                    <a:pt x="5304" y="27304"/>
                  </a:lnTo>
                  <a:lnTo>
                    <a:pt x="5059" y="28067"/>
                  </a:lnTo>
                  <a:lnTo>
                    <a:pt x="4835" y="29033"/>
                  </a:lnTo>
                  <a:lnTo>
                    <a:pt x="4715" y="29464"/>
                  </a:lnTo>
                  <a:lnTo>
                    <a:pt x="4326" y="29591"/>
                  </a:lnTo>
                  <a:lnTo>
                    <a:pt x="4947" y="29591"/>
                  </a:lnTo>
                  <a:lnTo>
                    <a:pt x="5085" y="28448"/>
                  </a:lnTo>
                  <a:lnTo>
                    <a:pt x="5720" y="27304"/>
                  </a:lnTo>
                  <a:close/>
                </a:path>
                <a:path w="111759" h="109219">
                  <a:moveTo>
                    <a:pt x="7064" y="27559"/>
                  </a:moveTo>
                  <a:lnTo>
                    <a:pt x="6207" y="27559"/>
                  </a:lnTo>
                  <a:lnTo>
                    <a:pt x="6347" y="27813"/>
                  </a:lnTo>
                  <a:lnTo>
                    <a:pt x="6612" y="27813"/>
                  </a:lnTo>
                  <a:lnTo>
                    <a:pt x="6367" y="28067"/>
                  </a:lnTo>
                  <a:lnTo>
                    <a:pt x="6360" y="28701"/>
                  </a:lnTo>
                  <a:lnTo>
                    <a:pt x="6213" y="28756"/>
                  </a:lnTo>
                  <a:lnTo>
                    <a:pt x="5709" y="29591"/>
                  </a:lnTo>
                  <a:lnTo>
                    <a:pt x="5966" y="29591"/>
                  </a:lnTo>
                  <a:lnTo>
                    <a:pt x="6414" y="28701"/>
                  </a:lnTo>
                  <a:lnTo>
                    <a:pt x="6634" y="28701"/>
                  </a:lnTo>
                  <a:lnTo>
                    <a:pt x="6964" y="28067"/>
                  </a:lnTo>
                  <a:lnTo>
                    <a:pt x="6709" y="28067"/>
                  </a:lnTo>
                  <a:lnTo>
                    <a:pt x="7064" y="27559"/>
                  </a:lnTo>
                  <a:close/>
                </a:path>
                <a:path w="111759" h="109219">
                  <a:moveTo>
                    <a:pt x="54793" y="25780"/>
                  </a:moveTo>
                  <a:lnTo>
                    <a:pt x="50590" y="25780"/>
                  </a:lnTo>
                  <a:lnTo>
                    <a:pt x="51178" y="26924"/>
                  </a:lnTo>
                  <a:lnTo>
                    <a:pt x="50466" y="27177"/>
                  </a:lnTo>
                  <a:lnTo>
                    <a:pt x="51871" y="28067"/>
                  </a:lnTo>
                  <a:lnTo>
                    <a:pt x="52383" y="29591"/>
                  </a:lnTo>
                  <a:lnTo>
                    <a:pt x="52616" y="29210"/>
                  </a:lnTo>
                  <a:lnTo>
                    <a:pt x="57458" y="29210"/>
                  </a:lnTo>
                  <a:lnTo>
                    <a:pt x="55888" y="27431"/>
                  </a:lnTo>
                  <a:lnTo>
                    <a:pt x="55769" y="26731"/>
                  </a:lnTo>
                  <a:lnTo>
                    <a:pt x="55668" y="26543"/>
                  </a:lnTo>
                  <a:lnTo>
                    <a:pt x="54793" y="25780"/>
                  </a:lnTo>
                  <a:close/>
                </a:path>
                <a:path w="111759" h="109219">
                  <a:moveTo>
                    <a:pt x="4552" y="29083"/>
                  </a:moveTo>
                  <a:lnTo>
                    <a:pt x="4368" y="29162"/>
                  </a:lnTo>
                  <a:lnTo>
                    <a:pt x="4329" y="29563"/>
                  </a:lnTo>
                  <a:lnTo>
                    <a:pt x="4552" y="29083"/>
                  </a:lnTo>
                  <a:close/>
                </a:path>
                <a:path w="111759" h="109219">
                  <a:moveTo>
                    <a:pt x="3412" y="28194"/>
                  </a:moveTo>
                  <a:lnTo>
                    <a:pt x="3107" y="28194"/>
                  </a:lnTo>
                  <a:lnTo>
                    <a:pt x="2697" y="29464"/>
                  </a:lnTo>
                  <a:lnTo>
                    <a:pt x="3157" y="28701"/>
                  </a:lnTo>
                  <a:lnTo>
                    <a:pt x="3390" y="28448"/>
                  </a:lnTo>
                  <a:lnTo>
                    <a:pt x="3412" y="28194"/>
                  </a:lnTo>
                  <a:close/>
                </a:path>
                <a:path w="111759" h="109219">
                  <a:moveTo>
                    <a:pt x="4127" y="29033"/>
                  </a:moveTo>
                  <a:lnTo>
                    <a:pt x="3962" y="29337"/>
                  </a:lnTo>
                  <a:lnTo>
                    <a:pt x="4082" y="29162"/>
                  </a:lnTo>
                  <a:lnTo>
                    <a:pt x="4127" y="29033"/>
                  </a:lnTo>
                  <a:close/>
                </a:path>
                <a:path w="111759" h="109219">
                  <a:moveTo>
                    <a:pt x="4208" y="28885"/>
                  </a:moveTo>
                  <a:lnTo>
                    <a:pt x="4031" y="29307"/>
                  </a:lnTo>
                  <a:lnTo>
                    <a:pt x="4257" y="29210"/>
                  </a:lnTo>
                  <a:lnTo>
                    <a:pt x="4208" y="28885"/>
                  </a:lnTo>
                  <a:close/>
                </a:path>
                <a:path w="111759" h="109219">
                  <a:moveTo>
                    <a:pt x="5459" y="28828"/>
                  </a:moveTo>
                  <a:lnTo>
                    <a:pt x="5252" y="29210"/>
                  </a:lnTo>
                  <a:lnTo>
                    <a:pt x="5414" y="29083"/>
                  </a:lnTo>
                  <a:lnTo>
                    <a:pt x="5459" y="28828"/>
                  </a:lnTo>
                  <a:close/>
                </a:path>
                <a:path w="111759" h="109219">
                  <a:moveTo>
                    <a:pt x="5480" y="29003"/>
                  </a:moveTo>
                  <a:lnTo>
                    <a:pt x="5309" y="29210"/>
                  </a:lnTo>
                  <a:lnTo>
                    <a:pt x="5480" y="29003"/>
                  </a:lnTo>
                  <a:close/>
                </a:path>
                <a:path w="111759" h="109219">
                  <a:moveTo>
                    <a:pt x="4485" y="27940"/>
                  </a:moveTo>
                  <a:lnTo>
                    <a:pt x="4258" y="29209"/>
                  </a:lnTo>
                  <a:lnTo>
                    <a:pt x="4383" y="29003"/>
                  </a:lnTo>
                  <a:lnTo>
                    <a:pt x="4485" y="27940"/>
                  </a:lnTo>
                  <a:close/>
                </a:path>
                <a:path w="111759" h="109219">
                  <a:moveTo>
                    <a:pt x="6150" y="28194"/>
                  </a:moveTo>
                  <a:lnTo>
                    <a:pt x="5578" y="28885"/>
                  </a:lnTo>
                  <a:lnTo>
                    <a:pt x="5478" y="29118"/>
                  </a:lnTo>
                  <a:lnTo>
                    <a:pt x="5908" y="28885"/>
                  </a:lnTo>
                  <a:lnTo>
                    <a:pt x="6013" y="28575"/>
                  </a:lnTo>
                  <a:lnTo>
                    <a:pt x="6150" y="28194"/>
                  </a:lnTo>
                  <a:close/>
                </a:path>
                <a:path w="111759" h="109219">
                  <a:moveTo>
                    <a:pt x="6634" y="28701"/>
                  </a:moveTo>
                  <a:lnTo>
                    <a:pt x="6499" y="28701"/>
                  </a:lnTo>
                  <a:lnTo>
                    <a:pt x="6436" y="29083"/>
                  </a:lnTo>
                  <a:lnTo>
                    <a:pt x="6634" y="28701"/>
                  </a:lnTo>
                  <a:close/>
                </a:path>
                <a:path w="111759" h="109219">
                  <a:moveTo>
                    <a:pt x="6245" y="28701"/>
                  </a:moveTo>
                  <a:lnTo>
                    <a:pt x="6015" y="28826"/>
                  </a:lnTo>
                  <a:lnTo>
                    <a:pt x="6213" y="28756"/>
                  </a:lnTo>
                  <a:close/>
                </a:path>
                <a:path w="111759" h="109219">
                  <a:moveTo>
                    <a:pt x="6972" y="26416"/>
                  </a:moveTo>
                  <a:lnTo>
                    <a:pt x="5461" y="28321"/>
                  </a:lnTo>
                  <a:lnTo>
                    <a:pt x="6136" y="27813"/>
                  </a:lnTo>
                  <a:lnTo>
                    <a:pt x="6207" y="27559"/>
                  </a:lnTo>
                  <a:lnTo>
                    <a:pt x="7064" y="27559"/>
                  </a:lnTo>
                  <a:lnTo>
                    <a:pt x="7152" y="27431"/>
                  </a:lnTo>
                  <a:lnTo>
                    <a:pt x="6624" y="27431"/>
                  </a:lnTo>
                  <a:lnTo>
                    <a:pt x="6711" y="27177"/>
                  </a:lnTo>
                  <a:lnTo>
                    <a:pt x="6790" y="26797"/>
                  </a:lnTo>
                  <a:lnTo>
                    <a:pt x="6972" y="26416"/>
                  </a:lnTo>
                  <a:close/>
                </a:path>
                <a:path w="111759" h="109219">
                  <a:moveTo>
                    <a:pt x="5790" y="27177"/>
                  </a:moveTo>
                  <a:lnTo>
                    <a:pt x="5289" y="27177"/>
                  </a:lnTo>
                  <a:lnTo>
                    <a:pt x="4725" y="28194"/>
                  </a:lnTo>
                  <a:lnTo>
                    <a:pt x="5304" y="27304"/>
                  </a:lnTo>
                  <a:lnTo>
                    <a:pt x="5720" y="27304"/>
                  </a:lnTo>
                  <a:close/>
                </a:path>
                <a:path w="111759" h="109219">
                  <a:moveTo>
                    <a:pt x="7030" y="27940"/>
                  </a:moveTo>
                  <a:lnTo>
                    <a:pt x="6709" y="28067"/>
                  </a:lnTo>
                  <a:lnTo>
                    <a:pt x="6964" y="28067"/>
                  </a:lnTo>
                  <a:close/>
                </a:path>
                <a:path w="111759" h="109219">
                  <a:moveTo>
                    <a:pt x="3844" y="26416"/>
                  </a:moveTo>
                  <a:lnTo>
                    <a:pt x="3378" y="27304"/>
                  </a:lnTo>
                  <a:lnTo>
                    <a:pt x="3387" y="27940"/>
                  </a:lnTo>
                  <a:lnTo>
                    <a:pt x="3763" y="27304"/>
                  </a:lnTo>
                  <a:lnTo>
                    <a:pt x="3844" y="26416"/>
                  </a:lnTo>
                  <a:close/>
                </a:path>
                <a:path w="111759" h="109219">
                  <a:moveTo>
                    <a:pt x="3512" y="26035"/>
                  </a:moveTo>
                  <a:lnTo>
                    <a:pt x="3324" y="26035"/>
                  </a:lnTo>
                  <a:lnTo>
                    <a:pt x="2950" y="27304"/>
                  </a:lnTo>
                  <a:lnTo>
                    <a:pt x="2851" y="27813"/>
                  </a:lnTo>
                  <a:lnTo>
                    <a:pt x="3135" y="27431"/>
                  </a:lnTo>
                  <a:lnTo>
                    <a:pt x="3364" y="27050"/>
                  </a:lnTo>
                  <a:lnTo>
                    <a:pt x="3196" y="27050"/>
                  </a:lnTo>
                  <a:lnTo>
                    <a:pt x="3512" y="26035"/>
                  </a:lnTo>
                  <a:close/>
                </a:path>
                <a:path w="111759" h="109219">
                  <a:moveTo>
                    <a:pt x="6479" y="25526"/>
                  </a:moveTo>
                  <a:lnTo>
                    <a:pt x="6174" y="25780"/>
                  </a:lnTo>
                  <a:lnTo>
                    <a:pt x="5750" y="26670"/>
                  </a:lnTo>
                  <a:lnTo>
                    <a:pt x="5217" y="26924"/>
                  </a:lnTo>
                  <a:lnTo>
                    <a:pt x="4904" y="27431"/>
                  </a:lnTo>
                  <a:lnTo>
                    <a:pt x="5289" y="27177"/>
                  </a:lnTo>
                  <a:lnTo>
                    <a:pt x="5790" y="27177"/>
                  </a:lnTo>
                  <a:lnTo>
                    <a:pt x="6073" y="26670"/>
                  </a:lnTo>
                  <a:lnTo>
                    <a:pt x="6479" y="25526"/>
                  </a:lnTo>
                  <a:close/>
                </a:path>
                <a:path w="111759" h="109219">
                  <a:moveTo>
                    <a:pt x="7684" y="26670"/>
                  </a:moveTo>
                  <a:lnTo>
                    <a:pt x="7216" y="26670"/>
                  </a:lnTo>
                  <a:lnTo>
                    <a:pt x="7023" y="27050"/>
                  </a:lnTo>
                  <a:lnTo>
                    <a:pt x="6789" y="27050"/>
                  </a:lnTo>
                  <a:lnTo>
                    <a:pt x="6624" y="27431"/>
                  </a:lnTo>
                  <a:lnTo>
                    <a:pt x="7152" y="27431"/>
                  </a:lnTo>
                  <a:lnTo>
                    <a:pt x="7684" y="26670"/>
                  </a:lnTo>
                  <a:close/>
                </a:path>
                <a:path w="111759" h="109219">
                  <a:moveTo>
                    <a:pt x="3456" y="25780"/>
                  </a:moveTo>
                  <a:lnTo>
                    <a:pt x="2950" y="26670"/>
                  </a:lnTo>
                  <a:lnTo>
                    <a:pt x="2634" y="26864"/>
                  </a:lnTo>
                  <a:lnTo>
                    <a:pt x="2581" y="27050"/>
                  </a:lnTo>
                  <a:lnTo>
                    <a:pt x="2669" y="27304"/>
                  </a:lnTo>
                  <a:lnTo>
                    <a:pt x="3324" y="26035"/>
                  </a:lnTo>
                  <a:lnTo>
                    <a:pt x="3512" y="26035"/>
                  </a:lnTo>
                  <a:lnTo>
                    <a:pt x="3456" y="25780"/>
                  </a:lnTo>
                  <a:close/>
                </a:path>
                <a:path w="111759" h="109219">
                  <a:moveTo>
                    <a:pt x="3860" y="26035"/>
                  </a:moveTo>
                  <a:lnTo>
                    <a:pt x="3196" y="27050"/>
                  </a:lnTo>
                  <a:lnTo>
                    <a:pt x="3364" y="27050"/>
                  </a:lnTo>
                  <a:lnTo>
                    <a:pt x="3478" y="26797"/>
                  </a:lnTo>
                  <a:lnTo>
                    <a:pt x="3809" y="26416"/>
                  </a:lnTo>
                  <a:lnTo>
                    <a:pt x="3860" y="26035"/>
                  </a:lnTo>
                  <a:close/>
                </a:path>
                <a:path w="111759" h="109219">
                  <a:moveTo>
                    <a:pt x="7076" y="26543"/>
                  </a:moveTo>
                  <a:lnTo>
                    <a:pt x="6864" y="26731"/>
                  </a:lnTo>
                  <a:lnTo>
                    <a:pt x="6789" y="27050"/>
                  </a:lnTo>
                  <a:lnTo>
                    <a:pt x="7076" y="26543"/>
                  </a:lnTo>
                  <a:close/>
                </a:path>
                <a:path w="111759" h="109219">
                  <a:moveTo>
                    <a:pt x="7955" y="25400"/>
                  </a:moveTo>
                  <a:lnTo>
                    <a:pt x="7537" y="26035"/>
                  </a:lnTo>
                  <a:lnTo>
                    <a:pt x="7216" y="26670"/>
                  </a:lnTo>
                  <a:lnTo>
                    <a:pt x="7738" y="26035"/>
                  </a:lnTo>
                  <a:lnTo>
                    <a:pt x="7827" y="25780"/>
                  </a:lnTo>
                  <a:lnTo>
                    <a:pt x="7945" y="25526"/>
                  </a:lnTo>
                  <a:close/>
                </a:path>
                <a:path w="111759" h="109219">
                  <a:moveTo>
                    <a:pt x="7259" y="25526"/>
                  </a:moveTo>
                  <a:lnTo>
                    <a:pt x="6880" y="25526"/>
                  </a:lnTo>
                  <a:lnTo>
                    <a:pt x="6663" y="26035"/>
                  </a:lnTo>
                  <a:lnTo>
                    <a:pt x="6063" y="26543"/>
                  </a:lnTo>
                  <a:lnTo>
                    <a:pt x="6214" y="26416"/>
                  </a:lnTo>
                  <a:lnTo>
                    <a:pt x="7234" y="25667"/>
                  </a:lnTo>
                  <a:lnTo>
                    <a:pt x="7259" y="25526"/>
                  </a:lnTo>
                  <a:close/>
                </a:path>
                <a:path w="111759" h="109219">
                  <a:moveTo>
                    <a:pt x="55463" y="26162"/>
                  </a:moveTo>
                  <a:lnTo>
                    <a:pt x="55544" y="26543"/>
                  </a:lnTo>
                  <a:lnTo>
                    <a:pt x="55463" y="26162"/>
                  </a:lnTo>
                  <a:close/>
                </a:path>
                <a:path w="111759" h="109219">
                  <a:moveTo>
                    <a:pt x="9028" y="24206"/>
                  </a:moveTo>
                  <a:lnTo>
                    <a:pt x="8710" y="24511"/>
                  </a:lnTo>
                  <a:lnTo>
                    <a:pt x="9034" y="24511"/>
                  </a:lnTo>
                  <a:lnTo>
                    <a:pt x="7947" y="25653"/>
                  </a:lnTo>
                  <a:lnTo>
                    <a:pt x="7933" y="26289"/>
                  </a:lnTo>
                  <a:lnTo>
                    <a:pt x="8395" y="25780"/>
                  </a:lnTo>
                  <a:lnTo>
                    <a:pt x="8821" y="25400"/>
                  </a:lnTo>
                  <a:lnTo>
                    <a:pt x="9408" y="24765"/>
                  </a:lnTo>
                  <a:lnTo>
                    <a:pt x="9210" y="24765"/>
                  </a:lnTo>
                  <a:lnTo>
                    <a:pt x="9129" y="24384"/>
                  </a:lnTo>
                  <a:lnTo>
                    <a:pt x="9028" y="24206"/>
                  </a:lnTo>
                  <a:close/>
                </a:path>
                <a:path w="111759" h="109219">
                  <a:moveTo>
                    <a:pt x="49279" y="23875"/>
                  </a:moveTo>
                  <a:lnTo>
                    <a:pt x="49871" y="25400"/>
                  </a:lnTo>
                  <a:lnTo>
                    <a:pt x="50366" y="26289"/>
                  </a:lnTo>
                  <a:lnTo>
                    <a:pt x="50590" y="25780"/>
                  </a:lnTo>
                  <a:lnTo>
                    <a:pt x="54793" y="25780"/>
                  </a:lnTo>
                  <a:lnTo>
                    <a:pt x="54514" y="25400"/>
                  </a:lnTo>
                  <a:lnTo>
                    <a:pt x="54625" y="24845"/>
                  </a:lnTo>
                  <a:lnTo>
                    <a:pt x="54686" y="24384"/>
                  </a:lnTo>
                  <a:lnTo>
                    <a:pt x="49717" y="24384"/>
                  </a:lnTo>
                  <a:lnTo>
                    <a:pt x="49279" y="23875"/>
                  </a:lnTo>
                  <a:close/>
                </a:path>
                <a:path w="111759" h="109219">
                  <a:moveTo>
                    <a:pt x="7294" y="24845"/>
                  </a:moveTo>
                  <a:lnTo>
                    <a:pt x="6535" y="25526"/>
                  </a:lnTo>
                  <a:lnTo>
                    <a:pt x="6490" y="26035"/>
                  </a:lnTo>
                  <a:lnTo>
                    <a:pt x="6880" y="25526"/>
                  </a:lnTo>
                  <a:lnTo>
                    <a:pt x="7259" y="25526"/>
                  </a:lnTo>
                  <a:lnTo>
                    <a:pt x="7294" y="24845"/>
                  </a:lnTo>
                  <a:close/>
                </a:path>
                <a:path w="111759" h="109219">
                  <a:moveTo>
                    <a:pt x="6377" y="25400"/>
                  </a:moveTo>
                  <a:lnTo>
                    <a:pt x="6134" y="25796"/>
                  </a:lnTo>
                  <a:lnTo>
                    <a:pt x="6377" y="25400"/>
                  </a:lnTo>
                  <a:close/>
                </a:path>
                <a:path w="111759" h="109219">
                  <a:moveTo>
                    <a:pt x="7907" y="23875"/>
                  </a:moveTo>
                  <a:lnTo>
                    <a:pt x="5792" y="25653"/>
                  </a:lnTo>
                  <a:lnTo>
                    <a:pt x="6850" y="25019"/>
                  </a:lnTo>
                  <a:lnTo>
                    <a:pt x="7426" y="24256"/>
                  </a:lnTo>
                  <a:lnTo>
                    <a:pt x="7907" y="23875"/>
                  </a:lnTo>
                  <a:close/>
                </a:path>
                <a:path w="111759" h="109219">
                  <a:moveTo>
                    <a:pt x="9578" y="23241"/>
                  </a:moveTo>
                  <a:lnTo>
                    <a:pt x="8807" y="24256"/>
                  </a:lnTo>
                  <a:lnTo>
                    <a:pt x="8162" y="24892"/>
                  </a:lnTo>
                  <a:lnTo>
                    <a:pt x="9034" y="24511"/>
                  </a:lnTo>
                  <a:lnTo>
                    <a:pt x="8710" y="24511"/>
                  </a:lnTo>
                  <a:lnTo>
                    <a:pt x="8985" y="24129"/>
                  </a:lnTo>
                  <a:lnTo>
                    <a:pt x="9687" y="23573"/>
                  </a:lnTo>
                  <a:lnTo>
                    <a:pt x="9578" y="23241"/>
                  </a:lnTo>
                  <a:close/>
                </a:path>
                <a:path w="111759" h="109219">
                  <a:moveTo>
                    <a:pt x="7791" y="24501"/>
                  </a:moveTo>
                  <a:lnTo>
                    <a:pt x="7298" y="24765"/>
                  </a:lnTo>
                  <a:lnTo>
                    <a:pt x="7791" y="24501"/>
                  </a:lnTo>
                  <a:close/>
                </a:path>
                <a:path w="111759" h="109219">
                  <a:moveTo>
                    <a:pt x="10012" y="23622"/>
                  </a:moveTo>
                  <a:lnTo>
                    <a:pt x="9456" y="24206"/>
                  </a:lnTo>
                  <a:lnTo>
                    <a:pt x="9374" y="24530"/>
                  </a:lnTo>
                  <a:lnTo>
                    <a:pt x="10012" y="23622"/>
                  </a:lnTo>
                  <a:close/>
                </a:path>
                <a:path w="111759" h="109219">
                  <a:moveTo>
                    <a:pt x="8985" y="24129"/>
                  </a:moveTo>
                  <a:lnTo>
                    <a:pt x="8710" y="24511"/>
                  </a:lnTo>
                  <a:lnTo>
                    <a:pt x="8975" y="24256"/>
                  </a:lnTo>
                  <a:close/>
                </a:path>
                <a:path w="111759" h="109219">
                  <a:moveTo>
                    <a:pt x="8772" y="23875"/>
                  </a:moveTo>
                  <a:lnTo>
                    <a:pt x="7907" y="23875"/>
                  </a:lnTo>
                  <a:lnTo>
                    <a:pt x="7791" y="24501"/>
                  </a:lnTo>
                  <a:lnTo>
                    <a:pt x="8724" y="24002"/>
                  </a:lnTo>
                  <a:close/>
                </a:path>
                <a:path w="111759" h="109219">
                  <a:moveTo>
                    <a:pt x="53590" y="22478"/>
                  </a:moveTo>
                  <a:lnTo>
                    <a:pt x="48654" y="22478"/>
                  </a:lnTo>
                  <a:lnTo>
                    <a:pt x="49717" y="24384"/>
                  </a:lnTo>
                  <a:lnTo>
                    <a:pt x="54686" y="24384"/>
                  </a:lnTo>
                  <a:lnTo>
                    <a:pt x="54788" y="23662"/>
                  </a:lnTo>
                  <a:lnTo>
                    <a:pt x="54119" y="23622"/>
                  </a:lnTo>
                  <a:lnTo>
                    <a:pt x="53602" y="22860"/>
                  </a:lnTo>
                  <a:lnTo>
                    <a:pt x="53590" y="22478"/>
                  </a:lnTo>
                  <a:close/>
                </a:path>
                <a:path w="111759" h="109219">
                  <a:moveTo>
                    <a:pt x="9107" y="24129"/>
                  </a:moveTo>
                  <a:close/>
                </a:path>
                <a:path w="111759" h="109219">
                  <a:moveTo>
                    <a:pt x="7891" y="23368"/>
                  </a:moveTo>
                  <a:lnTo>
                    <a:pt x="7609" y="23749"/>
                  </a:lnTo>
                  <a:lnTo>
                    <a:pt x="7200" y="24129"/>
                  </a:lnTo>
                  <a:lnTo>
                    <a:pt x="7853" y="23875"/>
                  </a:lnTo>
                  <a:lnTo>
                    <a:pt x="8772" y="23875"/>
                  </a:lnTo>
                  <a:lnTo>
                    <a:pt x="8035" y="23749"/>
                  </a:lnTo>
                  <a:lnTo>
                    <a:pt x="7891" y="23368"/>
                  </a:lnTo>
                  <a:close/>
                </a:path>
                <a:path w="111759" h="109219">
                  <a:moveTo>
                    <a:pt x="9485" y="22733"/>
                  </a:moveTo>
                  <a:lnTo>
                    <a:pt x="9105" y="22733"/>
                  </a:lnTo>
                  <a:lnTo>
                    <a:pt x="8876" y="22987"/>
                  </a:lnTo>
                  <a:lnTo>
                    <a:pt x="8035" y="23749"/>
                  </a:lnTo>
                  <a:lnTo>
                    <a:pt x="8760" y="23749"/>
                  </a:lnTo>
                  <a:lnTo>
                    <a:pt x="8885" y="23573"/>
                  </a:lnTo>
                  <a:lnTo>
                    <a:pt x="9152" y="22860"/>
                  </a:lnTo>
                  <a:lnTo>
                    <a:pt x="9485" y="22733"/>
                  </a:lnTo>
                  <a:close/>
                </a:path>
                <a:path w="111759" h="109219">
                  <a:moveTo>
                    <a:pt x="8852" y="23662"/>
                  </a:moveTo>
                  <a:close/>
                </a:path>
                <a:path w="111759" h="109219">
                  <a:moveTo>
                    <a:pt x="9606" y="22478"/>
                  </a:moveTo>
                  <a:lnTo>
                    <a:pt x="9203" y="22733"/>
                  </a:lnTo>
                  <a:lnTo>
                    <a:pt x="9485" y="22733"/>
                  </a:lnTo>
                  <a:lnTo>
                    <a:pt x="8941" y="23495"/>
                  </a:lnTo>
                  <a:lnTo>
                    <a:pt x="8852" y="23662"/>
                  </a:lnTo>
                  <a:lnTo>
                    <a:pt x="9436" y="23114"/>
                  </a:lnTo>
                  <a:lnTo>
                    <a:pt x="9606" y="22478"/>
                  </a:lnTo>
                  <a:close/>
                </a:path>
                <a:path w="111759" h="109219">
                  <a:moveTo>
                    <a:pt x="54542" y="23495"/>
                  </a:moveTo>
                  <a:lnTo>
                    <a:pt x="54843" y="23622"/>
                  </a:lnTo>
                  <a:lnTo>
                    <a:pt x="54542" y="23495"/>
                  </a:lnTo>
                  <a:close/>
                </a:path>
                <a:path w="111759" h="109219">
                  <a:moveTo>
                    <a:pt x="11061" y="21971"/>
                  </a:moveTo>
                  <a:lnTo>
                    <a:pt x="10632" y="22478"/>
                  </a:lnTo>
                  <a:lnTo>
                    <a:pt x="10538" y="22733"/>
                  </a:lnTo>
                  <a:lnTo>
                    <a:pt x="10321" y="23495"/>
                  </a:lnTo>
                  <a:lnTo>
                    <a:pt x="10943" y="22733"/>
                  </a:lnTo>
                  <a:lnTo>
                    <a:pt x="11270" y="22606"/>
                  </a:lnTo>
                  <a:lnTo>
                    <a:pt x="11392" y="22419"/>
                  </a:lnTo>
                  <a:lnTo>
                    <a:pt x="11120" y="22351"/>
                  </a:lnTo>
                  <a:lnTo>
                    <a:pt x="11061" y="21971"/>
                  </a:lnTo>
                  <a:close/>
                </a:path>
                <a:path w="111759" h="109219">
                  <a:moveTo>
                    <a:pt x="11332" y="22606"/>
                  </a:moveTo>
                  <a:lnTo>
                    <a:pt x="11146" y="22733"/>
                  </a:lnTo>
                  <a:lnTo>
                    <a:pt x="11080" y="22987"/>
                  </a:lnTo>
                  <a:lnTo>
                    <a:pt x="11342" y="22733"/>
                  </a:lnTo>
                  <a:close/>
                </a:path>
                <a:path w="111759" h="109219">
                  <a:moveTo>
                    <a:pt x="48224" y="21336"/>
                  </a:moveTo>
                  <a:lnTo>
                    <a:pt x="47933" y="21336"/>
                  </a:lnTo>
                  <a:lnTo>
                    <a:pt x="48439" y="22860"/>
                  </a:lnTo>
                  <a:lnTo>
                    <a:pt x="48654" y="22478"/>
                  </a:lnTo>
                  <a:lnTo>
                    <a:pt x="53590" y="22478"/>
                  </a:lnTo>
                  <a:lnTo>
                    <a:pt x="48761" y="22351"/>
                  </a:lnTo>
                  <a:lnTo>
                    <a:pt x="48426" y="21717"/>
                  </a:lnTo>
                  <a:lnTo>
                    <a:pt x="48224" y="21336"/>
                  </a:lnTo>
                  <a:close/>
                </a:path>
                <a:path w="111759" h="109219">
                  <a:moveTo>
                    <a:pt x="9388" y="22420"/>
                  </a:moveTo>
                  <a:lnTo>
                    <a:pt x="9105" y="22733"/>
                  </a:lnTo>
                  <a:lnTo>
                    <a:pt x="9388" y="22420"/>
                  </a:lnTo>
                  <a:close/>
                </a:path>
                <a:path w="111759" h="109219">
                  <a:moveTo>
                    <a:pt x="9622" y="22022"/>
                  </a:moveTo>
                  <a:lnTo>
                    <a:pt x="9220" y="22606"/>
                  </a:lnTo>
                  <a:lnTo>
                    <a:pt x="9428" y="22351"/>
                  </a:lnTo>
                  <a:lnTo>
                    <a:pt x="9622" y="22022"/>
                  </a:lnTo>
                  <a:close/>
                </a:path>
                <a:path w="111759" h="109219">
                  <a:moveTo>
                    <a:pt x="10133" y="20954"/>
                  </a:moveTo>
                  <a:lnTo>
                    <a:pt x="9154" y="21990"/>
                  </a:lnTo>
                  <a:lnTo>
                    <a:pt x="8893" y="22478"/>
                  </a:lnTo>
                  <a:lnTo>
                    <a:pt x="9500" y="22099"/>
                  </a:lnTo>
                  <a:lnTo>
                    <a:pt x="10133" y="20954"/>
                  </a:lnTo>
                  <a:close/>
                </a:path>
                <a:path w="111759" h="109219">
                  <a:moveTo>
                    <a:pt x="9675" y="21990"/>
                  </a:moveTo>
                  <a:lnTo>
                    <a:pt x="9388" y="22419"/>
                  </a:lnTo>
                  <a:lnTo>
                    <a:pt x="9679" y="22098"/>
                  </a:lnTo>
                  <a:close/>
                </a:path>
                <a:path w="111759" h="109219">
                  <a:moveTo>
                    <a:pt x="10369" y="21336"/>
                  </a:moveTo>
                  <a:lnTo>
                    <a:pt x="9909" y="21844"/>
                  </a:lnTo>
                  <a:lnTo>
                    <a:pt x="9827" y="22351"/>
                  </a:lnTo>
                  <a:lnTo>
                    <a:pt x="10140" y="22098"/>
                  </a:lnTo>
                  <a:lnTo>
                    <a:pt x="9994" y="22098"/>
                  </a:lnTo>
                  <a:lnTo>
                    <a:pt x="10076" y="21844"/>
                  </a:lnTo>
                  <a:lnTo>
                    <a:pt x="10318" y="21556"/>
                  </a:lnTo>
                  <a:lnTo>
                    <a:pt x="10369" y="21336"/>
                  </a:lnTo>
                  <a:close/>
                </a:path>
                <a:path w="111759" h="109219">
                  <a:moveTo>
                    <a:pt x="12381" y="21590"/>
                  </a:moveTo>
                  <a:lnTo>
                    <a:pt x="11918" y="21590"/>
                  </a:lnTo>
                  <a:lnTo>
                    <a:pt x="11393" y="22225"/>
                  </a:lnTo>
                  <a:lnTo>
                    <a:pt x="11120" y="22351"/>
                  </a:lnTo>
                  <a:lnTo>
                    <a:pt x="11473" y="22351"/>
                  </a:lnTo>
                  <a:lnTo>
                    <a:pt x="12381" y="21590"/>
                  </a:lnTo>
                  <a:close/>
                </a:path>
                <a:path w="111759" h="109219">
                  <a:moveTo>
                    <a:pt x="52648" y="21336"/>
                  </a:moveTo>
                  <a:lnTo>
                    <a:pt x="48538" y="21336"/>
                  </a:lnTo>
                  <a:lnTo>
                    <a:pt x="48641" y="21590"/>
                  </a:lnTo>
                  <a:lnTo>
                    <a:pt x="48761" y="22351"/>
                  </a:lnTo>
                  <a:lnTo>
                    <a:pt x="53627" y="22351"/>
                  </a:lnTo>
                  <a:lnTo>
                    <a:pt x="53520" y="21971"/>
                  </a:lnTo>
                  <a:lnTo>
                    <a:pt x="52979" y="21590"/>
                  </a:lnTo>
                  <a:lnTo>
                    <a:pt x="53223" y="21590"/>
                  </a:lnTo>
                  <a:lnTo>
                    <a:pt x="52689" y="21463"/>
                  </a:lnTo>
                  <a:close/>
                </a:path>
                <a:path w="111759" h="109219">
                  <a:moveTo>
                    <a:pt x="10056" y="22038"/>
                  </a:moveTo>
                  <a:close/>
                </a:path>
                <a:path w="111759" h="109219">
                  <a:moveTo>
                    <a:pt x="9908" y="21844"/>
                  </a:moveTo>
                  <a:lnTo>
                    <a:pt x="9705" y="21971"/>
                  </a:lnTo>
                  <a:lnTo>
                    <a:pt x="9908" y="21844"/>
                  </a:lnTo>
                  <a:close/>
                </a:path>
                <a:path w="111759" h="109219">
                  <a:moveTo>
                    <a:pt x="12131" y="19020"/>
                  </a:moveTo>
                  <a:lnTo>
                    <a:pt x="11109" y="19558"/>
                  </a:lnTo>
                  <a:lnTo>
                    <a:pt x="11381" y="19812"/>
                  </a:lnTo>
                  <a:lnTo>
                    <a:pt x="11420" y="20193"/>
                  </a:lnTo>
                  <a:lnTo>
                    <a:pt x="10089" y="21971"/>
                  </a:lnTo>
                  <a:lnTo>
                    <a:pt x="10789" y="21336"/>
                  </a:lnTo>
                  <a:lnTo>
                    <a:pt x="11540" y="20066"/>
                  </a:lnTo>
                  <a:lnTo>
                    <a:pt x="12686" y="19430"/>
                  </a:lnTo>
                  <a:lnTo>
                    <a:pt x="12411" y="19430"/>
                  </a:lnTo>
                  <a:lnTo>
                    <a:pt x="12470" y="19176"/>
                  </a:lnTo>
                  <a:lnTo>
                    <a:pt x="11995" y="19176"/>
                  </a:lnTo>
                  <a:lnTo>
                    <a:pt x="12131" y="19020"/>
                  </a:lnTo>
                  <a:close/>
                </a:path>
                <a:path w="111759" h="109219">
                  <a:moveTo>
                    <a:pt x="47734" y="21336"/>
                  </a:moveTo>
                  <a:lnTo>
                    <a:pt x="47636" y="21844"/>
                  </a:lnTo>
                  <a:lnTo>
                    <a:pt x="47985" y="21971"/>
                  </a:lnTo>
                  <a:lnTo>
                    <a:pt x="47734" y="21336"/>
                  </a:lnTo>
                  <a:close/>
                </a:path>
                <a:path w="111759" h="109219">
                  <a:moveTo>
                    <a:pt x="48341" y="21556"/>
                  </a:moveTo>
                  <a:close/>
                </a:path>
                <a:path w="111759" h="109219">
                  <a:moveTo>
                    <a:pt x="52285" y="20700"/>
                  </a:moveTo>
                  <a:lnTo>
                    <a:pt x="48361" y="20700"/>
                  </a:lnTo>
                  <a:lnTo>
                    <a:pt x="48341" y="21556"/>
                  </a:lnTo>
                  <a:lnTo>
                    <a:pt x="48538" y="21336"/>
                  </a:lnTo>
                  <a:lnTo>
                    <a:pt x="52648" y="21336"/>
                  </a:lnTo>
                  <a:lnTo>
                    <a:pt x="52485" y="20827"/>
                  </a:lnTo>
                  <a:lnTo>
                    <a:pt x="52332" y="20827"/>
                  </a:lnTo>
                  <a:close/>
                </a:path>
                <a:path w="111759" h="109219">
                  <a:moveTo>
                    <a:pt x="52981" y="20574"/>
                  </a:moveTo>
                  <a:lnTo>
                    <a:pt x="52795" y="20954"/>
                  </a:lnTo>
                  <a:lnTo>
                    <a:pt x="52689" y="21463"/>
                  </a:lnTo>
                  <a:lnTo>
                    <a:pt x="53186" y="21463"/>
                  </a:lnTo>
                  <a:lnTo>
                    <a:pt x="53074" y="21081"/>
                  </a:lnTo>
                  <a:lnTo>
                    <a:pt x="52981" y="20574"/>
                  </a:lnTo>
                  <a:close/>
                </a:path>
                <a:path w="111759" h="109219">
                  <a:moveTo>
                    <a:pt x="47692" y="21194"/>
                  </a:moveTo>
                  <a:lnTo>
                    <a:pt x="47680" y="21336"/>
                  </a:lnTo>
                  <a:lnTo>
                    <a:pt x="47692" y="21194"/>
                  </a:lnTo>
                  <a:close/>
                </a:path>
                <a:path w="111759" h="109219">
                  <a:moveTo>
                    <a:pt x="47889" y="20700"/>
                  </a:moveTo>
                  <a:lnTo>
                    <a:pt x="47750" y="21336"/>
                  </a:lnTo>
                  <a:lnTo>
                    <a:pt x="48155" y="21336"/>
                  </a:lnTo>
                  <a:lnTo>
                    <a:pt x="48033" y="20974"/>
                  </a:lnTo>
                  <a:lnTo>
                    <a:pt x="47889" y="20700"/>
                  </a:lnTo>
                  <a:close/>
                </a:path>
                <a:path w="111759" h="109219">
                  <a:moveTo>
                    <a:pt x="48182" y="21255"/>
                  </a:moveTo>
                  <a:close/>
                </a:path>
                <a:path w="111759" h="109219">
                  <a:moveTo>
                    <a:pt x="47726" y="20066"/>
                  </a:moveTo>
                  <a:lnTo>
                    <a:pt x="47984" y="20827"/>
                  </a:lnTo>
                  <a:lnTo>
                    <a:pt x="48182" y="21255"/>
                  </a:lnTo>
                  <a:lnTo>
                    <a:pt x="48361" y="20700"/>
                  </a:lnTo>
                  <a:lnTo>
                    <a:pt x="52285" y="20700"/>
                  </a:lnTo>
                  <a:lnTo>
                    <a:pt x="52143" y="20320"/>
                  </a:lnTo>
                  <a:lnTo>
                    <a:pt x="48458" y="20320"/>
                  </a:lnTo>
                  <a:lnTo>
                    <a:pt x="47726" y="20066"/>
                  </a:lnTo>
                  <a:close/>
                </a:path>
                <a:path w="111759" h="109219">
                  <a:moveTo>
                    <a:pt x="53770" y="19558"/>
                  </a:moveTo>
                  <a:lnTo>
                    <a:pt x="53748" y="19939"/>
                  </a:lnTo>
                  <a:lnTo>
                    <a:pt x="54075" y="20574"/>
                  </a:lnTo>
                  <a:lnTo>
                    <a:pt x="53808" y="20574"/>
                  </a:lnTo>
                  <a:lnTo>
                    <a:pt x="53954" y="20974"/>
                  </a:lnTo>
                  <a:lnTo>
                    <a:pt x="54302" y="21209"/>
                  </a:lnTo>
                  <a:lnTo>
                    <a:pt x="54472" y="20954"/>
                  </a:lnTo>
                  <a:lnTo>
                    <a:pt x="54593" y="20700"/>
                  </a:lnTo>
                  <a:lnTo>
                    <a:pt x="54390" y="20700"/>
                  </a:lnTo>
                  <a:lnTo>
                    <a:pt x="54229" y="20193"/>
                  </a:lnTo>
                  <a:lnTo>
                    <a:pt x="54056" y="20193"/>
                  </a:lnTo>
                  <a:lnTo>
                    <a:pt x="53770" y="19558"/>
                  </a:lnTo>
                  <a:close/>
                </a:path>
                <a:path w="111759" h="109219">
                  <a:moveTo>
                    <a:pt x="47724" y="20827"/>
                  </a:moveTo>
                  <a:lnTo>
                    <a:pt x="47541" y="20827"/>
                  </a:lnTo>
                  <a:lnTo>
                    <a:pt x="47692" y="21194"/>
                  </a:lnTo>
                  <a:lnTo>
                    <a:pt x="47724" y="20827"/>
                  </a:lnTo>
                  <a:close/>
                </a:path>
                <a:path w="111759" h="109219">
                  <a:moveTo>
                    <a:pt x="47436" y="20574"/>
                  </a:moveTo>
                  <a:lnTo>
                    <a:pt x="47217" y="20574"/>
                  </a:lnTo>
                  <a:lnTo>
                    <a:pt x="47341" y="20827"/>
                  </a:lnTo>
                  <a:lnTo>
                    <a:pt x="47541" y="20827"/>
                  </a:lnTo>
                  <a:lnTo>
                    <a:pt x="47436" y="20574"/>
                  </a:lnTo>
                  <a:close/>
                </a:path>
                <a:path w="111759" h="109219">
                  <a:moveTo>
                    <a:pt x="54629" y="20574"/>
                  </a:moveTo>
                  <a:lnTo>
                    <a:pt x="54390" y="20700"/>
                  </a:lnTo>
                  <a:lnTo>
                    <a:pt x="54593" y="20700"/>
                  </a:lnTo>
                  <a:close/>
                </a:path>
                <a:path w="111759" h="109219">
                  <a:moveTo>
                    <a:pt x="47279" y="20193"/>
                  </a:moveTo>
                  <a:lnTo>
                    <a:pt x="47412" y="20574"/>
                  </a:lnTo>
                  <a:lnTo>
                    <a:pt x="47279" y="20193"/>
                  </a:lnTo>
                  <a:close/>
                </a:path>
                <a:path w="111759" h="109219">
                  <a:moveTo>
                    <a:pt x="46889" y="18083"/>
                  </a:moveTo>
                  <a:lnTo>
                    <a:pt x="46983" y="18415"/>
                  </a:lnTo>
                  <a:lnTo>
                    <a:pt x="47082" y="18669"/>
                  </a:lnTo>
                  <a:lnTo>
                    <a:pt x="48458" y="20320"/>
                  </a:lnTo>
                  <a:lnTo>
                    <a:pt x="52143" y="20320"/>
                  </a:lnTo>
                  <a:lnTo>
                    <a:pt x="52697" y="19558"/>
                  </a:lnTo>
                  <a:lnTo>
                    <a:pt x="51426" y="19050"/>
                  </a:lnTo>
                  <a:lnTo>
                    <a:pt x="51881" y="18542"/>
                  </a:lnTo>
                  <a:lnTo>
                    <a:pt x="51907" y="18161"/>
                  </a:lnTo>
                  <a:lnTo>
                    <a:pt x="47414" y="18161"/>
                  </a:lnTo>
                  <a:lnTo>
                    <a:pt x="46889" y="18083"/>
                  </a:lnTo>
                  <a:close/>
                </a:path>
                <a:path w="111759" h="109219">
                  <a:moveTo>
                    <a:pt x="53987" y="19430"/>
                  </a:moveTo>
                  <a:lnTo>
                    <a:pt x="54056" y="20193"/>
                  </a:lnTo>
                  <a:lnTo>
                    <a:pt x="54229" y="20193"/>
                  </a:lnTo>
                  <a:lnTo>
                    <a:pt x="53987" y="19430"/>
                  </a:lnTo>
                  <a:close/>
                </a:path>
                <a:path w="111759" h="109219">
                  <a:moveTo>
                    <a:pt x="46470" y="18542"/>
                  </a:moveTo>
                  <a:lnTo>
                    <a:pt x="47260" y="19939"/>
                  </a:lnTo>
                  <a:lnTo>
                    <a:pt x="47154" y="19020"/>
                  </a:lnTo>
                  <a:lnTo>
                    <a:pt x="47055" y="18669"/>
                  </a:lnTo>
                  <a:lnTo>
                    <a:pt x="46470" y="18542"/>
                  </a:lnTo>
                  <a:close/>
                </a:path>
                <a:path w="111759" h="109219">
                  <a:moveTo>
                    <a:pt x="18398" y="18556"/>
                  </a:moveTo>
                  <a:lnTo>
                    <a:pt x="17665" y="18923"/>
                  </a:lnTo>
                  <a:lnTo>
                    <a:pt x="17297" y="19303"/>
                  </a:lnTo>
                  <a:lnTo>
                    <a:pt x="17287" y="19685"/>
                  </a:lnTo>
                  <a:lnTo>
                    <a:pt x="18031" y="19558"/>
                  </a:lnTo>
                  <a:lnTo>
                    <a:pt x="18032" y="19430"/>
                  </a:lnTo>
                  <a:lnTo>
                    <a:pt x="17672" y="19430"/>
                  </a:lnTo>
                  <a:lnTo>
                    <a:pt x="17899" y="19020"/>
                  </a:lnTo>
                  <a:lnTo>
                    <a:pt x="18102" y="18796"/>
                  </a:lnTo>
                  <a:lnTo>
                    <a:pt x="18398" y="18556"/>
                  </a:lnTo>
                  <a:close/>
                </a:path>
                <a:path w="111759" h="109219">
                  <a:moveTo>
                    <a:pt x="52350" y="16637"/>
                  </a:moveTo>
                  <a:lnTo>
                    <a:pt x="51503" y="16637"/>
                  </a:lnTo>
                  <a:lnTo>
                    <a:pt x="53431" y="19558"/>
                  </a:lnTo>
                  <a:lnTo>
                    <a:pt x="53090" y="17906"/>
                  </a:lnTo>
                  <a:lnTo>
                    <a:pt x="52754" y="17906"/>
                  </a:lnTo>
                  <a:lnTo>
                    <a:pt x="52633" y="17652"/>
                  </a:lnTo>
                  <a:lnTo>
                    <a:pt x="52509" y="17272"/>
                  </a:lnTo>
                  <a:lnTo>
                    <a:pt x="52350" y="16637"/>
                  </a:lnTo>
                  <a:close/>
                </a:path>
                <a:path w="111759" h="109219">
                  <a:moveTo>
                    <a:pt x="12915" y="19303"/>
                  </a:moveTo>
                  <a:lnTo>
                    <a:pt x="12411" y="19430"/>
                  </a:lnTo>
                  <a:lnTo>
                    <a:pt x="12686" y="19430"/>
                  </a:lnTo>
                  <a:lnTo>
                    <a:pt x="12915" y="19303"/>
                  </a:lnTo>
                  <a:close/>
                </a:path>
                <a:path w="111759" h="109219">
                  <a:moveTo>
                    <a:pt x="18034" y="19176"/>
                  </a:moveTo>
                  <a:lnTo>
                    <a:pt x="17672" y="19430"/>
                  </a:lnTo>
                  <a:lnTo>
                    <a:pt x="18032" y="19430"/>
                  </a:lnTo>
                  <a:lnTo>
                    <a:pt x="18034" y="19176"/>
                  </a:lnTo>
                  <a:close/>
                </a:path>
                <a:path w="111759" h="109219">
                  <a:moveTo>
                    <a:pt x="12559" y="18796"/>
                  </a:moveTo>
                  <a:lnTo>
                    <a:pt x="12131" y="19020"/>
                  </a:lnTo>
                  <a:lnTo>
                    <a:pt x="11995" y="19176"/>
                  </a:lnTo>
                  <a:lnTo>
                    <a:pt x="12434" y="18895"/>
                  </a:lnTo>
                  <a:close/>
                </a:path>
                <a:path w="111759" h="109219">
                  <a:moveTo>
                    <a:pt x="12529" y="18923"/>
                  </a:moveTo>
                  <a:lnTo>
                    <a:pt x="12392" y="18923"/>
                  </a:lnTo>
                  <a:lnTo>
                    <a:pt x="11995" y="19176"/>
                  </a:lnTo>
                  <a:lnTo>
                    <a:pt x="12470" y="19176"/>
                  </a:lnTo>
                  <a:lnTo>
                    <a:pt x="12529" y="18923"/>
                  </a:lnTo>
                  <a:close/>
                </a:path>
                <a:path w="111759" h="109219">
                  <a:moveTo>
                    <a:pt x="13519" y="18415"/>
                  </a:moveTo>
                  <a:lnTo>
                    <a:pt x="13186" y="18415"/>
                  </a:lnTo>
                  <a:lnTo>
                    <a:pt x="12880" y="19050"/>
                  </a:lnTo>
                  <a:lnTo>
                    <a:pt x="13519" y="18415"/>
                  </a:lnTo>
                  <a:close/>
                </a:path>
                <a:path w="111759" h="109219">
                  <a:moveTo>
                    <a:pt x="18203" y="18812"/>
                  </a:moveTo>
                  <a:lnTo>
                    <a:pt x="18022" y="19050"/>
                  </a:lnTo>
                  <a:lnTo>
                    <a:pt x="18193" y="18923"/>
                  </a:lnTo>
                  <a:close/>
                </a:path>
                <a:path w="111759" h="109219">
                  <a:moveTo>
                    <a:pt x="12881" y="18161"/>
                  </a:moveTo>
                  <a:lnTo>
                    <a:pt x="12131" y="19020"/>
                  </a:lnTo>
                  <a:lnTo>
                    <a:pt x="12568" y="18796"/>
                  </a:lnTo>
                  <a:lnTo>
                    <a:pt x="12881" y="18161"/>
                  </a:lnTo>
                  <a:close/>
                </a:path>
                <a:path w="111759" h="109219">
                  <a:moveTo>
                    <a:pt x="12553" y="18819"/>
                  </a:moveTo>
                  <a:lnTo>
                    <a:pt x="12392" y="18923"/>
                  </a:lnTo>
                  <a:lnTo>
                    <a:pt x="12553" y="18819"/>
                  </a:lnTo>
                  <a:close/>
                </a:path>
                <a:path w="111759" h="109219">
                  <a:moveTo>
                    <a:pt x="12535" y="18895"/>
                  </a:moveTo>
                  <a:close/>
                </a:path>
                <a:path w="111759" h="109219">
                  <a:moveTo>
                    <a:pt x="19046" y="18288"/>
                  </a:moveTo>
                  <a:lnTo>
                    <a:pt x="18323" y="18831"/>
                  </a:lnTo>
                  <a:lnTo>
                    <a:pt x="18891" y="18923"/>
                  </a:lnTo>
                  <a:lnTo>
                    <a:pt x="19046" y="18288"/>
                  </a:lnTo>
                  <a:close/>
                </a:path>
                <a:path w="111759" h="109219">
                  <a:moveTo>
                    <a:pt x="12787" y="18669"/>
                  </a:moveTo>
                  <a:lnTo>
                    <a:pt x="12590" y="18796"/>
                  </a:lnTo>
                  <a:lnTo>
                    <a:pt x="12787" y="18669"/>
                  </a:lnTo>
                  <a:close/>
                </a:path>
                <a:path w="111759" h="109219">
                  <a:moveTo>
                    <a:pt x="18216" y="18796"/>
                  </a:moveTo>
                  <a:close/>
                </a:path>
                <a:path w="111759" h="109219">
                  <a:moveTo>
                    <a:pt x="13355" y="18161"/>
                  </a:moveTo>
                  <a:lnTo>
                    <a:pt x="12787" y="18669"/>
                  </a:lnTo>
                  <a:lnTo>
                    <a:pt x="13186" y="18415"/>
                  </a:lnTo>
                  <a:lnTo>
                    <a:pt x="13519" y="18415"/>
                  </a:lnTo>
                  <a:lnTo>
                    <a:pt x="13355" y="18161"/>
                  </a:lnTo>
                  <a:close/>
                </a:path>
                <a:path w="111759" h="109219">
                  <a:moveTo>
                    <a:pt x="46596" y="16891"/>
                  </a:moveTo>
                  <a:lnTo>
                    <a:pt x="46509" y="18161"/>
                  </a:lnTo>
                  <a:lnTo>
                    <a:pt x="46653" y="18161"/>
                  </a:lnTo>
                  <a:lnTo>
                    <a:pt x="46990" y="18669"/>
                  </a:lnTo>
                  <a:lnTo>
                    <a:pt x="46553" y="18034"/>
                  </a:lnTo>
                  <a:lnTo>
                    <a:pt x="46875" y="18034"/>
                  </a:lnTo>
                  <a:lnTo>
                    <a:pt x="46767" y="17652"/>
                  </a:lnTo>
                  <a:lnTo>
                    <a:pt x="46768" y="17399"/>
                  </a:lnTo>
                  <a:lnTo>
                    <a:pt x="46596" y="16891"/>
                  </a:lnTo>
                  <a:close/>
                </a:path>
                <a:path w="111759" h="109219">
                  <a:moveTo>
                    <a:pt x="46553" y="18034"/>
                  </a:moveTo>
                  <a:lnTo>
                    <a:pt x="47041" y="18619"/>
                  </a:lnTo>
                  <a:lnTo>
                    <a:pt x="46889" y="18083"/>
                  </a:lnTo>
                  <a:lnTo>
                    <a:pt x="46553" y="18034"/>
                  </a:lnTo>
                  <a:close/>
                </a:path>
                <a:path w="111759" h="109219">
                  <a:moveTo>
                    <a:pt x="18990" y="17779"/>
                  </a:moveTo>
                  <a:lnTo>
                    <a:pt x="18526" y="18083"/>
                  </a:lnTo>
                  <a:lnTo>
                    <a:pt x="18426" y="18519"/>
                  </a:lnTo>
                  <a:lnTo>
                    <a:pt x="18990" y="17779"/>
                  </a:lnTo>
                  <a:close/>
                </a:path>
                <a:path w="111759" h="109219">
                  <a:moveTo>
                    <a:pt x="19535" y="17652"/>
                  </a:moveTo>
                  <a:lnTo>
                    <a:pt x="19161" y="18161"/>
                  </a:lnTo>
                  <a:lnTo>
                    <a:pt x="19564" y="17906"/>
                  </a:lnTo>
                  <a:lnTo>
                    <a:pt x="19535" y="17652"/>
                  </a:lnTo>
                  <a:close/>
                </a:path>
                <a:path w="111759" h="109219">
                  <a:moveTo>
                    <a:pt x="44241" y="12700"/>
                  </a:moveTo>
                  <a:lnTo>
                    <a:pt x="44964" y="14088"/>
                  </a:lnTo>
                  <a:lnTo>
                    <a:pt x="45074" y="14244"/>
                  </a:lnTo>
                  <a:lnTo>
                    <a:pt x="45552" y="14477"/>
                  </a:lnTo>
                  <a:lnTo>
                    <a:pt x="45629" y="14859"/>
                  </a:lnTo>
                  <a:lnTo>
                    <a:pt x="45746" y="15240"/>
                  </a:lnTo>
                  <a:lnTo>
                    <a:pt x="45934" y="15494"/>
                  </a:lnTo>
                  <a:lnTo>
                    <a:pt x="46050" y="15875"/>
                  </a:lnTo>
                  <a:lnTo>
                    <a:pt x="46441" y="16383"/>
                  </a:lnTo>
                  <a:lnTo>
                    <a:pt x="47033" y="16764"/>
                  </a:lnTo>
                  <a:lnTo>
                    <a:pt x="47054" y="17779"/>
                  </a:lnTo>
                  <a:lnTo>
                    <a:pt x="47414" y="18161"/>
                  </a:lnTo>
                  <a:lnTo>
                    <a:pt x="51907" y="18161"/>
                  </a:lnTo>
                  <a:lnTo>
                    <a:pt x="51776" y="17779"/>
                  </a:lnTo>
                  <a:lnTo>
                    <a:pt x="51464" y="17779"/>
                  </a:lnTo>
                  <a:lnTo>
                    <a:pt x="51165" y="17018"/>
                  </a:lnTo>
                  <a:lnTo>
                    <a:pt x="51332" y="17018"/>
                  </a:lnTo>
                  <a:lnTo>
                    <a:pt x="51409" y="16637"/>
                  </a:lnTo>
                  <a:lnTo>
                    <a:pt x="52350" y="16637"/>
                  </a:lnTo>
                  <a:lnTo>
                    <a:pt x="52287" y="16383"/>
                  </a:lnTo>
                  <a:lnTo>
                    <a:pt x="52655" y="16383"/>
                  </a:lnTo>
                  <a:lnTo>
                    <a:pt x="52392" y="15875"/>
                  </a:lnTo>
                  <a:lnTo>
                    <a:pt x="52774" y="15875"/>
                  </a:lnTo>
                  <a:lnTo>
                    <a:pt x="52570" y="15748"/>
                  </a:lnTo>
                  <a:lnTo>
                    <a:pt x="52304" y="15367"/>
                  </a:lnTo>
                  <a:lnTo>
                    <a:pt x="52192" y="15165"/>
                  </a:lnTo>
                  <a:lnTo>
                    <a:pt x="51724" y="13716"/>
                  </a:lnTo>
                  <a:lnTo>
                    <a:pt x="45119" y="13716"/>
                  </a:lnTo>
                  <a:lnTo>
                    <a:pt x="44831" y="13335"/>
                  </a:lnTo>
                  <a:lnTo>
                    <a:pt x="44509" y="12826"/>
                  </a:lnTo>
                  <a:lnTo>
                    <a:pt x="44241" y="12700"/>
                  </a:lnTo>
                  <a:close/>
                </a:path>
                <a:path w="111759" h="109219">
                  <a:moveTo>
                    <a:pt x="46875" y="18034"/>
                  </a:moveTo>
                  <a:lnTo>
                    <a:pt x="46553" y="18034"/>
                  </a:lnTo>
                  <a:lnTo>
                    <a:pt x="46889" y="18083"/>
                  </a:lnTo>
                  <a:close/>
                </a:path>
                <a:path w="111759" h="109219">
                  <a:moveTo>
                    <a:pt x="19690" y="17145"/>
                  </a:moveTo>
                  <a:lnTo>
                    <a:pt x="19401" y="17145"/>
                  </a:lnTo>
                  <a:lnTo>
                    <a:pt x="19379" y="17519"/>
                  </a:lnTo>
                  <a:lnTo>
                    <a:pt x="19289" y="17678"/>
                  </a:lnTo>
                  <a:lnTo>
                    <a:pt x="19048" y="17906"/>
                  </a:lnTo>
                  <a:lnTo>
                    <a:pt x="19328" y="17750"/>
                  </a:lnTo>
                  <a:lnTo>
                    <a:pt x="19690" y="17145"/>
                  </a:lnTo>
                  <a:close/>
                </a:path>
                <a:path w="111759" h="109219">
                  <a:moveTo>
                    <a:pt x="19446" y="17684"/>
                  </a:moveTo>
                  <a:lnTo>
                    <a:pt x="19310" y="17906"/>
                  </a:lnTo>
                  <a:lnTo>
                    <a:pt x="19446" y="17684"/>
                  </a:lnTo>
                  <a:close/>
                </a:path>
                <a:path w="111759" h="109219">
                  <a:moveTo>
                    <a:pt x="53037" y="17652"/>
                  </a:moveTo>
                  <a:lnTo>
                    <a:pt x="52884" y="17652"/>
                  </a:lnTo>
                  <a:lnTo>
                    <a:pt x="52754" y="17906"/>
                  </a:lnTo>
                  <a:lnTo>
                    <a:pt x="53090" y="17906"/>
                  </a:lnTo>
                  <a:lnTo>
                    <a:pt x="53037" y="17652"/>
                  </a:lnTo>
                  <a:close/>
                </a:path>
                <a:path w="111759" h="109219">
                  <a:moveTo>
                    <a:pt x="51550" y="17682"/>
                  </a:moveTo>
                  <a:lnTo>
                    <a:pt x="51776" y="17779"/>
                  </a:lnTo>
                  <a:lnTo>
                    <a:pt x="51550" y="17682"/>
                  </a:lnTo>
                  <a:close/>
                </a:path>
                <a:path w="111759" h="109219">
                  <a:moveTo>
                    <a:pt x="51782" y="17525"/>
                  </a:moveTo>
                  <a:lnTo>
                    <a:pt x="51741" y="17678"/>
                  </a:lnTo>
                  <a:lnTo>
                    <a:pt x="51782" y="17525"/>
                  </a:lnTo>
                  <a:close/>
                </a:path>
                <a:path w="111759" h="109219">
                  <a:moveTo>
                    <a:pt x="51689" y="17525"/>
                  </a:moveTo>
                  <a:lnTo>
                    <a:pt x="51616" y="17703"/>
                  </a:lnTo>
                  <a:lnTo>
                    <a:pt x="51766" y="17750"/>
                  </a:lnTo>
                  <a:lnTo>
                    <a:pt x="51689" y="17525"/>
                  </a:lnTo>
                  <a:close/>
                </a:path>
                <a:path w="111759" h="109219">
                  <a:moveTo>
                    <a:pt x="19502" y="17652"/>
                  </a:moveTo>
                  <a:close/>
                </a:path>
                <a:path w="111759" h="109219">
                  <a:moveTo>
                    <a:pt x="51503" y="16637"/>
                  </a:moveTo>
                  <a:lnTo>
                    <a:pt x="51550" y="17682"/>
                  </a:lnTo>
                  <a:lnTo>
                    <a:pt x="51689" y="17525"/>
                  </a:lnTo>
                  <a:lnTo>
                    <a:pt x="51503" y="16637"/>
                  </a:lnTo>
                  <a:close/>
                </a:path>
                <a:path w="111759" h="109219">
                  <a:moveTo>
                    <a:pt x="20518" y="16510"/>
                  </a:moveTo>
                  <a:lnTo>
                    <a:pt x="19776" y="17145"/>
                  </a:lnTo>
                  <a:lnTo>
                    <a:pt x="19465" y="17652"/>
                  </a:lnTo>
                  <a:lnTo>
                    <a:pt x="20518" y="16510"/>
                  </a:lnTo>
                  <a:close/>
                </a:path>
                <a:path w="111759" h="109219">
                  <a:moveTo>
                    <a:pt x="20071" y="16637"/>
                  </a:moveTo>
                  <a:lnTo>
                    <a:pt x="19791" y="16891"/>
                  </a:lnTo>
                  <a:lnTo>
                    <a:pt x="19011" y="17272"/>
                  </a:lnTo>
                  <a:lnTo>
                    <a:pt x="19118" y="17525"/>
                  </a:lnTo>
                  <a:lnTo>
                    <a:pt x="19401" y="17145"/>
                  </a:lnTo>
                  <a:lnTo>
                    <a:pt x="19690" y="17145"/>
                  </a:lnTo>
                  <a:lnTo>
                    <a:pt x="19817" y="16891"/>
                  </a:lnTo>
                  <a:lnTo>
                    <a:pt x="20071" y="16637"/>
                  </a:lnTo>
                  <a:close/>
                </a:path>
                <a:path w="111759" h="109219">
                  <a:moveTo>
                    <a:pt x="45045" y="14244"/>
                  </a:moveTo>
                  <a:lnTo>
                    <a:pt x="45167" y="14477"/>
                  </a:lnTo>
                  <a:lnTo>
                    <a:pt x="45258" y="15494"/>
                  </a:lnTo>
                  <a:lnTo>
                    <a:pt x="45382" y="16001"/>
                  </a:lnTo>
                  <a:lnTo>
                    <a:pt x="46464" y="17525"/>
                  </a:lnTo>
                  <a:lnTo>
                    <a:pt x="46242" y="17018"/>
                  </a:lnTo>
                  <a:lnTo>
                    <a:pt x="46277" y="16637"/>
                  </a:lnTo>
                  <a:lnTo>
                    <a:pt x="46027" y="16001"/>
                  </a:lnTo>
                  <a:lnTo>
                    <a:pt x="45864" y="16001"/>
                  </a:lnTo>
                  <a:lnTo>
                    <a:pt x="45618" y="15494"/>
                  </a:lnTo>
                  <a:lnTo>
                    <a:pt x="45518" y="14986"/>
                  </a:lnTo>
                  <a:lnTo>
                    <a:pt x="45045" y="14244"/>
                  </a:lnTo>
                  <a:close/>
                </a:path>
                <a:path w="111759" h="109219">
                  <a:moveTo>
                    <a:pt x="46768" y="17399"/>
                  </a:moveTo>
                  <a:close/>
                </a:path>
                <a:path w="111759" h="109219">
                  <a:moveTo>
                    <a:pt x="52655" y="16383"/>
                  </a:moveTo>
                  <a:lnTo>
                    <a:pt x="52287" y="16383"/>
                  </a:lnTo>
                  <a:lnTo>
                    <a:pt x="52797" y="16891"/>
                  </a:lnTo>
                  <a:lnTo>
                    <a:pt x="52928" y="17399"/>
                  </a:lnTo>
                  <a:lnTo>
                    <a:pt x="52810" y="16764"/>
                  </a:lnTo>
                  <a:lnTo>
                    <a:pt x="52720" y="16510"/>
                  </a:lnTo>
                  <a:close/>
                </a:path>
                <a:path w="111759" h="109219">
                  <a:moveTo>
                    <a:pt x="46277" y="16637"/>
                  </a:moveTo>
                  <a:lnTo>
                    <a:pt x="46441" y="17272"/>
                  </a:lnTo>
                  <a:lnTo>
                    <a:pt x="46277" y="16637"/>
                  </a:lnTo>
                  <a:close/>
                </a:path>
                <a:path w="111759" h="109219">
                  <a:moveTo>
                    <a:pt x="15738" y="15113"/>
                  </a:moveTo>
                  <a:lnTo>
                    <a:pt x="14996" y="15113"/>
                  </a:lnTo>
                  <a:lnTo>
                    <a:pt x="14690" y="15367"/>
                  </a:lnTo>
                  <a:lnTo>
                    <a:pt x="14527" y="15367"/>
                  </a:lnTo>
                  <a:lnTo>
                    <a:pt x="14210" y="15621"/>
                  </a:lnTo>
                  <a:lnTo>
                    <a:pt x="14160" y="16128"/>
                  </a:lnTo>
                  <a:lnTo>
                    <a:pt x="14776" y="16637"/>
                  </a:lnTo>
                  <a:lnTo>
                    <a:pt x="15303" y="16128"/>
                  </a:lnTo>
                  <a:lnTo>
                    <a:pt x="15062" y="16128"/>
                  </a:lnTo>
                  <a:lnTo>
                    <a:pt x="15492" y="15494"/>
                  </a:lnTo>
                  <a:lnTo>
                    <a:pt x="16311" y="15240"/>
                  </a:lnTo>
                  <a:lnTo>
                    <a:pt x="15624" y="15240"/>
                  </a:lnTo>
                  <a:close/>
                </a:path>
                <a:path w="111759" h="109219">
                  <a:moveTo>
                    <a:pt x="16010" y="15748"/>
                  </a:moveTo>
                  <a:lnTo>
                    <a:pt x="15698" y="15748"/>
                  </a:lnTo>
                  <a:lnTo>
                    <a:pt x="15424" y="16383"/>
                  </a:lnTo>
                  <a:lnTo>
                    <a:pt x="16010" y="15748"/>
                  </a:lnTo>
                  <a:close/>
                </a:path>
                <a:path w="111759" h="109219">
                  <a:moveTo>
                    <a:pt x="52774" y="15875"/>
                  </a:moveTo>
                  <a:lnTo>
                    <a:pt x="52392" y="15875"/>
                  </a:lnTo>
                  <a:lnTo>
                    <a:pt x="52941" y="16383"/>
                  </a:lnTo>
                  <a:lnTo>
                    <a:pt x="52774" y="15875"/>
                  </a:lnTo>
                  <a:close/>
                </a:path>
                <a:path w="111759" h="109219">
                  <a:moveTo>
                    <a:pt x="16713" y="14986"/>
                  </a:moveTo>
                  <a:lnTo>
                    <a:pt x="15062" y="16128"/>
                  </a:lnTo>
                  <a:lnTo>
                    <a:pt x="15303" y="16128"/>
                  </a:lnTo>
                  <a:lnTo>
                    <a:pt x="15698" y="15748"/>
                  </a:lnTo>
                  <a:lnTo>
                    <a:pt x="16010" y="15748"/>
                  </a:lnTo>
                  <a:lnTo>
                    <a:pt x="16713" y="14986"/>
                  </a:lnTo>
                  <a:close/>
                </a:path>
                <a:path w="111759" h="109219">
                  <a:moveTo>
                    <a:pt x="45557" y="14986"/>
                  </a:moveTo>
                  <a:lnTo>
                    <a:pt x="45633" y="15165"/>
                  </a:lnTo>
                  <a:lnTo>
                    <a:pt x="45864" y="16001"/>
                  </a:lnTo>
                  <a:lnTo>
                    <a:pt x="46027" y="16001"/>
                  </a:lnTo>
                  <a:lnTo>
                    <a:pt x="45952" y="15748"/>
                  </a:lnTo>
                  <a:lnTo>
                    <a:pt x="45731" y="15367"/>
                  </a:lnTo>
                  <a:lnTo>
                    <a:pt x="45643" y="15101"/>
                  </a:lnTo>
                  <a:close/>
                </a:path>
                <a:path w="111759" h="109219">
                  <a:moveTo>
                    <a:pt x="45690" y="15165"/>
                  </a:moveTo>
                  <a:lnTo>
                    <a:pt x="45731" y="15367"/>
                  </a:lnTo>
                  <a:lnTo>
                    <a:pt x="45854" y="15621"/>
                  </a:lnTo>
                  <a:lnTo>
                    <a:pt x="45965" y="15764"/>
                  </a:lnTo>
                  <a:lnTo>
                    <a:pt x="45840" y="15367"/>
                  </a:lnTo>
                  <a:lnTo>
                    <a:pt x="45690" y="15165"/>
                  </a:lnTo>
                  <a:close/>
                </a:path>
                <a:path w="111759" h="109219">
                  <a:moveTo>
                    <a:pt x="52400" y="14731"/>
                  </a:moveTo>
                  <a:lnTo>
                    <a:pt x="52570" y="15748"/>
                  </a:lnTo>
                  <a:lnTo>
                    <a:pt x="52733" y="15748"/>
                  </a:lnTo>
                  <a:lnTo>
                    <a:pt x="52400" y="14731"/>
                  </a:lnTo>
                  <a:close/>
                </a:path>
                <a:path w="111759" h="109219">
                  <a:moveTo>
                    <a:pt x="15552" y="13970"/>
                  </a:moveTo>
                  <a:lnTo>
                    <a:pt x="15351" y="13970"/>
                  </a:lnTo>
                  <a:lnTo>
                    <a:pt x="15013" y="14224"/>
                  </a:lnTo>
                  <a:lnTo>
                    <a:pt x="14931" y="14477"/>
                  </a:lnTo>
                  <a:lnTo>
                    <a:pt x="14657" y="14604"/>
                  </a:lnTo>
                  <a:lnTo>
                    <a:pt x="14322" y="15101"/>
                  </a:lnTo>
                  <a:lnTo>
                    <a:pt x="14248" y="15276"/>
                  </a:lnTo>
                  <a:lnTo>
                    <a:pt x="14364" y="15494"/>
                  </a:lnTo>
                  <a:lnTo>
                    <a:pt x="14780" y="15113"/>
                  </a:lnTo>
                  <a:lnTo>
                    <a:pt x="15738" y="15113"/>
                  </a:lnTo>
                  <a:lnTo>
                    <a:pt x="15358" y="14986"/>
                  </a:lnTo>
                  <a:lnTo>
                    <a:pt x="15135" y="14859"/>
                  </a:lnTo>
                  <a:lnTo>
                    <a:pt x="15198" y="14604"/>
                  </a:lnTo>
                  <a:lnTo>
                    <a:pt x="15491" y="14244"/>
                  </a:lnTo>
                  <a:lnTo>
                    <a:pt x="15552" y="13970"/>
                  </a:lnTo>
                  <a:close/>
                </a:path>
                <a:path w="111759" h="109219">
                  <a:moveTo>
                    <a:pt x="15598" y="14113"/>
                  </a:moveTo>
                  <a:lnTo>
                    <a:pt x="15358" y="14986"/>
                  </a:lnTo>
                  <a:lnTo>
                    <a:pt x="15851" y="14986"/>
                  </a:lnTo>
                  <a:lnTo>
                    <a:pt x="16304" y="14477"/>
                  </a:lnTo>
                  <a:lnTo>
                    <a:pt x="15716" y="14477"/>
                  </a:lnTo>
                  <a:lnTo>
                    <a:pt x="15598" y="14113"/>
                  </a:lnTo>
                  <a:close/>
                </a:path>
                <a:path w="111759" h="109219">
                  <a:moveTo>
                    <a:pt x="17339" y="13970"/>
                  </a:moveTo>
                  <a:lnTo>
                    <a:pt x="17075" y="13970"/>
                  </a:lnTo>
                  <a:lnTo>
                    <a:pt x="16803" y="14731"/>
                  </a:lnTo>
                  <a:lnTo>
                    <a:pt x="17337" y="14244"/>
                  </a:lnTo>
                  <a:lnTo>
                    <a:pt x="17339" y="13970"/>
                  </a:lnTo>
                  <a:close/>
                </a:path>
                <a:path w="111759" h="109219">
                  <a:moveTo>
                    <a:pt x="16467" y="13627"/>
                  </a:moveTo>
                  <a:lnTo>
                    <a:pt x="15716" y="14477"/>
                  </a:lnTo>
                  <a:lnTo>
                    <a:pt x="16304" y="14477"/>
                  </a:lnTo>
                  <a:lnTo>
                    <a:pt x="16757" y="13970"/>
                  </a:lnTo>
                  <a:lnTo>
                    <a:pt x="17339" y="13970"/>
                  </a:lnTo>
                  <a:lnTo>
                    <a:pt x="16508" y="13843"/>
                  </a:lnTo>
                  <a:lnTo>
                    <a:pt x="16467" y="13627"/>
                  </a:lnTo>
                  <a:close/>
                </a:path>
                <a:path w="111759" h="109219">
                  <a:moveTo>
                    <a:pt x="17350" y="14113"/>
                  </a:moveTo>
                  <a:close/>
                </a:path>
                <a:path w="111759" h="109219">
                  <a:moveTo>
                    <a:pt x="18575" y="12700"/>
                  </a:moveTo>
                  <a:lnTo>
                    <a:pt x="18392" y="12733"/>
                  </a:lnTo>
                  <a:lnTo>
                    <a:pt x="18116" y="12953"/>
                  </a:lnTo>
                  <a:lnTo>
                    <a:pt x="17350" y="14113"/>
                  </a:lnTo>
                  <a:lnTo>
                    <a:pt x="18575" y="12700"/>
                  </a:lnTo>
                  <a:close/>
                </a:path>
                <a:path w="111759" h="109219">
                  <a:moveTo>
                    <a:pt x="15715" y="13970"/>
                  </a:moveTo>
                  <a:lnTo>
                    <a:pt x="15552" y="13970"/>
                  </a:lnTo>
                  <a:lnTo>
                    <a:pt x="15598" y="14113"/>
                  </a:lnTo>
                  <a:lnTo>
                    <a:pt x="15715" y="13970"/>
                  </a:lnTo>
                  <a:close/>
                </a:path>
                <a:path w="111759" h="109219">
                  <a:moveTo>
                    <a:pt x="18780" y="12065"/>
                  </a:moveTo>
                  <a:lnTo>
                    <a:pt x="17787" y="12065"/>
                  </a:lnTo>
                  <a:lnTo>
                    <a:pt x="17349" y="12826"/>
                  </a:lnTo>
                  <a:lnTo>
                    <a:pt x="16508" y="13843"/>
                  </a:lnTo>
                  <a:lnTo>
                    <a:pt x="17388" y="13843"/>
                  </a:lnTo>
                  <a:lnTo>
                    <a:pt x="17537" y="13462"/>
                  </a:lnTo>
                  <a:lnTo>
                    <a:pt x="17940" y="12953"/>
                  </a:lnTo>
                  <a:lnTo>
                    <a:pt x="18073" y="12953"/>
                  </a:lnTo>
                  <a:lnTo>
                    <a:pt x="17880" y="12826"/>
                  </a:lnTo>
                  <a:lnTo>
                    <a:pt x="18529" y="12192"/>
                  </a:lnTo>
                  <a:lnTo>
                    <a:pt x="18780" y="12065"/>
                  </a:lnTo>
                  <a:close/>
                </a:path>
                <a:path w="111759" h="109219">
                  <a:moveTo>
                    <a:pt x="23740" y="12499"/>
                  </a:moveTo>
                  <a:lnTo>
                    <a:pt x="22752" y="13716"/>
                  </a:lnTo>
                  <a:lnTo>
                    <a:pt x="23529" y="13030"/>
                  </a:lnTo>
                  <a:lnTo>
                    <a:pt x="23573" y="12826"/>
                  </a:lnTo>
                  <a:lnTo>
                    <a:pt x="24027" y="12573"/>
                  </a:lnTo>
                  <a:lnTo>
                    <a:pt x="23740" y="12499"/>
                  </a:lnTo>
                  <a:close/>
                </a:path>
                <a:path w="111759" h="109219">
                  <a:moveTo>
                    <a:pt x="51174" y="12065"/>
                  </a:moveTo>
                  <a:lnTo>
                    <a:pt x="44239" y="12065"/>
                  </a:lnTo>
                  <a:lnTo>
                    <a:pt x="44460" y="12700"/>
                  </a:lnTo>
                  <a:lnTo>
                    <a:pt x="45114" y="13335"/>
                  </a:lnTo>
                  <a:lnTo>
                    <a:pt x="45119" y="13716"/>
                  </a:lnTo>
                  <a:lnTo>
                    <a:pt x="51724" y="13716"/>
                  </a:lnTo>
                  <a:lnTo>
                    <a:pt x="51174" y="12065"/>
                  </a:lnTo>
                  <a:close/>
                </a:path>
                <a:path w="111759" h="109219">
                  <a:moveTo>
                    <a:pt x="16412" y="13335"/>
                  </a:moveTo>
                  <a:lnTo>
                    <a:pt x="16467" y="13627"/>
                  </a:lnTo>
                  <a:lnTo>
                    <a:pt x="16614" y="13462"/>
                  </a:lnTo>
                  <a:lnTo>
                    <a:pt x="16412" y="13335"/>
                  </a:lnTo>
                  <a:close/>
                </a:path>
                <a:path w="111759" h="109219">
                  <a:moveTo>
                    <a:pt x="18392" y="12733"/>
                  </a:moveTo>
                  <a:lnTo>
                    <a:pt x="18250" y="12759"/>
                  </a:lnTo>
                  <a:lnTo>
                    <a:pt x="18010" y="13038"/>
                  </a:lnTo>
                  <a:lnTo>
                    <a:pt x="18392" y="12733"/>
                  </a:lnTo>
                  <a:close/>
                </a:path>
                <a:path w="111759" h="109219">
                  <a:moveTo>
                    <a:pt x="18073" y="12953"/>
                  </a:moveTo>
                  <a:lnTo>
                    <a:pt x="17940" y="12953"/>
                  </a:lnTo>
                  <a:lnTo>
                    <a:pt x="18073" y="12953"/>
                  </a:lnTo>
                  <a:close/>
                </a:path>
                <a:path w="111759" h="109219">
                  <a:moveTo>
                    <a:pt x="17449" y="11567"/>
                  </a:moveTo>
                  <a:lnTo>
                    <a:pt x="16992" y="11811"/>
                  </a:lnTo>
                  <a:lnTo>
                    <a:pt x="16394" y="12499"/>
                  </a:lnTo>
                  <a:lnTo>
                    <a:pt x="16302" y="12759"/>
                  </a:lnTo>
                  <a:lnTo>
                    <a:pt x="16605" y="12826"/>
                  </a:lnTo>
                  <a:lnTo>
                    <a:pt x="16833" y="12573"/>
                  </a:lnTo>
                  <a:lnTo>
                    <a:pt x="17449" y="11567"/>
                  </a:lnTo>
                  <a:close/>
                </a:path>
                <a:path w="111759" h="109219">
                  <a:moveTo>
                    <a:pt x="18250" y="12759"/>
                  </a:moveTo>
                  <a:lnTo>
                    <a:pt x="17880" y="12826"/>
                  </a:lnTo>
                  <a:lnTo>
                    <a:pt x="18188" y="12826"/>
                  </a:lnTo>
                  <a:close/>
                </a:path>
                <a:path w="111759" h="109219">
                  <a:moveTo>
                    <a:pt x="19368" y="12158"/>
                  </a:moveTo>
                  <a:lnTo>
                    <a:pt x="19101" y="12261"/>
                  </a:lnTo>
                  <a:lnTo>
                    <a:pt x="18740" y="12826"/>
                  </a:lnTo>
                  <a:lnTo>
                    <a:pt x="19448" y="12192"/>
                  </a:lnTo>
                  <a:close/>
                </a:path>
                <a:path w="111759" h="109219">
                  <a:moveTo>
                    <a:pt x="22657" y="12110"/>
                  </a:moveTo>
                  <a:lnTo>
                    <a:pt x="22323" y="12406"/>
                  </a:lnTo>
                  <a:lnTo>
                    <a:pt x="22207" y="12826"/>
                  </a:lnTo>
                  <a:lnTo>
                    <a:pt x="22657" y="12110"/>
                  </a:lnTo>
                  <a:close/>
                </a:path>
                <a:path w="111759" h="109219">
                  <a:moveTo>
                    <a:pt x="42688" y="10668"/>
                  </a:moveTo>
                  <a:lnTo>
                    <a:pt x="43472" y="11684"/>
                  </a:lnTo>
                  <a:lnTo>
                    <a:pt x="43987" y="12826"/>
                  </a:lnTo>
                  <a:lnTo>
                    <a:pt x="44086" y="12319"/>
                  </a:lnTo>
                  <a:lnTo>
                    <a:pt x="44298" y="12319"/>
                  </a:lnTo>
                  <a:lnTo>
                    <a:pt x="44239" y="12065"/>
                  </a:lnTo>
                  <a:lnTo>
                    <a:pt x="51174" y="12065"/>
                  </a:lnTo>
                  <a:lnTo>
                    <a:pt x="50876" y="11302"/>
                  </a:lnTo>
                  <a:lnTo>
                    <a:pt x="44316" y="11302"/>
                  </a:lnTo>
                  <a:lnTo>
                    <a:pt x="44096" y="11175"/>
                  </a:lnTo>
                  <a:lnTo>
                    <a:pt x="43256" y="11175"/>
                  </a:lnTo>
                  <a:lnTo>
                    <a:pt x="43044" y="10922"/>
                  </a:lnTo>
                  <a:lnTo>
                    <a:pt x="42688" y="10668"/>
                  </a:lnTo>
                  <a:close/>
                </a:path>
                <a:path w="111759" h="109219">
                  <a:moveTo>
                    <a:pt x="18870" y="12351"/>
                  </a:moveTo>
                  <a:lnTo>
                    <a:pt x="18624" y="12446"/>
                  </a:lnTo>
                  <a:lnTo>
                    <a:pt x="18250" y="12759"/>
                  </a:lnTo>
                  <a:lnTo>
                    <a:pt x="18392" y="12733"/>
                  </a:lnTo>
                  <a:lnTo>
                    <a:pt x="18870" y="12351"/>
                  </a:lnTo>
                  <a:close/>
                </a:path>
                <a:path w="111759" h="109219">
                  <a:moveTo>
                    <a:pt x="44365" y="12602"/>
                  </a:moveTo>
                  <a:close/>
                </a:path>
                <a:path w="111759" h="109219">
                  <a:moveTo>
                    <a:pt x="44239" y="12065"/>
                  </a:moveTo>
                  <a:lnTo>
                    <a:pt x="44340" y="12499"/>
                  </a:lnTo>
                  <a:lnTo>
                    <a:pt x="44460" y="12700"/>
                  </a:lnTo>
                  <a:lnTo>
                    <a:pt x="44239" y="12065"/>
                  </a:lnTo>
                  <a:close/>
                </a:path>
                <a:path w="111759" h="109219">
                  <a:moveTo>
                    <a:pt x="44298" y="12319"/>
                  </a:moveTo>
                  <a:lnTo>
                    <a:pt x="44086" y="12319"/>
                  </a:lnTo>
                  <a:lnTo>
                    <a:pt x="44365" y="12602"/>
                  </a:lnTo>
                  <a:lnTo>
                    <a:pt x="44298" y="12319"/>
                  </a:lnTo>
                  <a:close/>
                </a:path>
                <a:path w="111759" h="109219">
                  <a:moveTo>
                    <a:pt x="22465" y="11892"/>
                  </a:moveTo>
                  <a:lnTo>
                    <a:pt x="22136" y="12573"/>
                  </a:lnTo>
                  <a:lnTo>
                    <a:pt x="22338" y="12351"/>
                  </a:lnTo>
                  <a:lnTo>
                    <a:pt x="22465" y="11892"/>
                  </a:lnTo>
                  <a:close/>
                </a:path>
                <a:path w="111759" h="109219">
                  <a:moveTo>
                    <a:pt x="24233" y="11892"/>
                  </a:moveTo>
                  <a:lnTo>
                    <a:pt x="23531" y="12446"/>
                  </a:lnTo>
                  <a:lnTo>
                    <a:pt x="23740" y="12499"/>
                  </a:lnTo>
                  <a:lnTo>
                    <a:pt x="24233" y="11892"/>
                  </a:lnTo>
                  <a:close/>
                </a:path>
                <a:path w="111759" h="109219">
                  <a:moveTo>
                    <a:pt x="20795" y="10795"/>
                  </a:moveTo>
                  <a:lnTo>
                    <a:pt x="19094" y="10795"/>
                  </a:lnTo>
                  <a:lnTo>
                    <a:pt x="18905" y="11175"/>
                  </a:lnTo>
                  <a:lnTo>
                    <a:pt x="17886" y="12065"/>
                  </a:lnTo>
                  <a:lnTo>
                    <a:pt x="18882" y="12065"/>
                  </a:lnTo>
                  <a:lnTo>
                    <a:pt x="18535" y="12446"/>
                  </a:lnTo>
                  <a:lnTo>
                    <a:pt x="19121" y="11977"/>
                  </a:lnTo>
                  <a:lnTo>
                    <a:pt x="19655" y="11401"/>
                  </a:lnTo>
                  <a:lnTo>
                    <a:pt x="19897" y="10922"/>
                  </a:lnTo>
                  <a:lnTo>
                    <a:pt x="20658" y="10922"/>
                  </a:lnTo>
                  <a:lnTo>
                    <a:pt x="20795" y="10795"/>
                  </a:lnTo>
                  <a:close/>
                </a:path>
                <a:path w="111759" h="109219">
                  <a:moveTo>
                    <a:pt x="23933" y="11938"/>
                  </a:moveTo>
                  <a:lnTo>
                    <a:pt x="23562" y="12158"/>
                  </a:lnTo>
                  <a:lnTo>
                    <a:pt x="23482" y="12446"/>
                  </a:lnTo>
                  <a:lnTo>
                    <a:pt x="23959" y="12065"/>
                  </a:lnTo>
                  <a:close/>
                </a:path>
                <a:path w="111759" h="109219">
                  <a:moveTo>
                    <a:pt x="19198" y="12088"/>
                  </a:moveTo>
                  <a:lnTo>
                    <a:pt x="18870" y="12351"/>
                  </a:lnTo>
                  <a:lnTo>
                    <a:pt x="19101" y="12261"/>
                  </a:lnTo>
                  <a:lnTo>
                    <a:pt x="19198" y="12088"/>
                  </a:lnTo>
                  <a:close/>
                </a:path>
                <a:path w="111759" h="109219">
                  <a:moveTo>
                    <a:pt x="19611" y="12065"/>
                  </a:moveTo>
                  <a:lnTo>
                    <a:pt x="19448" y="12192"/>
                  </a:lnTo>
                  <a:lnTo>
                    <a:pt x="19611" y="12065"/>
                  </a:lnTo>
                  <a:close/>
                </a:path>
                <a:path w="111759" h="109219">
                  <a:moveTo>
                    <a:pt x="20658" y="10922"/>
                  </a:moveTo>
                  <a:lnTo>
                    <a:pt x="19897" y="10922"/>
                  </a:lnTo>
                  <a:lnTo>
                    <a:pt x="20179" y="11049"/>
                  </a:lnTo>
                  <a:lnTo>
                    <a:pt x="19749" y="11302"/>
                  </a:lnTo>
                  <a:lnTo>
                    <a:pt x="19627" y="11455"/>
                  </a:lnTo>
                  <a:lnTo>
                    <a:pt x="19320" y="12065"/>
                  </a:lnTo>
                  <a:lnTo>
                    <a:pt x="19494" y="12110"/>
                  </a:lnTo>
                  <a:lnTo>
                    <a:pt x="19972" y="11556"/>
                  </a:lnTo>
                  <a:lnTo>
                    <a:pt x="20658" y="10922"/>
                  </a:lnTo>
                  <a:close/>
                </a:path>
                <a:path w="111759" h="109219">
                  <a:moveTo>
                    <a:pt x="23086" y="11428"/>
                  </a:moveTo>
                  <a:lnTo>
                    <a:pt x="22657" y="12110"/>
                  </a:lnTo>
                  <a:lnTo>
                    <a:pt x="22995" y="11811"/>
                  </a:lnTo>
                  <a:lnTo>
                    <a:pt x="23086" y="11428"/>
                  </a:lnTo>
                  <a:close/>
                </a:path>
                <a:path w="111759" h="109219">
                  <a:moveTo>
                    <a:pt x="19211" y="11977"/>
                  </a:moveTo>
                  <a:close/>
                </a:path>
                <a:path w="111759" h="109219">
                  <a:moveTo>
                    <a:pt x="18040" y="10922"/>
                  </a:moveTo>
                  <a:lnTo>
                    <a:pt x="17601" y="11401"/>
                  </a:lnTo>
                  <a:lnTo>
                    <a:pt x="17539" y="11684"/>
                  </a:lnTo>
                  <a:lnTo>
                    <a:pt x="17787" y="12065"/>
                  </a:lnTo>
                  <a:lnTo>
                    <a:pt x="17996" y="11049"/>
                  </a:lnTo>
                  <a:close/>
                </a:path>
                <a:path w="111759" h="109219">
                  <a:moveTo>
                    <a:pt x="19627" y="11455"/>
                  </a:moveTo>
                  <a:lnTo>
                    <a:pt x="19445" y="11684"/>
                  </a:lnTo>
                  <a:lnTo>
                    <a:pt x="19320" y="12065"/>
                  </a:lnTo>
                  <a:lnTo>
                    <a:pt x="19627" y="11455"/>
                  </a:lnTo>
                  <a:close/>
                </a:path>
                <a:path w="111759" h="109219">
                  <a:moveTo>
                    <a:pt x="24300" y="11811"/>
                  </a:moveTo>
                  <a:lnTo>
                    <a:pt x="23959" y="12065"/>
                  </a:lnTo>
                  <a:lnTo>
                    <a:pt x="24300" y="11811"/>
                  </a:lnTo>
                  <a:close/>
                </a:path>
                <a:path w="111759" h="109219">
                  <a:moveTo>
                    <a:pt x="19242" y="11938"/>
                  </a:moveTo>
                  <a:close/>
                </a:path>
                <a:path w="111759" h="109219">
                  <a:moveTo>
                    <a:pt x="24337" y="11811"/>
                  </a:moveTo>
                  <a:close/>
                </a:path>
                <a:path w="111759" h="109219">
                  <a:moveTo>
                    <a:pt x="22601" y="11401"/>
                  </a:moveTo>
                  <a:lnTo>
                    <a:pt x="22465" y="11892"/>
                  </a:lnTo>
                  <a:lnTo>
                    <a:pt x="22566" y="11684"/>
                  </a:lnTo>
                  <a:lnTo>
                    <a:pt x="22601" y="11401"/>
                  </a:lnTo>
                  <a:close/>
                </a:path>
                <a:path w="111759" h="109219">
                  <a:moveTo>
                    <a:pt x="24739" y="11175"/>
                  </a:moveTo>
                  <a:lnTo>
                    <a:pt x="24046" y="11684"/>
                  </a:lnTo>
                  <a:lnTo>
                    <a:pt x="24392" y="11684"/>
                  </a:lnTo>
                  <a:lnTo>
                    <a:pt x="24248" y="11811"/>
                  </a:lnTo>
                  <a:lnTo>
                    <a:pt x="24646" y="11567"/>
                  </a:lnTo>
                  <a:lnTo>
                    <a:pt x="24739" y="11175"/>
                  </a:lnTo>
                  <a:close/>
                </a:path>
                <a:path w="111759" h="109219">
                  <a:moveTo>
                    <a:pt x="19638" y="9728"/>
                  </a:moveTo>
                  <a:lnTo>
                    <a:pt x="19444" y="9905"/>
                  </a:lnTo>
                  <a:lnTo>
                    <a:pt x="18042" y="11556"/>
                  </a:lnTo>
                  <a:lnTo>
                    <a:pt x="19094" y="10795"/>
                  </a:lnTo>
                  <a:lnTo>
                    <a:pt x="20802" y="10788"/>
                  </a:lnTo>
                  <a:lnTo>
                    <a:pt x="21619" y="10033"/>
                  </a:lnTo>
                  <a:lnTo>
                    <a:pt x="19627" y="10033"/>
                  </a:lnTo>
                  <a:lnTo>
                    <a:pt x="19638" y="9728"/>
                  </a:lnTo>
                  <a:close/>
                </a:path>
                <a:path w="111759" h="109219">
                  <a:moveTo>
                    <a:pt x="26638" y="8923"/>
                  </a:moveTo>
                  <a:lnTo>
                    <a:pt x="25904" y="9398"/>
                  </a:lnTo>
                  <a:lnTo>
                    <a:pt x="25411" y="10033"/>
                  </a:lnTo>
                  <a:lnTo>
                    <a:pt x="24813" y="10414"/>
                  </a:lnTo>
                  <a:lnTo>
                    <a:pt x="24069" y="11049"/>
                  </a:lnTo>
                  <a:lnTo>
                    <a:pt x="23949" y="11556"/>
                  </a:lnTo>
                  <a:lnTo>
                    <a:pt x="24362" y="11302"/>
                  </a:lnTo>
                  <a:lnTo>
                    <a:pt x="24671" y="11175"/>
                  </a:lnTo>
                  <a:lnTo>
                    <a:pt x="25701" y="11175"/>
                  </a:lnTo>
                  <a:lnTo>
                    <a:pt x="26518" y="10033"/>
                  </a:lnTo>
                  <a:lnTo>
                    <a:pt x="26883" y="9651"/>
                  </a:lnTo>
                  <a:lnTo>
                    <a:pt x="26443" y="9651"/>
                  </a:lnTo>
                  <a:lnTo>
                    <a:pt x="26165" y="9540"/>
                  </a:lnTo>
                  <a:lnTo>
                    <a:pt x="26286" y="9346"/>
                  </a:lnTo>
                  <a:lnTo>
                    <a:pt x="26577" y="9017"/>
                  </a:lnTo>
                  <a:close/>
                </a:path>
                <a:path w="111759" h="109219">
                  <a:moveTo>
                    <a:pt x="23454" y="10842"/>
                  </a:moveTo>
                  <a:lnTo>
                    <a:pt x="23169" y="11175"/>
                  </a:lnTo>
                  <a:lnTo>
                    <a:pt x="23086" y="11428"/>
                  </a:lnTo>
                  <a:lnTo>
                    <a:pt x="23454" y="10842"/>
                  </a:lnTo>
                  <a:close/>
                </a:path>
                <a:path w="111759" h="109219">
                  <a:moveTo>
                    <a:pt x="24161" y="9778"/>
                  </a:moveTo>
                  <a:lnTo>
                    <a:pt x="23342" y="9778"/>
                  </a:lnTo>
                  <a:lnTo>
                    <a:pt x="22853" y="10363"/>
                  </a:lnTo>
                  <a:lnTo>
                    <a:pt x="22780" y="10795"/>
                  </a:lnTo>
                  <a:lnTo>
                    <a:pt x="22294" y="11302"/>
                  </a:lnTo>
                  <a:lnTo>
                    <a:pt x="22601" y="11401"/>
                  </a:lnTo>
                  <a:lnTo>
                    <a:pt x="22734" y="10922"/>
                  </a:lnTo>
                  <a:lnTo>
                    <a:pt x="23375" y="10541"/>
                  </a:lnTo>
                  <a:lnTo>
                    <a:pt x="23553" y="10287"/>
                  </a:lnTo>
                  <a:lnTo>
                    <a:pt x="24161" y="9778"/>
                  </a:lnTo>
                  <a:close/>
                </a:path>
                <a:path w="111759" h="109219">
                  <a:moveTo>
                    <a:pt x="25701" y="11175"/>
                  </a:moveTo>
                  <a:lnTo>
                    <a:pt x="24739" y="11175"/>
                  </a:lnTo>
                  <a:lnTo>
                    <a:pt x="25610" y="11302"/>
                  </a:lnTo>
                  <a:close/>
                </a:path>
                <a:path w="111759" h="109219">
                  <a:moveTo>
                    <a:pt x="50279" y="9778"/>
                  </a:moveTo>
                  <a:lnTo>
                    <a:pt x="43409" y="9778"/>
                  </a:lnTo>
                  <a:lnTo>
                    <a:pt x="43511" y="10414"/>
                  </a:lnTo>
                  <a:lnTo>
                    <a:pt x="43973" y="10668"/>
                  </a:lnTo>
                  <a:lnTo>
                    <a:pt x="44316" y="11302"/>
                  </a:lnTo>
                  <a:lnTo>
                    <a:pt x="50876" y="11302"/>
                  </a:lnTo>
                  <a:lnTo>
                    <a:pt x="50279" y="9778"/>
                  </a:lnTo>
                  <a:close/>
                </a:path>
                <a:path w="111759" h="109219">
                  <a:moveTo>
                    <a:pt x="42886" y="10541"/>
                  </a:moveTo>
                  <a:lnTo>
                    <a:pt x="43153" y="10788"/>
                  </a:lnTo>
                  <a:lnTo>
                    <a:pt x="43256" y="11175"/>
                  </a:lnTo>
                  <a:lnTo>
                    <a:pt x="44096" y="11175"/>
                  </a:lnTo>
                  <a:lnTo>
                    <a:pt x="43656" y="10922"/>
                  </a:lnTo>
                  <a:lnTo>
                    <a:pt x="43338" y="10788"/>
                  </a:lnTo>
                  <a:lnTo>
                    <a:pt x="42886" y="10541"/>
                  </a:lnTo>
                  <a:close/>
                </a:path>
                <a:path w="111759" h="109219">
                  <a:moveTo>
                    <a:pt x="23044" y="9017"/>
                  </a:moveTo>
                  <a:lnTo>
                    <a:pt x="22838" y="9017"/>
                  </a:lnTo>
                  <a:lnTo>
                    <a:pt x="21407" y="10922"/>
                  </a:lnTo>
                  <a:lnTo>
                    <a:pt x="22129" y="10287"/>
                  </a:lnTo>
                  <a:lnTo>
                    <a:pt x="22268" y="9905"/>
                  </a:lnTo>
                  <a:lnTo>
                    <a:pt x="23044" y="9017"/>
                  </a:lnTo>
                  <a:close/>
                </a:path>
                <a:path w="111759" h="109219">
                  <a:moveTo>
                    <a:pt x="25063" y="9778"/>
                  </a:moveTo>
                  <a:lnTo>
                    <a:pt x="24039" y="10541"/>
                  </a:lnTo>
                  <a:lnTo>
                    <a:pt x="23977" y="10788"/>
                  </a:lnTo>
                  <a:lnTo>
                    <a:pt x="24063" y="10922"/>
                  </a:lnTo>
                  <a:lnTo>
                    <a:pt x="24608" y="10498"/>
                  </a:lnTo>
                  <a:lnTo>
                    <a:pt x="24969" y="10287"/>
                  </a:lnTo>
                  <a:lnTo>
                    <a:pt x="25063" y="9778"/>
                  </a:lnTo>
                  <a:close/>
                </a:path>
                <a:path w="111759" h="109219">
                  <a:moveTo>
                    <a:pt x="43385" y="10287"/>
                  </a:moveTo>
                  <a:lnTo>
                    <a:pt x="42967" y="10287"/>
                  </a:lnTo>
                  <a:lnTo>
                    <a:pt x="43350" y="10795"/>
                  </a:lnTo>
                  <a:lnTo>
                    <a:pt x="43560" y="10795"/>
                  </a:lnTo>
                  <a:lnTo>
                    <a:pt x="43274" y="10414"/>
                  </a:lnTo>
                  <a:lnTo>
                    <a:pt x="43465" y="10414"/>
                  </a:lnTo>
                  <a:close/>
                </a:path>
                <a:path w="111759" h="109219">
                  <a:moveTo>
                    <a:pt x="23803" y="10287"/>
                  </a:moveTo>
                  <a:lnTo>
                    <a:pt x="23589" y="10414"/>
                  </a:lnTo>
                  <a:lnTo>
                    <a:pt x="23488" y="10788"/>
                  </a:lnTo>
                  <a:lnTo>
                    <a:pt x="23803" y="10287"/>
                  </a:lnTo>
                  <a:close/>
                </a:path>
                <a:path w="111759" h="109219">
                  <a:moveTo>
                    <a:pt x="24904" y="9651"/>
                  </a:moveTo>
                  <a:lnTo>
                    <a:pt x="24530" y="9651"/>
                  </a:lnTo>
                  <a:lnTo>
                    <a:pt x="24392" y="10033"/>
                  </a:lnTo>
                  <a:lnTo>
                    <a:pt x="23997" y="10541"/>
                  </a:lnTo>
                  <a:lnTo>
                    <a:pt x="24904" y="9651"/>
                  </a:lnTo>
                  <a:close/>
                </a:path>
                <a:path w="111759" h="109219">
                  <a:moveTo>
                    <a:pt x="42000" y="9523"/>
                  </a:moveTo>
                  <a:lnTo>
                    <a:pt x="42010" y="10033"/>
                  </a:lnTo>
                  <a:lnTo>
                    <a:pt x="42383" y="10541"/>
                  </a:lnTo>
                  <a:lnTo>
                    <a:pt x="42404" y="9905"/>
                  </a:lnTo>
                  <a:lnTo>
                    <a:pt x="42216" y="9651"/>
                  </a:lnTo>
                  <a:lnTo>
                    <a:pt x="42000" y="9523"/>
                  </a:lnTo>
                  <a:close/>
                </a:path>
                <a:path w="111759" h="109219">
                  <a:moveTo>
                    <a:pt x="49446" y="7874"/>
                  </a:moveTo>
                  <a:lnTo>
                    <a:pt x="41664" y="7874"/>
                  </a:lnTo>
                  <a:lnTo>
                    <a:pt x="41777" y="8254"/>
                  </a:lnTo>
                  <a:lnTo>
                    <a:pt x="42481" y="9017"/>
                  </a:lnTo>
                  <a:lnTo>
                    <a:pt x="42285" y="9144"/>
                  </a:lnTo>
                  <a:lnTo>
                    <a:pt x="42501" y="9523"/>
                  </a:lnTo>
                  <a:lnTo>
                    <a:pt x="42607" y="9905"/>
                  </a:lnTo>
                  <a:lnTo>
                    <a:pt x="42498" y="10033"/>
                  </a:lnTo>
                  <a:lnTo>
                    <a:pt x="42553" y="10541"/>
                  </a:lnTo>
                  <a:lnTo>
                    <a:pt x="42967" y="10287"/>
                  </a:lnTo>
                  <a:lnTo>
                    <a:pt x="43385" y="10287"/>
                  </a:lnTo>
                  <a:lnTo>
                    <a:pt x="43006" y="9905"/>
                  </a:lnTo>
                  <a:lnTo>
                    <a:pt x="43409" y="9778"/>
                  </a:lnTo>
                  <a:lnTo>
                    <a:pt x="50279" y="9778"/>
                  </a:lnTo>
                  <a:lnTo>
                    <a:pt x="49628" y="8116"/>
                  </a:lnTo>
                  <a:lnTo>
                    <a:pt x="49516" y="7939"/>
                  </a:lnTo>
                  <a:close/>
                </a:path>
                <a:path w="111759" h="109219">
                  <a:moveTo>
                    <a:pt x="43461" y="10363"/>
                  </a:moveTo>
                  <a:close/>
                </a:path>
                <a:path w="111759" h="109219">
                  <a:moveTo>
                    <a:pt x="29464" y="6603"/>
                  </a:moveTo>
                  <a:lnTo>
                    <a:pt x="26327" y="6603"/>
                  </a:lnTo>
                  <a:lnTo>
                    <a:pt x="25311" y="7747"/>
                  </a:lnTo>
                  <a:lnTo>
                    <a:pt x="24861" y="8127"/>
                  </a:lnTo>
                  <a:lnTo>
                    <a:pt x="24307" y="8127"/>
                  </a:lnTo>
                  <a:lnTo>
                    <a:pt x="23548" y="8890"/>
                  </a:lnTo>
                  <a:lnTo>
                    <a:pt x="23299" y="9540"/>
                  </a:lnTo>
                  <a:lnTo>
                    <a:pt x="22625" y="9905"/>
                  </a:lnTo>
                  <a:lnTo>
                    <a:pt x="22634" y="10160"/>
                  </a:lnTo>
                  <a:lnTo>
                    <a:pt x="22879" y="10160"/>
                  </a:lnTo>
                  <a:lnTo>
                    <a:pt x="23223" y="9778"/>
                  </a:lnTo>
                  <a:lnTo>
                    <a:pt x="24161" y="9778"/>
                  </a:lnTo>
                  <a:lnTo>
                    <a:pt x="24530" y="9651"/>
                  </a:lnTo>
                  <a:lnTo>
                    <a:pt x="24904" y="9651"/>
                  </a:lnTo>
                  <a:lnTo>
                    <a:pt x="25398" y="9144"/>
                  </a:lnTo>
                  <a:lnTo>
                    <a:pt x="25549" y="8636"/>
                  </a:lnTo>
                  <a:lnTo>
                    <a:pt x="26085" y="8636"/>
                  </a:lnTo>
                  <a:lnTo>
                    <a:pt x="26272" y="8254"/>
                  </a:lnTo>
                  <a:lnTo>
                    <a:pt x="26956" y="8254"/>
                  </a:lnTo>
                  <a:lnTo>
                    <a:pt x="27526" y="7874"/>
                  </a:lnTo>
                  <a:lnTo>
                    <a:pt x="27194" y="7768"/>
                  </a:lnTo>
                  <a:lnTo>
                    <a:pt x="27753" y="7366"/>
                  </a:lnTo>
                  <a:lnTo>
                    <a:pt x="28141" y="7366"/>
                  </a:lnTo>
                  <a:lnTo>
                    <a:pt x="28338" y="7239"/>
                  </a:lnTo>
                  <a:lnTo>
                    <a:pt x="28856" y="6858"/>
                  </a:lnTo>
                  <a:lnTo>
                    <a:pt x="29281" y="6858"/>
                  </a:lnTo>
                  <a:lnTo>
                    <a:pt x="29464" y="6603"/>
                  </a:lnTo>
                  <a:close/>
                </a:path>
                <a:path w="111759" h="109219">
                  <a:moveTo>
                    <a:pt x="24240" y="7747"/>
                  </a:moveTo>
                  <a:lnTo>
                    <a:pt x="23961" y="7747"/>
                  </a:lnTo>
                  <a:lnTo>
                    <a:pt x="23379" y="8254"/>
                  </a:lnTo>
                  <a:lnTo>
                    <a:pt x="21460" y="8254"/>
                  </a:lnTo>
                  <a:lnTo>
                    <a:pt x="20424" y="9271"/>
                  </a:lnTo>
                  <a:lnTo>
                    <a:pt x="19973" y="9271"/>
                  </a:lnTo>
                  <a:lnTo>
                    <a:pt x="19997" y="9728"/>
                  </a:lnTo>
                  <a:lnTo>
                    <a:pt x="19627" y="10033"/>
                  </a:lnTo>
                  <a:lnTo>
                    <a:pt x="21619" y="10033"/>
                  </a:lnTo>
                  <a:lnTo>
                    <a:pt x="22031" y="9651"/>
                  </a:lnTo>
                  <a:lnTo>
                    <a:pt x="21450" y="9651"/>
                  </a:lnTo>
                  <a:lnTo>
                    <a:pt x="22183" y="9249"/>
                  </a:lnTo>
                  <a:lnTo>
                    <a:pt x="22777" y="8817"/>
                  </a:lnTo>
                  <a:lnTo>
                    <a:pt x="23027" y="8636"/>
                  </a:lnTo>
                  <a:lnTo>
                    <a:pt x="24240" y="7747"/>
                  </a:lnTo>
                  <a:close/>
                </a:path>
                <a:path w="111759" h="109219">
                  <a:moveTo>
                    <a:pt x="42404" y="9905"/>
                  </a:moveTo>
                  <a:lnTo>
                    <a:pt x="42402" y="10033"/>
                  </a:lnTo>
                  <a:lnTo>
                    <a:pt x="42404" y="9905"/>
                  </a:lnTo>
                  <a:close/>
                </a:path>
                <a:path w="111759" h="109219">
                  <a:moveTo>
                    <a:pt x="20119" y="8000"/>
                  </a:moveTo>
                  <a:lnTo>
                    <a:pt x="18750" y="9905"/>
                  </a:lnTo>
                  <a:lnTo>
                    <a:pt x="19430" y="9540"/>
                  </a:lnTo>
                  <a:lnTo>
                    <a:pt x="19510" y="9249"/>
                  </a:lnTo>
                  <a:lnTo>
                    <a:pt x="19987" y="8763"/>
                  </a:lnTo>
                  <a:lnTo>
                    <a:pt x="20360" y="8763"/>
                  </a:lnTo>
                  <a:lnTo>
                    <a:pt x="20500" y="8636"/>
                  </a:lnTo>
                  <a:lnTo>
                    <a:pt x="20842" y="8636"/>
                  </a:lnTo>
                  <a:lnTo>
                    <a:pt x="21123" y="8381"/>
                  </a:lnTo>
                  <a:lnTo>
                    <a:pt x="21460" y="8254"/>
                  </a:lnTo>
                  <a:lnTo>
                    <a:pt x="20518" y="8254"/>
                  </a:lnTo>
                  <a:lnTo>
                    <a:pt x="20119" y="8000"/>
                  </a:lnTo>
                  <a:close/>
                </a:path>
                <a:path w="111759" h="109219">
                  <a:moveTo>
                    <a:pt x="20360" y="8763"/>
                  </a:moveTo>
                  <a:lnTo>
                    <a:pt x="20142" y="8763"/>
                  </a:lnTo>
                  <a:lnTo>
                    <a:pt x="20071" y="9017"/>
                  </a:lnTo>
                  <a:lnTo>
                    <a:pt x="19025" y="9905"/>
                  </a:lnTo>
                  <a:lnTo>
                    <a:pt x="19345" y="9905"/>
                  </a:lnTo>
                  <a:lnTo>
                    <a:pt x="19645" y="9525"/>
                  </a:lnTo>
                  <a:lnTo>
                    <a:pt x="19862" y="9523"/>
                  </a:lnTo>
                  <a:lnTo>
                    <a:pt x="19939" y="9144"/>
                  </a:lnTo>
                  <a:lnTo>
                    <a:pt x="20360" y="8763"/>
                  </a:lnTo>
                  <a:close/>
                </a:path>
                <a:path w="111759" h="109219">
                  <a:moveTo>
                    <a:pt x="19645" y="9525"/>
                  </a:moveTo>
                  <a:lnTo>
                    <a:pt x="19345" y="9905"/>
                  </a:lnTo>
                  <a:lnTo>
                    <a:pt x="19583" y="9778"/>
                  </a:lnTo>
                  <a:lnTo>
                    <a:pt x="19645" y="9525"/>
                  </a:lnTo>
                  <a:close/>
                </a:path>
                <a:path w="111759" h="109219">
                  <a:moveTo>
                    <a:pt x="19861" y="9525"/>
                  </a:moveTo>
                  <a:lnTo>
                    <a:pt x="19645" y="9525"/>
                  </a:lnTo>
                  <a:lnTo>
                    <a:pt x="19638" y="9728"/>
                  </a:lnTo>
                  <a:lnTo>
                    <a:pt x="19861" y="9525"/>
                  </a:lnTo>
                  <a:close/>
                </a:path>
                <a:path w="111759" h="109219">
                  <a:moveTo>
                    <a:pt x="22156" y="9269"/>
                  </a:moveTo>
                  <a:lnTo>
                    <a:pt x="21450" y="9651"/>
                  </a:lnTo>
                  <a:lnTo>
                    <a:pt x="21978" y="9398"/>
                  </a:lnTo>
                  <a:lnTo>
                    <a:pt x="22156" y="9269"/>
                  </a:lnTo>
                  <a:close/>
                </a:path>
                <a:path w="111759" h="109219">
                  <a:moveTo>
                    <a:pt x="22620" y="9017"/>
                  </a:moveTo>
                  <a:lnTo>
                    <a:pt x="22090" y="9316"/>
                  </a:lnTo>
                  <a:lnTo>
                    <a:pt x="21450" y="9651"/>
                  </a:lnTo>
                  <a:lnTo>
                    <a:pt x="22031" y="9651"/>
                  </a:lnTo>
                  <a:lnTo>
                    <a:pt x="22422" y="9269"/>
                  </a:lnTo>
                  <a:lnTo>
                    <a:pt x="22620" y="9017"/>
                  </a:lnTo>
                  <a:close/>
                </a:path>
                <a:path w="111759" h="109219">
                  <a:moveTo>
                    <a:pt x="27245" y="8890"/>
                  </a:moveTo>
                  <a:lnTo>
                    <a:pt x="26690" y="8890"/>
                  </a:lnTo>
                  <a:lnTo>
                    <a:pt x="26443" y="9651"/>
                  </a:lnTo>
                  <a:lnTo>
                    <a:pt x="26883" y="9651"/>
                  </a:lnTo>
                  <a:lnTo>
                    <a:pt x="27490" y="9017"/>
                  </a:lnTo>
                  <a:lnTo>
                    <a:pt x="27151" y="9017"/>
                  </a:lnTo>
                  <a:close/>
                </a:path>
                <a:path w="111759" h="109219">
                  <a:moveTo>
                    <a:pt x="42133" y="9540"/>
                  </a:moveTo>
                  <a:close/>
                </a:path>
                <a:path w="111759" h="109219">
                  <a:moveTo>
                    <a:pt x="42150" y="9398"/>
                  </a:moveTo>
                  <a:lnTo>
                    <a:pt x="42133" y="9540"/>
                  </a:lnTo>
                  <a:lnTo>
                    <a:pt x="42150" y="9398"/>
                  </a:lnTo>
                  <a:close/>
                </a:path>
                <a:path w="111759" h="109219">
                  <a:moveTo>
                    <a:pt x="23155" y="8890"/>
                  </a:moveTo>
                  <a:lnTo>
                    <a:pt x="22854" y="8890"/>
                  </a:lnTo>
                  <a:lnTo>
                    <a:pt x="22321" y="9398"/>
                  </a:lnTo>
                  <a:lnTo>
                    <a:pt x="22838" y="9017"/>
                  </a:lnTo>
                  <a:lnTo>
                    <a:pt x="23044" y="9017"/>
                  </a:lnTo>
                  <a:close/>
                </a:path>
                <a:path w="111759" h="109219">
                  <a:moveTo>
                    <a:pt x="41532" y="9017"/>
                  </a:moveTo>
                  <a:lnTo>
                    <a:pt x="42000" y="9523"/>
                  </a:lnTo>
                  <a:lnTo>
                    <a:pt x="42150" y="9398"/>
                  </a:lnTo>
                  <a:lnTo>
                    <a:pt x="42061" y="9269"/>
                  </a:lnTo>
                  <a:lnTo>
                    <a:pt x="41532" y="9017"/>
                  </a:lnTo>
                  <a:close/>
                </a:path>
                <a:path w="111759" h="109219">
                  <a:moveTo>
                    <a:pt x="42168" y="9249"/>
                  </a:moveTo>
                  <a:lnTo>
                    <a:pt x="42331" y="9398"/>
                  </a:lnTo>
                  <a:lnTo>
                    <a:pt x="42168" y="9249"/>
                  </a:lnTo>
                  <a:close/>
                </a:path>
                <a:path w="111759" h="109219">
                  <a:moveTo>
                    <a:pt x="22854" y="8890"/>
                  </a:moveTo>
                  <a:lnTo>
                    <a:pt x="22620" y="9017"/>
                  </a:lnTo>
                  <a:lnTo>
                    <a:pt x="22362" y="9346"/>
                  </a:lnTo>
                  <a:lnTo>
                    <a:pt x="22854" y="8890"/>
                  </a:lnTo>
                  <a:close/>
                </a:path>
                <a:path w="111759" h="109219">
                  <a:moveTo>
                    <a:pt x="26085" y="8636"/>
                  </a:moveTo>
                  <a:lnTo>
                    <a:pt x="25549" y="8636"/>
                  </a:lnTo>
                  <a:lnTo>
                    <a:pt x="25477" y="8923"/>
                  </a:lnTo>
                  <a:lnTo>
                    <a:pt x="25355" y="9271"/>
                  </a:lnTo>
                  <a:lnTo>
                    <a:pt x="26085" y="8636"/>
                  </a:lnTo>
                  <a:close/>
                </a:path>
                <a:path w="111759" h="109219">
                  <a:moveTo>
                    <a:pt x="41483" y="7915"/>
                  </a:moveTo>
                  <a:lnTo>
                    <a:pt x="40562" y="8127"/>
                  </a:lnTo>
                  <a:lnTo>
                    <a:pt x="41144" y="8127"/>
                  </a:lnTo>
                  <a:lnTo>
                    <a:pt x="41360" y="8509"/>
                  </a:lnTo>
                  <a:lnTo>
                    <a:pt x="42168" y="9249"/>
                  </a:lnTo>
                  <a:lnTo>
                    <a:pt x="41905" y="8636"/>
                  </a:lnTo>
                  <a:lnTo>
                    <a:pt x="41640" y="8636"/>
                  </a:lnTo>
                  <a:lnTo>
                    <a:pt x="41557" y="8000"/>
                  </a:lnTo>
                  <a:close/>
                </a:path>
                <a:path w="111759" h="109219">
                  <a:moveTo>
                    <a:pt x="38272" y="6985"/>
                  </a:moveTo>
                  <a:lnTo>
                    <a:pt x="38648" y="7239"/>
                  </a:lnTo>
                  <a:lnTo>
                    <a:pt x="38169" y="7239"/>
                  </a:lnTo>
                  <a:lnTo>
                    <a:pt x="39077" y="7493"/>
                  </a:lnTo>
                  <a:lnTo>
                    <a:pt x="39195" y="7768"/>
                  </a:lnTo>
                  <a:lnTo>
                    <a:pt x="39762" y="7874"/>
                  </a:lnTo>
                  <a:lnTo>
                    <a:pt x="39608" y="8127"/>
                  </a:lnTo>
                  <a:lnTo>
                    <a:pt x="40622" y="8509"/>
                  </a:lnTo>
                  <a:lnTo>
                    <a:pt x="40319" y="8509"/>
                  </a:lnTo>
                  <a:lnTo>
                    <a:pt x="40676" y="9017"/>
                  </a:lnTo>
                  <a:lnTo>
                    <a:pt x="41013" y="9144"/>
                  </a:lnTo>
                  <a:lnTo>
                    <a:pt x="41051" y="8509"/>
                  </a:lnTo>
                  <a:lnTo>
                    <a:pt x="40622" y="8509"/>
                  </a:lnTo>
                  <a:lnTo>
                    <a:pt x="40229" y="8381"/>
                  </a:lnTo>
                  <a:lnTo>
                    <a:pt x="40440" y="8381"/>
                  </a:lnTo>
                  <a:lnTo>
                    <a:pt x="40281" y="8254"/>
                  </a:lnTo>
                  <a:lnTo>
                    <a:pt x="39880" y="8000"/>
                  </a:lnTo>
                  <a:lnTo>
                    <a:pt x="40078" y="8000"/>
                  </a:lnTo>
                  <a:lnTo>
                    <a:pt x="39874" y="7366"/>
                  </a:lnTo>
                  <a:lnTo>
                    <a:pt x="39168" y="7366"/>
                  </a:lnTo>
                  <a:lnTo>
                    <a:pt x="38272" y="6985"/>
                  </a:lnTo>
                  <a:close/>
                </a:path>
                <a:path w="111759" h="109219">
                  <a:moveTo>
                    <a:pt x="24646" y="7747"/>
                  </a:moveTo>
                  <a:lnTo>
                    <a:pt x="24251" y="7747"/>
                  </a:lnTo>
                  <a:lnTo>
                    <a:pt x="23796" y="8254"/>
                  </a:lnTo>
                  <a:lnTo>
                    <a:pt x="22934" y="8703"/>
                  </a:lnTo>
                  <a:lnTo>
                    <a:pt x="22777" y="8817"/>
                  </a:lnTo>
                  <a:lnTo>
                    <a:pt x="22620" y="9017"/>
                  </a:lnTo>
                  <a:lnTo>
                    <a:pt x="22854" y="8890"/>
                  </a:lnTo>
                  <a:lnTo>
                    <a:pt x="23155" y="8890"/>
                  </a:lnTo>
                  <a:lnTo>
                    <a:pt x="23488" y="8509"/>
                  </a:lnTo>
                  <a:lnTo>
                    <a:pt x="23956" y="8509"/>
                  </a:lnTo>
                  <a:lnTo>
                    <a:pt x="24307" y="8127"/>
                  </a:lnTo>
                  <a:lnTo>
                    <a:pt x="24687" y="8127"/>
                  </a:lnTo>
                  <a:lnTo>
                    <a:pt x="24646" y="7747"/>
                  </a:lnTo>
                  <a:close/>
                </a:path>
                <a:path w="111759" h="109219">
                  <a:moveTo>
                    <a:pt x="27590" y="8763"/>
                  </a:moveTo>
                  <a:lnTo>
                    <a:pt x="27151" y="9017"/>
                  </a:lnTo>
                  <a:lnTo>
                    <a:pt x="27490" y="9017"/>
                  </a:lnTo>
                  <a:lnTo>
                    <a:pt x="27590" y="8763"/>
                  </a:lnTo>
                  <a:close/>
                </a:path>
                <a:path w="111759" h="109219">
                  <a:moveTo>
                    <a:pt x="27866" y="7874"/>
                  </a:moveTo>
                  <a:lnTo>
                    <a:pt x="27698" y="7874"/>
                  </a:lnTo>
                  <a:lnTo>
                    <a:pt x="27492" y="8000"/>
                  </a:lnTo>
                  <a:lnTo>
                    <a:pt x="27080" y="8254"/>
                  </a:lnTo>
                  <a:lnTo>
                    <a:pt x="27533" y="8381"/>
                  </a:lnTo>
                  <a:lnTo>
                    <a:pt x="26647" y="8890"/>
                  </a:lnTo>
                  <a:lnTo>
                    <a:pt x="27245" y="8890"/>
                  </a:lnTo>
                  <a:lnTo>
                    <a:pt x="27433" y="8636"/>
                  </a:lnTo>
                  <a:lnTo>
                    <a:pt x="27689" y="8636"/>
                  </a:lnTo>
                  <a:lnTo>
                    <a:pt x="27952" y="8381"/>
                  </a:lnTo>
                  <a:lnTo>
                    <a:pt x="28182" y="8381"/>
                  </a:lnTo>
                  <a:lnTo>
                    <a:pt x="27785" y="8254"/>
                  </a:lnTo>
                  <a:lnTo>
                    <a:pt x="27866" y="7874"/>
                  </a:lnTo>
                  <a:close/>
                </a:path>
                <a:path w="111759" h="109219">
                  <a:moveTo>
                    <a:pt x="22934" y="8703"/>
                  </a:moveTo>
                  <a:lnTo>
                    <a:pt x="22777" y="8817"/>
                  </a:lnTo>
                  <a:lnTo>
                    <a:pt x="22934" y="8703"/>
                  </a:lnTo>
                  <a:close/>
                </a:path>
                <a:path w="111759" h="109219">
                  <a:moveTo>
                    <a:pt x="20842" y="8636"/>
                  </a:moveTo>
                  <a:lnTo>
                    <a:pt x="20500" y="8636"/>
                  </a:lnTo>
                  <a:lnTo>
                    <a:pt x="20702" y="8763"/>
                  </a:lnTo>
                  <a:lnTo>
                    <a:pt x="20842" y="8636"/>
                  </a:lnTo>
                  <a:close/>
                </a:path>
                <a:path w="111759" h="109219">
                  <a:moveTo>
                    <a:pt x="23956" y="8509"/>
                  </a:moveTo>
                  <a:lnTo>
                    <a:pt x="23488" y="8509"/>
                  </a:lnTo>
                  <a:lnTo>
                    <a:pt x="23685" y="8763"/>
                  </a:lnTo>
                  <a:lnTo>
                    <a:pt x="23956" y="8509"/>
                  </a:lnTo>
                  <a:close/>
                </a:path>
                <a:path w="111759" h="109219">
                  <a:moveTo>
                    <a:pt x="27689" y="8636"/>
                  </a:moveTo>
                  <a:lnTo>
                    <a:pt x="27433" y="8636"/>
                  </a:lnTo>
                  <a:lnTo>
                    <a:pt x="27689" y="8636"/>
                  </a:lnTo>
                  <a:close/>
                </a:path>
                <a:path w="111759" h="109219">
                  <a:moveTo>
                    <a:pt x="41810" y="8509"/>
                  </a:moveTo>
                  <a:lnTo>
                    <a:pt x="41640" y="8636"/>
                  </a:lnTo>
                  <a:lnTo>
                    <a:pt x="41905" y="8636"/>
                  </a:lnTo>
                  <a:close/>
                </a:path>
                <a:path w="111759" h="109219">
                  <a:moveTo>
                    <a:pt x="26956" y="8254"/>
                  </a:moveTo>
                  <a:lnTo>
                    <a:pt x="26272" y="8254"/>
                  </a:lnTo>
                  <a:lnTo>
                    <a:pt x="26576" y="8509"/>
                  </a:lnTo>
                  <a:lnTo>
                    <a:pt x="26956" y="8254"/>
                  </a:lnTo>
                  <a:close/>
                </a:path>
                <a:path w="111759" h="109219">
                  <a:moveTo>
                    <a:pt x="28975" y="7883"/>
                  </a:moveTo>
                  <a:lnTo>
                    <a:pt x="28254" y="8000"/>
                  </a:lnTo>
                  <a:lnTo>
                    <a:pt x="28398" y="8116"/>
                  </a:lnTo>
                  <a:lnTo>
                    <a:pt x="28463" y="8381"/>
                  </a:lnTo>
                  <a:lnTo>
                    <a:pt x="28751" y="8254"/>
                  </a:lnTo>
                  <a:lnTo>
                    <a:pt x="28975" y="7883"/>
                  </a:lnTo>
                  <a:close/>
                </a:path>
                <a:path w="111759" h="109219">
                  <a:moveTo>
                    <a:pt x="41144" y="8127"/>
                  </a:moveTo>
                  <a:lnTo>
                    <a:pt x="40478" y="8127"/>
                  </a:lnTo>
                  <a:lnTo>
                    <a:pt x="40613" y="8254"/>
                  </a:lnTo>
                  <a:lnTo>
                    <a:pt x="40440" y="8381"/>
                  </a:lnTo>
                  <a:lnTo>
                    <a:pt x="41082" y="8381"/>
                  </a:lnTo>
                  <a:lnTo>
                    <a:pt x="41144" y="8127"/>
                  </a:lnTo>
                  <a:close/>
                </a:path>
                <a:path w="111759" h="109219">
                  <a:moveTo>
                    <a:pt x="23204" y="5715"/>
                  </a:moveTo>
                  <a:lnTo>
                    <a:pt x="22345" y="6350"/>
                  </a:lnTo>
                  <a:lnTo>
                    <a:pt x="22065" y="6350"/>
                  </a:lnTo>
                  <a:lnTo>
                    <a:pt x="21785" y="7112"/>
                  </a:lnTo>
                  <a:lnTo>
                    <a:pt x="21690" y="7315"/>
                  </a:lnTo>
                  <a:lnTo>
                    <a:pt x="21577" y="7493"/>
                  </a:lnTo>
                  <a:lnTo>
                    <a:pt x="21354" y="7646"/>
                  </a:lnTo>
                  <a:lnTo>
                    <a:pt x="21120" y="7874"/>
                  </a:lnTo>
                  <a:lnTo>
                    <a:pt x="20629" y="7874"/>
                  </a:lnTo>
                  <a:lnTo>
                    <a:pt x="20667" y="8116"/>
                  </a:lnTo>
                  <a:lnTo>
                    <a:pt x="20518" y="8254"/>
                  </a:lnTo>
                  <a:lnTo>
                    <a:pt x="23379" y="8254"/>
                  </a:lnTo>
                  <a:lnTo>
                    <a:pt x="23249" y="8127"/>
                  </a:lnTo>
                  <a:lnTo>
                    <a:pt x="23035" y="8127"/>
                  </a:lnTo>
                  <a:lnTo>
                    <a:pt x="24405" y="7239"/>
                  </a:lnTo>
                  <a:lnTo>
                    <a:pt x="24746" y="6730"/>
                  </a:lnTo>
                  <a:lnTo>
                    <a:pt x="22242" y="6730"/>
                  </a:lnTo>
                  <a:lnTo>
                    <a:pt x="22438" y="6476"/>
                  </a:lnTo>
                  <a:lnTo>
                    <a:pt x="23204" y="5715"/>
                  </a:lnTo>
                  <a:close/>
                </a:path>
                <a:path w="111759" h="109219">
                  <a:moveTo>
                    <a:pt x="28682" y="7440"/>
                  </a:moveTo>
                  <a:lnTo>
                    <a:pt x="28399" y="7646"/>
                  </a:lnTo>
                  <a:lnTo>
                    <a:pt x="27785" y="8254"/>
                  </a:lnTo>
                  <a:lnTo>
                    <a:pt x="28068" y="8254"/>
                  </a:lnTo>
                  <a:lnTo>
                    <a:pt x="28182" y="8000"/>
                  </a:lnTo>
                  <a:lnTo>
                    <a:pt x="28427" y="7874"/>
                  </a:lnTo>
                  <a:lnTo>
                    <a:pt x="28581" y="7829"/>
                  </a:lnTo>
                  <a:lnTo>
                    <a:pt x="28682" y="7440"/>
                  </a:lnTo>
                  <a:close/>
                </a:path>
                <a:path w="111759" h="109219">
                  <a:moveTo>
                    <a:pt x="20384" y="7747"/>
                  </a:moveTo>
                  <a:lnTo>
                    <a:pt x="20383" y="8127"/>
                  </a:lnTo>
                  <a:lnTo>
                    <a:pt x="20629" y="7874"/>
                  </a:lnTo>
                  <a:lnTo>
                    <a:pt x="20894" y="7874"/>
                  </a:lnTo>
                  <a:lnTo>
                    <a:pt x="20384" y="7747"/>
                  </a:lnTo>
                  <a:close/>
                </a:path>
                <a:path w="111759" h="109219">
                  <a:moveTo>
                    <a:pt x="40279" y="7874"/>
                  </a:moveTo>
                  <a:lnTo>
                    <a:pt x="40478" y="8127"/>
                  </a:lnTo>
                  <a:lnTo>
                    <a:pt x="40702" y="8000"/>
                  </a:lnTo>
                  <a:lnTo>
                    <a:pt x="40496" y="8000"/>
                  </a:lnTo>
                  <a:lnTo>
                    <a:pt x="40279" y="7874"/>
                  </a:lnTo>
                  <a:close/>
                </a:path>
                <a:path w="111759" h="109219">
                  <a:moveTo>
                    <a:pt x="41664" y="7874"/>
                  </a:moveTo>
                  <a:lnTo>
                    <a:pt x="41657" y="8116"/>
                  </a:lnTo>
                  <a:lnTo>
                    <a:pt x="41664" y="7874"/>
                  </a:lnTo>
                  <a:close/>
                </a:path>
                <a:path w="111759" h="109219">
                  <a:moveTo>
                    <a:pt x="27592" y="7939"/>
                  </a:moveTo>
                  <a:close/>
                </a:path>
                <a:path w="111759" h="109219">
                  <a:moveTo>
                    <a:pt x="48210" y="6730"/>
                  </a:moveTo>
                  <a:lnTo>
                    <a:pt x="39370" y="6730"/>
                  </a:lnTo>
                  <a:lnTo>
                    <a:pt x="40027" y="6985"/>
                  </a:lnTo>
                  <a:lnTo>
                    <a:pt x="39930" y="7173"/>
                  </a:lnTo>
                  <a:lnTo>
                    <a:pt x="40031" y="7493"/>
                  </a:lnTo>
                  <a:lnTo>
                    <a:pt x="40373" y="7768"/>
                  </a:lnTo>
                  <a:lnTo>
                    <a:pt x="40496" y="8000"/>
                  </a:lnTo>
                  <a:lnTo>
                    <a:pt x="40702" y="8000"/>
                  </a:lnTo>
                  <a:lnTo>
                    <a:pt x="40778" y="7829"/>
                  </a:lnTo>
                  <a:lnTo>
                    <a:pt x="40551" y="7747"/>
                  </a:lnTo>
                  <a:lnTo>
                    <a:pt x="40245" y="7493"/>
                  </a:lnTo>
                  <a:lnTo>
                    <a:pt x="49034" y="7493"/>
                  </a:lnTo>
                  <a:lnTo>
                    <a:pt x="48210" y="6730"/>
                  </a:lnTo>
                  <a:close/>
                </a:path>
                <a:path w="111759" h="109219">
                  <a:moveTo>
                    <a:pt x="28141" y="7366"/>
                  </a:moveTo>
                  <a:lnTo>
                    <a:pt x="27753" y="7366"/>
                  </a:lnTo>
                  <a:lnTo>
                    <a:pt x="27592" y="7939"/>
                  </a:lnTo>
                  <a:lnTo>
                    <a:pt x="28141" y="7366"/>
                  </a:lnTo>
                  <a:close/>
                </a:path>
                <a:path w="111759" h="109219">
                  <a:moveTo>
                    <a:pt x="49034" y="7493"/>
                  </a:moveTo>
                  <a:lnTo>
                    <a:pt x="41117" y="7493"/>
                  </a:lnTo>
                  <a:lnTo>
                    <a:pt x="41483" y="7915"/>
                  </a:lnTo>
                  <a:lnTo>
                    <a:pt x="41664" y="7874"/>
                  </a:lnTo>
                  <a:lnTo>
                    <a:pt x="49446" y="7874"/>
                  </a:lnTo>
                  <a:lnTo>
                    <a:pt x="49034" y="7493"/>
                  </a:lnTo>
                  <a:close/>
                </a:path>
                <a:path w="111759" h="109219">
                  <a:moveTo>
                    <a:pt x="20982" y="7758"/>
                  </a:moveTo>
                  <a:lnTo>
                    <a:pt x="21120" y="7874"/>
                  </a:lnTo>
                  <a:lnTo>
                    <a:pt x="20982" y="7758"/>
                  </a:lnTo>
                  <a:close/>
                </a:path>
                <a:path w="111759" h="109219">
                  <a:moveTo>
                    <a:pt x="28901" y="7173"/>
                  </a:moveTo>
                  <a:lnTo>
                    <a:pt x="28225" y="7350"/>
                  </a:lnTo>
                  <a:lnTo>
                    <a:pt x="28087" y="7874"/>
                  </a:lnTo>
                  <a:lnTo>
                    <a:pt x="28426" y="7620"/>
                  </a:lnTo>
                  <a:lnTo>
                    <a:pt x="28682" y="7366"/>
                  </a:lnTo>
                  <a:lnTo>
                    <a:pt x="28854" y="7315"/>
                  </a:lnTo>
                  <a:lnTo>
                    <a:pt x="28901" y="7173"/>
                  </a:lnTo>
                  <a:close/>
                </a:path>
                <a:path w="111759" h="109219">
                  <a:moveTo>
                    <a:pt x="29776" y="7112"/>
                  </a:moveTo>
                  <a:lnTo>
                    <a:pt x="29133" y="7112"/>
                  </a:lnTo>
                  <a:lnTo>
                    <a:pt x="29023" y="7829"/>
                  </a:lnTo>
                  <a:lnTo>
                    <a:pt x="29776" y="7112"/>
                  </a:lnTo>
                  <a:close/>
                </a:path>
                <a:path w="111759" h="109219">
                  <a:moveTo>
                    <a:pt x="25263" y="6905"/>
                  </a:moveTo>
                  <a:lnTo>
                    <a:pt x="24982" y="6985"/>
                  </a:lnTo>
                  <a:lnTo>
                    <a:pt x="24221" y="7768"/>
                  </a:lnTo>
                  <a:lnTo>
                    <a:pt x="24646" y="7747"/>
                  </a:lnTo>
                  <a:lnTo>
                    <a:pt x="25290" y="7366"/>
                  </a:lnTo>
                  <a:lnTo>
                    <a:pt x="25613" y="7366"/>
                  </a:lnTo>
                  <a:lnTo>
                    <a:pt x="25263" y="6905"/>
                  </a:lnTo>
                  <a:close/>
                </a:path>
                <a:path w="111759" h="109219">
                  <a:moveTo>
                    <a:pt x="21376" y="7239"/>
                  </a:moveTo>
                  <a:lnTo>
                    <a:pt x="21033" y="7690"/>
                  </a:lnTo>
                  <a:lnTo>
                    <a:pt x="21318" y="7440"/>
                  </a:lnTo>
                  <a:lnTo>
                    <a:pt x="21376" y="7239"/>
                  </a:lnTo>
                  <a:close/>
                </a:path>
                <a:path w="111759" h="109219">
                  <a:moveTo>
                    <a:pt x="28682" y="7366"/>
                  </a:moveTo>
                  <a:lnTo>
                    <a:pt x="28399" y="7646"/>
                  </a:lnTo>
                  <a:lnTo>
                    <a:pt x="28610" y="7493"/>
                  </a:lnTo>
                  <a:close/>
                </a:path>
                <a:path w="111759" h="109219">
                  <a:moveTo>
                    <a:pt x="30224" y="7112"/>
                  </a:moveTo>
                  <a:lnTo>
                    <a:pt x="29776" y="7112"/>
                  </a:lnTo>
                  <a:lnTo>
                    <a:pt x="29861" y="7493"/>
                  </a:lnTo>
                  <a:lnTo>
                    <a:pt x="30121" y="7366"/>
                  </a:lnTo>
                  <a:lnTo>
                    <a:pt x="30224" y="7112"/>
                  </a:lnTo>
                  <a:close/>
                </a:path>
                <a:path w="111759" h="109219">
                  <a:moveTo>
                    <a:pt x="39347" y="6801"/>
                  </a:moveTo>
                  <a:lnTo>
                    <a:pt x="39168" y="7366"/>
                  </a:lnTo>
                  <a:lnTo>
                    <a:pt x="39874" y="7366"/>
                  </a:lnTo>
                  <a:lnTo>
                    <a:pt x="39477" y="6858"/>
                  </a:lnTo>
                  <a:lnTo>
                    <a:pt x="39347" y="6801"/>
                  </a:lnTo>
                  <a:close/>
                </a:path>
                <a:path w="111759" h="109219">
                  <a:moveTo>
                    <a:pt x="28784" y="7366"/>
                  </a:moveTo>
                  <a:close/>
                </a:path>
                <a:path w="111759" h="109219">
                  <a:moveTo>
                    <a:pt x="28338" y="7239"/>
                  </a:moveTo>
                  <a:close/>
                </a:path>
                <a:path w="111759" h="109219">
                  <a:moveTo>
                    <a:pt x="29133" y="7112"/>
                  </a:moveTo>
                  <a:lnTo>
                    <a:pt x="28901" y="7173"/>
                  </a:lnTo>
                  <a:lnTo>
                    <a:pt x="29133" y="7112"/>
                  </a:lnTo>
                  <a:close/>
                </a:path>
                <a:path w="111759" h="109219">
                  <a:moveTo>
                    <a:pt x="23108" y="5334"/>
                  </a:moveTo>
                  <a:lnTo>
                    <a:pt x="22364" y="6223"/>
                  </a:lnTo>
                  <a:lnTo>
                    <a:pt x="21766" y="6350"/>
                  </a:lnTo>
                  <a:lnTo>
                    <a:pt x="21313" y="7239"/>
                  </a:lnTo>
                  <a:lnTo>
                    <a:pt x="22065" y="6350"/>
                  </a:lnTo>
                  <a:lnTo>
                    <a:pt x="22345" y="6350"/>
                  </a:lnTo>
                  <a:lnTo>
                    <a:pt x="22691" y="5842"/>
                  </a:lnTo>
                  <a:lnTo>
                    <a:pt x="23040" y="5673"/>
                  </a:lnTo>
                  <a:lnTo>
                    <a:pt x="23108" y="5334"/>
                  </a:lnTo>
                  <a:close/>
                </a:path>
                <a:path w="111759" h="109219">
                  <a:moveTo>
                    <a:pt x="30563" y="6096"/>
                  </a:moveTo>
                  <a:lnTo>
                    <a:pt x="29693" y="6476"/>
                  </a:lnTo>
                  <a:lnTo>
                    <a:pt x="29589" y="6737"/>
                  </a:lnTo>
                  <a:lnTo>
                    <a:pt x="28889" y="7112"/>
                  </a:lnTo>
                  <a:lnTo>
                    <a:pt x="29133" y="7112"/>
                  </a:lnTo>
                  <a:lnTo>
                    <a:pt x="30224" y="7112"/>
                  </a:lnTo>
                  <a:lnTo>
                    <a:pt x="30895" y="6737"/>
                  </a:lnTo>
                  <a:lnTo>
                    <a:pt x="30727" y="6603"/>
                  </a:lnTo>
                  <a:lnTo>
                    <a:pt x="30566" y="6603"/>
                  </a:lnTo>
                  <a:lnTo>
                    <a:pt x="30988" y="6350"/>
                  </a:lnTo>
                  <a:lnTo>
                    <a:pt x="30353" y="6350"/>
                  </a:lnTo>
                  <a:lnTo>
                    <a:pt x="30563" y="6096"/>
                  </a:lnTo>
                  <a:close/>
                </a:path>
                <a:path w="111759" h="109219">
                  <a:moveTo>
                    <a:pt x="35731" y="5842"/>
                  </a:moveTo>
                  <a:lnTo>
                    <a:pt x="36152" y="6476"/>
                  </a:lnTo>
                  <a:lnTo>
                    <a:pt x="36198" y="6801"/>
                  </a:lnTo>
                  <a:lnTo>
                    <a:pt x="35721" y="6858"/>
                  </a:lnTo>
                  <a:lnTo>
                    <a:pt x="36276" y="7112"/>
                  </a:lnTo>
                  <a:lnTo>
                    <a:pt x="36798" y="6858"/>
                  </a:lnTo>
                  <a:lnTo>
                    <a:pt x="37301" y="6476"/>
                  </a:lnTo>
                  <a:lnTo>
                    <a:pt x="36629" y="6223"/>
                  </a:lnTo>
                  <a:lnTo>
                    <a:pt x="37057" y="6223"/>
                  </a:lnTo>
                  <a:lnTo>
                    <a:pt x="36624" y="6096"/>
                  </a:lnTo>
                  <a:lnTo>
                    <a:pt x="36040" y="6096"/>
                  </a:lnTo>
                  <a:lnTo>
                    <a:pt x="36178" y="5969"/>
                  </a:lnTo>
                  <a:lnTo>
                    <a:pt x="35731" y="5842"/>
                  </a:lnTo>
                  <a:close/>
                </a:path>
                <a:path w="111759" h="109219">
                  <a:moveTo>
                    <a:pt x="25130" y="6730"/>
                  </a:moveTo>
                  <a:lnTo>
                    <a:pt x="24908" y="6985"/>
                  </a:lnTo>
                  <a:lnTo>
                    <a:pt x="25089" y="6905"/>
                  </a:lnTo>
                  <a:lnTo>
                    <a:pt x="25130" y="6730"/>
                  </a:lnTo>
                  <a:close/>
                </a:path>
                <a:path w="111759" h="109219">
                  <a:moveTo>
                    <a:pt x="25200" y="6823"/>
                  </a:moveTo>
                  <a:lnTo>
                    <a:pt x="24982" y="6985"/>
                  </a:lnTo>
                  <a:lnTo>
                    <a:pt x="25263" y="6905"/>
                  </a:lnTo>
                  <a:close/>
                </a:path>
                <a:path w="111759" h="109219">
                  <a:moveTo>
                    <a:pt x="29281" y="6858"/>
                  </a:moveTo>
                  <a:lnTo>
                    <a:pt x="28856" y="6858"/>
                  </a:lnTo>
                  <a:lnTo>
                    <a:pt x="29281" y="6858"/>
                  </a:lnTo>
                  <a:close/>
                </a:path>
                <a:path w="111759" h="109219">
                  <a:moveTo>
                    <a:pt x="30339" y="5969"/>
                  </a:moveTo>
                  <a:lnTo>
                    <a:pt x="26356" y="5969"/>
                  </a:lnTo>
                  <a:lnTo>
                    <a:pt x="25366" y="6701"/>
                  </a:lnTo>
                  <a:lnTo>
                    <a:pt x="25263" y="6905"/>
                  </a:lnTo>
                  <a:lnTo>
                    <a:pt x="26327" y="6603"/>
                  </a:lnTo>
                  <a:lnTo>
                    <a:pt x="29464" y="6603"/>
                  </a:lnTo>
                  <a:lnTo>
                    <a:pt x="29646" y="6350"/>
                  </a:lnTo>
                  <a:lnTo>
                    <a:pt x="30339" y="5969"/>
                  </a:lnTo>
                  <a:close/>
                </a:path>
                <a:path w="111759" h="109219">
                  <a:moveTo>
                    <a:pt x="34438" y="6350"/>
                  </a:moveTo>
                  <a:lnTo>
                    <a:pt x="33746" y="6350"/>
                  </a:lnTo>
                  <a:lnTo>
                    <a:pt x="33047" y="6476"/>
                  </a:lnTo>
                  <a:lnTo>
                    <a:pt x="33183" y="6603"/>
                  </a:lnTo>
                  <a:lnTo>
                    <a:pt x="32857" y="6730"/>
                  </a:lnTo>
                  <a:lnTo>
                    <a:pt x="32757" y="6858"/>
                  </a:lnTo>
                  <a:lnTo>
                    <a:pt x="33856" y="6476"/>
                  </a:lnTo>
                  <a:lnTo>
                    <a:pt x="34987" y="6476"/>
                  </a:lnTo>
                  <a:lnTo>
                    <a:pt x="34438" y="6350"/>
                  </a:lnTo>
                  <a:close/>
                </a:path>
                <a:path w="111759" h="109219">
                  <a:moveTo>
                    <a:pt x="35315" y="6737"/>
                  </a:moveTo>
                  <a:lnTo>
                    <a:pt x="36099" y="6858"/>
                  </a:lnTo>
                  <a:lnTo>
                    <a:pt x="35315" y="6737"/>
                  </a:lnTo>
                  <a:close/>
                </a:path>
                <a:path w="111759" h="109219">
                  <a:moveTo>
                    <a:pt x="47523" y="6096"/>
                  </a:moveTo>
                  <a:lnTo>
                    <a:pt x="38178" y="6096"/>
                  </a:lnTo>
                  <a:lnTo>
                    <a:pt x="39111" y="6737"/>
                  </a:lnTo>
                  <a:lnTo>
                    <a:pt x="39347" y="6801"/>
                  </a:lnTo>
                  <a:lnTo>
                    <a:pt x="48210" y="6730"/>
                  </a:lnTo>
                  <a:lnTo>
                    <a:pt x="47523" y="6096"/>
                  </a:lnTo>
                  <a:close/>
                </a:path>
                <a:path w="111759" h="109219">
                  <a:moveTo>
                    <a:pt x="22815" y="6319"/>
                  </a:moveTo>
                  <a:lnTo>
                    <a:pt x="22242" y="6730"/>
                  </a:lnTo>
                  <a:lnTo>
                    <a:pt x="24746" y="6730"/>
                  </a:lnTo>
                  <a:lnTo>
                    <a:pt x="25137" y="6476"/>
                  </a:lnTo>
                  <a:lnTo>
                    <a:pt x="22692" y="6476"/>
                  </a:lnTo>
                  <a:lnTo>
                    <a:pt x="22815" y="6319"/>
                  </a:lnTo>
                  <a:close/>
                </a:path>
                <a:path w="111759" h="109219">
                  <a:moveTo>
                    <a:pt x="35372" y="6096"/>
                  </a:moveTo>
                  <a:lnTo>
                    <a:pt x="35246" y="6476"/>
                  </a:lnTo>
                  <a:lnTo>
                    <a:pt x="35306" y="6701"/>
                  </a:lnTo>
                  <a:lnTo>
                    <a:pt x="35812" y="6262"/>
                  </a:lnTo>
                  <a:lnTo>
                    <a:pt x="35372" y="6096"/>
                  </a:lnTo>
                  <a:close/>
                </a:path>
                <a:path w="111759" h="109219">
                  <a:moveTo>
                    <a:pt x="33125" y="5969"/>
                  </a:moveTo>
                  <a:lnTo>
                    <a:pt x="31621" y="5969"/>
                  </a:lnTo>
                  <a:lnTo>
                    <a:pt x="31264" y="6603"/>
                  </a:lnTo>
                  <a:lnTo>
                    <a:pt x="32057" y="6096"/>
                  </a:lnTo>
                  <a:lnTo>
                    <a:pt x="32933" y="6096"/>
                  </a:lnTo>
                  <a:lnTo>
                    <a:pt x="33125" y="5969"/>
                  </a:lnTo>
                  <a:close/>
                </a:path>
                <a:path w="111759" h="109219">
                  <a:moveTo>
                    <a:pt x="37057" y="6223"/>
                  </a:moveTo>
                  <a:lnTo>
                    <a:pt x="36765" y="6223"/>
                  </a:lnTo>
                  <a:lnTo>
                    <a:pt x="37586" y="6603"/>
                  </a:lnTo>
                  <a:lnTo>
                    <a:pt x="37725" y="6476"/>
                  </a:lnTo>
                  <a:lnTo>
                    <a:pt x="37057" y="6223"/>
                  </a:lnTo>
                  <a:close/>
                </a:path>
                <a:path w="111759" h="109219">
                  <a:moveTo>
                    <a:pt x="23006" y="6262"/>
                  </a:moveTo>
                  <a:lnTo>
                    <a:pt x="22815" y="6319"/>
                  </a:lnTo>
                  <a:lnTo>
                    <a:pt x="22692" y="6476"/>
                  </a:lnTo>
                  <a:lnTo>
                    <a:pt x="23006" y="6262"/>
                  </a:lnTo>
                  <a:close/>
                </a:path>
                <a:path w="111759" h="109219">
                  <a:moveTo>
                    <a:pt x="30570" y="5842"/>
                  </a:moveTo>
                  <a:lnTo>
                    <a:pt x="23623" y="5842"/>
                  </a:lnTo>
                  <a:lnTo>
                    <a:pt x="23572" y="6096"/>
                  </a:lnTo>
                  <a:lnTo>
                    <a:pt x="23006" y="6262"/>
                  </a:lnTo>
                  <a:lnTo>
                    <a:pt x="22692" y="6476"/>
                  </a:lnTo>
                  <a:lnTo>
                    <a:pt x="25137" y="6476"/>
                  </a:lnTo>
                  <a:lnTo>
                    <a:pt x="26356" y="5969"/>
                  </a:lnTo>
                  <a:lnTo>
                    <a:pt x="30339" y="5969"/>
                  </a:lnTo>
                  <a:lnTo>
                    <a:pt x="30570" y="5842"/>
                  </a:lnTo>
                  <a:close/>
                </a:path>
                <a:path w="111759" h="109219">
                  <a:moveTo>
                    <a:pt x="32933" y="6096"/>
                  </a:moveTo>
                  <a:lnTo>
                    <a:pt x="32057" y="6096"/>
                  </a:lnTo>
                  <a:lnTo>
                    <a:pt x="31990" y="6350"/>
                  </a:lnTo>
                  <a:lnTo>
                    <a:pt x="31469" y="6476"/>
                  </a:lnTo>
                  <a:lnTo>
                    <a:pt x="31990" y="6476"/>
                  </a:lnTo>
                  <a:lnTo>
                    <a:pt x="32774" y="6350"/>
                  </a:lnTo>
                  <a:lnTo>
                    <a:pt x="32813" y="6175"/>
                  </a:lnTo>
                  <a:close/>
                </a:path>
                <a:path w="111759" h="109219">
                  <a:moveTo>
                    <a:pt x="32391" y="5588"/>
                  </a:moveTo>
                  <a:lnTo>
                    <a:pt x="31757" y="5588"/>
                  </a:lnTo>
                  <a:lnTo>
                    <a:pt x="30687" y="6350"/>
                  </a:lnTo>
                  <a:lnTo>
                    <a:pt x="30988" y="6350"/>
                  </a:lnTo>
                  <a:lnTo>
                    <a:pt x="31621" y="5969"/>
                  </a:lnTo>
                  <a:lnTo>
                    <a:pt x="33287" y="5969"/>
                  </a:lnTo>
                  <a:lnTo>
                    <a:pt x="32017" y="5842"/>
                  </a:lnTo>
                  <a:lnTo>
                    <a:pt x="32391" y="5588"/>
                  </a:lnTo>
                  <a:close/>
                </a:path>
                <a:path w="111759" h="109219">
                  <a:moveTo>
                    <a:pt x="34443" y="6327"/>
                  </a:moveTo>
                  <a:close/>
                </a:path>
                <a:path w="111759" h="109219">
                  <a:moveTo>
                    <a:pt x="47386" y="5969"/>
                  </a:moveTo>
                  <a:lnTo>
                    <a:pt x="37219" y="5969"/>
                  </a:lnTo>
                  <a:lnTo>
                    <a:pt x="37099" y="6175"/>
                  </a:lnTo>
                  <a:lnTo>
                    <a:pt x="37920" y="6350"/>
                  </a:lnTo>
                  <a:lnTo>
                    <a:pt x="37357" y="6096"/>
                  </a:lnTo>
                  <a:lnTo>
                    <a:pt x="47523" y="6096"/>
                  </a:lnTo>
                  <a:lnTo>
                    <a:pt x="47386" y="5969"/>
                  </a:lnTo>
                  <a:close/>
                </a:path>
                <a:path w="111759" h="109219">
                  <a:moveTo>
                    <a:pt x="34190" y="6096"/>
                  </a:moveTo>
                  <a:lnTo>
                    <a:pt x="34008" y="6223"/>
                  </a:lnTo>
                  <a:lnTo>
                    <a:pt x="34443" y="6327"/>
                  </a:lnTo>
                  <a:lnTo>
                    <a:pt x="34189" y="6223"/>
                  </a:lnTo>
                  <a:close/>
                </a:path>
                <a:path w="111759" h="109219">
                  <a:moveTo>
                    <a:pt x="26065" y="3175"/>
                  </a:moveTo>
                  <a:lnTo>
                    <a:pt x="25393" y="3937"/>
                  </a:lnTo>
                  <a:lnTo>
                    <a:pt x="24441" y="4318"/>
                  </a:lnTo>
                  <a:lnTo>
                    <a:pt x="24232" y="4934"/>
                  </a:lnTo>
                  <a:lnTo>
                    <a:pt x="23595" y="5461"/>
                  </a:lnTo>
                  <a:lnTo>
                    <a:pt x="22815" y="6319"/>
                  </a:lnTo>
                  <a:lnTo>
                    <a:pt x="23006" y="6262"/>
                  </a:lnTo>
                  <a:lnTo>
                    <a:pt x="23623" y="5842"/>
                  </a:lnTo>
                  <a:lnTo>
                    <a:pt x="30570" y="5842"/>
                  </a:lnTo>
                  <a:lnTo>
                    <a:pt x="30554" y="5461"/>
                  </a:lnTo>
                  <a:lnTo>
                    <a:pt x="30963" y="5343"/>
                  </a:lnTo>
                  <a:lnTo>
                    <a:pt x="30982" y="5206"/>
                  </a:lnTo>
                  <a:lnTo>
                    <a:pt x="31427" y="5079"/>
                  </a:lnTo>
                  <a:lnTo>
                    <a:pt x="31964" y="5079"/>
                  </a:lnTo>
                  <a:lnTo>
                    <a:pt x="28253" y="4952"/>
                  </a:lnTo>
                  <a:lnTo>
                    <a:pt x="29000" y="4318"/>
                  </a:lnTo>
                  <a:lnTo>
                    <a:pt x="29260" y="4096"/>
                  </a:lnTo>
                  <a:lnTo>
                    <a:pt x="29597" y="3810"/>
                  </a:lnTo>
                  <a:lnTo>
                    <a:pt x="29626" y="3555"/>
                  </a:lnTo>
                  <a:lnTo>
                    <a:pt x="26206" y="3555"/>
                  </a:lnTo>
                  <a:lnTo>
                    <a:pt x="26065" y="3175"/>
                  </a:lnTo>
                  <a:close/>
                </a:path>
                <a:path w="111759" h="109219">
                  <a:moveTo>
                    <a:pt x="33287" y="5969"/>
                  </a:moveTo>
                  <a:lnTo>
                    <a:pt x="33125" y="5969"/>
                  </a:lnTo>
                  <a:lnTo>
                    <a:pt x="33158" y="6223"/>
                  </a:lnTo>
                  <a:lnTo>
                    <a:pt x="33370" y="6096"/>
                  </a:lnTo>
                  <a:close/>
                </a:path>
                <a:path w="111759" h="109219">
                  <a:moveTo>
                    <a:pt x="34785" y="6096"/>
                  </a:moveTo>
                  <a:lnTo>
                    <a:pt x="34189" y="6223"/>
                  </a:lnTo>
                  <a:lnTo>
                    <a:pt x="34467" y="6223"/>
                  </a:lnTo>
                  <a:lnTo>
                    <a:pt x="34785" y="6096"/>
                  </a:lnTo>
                  <a:close/>
                </a:path>
                <a:path w="111759" h="109219">
                  <a:moveTo>
                    <a:pt x="36723" y="6096"/>
                  </a:moveTo>
                  <a:lnTo>
                    <a:pt x="37071" y="6223"/>
                  </a:lnTo>
                  <a:lnTo>
                    <a:pt x="36723" y="6096"/>
                  </a:lnTo>
                  <a:close/>
                </a:path>
                <a:path w="111759" h="109219">
                  <a:moveTo>
                    <a:pt x="33039" y="5588"/>
                  </a:moveTo>
                  <a:lnTo>
                    <a:pt x="33370" y="6096"/>
                  </a:lnTo>
                  <a:lnTo>
                    <a:pt x="33424" y="5673"/>
                  </a:lnTo>
                  <a:lnTo>
                    <a:pt x="33039" y="5588"/>
                  </a:lnTo>
                  <a:close/>
                </a:path>
                <a:path w="111759" h="109219">
                  <a:moveTo>
                    <a:pt x="33618" y="5842"/>
                  </a:moveTo>
                  <a:lnTo>
                    <a:pt x="33402" y="5842"/>
                  </a:lnTo>
                  <a:lnTo>
                    <a:pt x="33370" y="6096"/>
                  </a:lnTo>
                  <a:lnTo>
                    <a:pt x="33618" y="5842"/>
                  </a:lnTo>
                  <a:close/>
                </a:path>
                <a:path w="111759" h="109219">
                  <a:moveTo>
                    <a:pt x="34293" y="5842"/>
                  </a:moveTo>
                  <a:lnTo>
                    <a:pt x="33898" y="5842"/>
                  </a:lnTo>
                  <a:lnTo>
                    <a:pt x="33652" y="5969"/>
                  </a:lnTo>
                  <a:lnTo>
                    <a:pt x="34293" y="5842"/>
                  </a:lnTo>
                  <a:close/>
                </a:path>
                <a:path w="111759" h="109219">
                  <a:moveTo>
                    <a:pt x="36179" y="5969"/>
                  </a:moveTo>
                  <a:lnTo>
                    <a:pt x="36040" y="6096"/>
                  </a:lnTo>
                  <a:lnTo>
                    <a:pt x="36464" y="6050"/>
                  </a:lnTo>
                  <a:lnTo>
                    <a:pt x="36179" y="5969"/>
                  </a:lnTo>
                  <a:close/>
                </a:path>
                <a:path w="111759" h="109219">
                  <a:moveTo>
                    <a:pt x="36464" y="6050"/>
                  </a:moveTo>
                  <a:lnTo>
                    <a:pt x="36040" y="6096"/>
                  </a:lnTo>
                  <a:lnTo>
                    <a:pt x="36624" y="6096"/>
                  </a:lnTo>
                  <a:lnTo>
                    <a:pt x="36464" y="6050"/>
                  </a:lnTo>
                  <a:close/>
                </a:path>
                <a:path w="111759" h="109219">
                  <a:moveTo>
                    <a:pt x="47111" y="5715"/>
                  </a:moveTo>
                  <a:lnTo>
                    <a:pt x="36457" y="5715"/>
                  </a:lnTo>
                  <a:lnTo>
                    <a:pt x="36318" y="5842"/>
                  </a:lnTo>
                  <a:lnTo>
                    <a:pt x="36288" y="6000"/>
                  </a:lnTo>
                  <a:lnTo>
                    <a:pt x="36464" y="6050"/>
                  </a:lnTo>
                  <a:lnTo>
                    <a:pt x="37219" y="5969"/>
                  </a:lnTo>
                  <a:lnTo>
                    <a:pt x="47386" y="5969"/>
                  </a:lnTo>
                  <a:lnTo>
                    <a:pt x="47111" y="5715"/>
                  </a:lnTo>
                  <a:close/>
                </a:path>
                <a:path w="111759" h="109219">
                  <a:moveTo>
                    <a:pt x="46836" y="5461"/>
                  </a:moveTo>
                  <a:lnTo>
                    <a:pt x="34109" y="5461"/>
                  </a:lnTo>
                  <a:lnTo>
                    <a:pt x="34118" y="5715"/>
                  </a:lnTo>
                  <a:lnTo>
                    <a:pt x="33618" y="5842"/>
                  </a:lnTo>
                  <a:lnTo>
                    <a:pt x="33591" y="6000"/>
                  </a:lnTo>
                  <a:lnTo>
                    <a:pt x="33898" y="5842"/>
                  </a:lnTo>
                  <a:lnTo>
                    <a:pt x="34293" y="5842"/>
                  </a:lnTo>
                  <a:lnTo>
                    <a:pt x="35012" y="5588"/>
                  </a:lnTo>
                  <a:lnTo>
                    <a:pt x="46974" y="5588"/>
                  </a:lnTo>
                  <a:lnTo>
                    <a:pt x="46836" y="5461"/>
                  </a:lnTo>
                  <a:close/>
                </a:path>
                <a:path w="111759" h="109219">
                  <a:moveTo>
                    <a:pt x="46974" y="5588"/>
                  </a:moveTo>
                  <a:lnTo>
                    <a:pt x="35012" y="5588"/>
                  </a:lnTo>
                  <a:lnTo>
                    <a:pt x="34848" y="5969"/>
                  </a:lnTo>
                  <a:lnTo>
                    <a:pt x="36457" y="5715"/>
                  </a:lnTo>
                  <a:lnTo>
                    <a:pt x="47111" y="5715"/>
                  </a:lnTo>
                  <a:lnTo>
                    <a:pt x="46974" y="5588"/>
                  </a:lnTo>
                  <a:close/>
                </a:path>
                <a:path w="111759" h="109219">
                  <a:moveTo>
                    <a:pt x="32539" y="4825"/>
                  </a:moveTo>
                  <a:lnTo>
                    <a:pt x="32268" y="4825"/>
                  </a:lnTo>
                  <a:lnTo>
                    <a:pt x="32330" y="4999"/>
                  </a:lnTo>
                  <a:lnTo>
                    <a:pt x="31276" y="5715"/>
                  </a:lnTo>
                  <a:lnTo>
                    <a:pt x="31757" y="5588"/>
                  </a:lnTo>
                  <a:lnTo>
                    <a:pt x="32391" y="5588"/>
                  </a:lnTo>
                  <a:lnTo>
                    <a:pt x="32951" y="5206"/>
                  </a:lnTo>
                  <a:lnTo>
                    <a:pt x="32499" y="5206"/>
                  </a:lnTo>
                  <a:lnTo>
                    <a:pt x="32688" y="5106"/>
                  </a:lnTo>
                  <a:lnTo>
                    <a:pt x="32539" y="4825"/>
                  </a:lnTo>
                  <a:close/>
                </a:path>
                <a:path w="111759" h="109219">
                  <a:moveTo>
                    <a:pt x="33623" y="5552"/>
                  </a:moveTo>
                  <a:lnTo>
                    <a:pt x="33424" y="5673"/>
                  </a:lnTo>
                  <a:lnTo>
                    <a:pt x="33610" y="5715"/>
                  </a:lnTo>
                  <a:lnTo>
                    <a:pt x="33623" y="5552"/>
                  </a:lnTo>
                  <a:close/>
                </a:path>
                <a:path w="111759" h="109219">
                  <a:moveTo>
                    <a:pt x="33176" y="5106"/>
                  </a:moveTo>
                  <a:lnTo>
                    <a:pt x="32499" y="5206"/>
                  </a:lnTo>
                  <a:lnTo>
                    <a:pt x="32951" y="5206"/>
                  </a:lnTo>
                  <a:lnTo>
                    <a:pt x="33089" y="5588"/>
                  </a:lnTo>
                  <a:lnTo>
                    <a:pt x="33639" y="5334"/>
                  </a:lnTo>
                  <a:lnTo>
                    <a:pt x="33254" y="5334"/>
                  </a:lnTo>
                  <a:lnTo>
                    <a:pt x="33176" y="5106"/>
                  </a:lnTo>
                  <a:close/>
                </a:path>
                <a:path w="111759" h="109219">
                  <a:moveTo>
                    <a:pt x="23482" y="5461"/>
                  </a:moveTo>
                  <a:lnTo>
                    <a:pt x="23332" y="5461"/>
                  </a:lnTo>
                  <a:lnTo>
                    <a:pt x="23482" y="5461"/>
                  </a:lnTo>
                  <a:close/>
                </a:path>
                <a:path w="111759" h="109219">
                  <a:moveTo>
                    <a:pt x="46054" y="4318"/>
                  </a:moveTo>
                  <a:lnTo>
                    <a:pt x="34947" y="4318"/>
                  </a:lnTo>
                  <a:lnTo>
                    <a:pt x="34984" y="4699"/>
                  </a:lnTo>
                  <a:lnTo>
                    <a:pt x="34378" y="4825"/>
                  </a:lnTo>
                  <a:lnTo>
                    <a:pt x="34300" y="5206"/>
                  </a:lnTo>
                  <a:lnTo>
                    <a:pt x="33676" y="5326"/>
                  </a:lnTo>
                  <a:lnTo>
                    <a:pt x="33623" y="5552"/>
                  </a:lnTo>
                  <a:lnTo>
                    <a:pt x="34109" y="5461"/>
                  </a:lnTo>
                  <a:lnTo>
                    <a:pt x="46836" y="5461"/>
                  </a:lnTo>
                  <a:lnTo>
                    <a:pt x="46453" y="5106"/>
                  </a:lnTo>
                  <a:lnTo>
                    <a:pt x="46544" y="4825"/>
                  </a:lnTo>
                  <a:lnTo>
                    <a:pt x="46554" y="4664"/>
                  </a:lnTo>
                  <a:lnTo>
                    <a:pt x="46054" y="4318"/>
                  </a:lnTo>
                  <a:close/>
                </a:path>
                <a:path w="111759" h="109219">
                  <a:moveTo>
                    <a:pt x="23712" y="4952"/>
                  </a:moveTo>
                  <a:lnTo>
                    <a:pt x="23129" y="5461"/>
                  </a:lnTo>
                  <a:lnTo>
                    <a:pt x="23332" y="5461"/>
                  </a:lnTo>
                  <a:lnTo>
                    <a:pt x="23712" y="4952"/>
                  </a:lnTo>
                  <a:close/>
                </a:path>
                <a:path w="111759" h="109219">
                  <a:moveTo>
                    <a:pt x="33860" y="4934"/>
                  </a:moveTo>
                  <a:lnTo>
                    <a:pt x="33552" y="4999"/>
                  </a:lnTo>
                  <a:lnTo>
                    <a:pt x="33254" y="5334"/>
                  </a:lnTo>
                  <a:lnTo>
                    <a:pt x="33676" y="5326"/>
                  </a:lnTo>
                  <a:lnTo>
                    <a:pt x="33945" y="5206"/>
                  </a:lnTo>
                  <a:lnTo>
                    <a:pt x="33860" y="4934"/>
                  </a:lnTo>
                  <a:close/>
                </a:path>
                <a:path w="111759" h="109219">
                  <a:moveTo>
                    <a:pt x="33328" y="5046"/>
                  </a:moveTo>
                  <a:lnTo>
                    <a:pt x="33167" y="5079"/>
                  </a:lnTo>
                  <a:lnTo>
                    <a:pt x="33352" y="5079"/>
                  </a:lnTo>
                  <a:close/>
                </a:path>
                <a:path w="111759" h="109219">
                  <a:moveTo>
                    <a:pt x="33233" y="4479"/>
                  </a:moveTo>
                  <a:lnTo>
                    <a:pt x="33402" y="4572"/>
                  </a:lnTo>
                  <a:lnTo>
                    <a:pt x="33771" y="4572"/>
                  </a:lnTo>
                  <a:lnTo>
                    <a:pt x="33268" y="4664"/>
                  </a:lnTo>
                  <a:lnTo>
                    <a:pt x="33106" y="4732"/>
                  </a:lnTo>
                  <a:lnTo>
                    <a:pt x="33328" y="5046"/>
                  </a:lnTo>
                  <a:lnTo>
                    <a:pt x="33552" y="4999"/>
                  </a:lnTo>
                  <a:lnTo>
                    <a:pt x="33707" y="4825"/>
                  </a:lnTo>
                  <a:lnTo>
                    <a:pt x="34201" y="4825"/>
                  </a:lnTo>
                  <a:lnTo>
                    <a:pt x="34954" y="4699"/>
                  </a:lnTo>
                  <a:lnTo>
                    <a:pt x="33233" y="4479"/>
                  </a:lnTo>
                  <a:close/>
                </a:path>
                <a:path w="111759" h="109219">
                  <a:moveTo>
                    <a:pt x="33707" y="4825"/>
                  </a:moveTo>
                  <a:lnTo>
                    <a:pt x="33552" y="4999"/>
                  </a:lnTo>
                  <a:lnTo>
                    <a:pt x="33773" y="4952"/>
                  </a:lnTo>
                  <a:close/>
                </a:path>
                <a:path w="111759" h="109219">
                  <a:moveTo>
                    <a:pt x="24401" y="4318"/>
                  </a:moveTo>
                  <a:lnTo>
                    <a:pt x="23618" y="4952"/>
                  </a:lnTo>
                  <a:lnTo>
                    <a:pt x="24401" y="4318"/>
                  </a:lnTo>
                  <a:close/>
                </a:path>
                <a:path w="111759" h="109219">
                  <a:moveTo>
                    <a:pt x="45872" y="4191"/>
                  </a:moveTo>
                  <a:lnTo>
                    <a:pt x="29394" y="4191"/>
                  </a:lnTo>
                  <a:lnTo>
                    <a:pt x="28253" y="4952"/>
                  </a:lnTo>
                  <a:lnTo>
                    <a:pt x="32001" y="4952"/>
                  </a:lnTo>
                  <a:lnTo>
                    <a:pt x="32268" y="4825"/>
                  </a:lnTo>
                  <a:lnTo>
                    <a:pt x="32539" y="4825"/>
                  </a:lnTo>
                  <a:lnTo>
                    <a:pt x="33106" y="4732"/>
                  </a:lnTo>
                  <a:lnTo>
                    <a:pt x="32771" y="4699"/>
                  </a:lnTo>
                  <a:lnTo>
                    <a:pt x="32800" y="4445"/>
                  </a:lnTo>
                  <a:lnTo>
                    <a:pt x="34947" y="4318"/>
                  </a:lnTo>
                  <a:lnTo>
                    <a:pt x="46054" y="4318"/>
                  </a:lnTo>
                  <a:lnTo>
                    <a:pt x="45872" y="4191"/>
                  </a:lnTo>
                  <a:close/>
                </a:path>
                <a:path w="111759" h="109219">
                  <a:moveTo>
                    <a:pt x="34201" y="4825"/>
                  </a:moveTo>
                  <a:lnTo>
                    <a:pt x="33707" y="4825"/>
                  </a:lnTo>
                  <a:lnTo>
                    <a:pt x="33860" y="4934"/>
                  </a:lnTo>
                  <a:lnTo>
                    <a:pt x="34210" y="4861"/>
                  </a:lnTo>
                  <a:close/>
                </a:path>
                <a:path w="111759" h="109219">
                  <a:moveTo>
                    <a:pt x="34984" y="4699"/>
                  </a:moveTo>
                  <a:lnTo>
                    <a:pt x="34168" y="4699"/>
                  </a:lnTo>
                  <a:lnTo>
                    <a:pt x="34210" y="4861"/>
                  </a:lnTo>
                  <a:lnTo>
                    <a:pt x="34984" y="4699"/>
                  </a:lnTo>
                  <a:close/>
                </a:path>
                <a:path w="111759" h="109219">
                  <a:moveTo>
                    <a:pt x="33268" y="4664"/>
                  </a:moveTo>
                  <a:lnTo>
                    <a:pt x="33103" y="4695"/>
                  </a:lnTo>
                  <a:lnTo>
                    <a:pt x="33312" y="4699"/>
                  </a:lnTo>
                  <a:close/>
                </a:path>
                <a:path w="111759" h="109219">
                  <a:moveTo>
                    <a:pt x="33152" y="4572"/>
                  </a:moveTo>
                  <a:lnTo>
                    <a:pt x="32771" y="4699"/>
                  </a:lnTo>
                  <a:lnTo>
                    <a:pt x="33103" y="4695"/>
                  </a:lnTo>
                  <a:close/>
                </a:path>
                <a:path w="111759" h="109219">
                  <a:moveTo>
                    <a:pt x="34954" y="4695"/>
                  </a:moveTo>
                  <a:close/>
                </a:path>
                <a:path w="111759" h="109219">
                  <a:moveTo>
                    <a:pt x="33169" y="4445"/>
                  </a:moveTo>
                  <a:lnTo>
                    <a:pt x="32955" y="4445"/>
                  </a:lnTo>
                  <a:lnTo>
                    <a:pt x="33233" y="4479"/>
                  </a:lnTo>
                  <a:close/>
                </a:path>
                <a:path w="111759" h="109219">
                  <a:moveTo>
                    <a:pt x="30745" y="2828"/>
                  </a:moveTo>
                  <a:lnTo>
                    <a:pt x="30663" y="3037"/>
                  </a:lnTo>
                  <a:lnTo>
                    <a:pt x="30546" y="3555"/>
                  </a:lnTo>
                  <a:lnTo>
                    <a:pt x="29260" y="4096"/>
                  </a:lnTo>
                  <a:lnTo>
                    <a:pt x="29062" y="4318"/>
                  </a:lnTo>
                  <a:lnTo>
                    <a:pt x="29190" y="4318"/>
                  </a:lnTo>
                  <a:lnTo>
                    <a:pt x="29394" y="4191"/>
                  </a:lnTo>
                  <a:lnTo>
                    <a:pt x="45872" y="4191"/>
                  </a:lnTo>
                  <a:lnTo>
                    <a:pt x="44408" y="3175"/>
                  </a:lnTo>
                  <a:lnTo>
                    <a:pt x="31021" y="3175"/>
                  </a:lnTo>
                  <a:lnTo>
                    <a:pt x="30745" y="2828"/>
                  </a:lnTo>
                  <a:close/>
                </a:path>
                <a:path w="111759" h="109219">
                  <a:moveTo>
                    <a:pt x="29260" y="4096"/>
                  </a:moveTo>
                  <a:lnTo>
                    <a:pt x="29036" y="4191"/>
                  </a:lnTo>
                  <a:lnTo>
                    <a:pt x="29260" y="4096"/>
                  </a:lnTo>
                  <a:close/>
                </a:path>
                <a:path w="111759" h="109219">
                  <a:moveTo>
                    <a:pt x="31756" y="2667"/>
                  </a:moveTo>
                  <a:lnTo>
                    <a:pt x="27335" y="2667"/>
                  </a:lnTo>
                  <a:lnTo>
                    <a:pt x="27543" y="2794"/>
                  </a:lnTo>
                  <a:lnTo>
                    <a:pt x="26507" y="3037"/>
                  </a:lnTo>
                  <a:lnTo>
                    <a:pt x="26399" y="3175"/>
                  </a:lnTo>
                  <a:lnTo>
                    <a:pt x="26206" y="3555"/>
                  </a:lnTo>
                  <a:lnTo>
                    <a:pt x="29626" y="3555"/>
                  </a:lnTo>
                  <a:lnTo>
                    <a:pt x="30609" y="3175"/>
                  </a:lnTo>
                  <a:lnTo>
                    <a:pt x="30718" y="2794"/>
                  </a:lnTo>
                  <a:lnTo>
                    <a:pt x="31756" y="2667"/>
                  </a:lnTo>
                  <a:close/>
                </a:path>
                <a:path w="111759" h="109219">
                  <a:moveTo>
                    <a:pt x="43437" y="2667"/>
                  </a:moveTo>
                  <a:lnTo>
                    <a:pt x="31756" y="2667"/>
                  </a:lnTo>
                  <a:lnTo>
                    <a:pt x="31890" y="2794"/>
                  </a:lnTo>
                  <a:lnTo>
                    <a:pt x="31013" y="2921"/>
                  </a:lnTo>
                  <a:lnTo>
                    <a:pt x="31021" y="3175"/>
                  </a:lnTo>
                  <a:lnTo>
                    <a:pt x="44408" y="3175"/>
                  </a:lnTo>
                  <a:lnTo>
                    <a:pt x="43671" y="2921"/>
                  </a:lnTo>
                  <a:lnTo>
                    <a:pt x="43437" y="2667"/>
                  </a:lnTo>
                  <a:close/>
                </a:path>
                <a:path w="111759" h="109219">
                  <a:moveTo>
                    <a:pt x="28455" y="1777"/>
                  </a:moveTo>
                  <a:lnTo>
                    <a:pt x="27618" y="2286"/>
                  </a:lnTo>
                  <a:lnTo>
                    <a:pt x="26896" y="2540"/>
                  </a:lnTo>
                  <a:lnTo>
                    <a:pt x="26257" y="3048"/>
                  </a:lnTo>
                  <a:lnTo>
                    <a:pt x="26871" y="2794"/>
                  </a:lnTo>
                  <a:lnTo>
                    <a:pt x="27335" y="2667"/>
                  </a:lnTo>
                  <a:lnTo>
                    <a:pt x="43437" y="2667"/>
                  </a:lnTo>
                  <a:lnTo>
                    <a:pt x="42852" y="2031"/>
                  </a:lnTo>
                  <a:lnTo>
                    <a:pt x="28381" y="2031"/>
                  </a:lnTo>
                  <a:lnTo>
                    <a:pt x="28455" y="1777"/>
                  </a:lnTo>
                  <a:close/>
                </a:path>
                <a:path w="111759" h="109219">
                  <a:moveTo>
                    <a:pt x="30759" y="2794"/>
                  </a:moveTo>
                  <a:close/>
                </a:path>
                <a:path w="111759" h="109219">
                  <a:moveTo>
                    <a:pt x="29135" y="1650"/>
                  </a:moveTo>
                  <a:lnTo>
                    <a:pt x="28381" y="2031"/>
                  </a:lnTo>
                  <a:lnTo>
                    <a:pt x="42852" y="2031"/>
                  </a:lnTo>
                  <a:lnTo>
                    <a:pt x="42415" y="1777"/>
                  </a:lnTo>
                  <a:lnTo>
                    <a:pt x="29211" y="1777"/>
                  </a:lnTo>
                  <a:close/>
                </a:path>
                <a:path w="111759" h="109219">
                  <a:moveTo>
                    <a:pt x="41322" y="1143"/>
                  </a:moveTo>
                  <a:lnTo>
                    <a:pt x="40816" y="1397"/>
                  </a:lnTo>
                  <a:lnTo>
                    <a:pt x="29179" y="1397"/>
                  </a:lnTo>
                  <a:lnTo>
                    <a:pt x="29836" y="1524"/>
                  </a:lnTo>
                  <a:lnTo>
                    <a:pt x="29211" y="1777"/>
                  </a:lnTo>
                  <a:lnTo>
                    <a:pt x="42415" y="1777"/>
                  </a:lnTo>
                  <a:lnTo>
                    <a:pt x="41322" y="1143"/>
                  </a:lnTo>
                  <a:close/>
                </a:path>
                <a:path w="111759" h="109219">
                  <a:moveTo>
                    <a:pt x="30744" y="889"/>
                  </a:moveTo>
                  <a:lnTo>
                    <a:pt x="29029" y="1270"/>
                  </a:lnTo>
                  <a:lnTo>
                    <a:pt x="28770" y="1524"/>
                  </a:lnTo>
                  <a:lnTo>
                    <a:pt x="29179" y="1397"/>
                  </a:lnTo>
                  <a:lnTo>
                    <a:pt x="40816" y="1397"/>
                  </a:lnTo>
                  <a:lnTo>
                    <a:pt x="40735" y="1016"/>
                  </a:lnTo>
                  <a:lnTo>
                    <a:pt x="30934" y="1016"/>
                  </a:lnTo>
                  <a:lnTo>
                    <a:pt x="30744" y="889"/>
                  </a:lnTo>
                  <a:close/>
                </a:path>
                <a:path w="111759" h="109219">
                  <a:moveTo>
                    <a:pt x="39056" y="762"/>
                  </a:moveTo>
                  <a:lnTo>
                    <a:pt x="31358" y="762"/>
                  </a:lnTo>
                  <a:lnTo>
                    <a:pt x="30934" y="1016"/>
                  </a:lnTo>
                  <a:lnTo>
                    <a:pt x="39084" y="1016"/>
                  </a:lnTo>
                  <a:lnTo>
                    <a:pt x="39056" y="762"/>
                  </a:lnTo>
                  <a:close/>
                </a:path>
                <a:path w="111759" h="109219">
                  <a:moveTo>
                    <a:pt x="39042" y="635"/>
                  </a:moveTo>
                  <a:lnTo>
                    <a:pt x="30849" y="635"/>
                  </a:lnTo>
                  <a:lnTo>
                    <a:pt x="30787" y="889"/>
                  </a:lnTo>
                  <a:lnTo>
                    <a:pt x="31358" y="762"/>
                  </a:lnTo>
                  <a:lnTo>
                    <a:pt x="39056" y="762"/>
                  </a:lnTo>
                  <a:close/>
                </a:path>
                <a:path w="111759" h="109219">
                  <a:moveTo>
                    <a:pt x="33456" y="0"/>
                  </a:moveTo>
                  <a:lnTo>
                    <a:pt x="32924" y="508"/>
                  </a:lnTo>
                  <a:lnTo>
                    <a:pt x="31596" y="635"/>
                  </a:lnTo>
                  <a:lnTo>
                    <a:pt x="39042" y="635"/>
                  </a:lnTo>
                  <a:lnTo>
                    <a:pt x="39565" y="889"/>
                  </a:lnTo>
                  <a:lnTo>
                    <a:pt x="39997" y="762"/>
                  </a:lnTo>
                  <a:lnTo>
                    <a:pt x="39477" y="635"/>
                  </a:lnTo>
                  <a:lnTo>
                    <a:pt x="37628" y="253"/>
                  </a:lnTo>
                  <a:lnTo>
                    <a:pt x="34437" y="126"/>
                  </a:lnTo>
                  <a:lnTo>
                    <a:pt x="3345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160641" y="2880205"/>
              <a:ext cx="121920" cy="108585"/>
            </a:xfrm>
            <a:custGeom>
              <a:avLst/>
              <a:gdLst/>
              <a:ahLst/>
              <a:cxnLst/>
              <a:rect l="l" t="t" r="r" b="b"/>
              <a:pathLst>
                <a:path w="121920" h="108585">
                  <a:moveTo>
                    <a:pt x="33260" y="0"/>
                  </a:moveTo>
                  <a:lnTo>
                    <a:pt x="26270" y="3574"/>
                  </a:lnTo>
                  <a:lnTo>
                    <a:pt x="19789" y="9306"/>
                  </a:lnTo>
                  <a:lnTo>
                    <a:pt x="13459" y="15701"/>
                  </a:lnTo>
                  <a:lnTo>
                    <a:pt x="7491" y="21534"/>
                  </a:lnTo>
                  <a:lnTo>
                    <a:pt x="0" y="27332"/>
                  </a:lnTo>
                  <a:lnTo>
                    <a:pt x="1313" y="35318"/>
                  </a:lnTo>
                  <a:lnTo>
                    <a:pt x="5447" y="42634"/>
                  </a:lnTo>
                  <a:lnTo>
                    <a:pt x="13044" y="47191"/>
                  </a:lnTo>
                  <a:lnTo>
                    <a:pt x="21547" y="51174"/>
                  </a:lnTo>
                  <a:lnTo>
                    <a:pt x="28397" y="56770"/>
                  </a:lnTo>
                  <a:lnTo>
                    <a:pt x="31224" y="63785"/>
                  </a:lnTo>
                  <a:lnTo>
                    <a:pt x="31311" y="71430"/>
                  </a:lnTo>
                  <a:lnTo>
                    <a:pt x="30406" y="79377"/>
                  </a:lnTo>
                  <a:lnTo>
                    <a:pt x="30256" y="87299"/>
                  </a:lnTo>
                  <a:lnTo>
                    <a:pt x="33518" y="97223"/>
                  </a:lnTo>
                  <a:lnTo>
                    <a:pt x="40200" y="104474"/>
                  </a:lnTo>
                  <a:lnTo>
                    <a:pt x="49052" y="108061"/>
                  </a:lnTo>
                  <a:lnTo>
                    <a:pt x="58827" y="106995"/>
                  </a:lnTo>
                  <a:lnTo>
                    <a:pt x="66426" y="101648"/>
                  </a:lnTo>
                  <a:lnTo>
                    <a:pt x="71752" y="93911"/>
                  </a:lnTo>
                  <a:lnTo>
                    <a:pt x="76646" y="85603"/>
                  </a:lnTo>
                  <a:lnTo>
                    <a:pt x="82953" y="78543"/>
                  </a:lnTo>
                  <a:lnTo>
                    <a:pt x="89240" y="75092"/>
                  </a:lnTo>
                  <a:lnTo>
                    <a:pt x="96179" y="72857"/>
                  </a:lnTo>
                  <a:lnTo>
                    <a:pt x="103212" y="70777"/>
                  </a:lnTo>
                  <a:lnTo>
                    <a:pt x="109781" y="67788"/>
                  </a:lnTo>
                  <a:lnTo>
                    <a:pt x="118413" y="59497"/>
                  </a:lnTo>
                  <a:lnTo>
                    <a:pt x="121361" y="49921"/>
                  </a:lnTo>
                  <a:lnTo>
                    <a:pt x="118748" y="40677"/>
                  </a:lnTo>
                  <a:lnTo>
                    <a:pt x="110697" y="33385"/>
                  </a:lnTo>
                  <a:lnTo>
                    <a:pt x="75267" y="33370"/>
                  </a:lnTo>
                  <a:lnTo>
                    <a:pt x="63740" y="29823"/>
                  </a:lnTo>
                  <a:lnTo>
                    <a:pt x="57577" y="22728"/>
                  </a:lnTo>
                  <a:lnTo>
                    <a:pt x="53482" y="13739"/>
                  </a:lnTo>
                  <a:lnTo>
                    <a:pt x="48859" y="5355"/>
                  </a:lnTo>
                  <a:lnTo>
                    <a:pt x="41114" y="73"/>
                  </a:lnTo>
                  <a:lnTo>
                    <a:pt x="33260" y="0"/>
                  </a:lnTo>
                  <a:close/>
                </a:path>
                <a:path w="121920" h="108585">
                  <a:moveTo>
                    <a:pt x="99752" y="31132"/>
                  </a:moveTo>
                  <a:lnTo>
                    <a:pt x="87607" y="32467"/>
                  </a:lnTo>
                  <a:lnTo>
                    <a:pt x="75267" y="33370"/>
                  </a:lnTo>
                  <a:lnTo>
                    <a:pt x="110623" y="33370"/>
                  </a:lnTo>
                  <a:lnTo>
                    <a:pt x="99752" y="31132"/>
                  </a:lnTo>
                  <a:close/>
                </a:path>
              </a:pathLst>
            </a:custGeom>
            <a:solidFill>
              <a:srgbClr val="D298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8157431" y="2876553"/>
              <a:ext cx="129539" cy="116205"/>
            </a:xfrm>
            <a:custGeom>
              <a:avLst/>
              <a:gdLst/>
              <a:ahLst/>
              <a:cxnLst/>
              <a:rect l="l" t="t" r="r" b="b"/>
              <a:pathLst>
                <a:path w="129540" h="116205">
                  <a:moveTo>
                    <a:pt x="52469" y="116077"/>
                  </a:moveTo>
                  <a:lnTo>
                    <a:pt x="51945" y="116077"/>
                  </a:lnTo>
                  <a:lnTo>
                    <a:pt x="52554" y="116204"/>
                  </a:lnTo>
                  <a:close/>
                </a:path>
                <a:path w="129540" h="116205">
                  <a:moveTo>
                    <a:pt x="52827" y="115957"/>
                  </a:moveTo>
                  <a:lnTo>
                    <a:pt x="52469" y="116077"/>
                  </a:lnTo>
                  <a:lnTo>
                    <a:pt x="53700" y="116204"/>
                  </a:lnTo>
                  <a:lnTo>
                    <a:pt x="52827" y="115957"/>
                  </a:lnTo>
                  <a:close/>
                </a:path>
                <a:path w="129540" h="116205">
                  <a:moveTo>
                    <a:pt x="50358" y="115493"/>
                  </a:moveTo>
                  <a:lnTo>
                    <a:pt x="49134" y="115697"/>
                  </a:lnTo>
                  <a:lnTo>
                    <a:pt x="49806" y="115824"/>
                  </a:lnTo>
                  <a:lnTo>
                    <a:pt x="50010" y="115957"/>
                  </a:lnTo>
                  <a:lnTo>
                    <a:pt x="50624" y="116077"/>
                  </a:lnTo>
                  <a:lnTo>
                    <a:pt x="50876" y="115950"/>
                  </a:lnTo>
                  <a:lnTo>
                    <a:pt x="50358" y="115493"/>
                  </a:lnTo>
                  <a:close/>
                </a:path>
                <a:path w="129540" h="116205">
                  <a:moveTo>
                    <a:pt x="52692" y="115824"/>
                  </a:moveTo>
                  <a:lnTo>
                    <a:pt x="52827" y="115957"/>
                  </a:lnTo>
                  <a:lnTo>
                    <a:pt x="52692" y="115824"/>
                  </a:lnTo>
                  <a:close/>
                </a:path>
                <a:path w="129540" h="116205">
                  <a:moveTo>
                    <a:pt x="62765" y="114300"/>
                  </a:moveTo>
                  <a:lnTo>
                    <a:pt x="49000" y="114300"/>
                  </a:lnTo>
                  <a:lnTo>
                    <a:pt x="49814" y="114426"/>
                  </a:lnTo>
                  <a:lnTo>
                    <a:pt x="50423" y="114680"/>
                  </a:lnTo>
                  <a:lnTo>
                    <a:pt x="50665" y="115443"/>
                  </a:lnTo>
                  <a:lnTo>
                    <a:pt x="51113" y="115443"/>
                  </a:lnTo>
                  <a:lnTo>
                    <a:pt x="51209" y="115950"/>
                  </a:lnTo>
                  <a:lnTo>
                    <a:pt x="52685" y="115824"/>
                  </a:lnTo>
                  <a:lnTo>
                    <a:pt x="52491" y="115570"/>
                  </a:lnTo>
                  <a:lnTo>
                    <a:pt x="52635" y="115570"/>
                  </a:lnTo>
                  <a:lnTo>
                    <a:pt x="51393" y="115188"/>
                  </a:lnTo>
                  <a:lnTo>
                    <a:pt x="59733" y="115188"/>
                  </a:lnTo>
                  <a:lnTo>
                    <a:pt x="59892" y="115061"/>
                  </a:lnTo>
                  <a:lnTo>
                    <a:pt x="60934" y="115061"/>
                  </a:lnTo>
                  <a:lnTo>
                    <a:pt x="61506" y="114807"/>
                  </a:lnTo>
                  <a:lnTo>
                    <a:pt x="62765" y="114300"/>
                  </a:lnTo>
                  <a:close/>
                </a:path>
                <a:path w="129540" h="116205">
                  <a:moveTo>
                    <a:pt x="59733" y="115188"/>
                  </a:moveTo>
                  <a:lnTo>
                    <a:pt x="51393" y="115188"/>
                  </a:lnTo>
                  <a:lnTo>
                    <a:pt x="52656" y="115315"/>
                  </a:lnTo>
                  <a:lnTo>
                    <a:pt x="53195" y="115570"/>
                  </a:lnTo>
                  <a:lnTo>
                    <a:pt x="53551" y="115950"/>
                  </a:lnTo>
                  <a:lnTo>
                    <a:pt x="54922" y="115950"/>
                  </a:lnTo>
                  <a:lnTo>
                    <a:pt x="55425" y="115824"/>
                  </a:lnTo>
                  <a:lnTo>
                    <a:pt x="54988" y="115570"/>
                  </a:lnTo>
                  <a:lnTo>
                    <a:pt x="56583" y="115570"/>
                  </a:lnTo>
                  <a:lnTo>
                    <a:pt x="57195" y="115443"/>
                  </a:lnTo>
                  <a:lnTo>
                    <a:pt x="59647" y="115443"/>
                  </a:lnTo>
                  <a:lnTo>
                    <a:pt x="59733" y="115188"/>
                  </a:lnTo>
                  <a:close/>
                </a:path>
                <a:path w="129540" h="116205">
                  <a:moveTo>
                    <a:pt x="60202" y="115697"/>
                  </a:moveTo>
                  <a:lnTo>
                    <a:pt x="59635" y="115716"/>
                  </a:lnTo>
                  <a:lnTo>
                    <a:pt x="59683" y="115950"/>
                  </a:lnTo>
                  <a:lnTo>
                    <a:pt x="60202" y="115697"/>
                  </a:lnTo>
                  <a:close/>
                </a:path>
                <a:path w="129540" h="116205">
                  <a:moveTo>
                    <a:pt x="56080" y="115570"/>
                  </a:moveTo>
                  <a:lnTo>
                    <a:pt x="55668" y="115570"/>
                  </a:lnTo>
                  <a:lnTo>
                    <a:pt x="55496" y="115824"/>
                  </a:lnTo>
                  <a:lnTo>
                    <a:pt x="56502" y="115824"/>
                  </a:lnTo>
                  <a:lnTo>
                    <a:pt x="56080" y="115570"/>
                  </a:lnTo>
                  <a:close/>
                </a:path>
                <a:path w="129540" h="116205">
                  <a:moveTo>
                    <a:pt x="56666" y="115733"/>
                  </a:moveTo>
                  <a:lnTo>
                    <a:pt x="56502" y="115824"/>
                  </a:lnTo>
                  <a:lnTo>
                    <a:pt x="56936" y="115809"/>
                  </a:lnTo>
                  <a:lnTo>
                    <a:pt x="56666" y="115733"/>
                  </a:lnTo>
                  <a:close/>
                </a:path>
                <a:path w="129540" h="116205">
                  <a:moveTo>
                    <a:pt x="56936" y="115809"/>
                  </a:moveTo>
                  <a:lnTo>
                    <a:pt x="56502" y="115824"/>
                  </a:lnTo>
                  <a:lnTo>
                    <a:pt x="56990" y="115824"/>
                  </a:lnTo>
                  <a:close/>
                </a:path>
                <a:path w="129540" h="116205">
                  <a:moveTo>
                    <a:pt x="59647" y="115443"/>
                  </a:moveTo>
                  <a:lnTo>
                    <a:pt x="57195" y="115443"/>
                  </a:lnTo>
                  <a:lnTo>
                    <a:pt x="56666" y="115733"/>
                  </a:lnTo>
                  <a:lnTo>
                    <a:pt x="56936" y="115809"/>
                  </a:lnTo>
                  <a:lnTo>
                    <a:pt x="59635" y="115716"/>
                  </a:lnTo>
                  <a:lnTo>
                    <a:pt x="59647" y="115443"/>
                  </a:lnTo>
                  <a:close/>
                </a:path>
                <a:path w="129540" h="116205">
                  <a:moveTo>
                    <a:pt x="50665" y="115443"/>
                  </a:moveTo>
                  <a:lnTo>
                    <a:pt x="50301" y="115443"/>
                  </a:lnTo>
                  <a:lnTo>
                    <a:pt x="50665" y="115443"/>
                  </a:lnTo>
                  <a:close/>
                </a:path>
                <a:path w="129540" h="116205">
                  <a:moveTo>
                    <a:pt x="60934" y="115061"/>
                  </a:moveTo>
                  <a:lnTo>
                    <a:pt x="59892" y="115061"/>
                  </a:lnTo>
                  <a:lnTo>
                    <a:pt x="60649" y="115188"/>
                  </a:lnTo>
                  <a:lnTo>
                    <a:pt x="60934" y="115061"/>
                  </a:lnTo>
                  <a:close/>
                </a:path>
                <a:path w="129540" h="116205">
                  <a:moveTo>
                    <a:pt x="65317" y="113537"/>
                  </a:moveTo>
                  <a:lnTo>
                    <a:pt x="47020" y="113537"/>
                  </a:lnTo>
                  <a:lnTo>
                    <a:pt x="49276" y="114807"/>
                  </a:lnTo>
                  <a:lnTo>
                    <a:pt x="50077" y="114934"/>
                  </a:lnTo>
                  <a:lnTo>
                    <a:pt x="49521" y="114807"/>
                  </a:lnTo>
                  <a:lnTo>
                    <a:pt x="49000" y="114300"/>
                  </a:lnTo>
                  <a:lnTo>
                    <a:pt x="62765" y="114300"/>
                  </a:lnTo>
                  <a:lnTo>
                    <a:pt x="63394" y="114046"/>
                  </a:lnTo>
                  <a:lnTo>
                    <a:pt x="63756" y="114046"/>
                  </a:lnTo>
                  <a:lnTo>
                    <a:pt x="64545" y="113791"/>
                  </a:lnTo>
                  <a:lnTo>
                    <a:pt x="64990" y="113791"/>
                  </a:lnTo>
                  <a:lnTo>
                    <a:pt x="65317" y="113537"/>
                  </a:lnTo>
                  <a:close/>
                </a:path>
                <a:path w="129540" h="116205">
                  <a:moveTo>
                    <a:pt x="63756" y="114046"/>
                  </a:moveTo>
                  <a:lnTo>
                    <a:pt x="63394" y="114046"/>
                  </a:lnTo>
                  <a:lnTo>
                    <a:pt x="63454" y="114426"/>
                  </a:lnTo>
                  <a:lnTo>
                    <a:pt x="63756" y="114046"/>
                  </a:lnTo>
                  <a:close/>
                </a:path>
                <a:path w="129540" h="116205">
                  <a:moveTo>
                    <a:pt x="47020" y="113537"/>
                  </a:moveTo>
                  <a:lnTo>
                    <a:pt x="44460" y="113537"/>
                  </a:lnTo>
                  <a:lnTo>
                    <a:pt x="45975" y="114300"/>
                  </a:lnTo>
                  <a:lnTo>
                    <a:pt x="46171" y="113919"/>
                  </a:lnTo>
                  <a:lnTo>
                    <a:pt x="45826" y="113664"/>
                  </a:lnTo>
                  <a:lnTo>
                    <a:pt x="47020" y="113537"/>
                  </a:lnTo>
                  <a:close/>
                </a:path>
                <a:path w="129540" h="116205">
                  <a:moveTo>
                    <a:pt x="64990" y="113791"/>
                  </a:moveTo>
                  <a:lnTo>
                    <a:pt x="64751" y="113791"/>
                  </a:lnTo>
                  <a:lnTo>
                    <a:pt x="64120" y="114173"/>
                  </a:lnTo>
                  <a:lnTo>
                    <a:pt x="64663" y="114046"/>
                  </a:lnTo>
                  <a:lnTo>
                    <a:pt x="64990" y="113791"/>
                  </a:lnTo>
                  <a:close/>
                </a:path>
                <a:path w="129540" h="116205">
                  <a:moveTo>
                    <a:pt x="43902" y="113156"/>
                  </a:moveTo>
                  <a:lnTo>
                    <a:pt x="43156" y="113156"/>
                  </a:lnTo>
                  <a:lnTo>
                    <a:pt x="44419" y="113919"/>
                  </a:lnTo>
                  <a:lnTo>
                    <a:pt x="44460" y="113537"/>
                  </a:lnTo>
                  <a:lnTo>
                    <a:pt x="65317" y="113537"/>
                  </a:lnTo>
                  <a:lnTo>
                    <a:pt x="65481" y="113410"/>
                  </a:lnTo>
                  <a:lnTo>
                    <a:pt x="44715" y="113410"/>
                  </a:lnTo>
                  <a:lnTo>
                    <a:pt x="43902" y="113156"/>
                  </a:lnTo>
                  <a:close/>
                </a:path>
                <a:path w="129540" h="116205">
                  <a:moveTo>
                    <a:pt x="46797" y="111505"/>
                  </a:moveTo>
                  <a:lnTo>
                    <a:pt x="42032" y="111505"/>
                  </a:lnTo>
                  <a:lnTo>
                    <a:pt x="42306" y="111632"/>
                  </a:lnTo>
                  <a:lnTo>
                    <a:pt x="42468" y="111919"/>
                  </a:lnTo>
                  <a:lnTo>
                    <a:pt x="43801" y="112522"/>
                  </a:lnTo>
                  <a:lnTo>
                    <a:pt x="43798" y="112775"/>
                  </a:lnTo>
                  <a:lnTo>
                    <a:pt x="43505" y="112775"/>
                  </a:lnTo>
                  <a:lnTo>
                    <a:pt x="44448" y="113152"/>
                  </a:lnTo>
                  <a:lnTo>
                    <a:pt x="44715" y="113410"/>
                  </a:lnTo>
                  <a:lnTo>
                    <a:pt x="50697" y="113410"/>
                  </a:lnTo>
                  <a:lnTo>
                    <a:pt x="50405" y="113283"/>
                  </a:lnTo>
                  <a:lnTo>
                    <a:pt x="50083" y="113283"/>
                  </a:lnTo>
                  <a:lnTo>
                    <a:pt x="49418" y="112886"/>
                  </a:lnTo>
                  <a:lnTo>
                    <a:pt x="48515" y="112013"/>
                  </a:lnTo>
                  <a:lnTo>
                    <a:pt x="47641" y="112013"/>
                  </a:lnTo>
                  <a:lnTo>
                    <a:pt x="46855" y="111632"/>
                  </a:lnTo>
                  <a:close/>
                </a:path>
                <a:path w="129540" h="116205">
                  <a:moveTo>
                    <a:pt x="51395" y="113156"/>
                  </a:moveTo>
                  <a:lnTo>
                    <a:pt x="50113" y="113156"/>
                  </a:lnTo>
                  <a:lnTo>
                    <a:pt x="50815" y="113283"/>
                  </a:lnTo>
                  <a:lnTo>
                    <a:pt x="53238" y="113410"/>
                  </a:lnTo>
                  <a:lnTo>
                    <a:pt x="51395" y="113156"/>
                  </a:lnTo>
                  <a:close/>
                </a:path>
                <a:path w="129540" h="116205">
                  <a:moveTo>
                    <a:pt x="65085" y="112522"/>
                  </a:moveTo>
                  <a:lnTo>
                    <a:pt x="51305" y="112522"/>
                  </a:lnTo>
                  <a:lnTo>
                    <a:pt x="51901" y="112775"/>
                  </a:lnTo>
                  <a:lnTo>
                    <a:pt x="52602" y="112775"/>
                  </a:lnTo>
                  <a:lnTo>
                    <a:pt x="51132" y="112886"/>
                  </a:lnTo>
                  <a:lnTo>
                    <a:pt x="51574" y="112902"/>
                  </a:lnTo>
                  <a:lnTo>
                    <a:pt x="53168" y="113029"/>
                  </a:lnTo>
                  <a:lnTo>
                    <a:pt x="53238" y="113410"/>
                  </a:lnTo>
                  <a:lnTo>
                    <a:pt x="65550" y="113410"/>
                  </a:lnTo>
                  <a:lnTo>
                    <a:pt x="65661" y="113152"/>
                  </a:lnTo>
                  <a:lnTo>
                    <a:pt x="65950" y="113029"/>
                  </a:lnTo>
                  <a:lnTo>
                    <a:pt x="64352" y="113029"/>
                  </a:lnTo>
                  <a:lnTo>
                    <a:pt x="65085" y="112522"/>
                  </a:lnTo>
                  <a:close/>
                </a:path>
                <a:path w="129540" h="116205">
                  <a:moveTo>
                    <a:pt x="50105" y="113189"/>
                  </a:moveTo>
                  <a:lnTo>
                    <a:pt x="50405" y="113283"/>
                  </a:lnTo>
                  <a:lnTo>
                    <a:pt x="50224" y="113205"/>
                  </a:lnTo>
                  <a:close/>
                </a:path>
                <a:path w="129540" h="116205">
                  <a:moveTo>
                    <a:pt x="50053" y="112775"/>
                  </a:moveTo>
                  <a:lnTo>
                    <a:pt x="49857" y="112886"/>
                  </a:lnTo>
                  <a:lnTo>
                    <a:pt x="49869" y="113158"/>
                  </a:lnTo>
                  <a:lnTo>
                    <a:pt x="50105" y="113189"/>
                  </a:lnTo>
                  <a:lnTo>
                    <a:pt x="51395" y="113156"/>
                  </a:lnTo>
                  <a:lnTo>
                    <a:pt x="51549" y="112939"/>
                  </a:lnTo>
                  <a:lnTo>
                    <a:pt x="50748" y="112886"/>
                  </a:lnTo>
                  <a:lnTo>
                    <a:pt x="50053" y="112775"/>
                  </a:lnTo>
                  <a:close/>
                </a:path>
                <a:path w="129540" h="116205">
                  <a:moveTo>
                    <a:pt x="43496" y="113029"/>
                  </a:moveTo>
                  <a:lnTo>
                    <a:pt x="43902" y="113156"/>
                  </a:lnTo>
                  <a:lnTo>
                    <a:pt x="43496" y="113029"/>
                  </a:lnTo>
                  <a:close/>
                </a:path>
                <a:path w="129540" h="116205">
                  <a:moveTo>
                    <a:pt x="68494" y="111505"/>
                  </a:moveTo>
                  <a:lnTo>
                    <a:pt x="66492" y="111505"/>
                  </a:lnTo>
                  <a:lnTo>
                    <a:pt x="66290" y="111886"/>
                  </a:lnTo>
                  <a:lnTo>
                    <a:pt x="65111" y="112522"/>
                  </a:lnTo>
                  <a:lnTo>
                    <a:pt x="65391" y="112649"/>
                  </a:lnTo>
                  <a:lnTo>
                    <a:pt x="64352" y="113029"/>
                  </a:lnTo>
                  <a:lnTo>
                    <a:pt x="65950" y="113029"/>
                  </a:lnTo>
                  <a:lnTo>
                    <a:pt x="66271" y="112886"/>
                  </a:lnTo>
                  <a:lnTo>
                    <a:pt x="66747" y="112522"/>
                  </a:lnTo>
                  <a:lnTo>
                    <a:pt x="66988" y="112395"/>
                  </a:lnTo>
                  <a:lnTo>
                    <a:pt x="67310" y="112395"/>
                  </a:lnTo>
                  <a:lnTo>
                    <a:pt x="68494" y="111505"/>
                  </a:lnTo>
                  <a:close/>
                </a:path>
                <a:path w="129540" h="116205">
                  <a:moveTo>
                    <a:pt x="51121" y="112886"/>
                  </a:moveTo>
                  <a:lnTo>
                    <a:pt x="50906" y="112902"/>
                  </a:lnTo>
                  <a:lnTo>
                    <a:pt x="51549" y="112939"/>
                  </a:lnTo>
                  <a:lnTo>
                    <a:pt x="51124" y="112902"/>
                  </a:lnTo>
                  <a:close/>
                </a:path>
                <a:path w="129540" h="116205">
                  <a:moveTo>
                    <a:pt x="48955" y="110998"/>
                  </a:moveTo>
                  <a:lnTo>
                    <a:pt x="46261" y="110998"/>
                  </a:lnTo>
                  <a:lnTo>
                    <a:pt x="46696" y="111251"/>
                  </a:lnTo>
                  <a:lnTo>
                    <a:pt x="47211" y="111251"/>
                  </a:lnTo>
                  <a:lnTo>
                    <a:pt x="47657" y="111632"/>
                  </a:lnTo>
                  <a:lnTo>
                    <a:pt x="48079" y="111759"/>
                  </a:lnTo>
                  <a:lnTo>
                    <a:pt x="48591" y="111759"/>
                  </a:lnTo>
                  <a:lnTo>
                    <a:pt x="49374" y="112268"/>
                  </a:lnTo>
                  <a:lnTo>
                    <a:pt x="51012" y="112268"/>
                  </a:lnTo>
                  <a:lnTo>
                    <a:pt x="51121" y="112886"/>
                  </a:lnTo>
                  <a:lnTo>
                    <a:pt x="51305" y="112522"/>
                  </a:lnTo>
                  <a:lnTo>
                    <a:pt x="65085" y="112522"/>
                  </a:lnTo>
                  <a:lnTo>
                    <a:pt x="65635" y="112140"/>
                  </a:lnTo>
                  <a:lnTo>
                    <a:pt x="53979" y="112140"/>
                  </a:lnTo>
                  <a:lnTo>
                    <a:pt x="53483" y="112013"/>
                  </a:lnTo>
                  <a:lnTo>
                    <a:pt x="53347" y="111886"/>
                  </a:lnTo>
                  <a:lnTo>
                    <a:pt x="52428" y="111759"/>
                  </a:lnTo>
                  <a:lnTo>
                    <a:pt x="53674" y="111632"/>
                  </a:lnTo>
                  <a:lnTo>
                    <a:pt x="53071" y="111505"/>
                  </a:lnTo>
                  <a:lnTo>
                    <a:pt x="49917" y="111505"/>
                  </a:lnTo>
                  <a:lnTo>
                    <a:pt x="49554" y="111247"/>
                  </a:lnTo>
                  <a:lnTo>
                    <a:pt x="48955" y="110998"/>
                  </a:lnTo>
                  <a:close/>
                </a:path>
                <a:path w="129540" h="116205">
                  <a:moveTo>
                    <a:pt x="41002" y="111886"/>
                  </a:moveTo>
                  <a:lnTo>
                    <a:pt x="41797" y="112395"/>
                  </a:lnTo>
                  <a:lnTo>
                    <a:pt x="42114" y="112522"/>
                  </a:lnTo>
                  <a:lnTo>
                    <a:pt x="42479" y="112775"/>
                  </a:lnTo>
                  <a:lnTo>
                    <a:pt x="42726" y="112268"/>
                  </a:lnTo>
                  <a:lnTo>
                    <a:pt x="42535" y="112140"/>
                  </a:lnTo>
                  <a:lnTo>
                    <a:pt x="42001" y="112140"/>
                  </a:lnTo>
                  <a:lnTo>
                    <a:pt x="41002" y="111886"/>
                  </a:lnTo>
                  <a:close/>
                </a:path>
                <a:path w="129540" h="116205">
                  <a:moveTo>
                    <a:pt x="43283" y="112395"/>
                  </a:moveTo>
                  <a:lnTo>
                    <a:pt x="42856" y="112395"/>
                  </a:lnTo>
                  <a:lnTo>
                    <a:pt x="43387" y="112775"/>
                  </a:lnTo>
                  <a:lnTo>
                    <a:pt x="43798" y="112775"/>
                  </a:lnTo>
                  <a:lnTo>
                    <a:pt x="43283" y="112395"/>
                  </a:lnTo>
                  <a:close/>
                </a:path>
                <a:path w="129540" h="116205">
                  <a:moveTo>
                    <a:pt x="67310" y="112395"/>
                  </a:moveTo>
                  <a:lnTo>
                    <a:pt x="67088" y="112395"/>
                  </a:lnTo>
                  <a:lnTo>
                    <a:pt x="66803" y="112775"/>
                  </a:lnTo>
                  <a:lnTo>
                    <a:pt x="67310" y="112395"/>
                  </a:lnTo>
                  <a:close/>
                </a:path>
                <a:path w="129540" h="116205">
                  <a:moveTo>
                    <a:pt x="41334" y="111505"/>
                  </a:moveTo>
                  <a:lnTo>
                    <a:pt x="41122" y="111505"/>
                  </a:lnTo>
                  <a:lnTo>
                    <a:pt x="42001" y="112140"/>
                  </a:lnTo>
                  <a:lnTo>
                    <a:pt x="42535" y="112140"/>
                  </a:lnTo>
                  <a:lnTo>
                    <a:pt x="42344" y="112013"/>
                  </a:lnTo>
                  <a:lnTo>
                    <a:pt x="42051" y="112013"/>
                  </a:lnTo>
                  <a:lnTo>
                    <a:pt x="41334" y="111505"/>
                  </a:lnTo>
                  <a:close/>
                </a:path>
                <a:path w="129540" h="116205">
                  <a:moveTo>
                    <a:pt x="54179" y="111895"/>
                  </a:moveTo>
                  <a:lnTo>
                    <a:pt x="53979" y="112140"/>
                  </a:lnTo>
                  <a:lnTo>
                    <a:pt x="55826" y="112140"/>
                  </a:lnTo>
                  <a:lnTo>
                    <a:pt x="54179" y="111895"/>
                  </a:lnTo>
                  <a:close/>
                </a:path>
                <a:path w="129540" h="116205">
                  <a:moveTo>
                    <a:pt x="54186" y="111886"/>
                  </a:moveTo>
                  <a:lnTo>
                    <a:pt x="55826" y="112140"/>
                  </a:lnTo>
                  <a:lnTo>
                    <a:pt x="54186" y="111886"/>
                  </a:lnTo>
                  <a:close/>
                </a:path>
                <a:path w="129540" h="116205">
                  <a:moveTo>
                    <a:pt x="55885" y="112098"/>
                  </a:moveTo>
                  <a:lnTo>
                    <a:pt x="56224" y="112140"/>
                  </a:lnTo>
                  <a:lnTo>
                    <a:pt x="55885" y="112098"/>
                  </a:lnTo>
                  <a:close/>
                </a:path>
                <a:path w="129540" h="116205">
                  <a:moveTo>
                    <a:pt x="58558" y="111378"/>
                  </a:moveTo>
                  <a:lnTo>
                    <a:pt x="56517" y="111378"/>
                  </a:lnTo>
                  <a:lnTo>
                    <a:pt x="57052" y="111505"/>
                  </a:lnTo>
                  <a:lnTo>
                    <a:pt x="56413" y="112140"/>
                  </a:lnTo>
                  <a:lnTo>
                    <a:pt x="57212" y="111759"/>
                  </a:lnTo>
                  <a:lnTo>
                    <a:pt x="58031" y="111759"/>
                  </a:lnTo>
                  <a:lnTo>
                    <a:pt x="58558" y="111378"/>
                  </a:lnTo>
                  <a:close/>
                </a:path>
                <a:path w="129540" h="116205">
                  <a:moveTo>
                    <a:pt x="58031" y="111759"/>
                  </a:moveTo>
                  <a:lnTo>
                    <a:pt x="57690" y="111759"/>
                  </a:lnTo>
                  <a:lnTo>
                    <a:pt x="57098" y="111886"/>
                  </a:lnTo>
                  <a:lnTo>
                    <a:pt x="57244" y="112140"/>
                  </a:lnTo>
                  <a:lnTo>
                    <a:pt x="65083" y="112140"/>
                  </a:lnTo>
                  <a:lnTo>
                    <a:pt x="65277" y="112013"/>
                  </a:lnTo>
                  <a:lnTo>
                    <a:pt x="58592" y="112013"/>
                  </a:lnTo>
                  <a:lnTo>
                    <a:pt x="57856" y="111886"/>
                  </a:lnTo>
                  <a:lnTo>
                    <a:pt x="58031" y="111759"/>
                  </a:lnTo>
                  <a:close/>
                </a:path>
                <a:path w="129540" h="116205">
                  <a:moveTo>
                    <a:pt x="65896" y="111886"/>
                  </a:moveTo>
                  <a:lnTo>
                    <a:pt x="65471" y="111886"/>
                  </a:lnTo>
                  <a:lnTo>
                    <a:pt x="65463" y="112140"/>
                  </a:lnTo>
                  <a:lnTo>
                    <a:pt x="65896" y="111886"/>
                  </a:lnTo>
                  <a:close/>
                </a:path>
                <a:path w="129540" h="116205">
                  <a:moveTo>
                    <a:pt x="56517" y="111378"/>
                  </a:moveTo>
                  <a:lnTo>
                    <a:pt x="53337" y="111378"/>
                  </a:lnTo>
                  <a:lnTo>
                    <a:pt x="55028" y="111505"/>
                  </a:lnTo>
                  <a:lnTo>
                    <a:pt x="54649" y="111886"/>
                  </a:lnTo>
                  <a:lnTo>
                    <a:pt x="54186" y="111886"/>
                  </a:lnTo>
                  <a:lnTo>
                    <a:pt x="55885" y="112098"/>
                  </a:lnTo>
                  <a:lnTo>
                    <a:pt x="56450" y="111691"/>
                  </a:lnTo>
                  <a:lnTo>
                    <a:pt x="56459" y="111505"/>
                  </a:lnTo>
                  <a:lnTo>
                    <a:pt x="55223" y="111505"/>
                  </a:lnTo>
                  <a:lnTo>
                    <a:pt x="56517" y="111378"/>
                  </a:lnTo>
                  <a:close/>
                </a:path>
                <a:path w="129540" h="116205">
                  <a:moveTo>
                    <a:pt x="42220" y="111919"/>
                  </a:moveTo>
                  <a:lnTo>
                    <a:pt x="42051" y="112013"/>
                  </a:lnTo>
                  <a:lnTo>
                    <a:pt x="42344" y="112013"/>
                  </a:lnTo>
                  <a:close/>
                </a:path>
                <a:path w="129540" h="116205">
                  <a:moveTo>
                    <a:pt x="48591" y="111759"/>
                  </a:moveTo>
                  <a:lnTo>
                    <a:pt x="47670" y="111759"/>
                  </a:lnTo>
                  <a:lnTo>
                    <a:pt x="47641" y="112013"/>
                  </a:lnTo>
                  <a:lnTo>
                    <a:pt x="48515" y="112013"/>
                  </a:lnTo>
                  <a:lnTo>
                    <a:pt x="48383" y="111886"/>
                  </a:lnTo>
                  <a:lnTo>
                    <a:pt x="48591" y="111759"/>
                  </a:lnTo>
                  <a:close/>
                </a:path>
                <a:path w="129540" h="116205">
                  <a:moveTo>
                    <a:pt x="61788" y="110998"/>
                  </a:moveTo>
                  <a:lnTo>
                    <a:pt x="60528" y="110998"/>
                  </a:lnTo>
                  <a:lnTo>
                    <a:pt x="61152" y="111125"/>
                  </a:lnTo>
                  <a:lnTo>
                    <a:pt x="60151" y="111759"/>
                  </a:lnTo>
                  <a:lnTo>
                    <a:pt x="58592" y="112013"/>
                  </a:lnTo>
                  <a:lnTo>
                    <a:pt x="65277" y="112013"/>
                  </a:lnTo>
                  <a:lnTo>
                    <a:pt x="65471" y="111886"/>
                  </a:lnTo>
                  <a:lnTo>
                    <a:pt x="65896" y="111886"/>
                  </a:lnTo>
                  <a:lnTo>
                    <a:pt x="66492" y="111505"/>
                  </a:lnTo>
                  <a:lnTo>
                    <a:pt x="68494" y="111505"/>
                  </a:lnTo>
                  <a:lnTo>
                    <a:pt x="68840" y="111247"/>
                  </a:lnTo>
                  <a:lnTo>
                    <a:pt x="69057" y="111125"/>
                  </a:lnTo>
                  <a:lnTo>
                    <a:pt x="61802" y="111125"/>
                  </a:lnTo>
                  <a:close/>
                </a:path>
                <a:path w="129540" h="116205">
                  <a:moveTo>
                    <a:pt x="41920" y="111691"/>
                  </a:moveTo>
                  <a:lnTo>
                    <a:pt x="42220" y="111919"/>
                  </a:lnTo>
                  <a:lnTo>
                    <a:pt x="41920" y="111691"/>
                  </a:lnTo>
                  <a:close/>
                </a:path>
                <a:path w="129540" h="116205">
                  <a:moveTo>
                    <a:pt x="53674" y="111632"/>
                  </a:moveTo>
                  <a:lnTo>
                    <a:pt x="52416" y="111632"/>
                  </a:lnTo>
                  <a:lnTo>
                    <a:pt x="54186" y="111886"/>
                  </a:lnTo>
                  <a:lnTo>
                    <a:pt x="54649" y="111886"/>
                  </a:lnTo>
                  <a:lnTo>
                    <a:pt x="53843" y="111759"/>
                  </a:lnTo>
                  <a:lnTo>
                    <a:pt x="53674" y="111632"/>
                  </a:lnTo>
                  <a:close/>
                </a:path>
                <a:path w="129540" h="116205">
                  <a:moveTo>
                    <a:pt x="46260" y="111125"/>
                  </a:moveTo>
                  <a:lnTo>
                    <a:pt x="40885" y="111125"/>
                  </a:lnTo>
                  <a:lnTo>
                    <a:pt x="41920" y="111691"/>
                  </a:lnTo>
                  <a:lnTo>
                    <a:pt x="41623" y="111251"/>
                  </a:lnTo>
                  <a:lnTo>
                    <a:pt x="46260" y="111251"/>
                  </a:lnTo>
                  <a:close/>
                </a:path>
                <a:path w="129540" h="116205">
                  <a:moveTo>
                    <a:pt x="70975" y="109981"/>
                  </a:moveTo>
                  <a:lnTo>
                    <a:pt x="70710" y="110095"/>
                  </a:lnTo>
                  <a:lnTo>
                    <a:pt x="69988" y="110998"/>
                  </a:lnTo>
                  <a:lnTo>
                    <a:pt x="69494" y="111285"/>
                  </a:lnTo>
                  <a:lnTo>
                    <a:pt x="69382" y="111632"/>
                  </a:lnTo>
                  <a:lnTo>
                    <a:pt x="70193" y="111057"/>
                  </a:lnTo>
                  <a:lnTo>
                    <a:pt x="70105" y="110871"/>
                  </a:lnTo>
                  <a:lnTo>
                    <a:pt x="70811" y="110362"/>
                  </a:lnTo>
                  <a:lnTo>
                    <a:pt x="71183" y="110235"/>
                  </a:lnTo>
                  <a:lnTo>
                    <a:pt x="71035" y="110235"/>
                  </a:lnTo>
                  <a:lnTo>
                    <a:pt x="70975" y="109981"/>
                  </a:lnTo>
                  <a:close/>
                </a:path>
                <a:path w="129540" h="116205">
                  <a:moveTo>
                    <a:pt x="40945" y="111251"/>
                  </a:moveTo>
                  <a:lnTo>
                    <a:pt x="40796" y="111251"/>
                  </a:lnTo>
                  <a:lnTo>
                    <a:pt x="41122" y="111505"/>
                  </a:lnTo>
                  <a:lnTo>
                    <a:pt x="40945" y="111251"/>
                  </a:lnTo>
                  <a:close/>
                </a:path>
                <a:path w="129540" h="116205">
                  <a:moveTo>
                    <a:pt x="40975" y="111251"/>
                  </a:moveTo>
                  <a:lnTo>
                    <a:pt x="41224" y="111505"/>
                  </a:lnTo>
                  <a:lnTo>
                    <a:pt x="40975" y="111251"/>
                  </a:lnTo>
                  <a:close/>
                </a:path>
                <a:path w="129540" h="116205">
                  <a:moveTo>
                    <a:pt x="45625" y="111251"/>
                  </a:moveTo>
                  <a:lnTo>
                    <a:pt x="41623" y="111251"/>
                  </a:lnTo>
                  <a:lnTo>
                    <a:pt x="41916" y="111505"/>
                  </a:lnTo>
                  <a:lnTo>
                    <a:pt x="46357" y="111505"/>
                  </a:lnTo>
                  <a:lnTo>
                    <a:pt x="45625" y="111251"/>
                  </a:lnTo>
                  <a:close/>
                </a:path>
                <a:path w="129540" h="116205">
                  <a:moveTo>
                    <a:pt x="46572" y="111434"/>
                  </a:moveTo>
                  <a:lnTo>
                    <a:pt x="46357" y="111505"/>
                  </a:lnTo>
                  <a:lnTo>
                    <a:pt x="46695" y="111505"/>
                  </a:lnTo>
                  <a:close/>
                </a:path>
                <a:path w="129540" h="116205">
                  <a:moveTo>
                    <a:pt x="46779" y="111464"/>
                  </a:moveTo>
                  <a:close/>
                </a:path>
                <a:path w="129540" h="116205">
                  <a:moveTo>
                    <a:pt x="49554" y="111247"/>
                  </a:moveTo>
                  <a:lnTo>
                    <a:pt x="49917" y="111505"/>
                  </a:lnTo>
                  <a:lnTo>
                    <a:pt x="49554" y="111247"/>
                  </a:lnTo>
                  <a:close/>
                </a:path>
                <a:path w="129540" h="116205">
                  <a:moveTo>
                    <a:pt x="49993" y="111430"/>
                  </a:moveTo>
                  <a:lnTo>
                    <a:pt x="50174" y="111505"/>
                  </a:lnTo>
                  <a:lnTo>
                    <a:pt x="49993" y="111430"/>
                  </a:lnTo>
                  <a:close/>
                </a:path>
                <a:path w="129540" h="116205">
                  <a:moveTo>
                    <a:pt x="59871" y="111125"/>
                  </a:moveTo>
                  <a:lnTo>
                    <a:pt x="50303" y="111125"/>
                  </a:lnTo>
                  <a:lnTo>
                    <a:pt x="50768" y="111251"/>
                  </a:lnTo>
                  <a:lnTo>
                    <a:pt x="50174" y="111251"/>
                  </a:lnTo>
                  <a:lnTo>
                    <a:pt x="50553" y="111378"/>
                  </a:lnTo>
                  <a:lnTo>
                    <a:pt x="50174" y="111505"/>
                  </a:lnTo>
                  <a:lnTo>
                    <a:pt x="53071" y="111505"/>
                  </a:lnTo>
                  <a:lnTo>
                    <a:pt x="53337" y="111378"/>
                  </a:lnTo>
                  <a:lnTo>
                    <a:pt x="58558" y="111378"/>
                  </a:lnTo>
                  <a:lnTo>
                    <a:pt x="59871" y="111125"/>
                  </a:lnTo>
                  <a:close/>
                </a:path>
                <a:path w="129540" h="116205">
                  <a:moveTo>
                    <a:pt x="46953" y="111378"/>
                  </a:moveTo>
                  <a:lnTo>
                    <a:pt x="46740" y="111378"/>
                  </a:lnTo>
                  <a:lnTo>
                    <a:pt x="46953" y="111378"/>
                  </a:lnTo>
                  <a:close/>
                </a:path>
                <a:path w="129540" h="116205">
                  <a:moveTo>
                    <a:pt x="46260" y="111105"/>
                  </a:moveTo>
                  <a:lnTo>
                    <a:pt x="46317" y="111285"/>
                  </a:lnTo>
                  <a:lnTo>
                    <a:pt x="46584" y="111430"/>
                  </a:lnTo>
                  <a:lnTo>
                    <a:pt x="46740" y="111378"/>
                  </a:lnTo>
                  <a:lnTo>
                    <a:pt x="46953" y="111378"/>
                  </a:lnTo>
                  <a:lnTo>
                    <a:pt x="47211" y="111251"/>
                  </a:lnTo>
                  <a:lnTo>
                    <a:pt x="46683" y="111247"/>
                  </a:lnTo>
                  <a:lnTo>
                    <a:pt x="46260" y="111105"/>
                  </a:lnTo>
                  <a:close/>
                </a:path>
                <a:path w="129540" h="116205">
                  <a:moveTo>
                    <a:pt x="52119" y="109981"/>
                  </a:moveTo>
                  <a:lnTo>
                    <a:pt x="51855" y="110075"/>
                  </a:lnTo>
                  <a:lnTo>
                    <a:pt x="51969" y="110235"/>
                  </a:lnTo>
                  <a:lnTo>
                    <a:pt x="48133" y="110235"/>
                  </a:lnTo>
                  <a:lnTo>
                    <a:pt x="49554" y="111247"/>
                  </a:lnTo>
                  <a:lnTo>
                    <a:pt x="49993" y="111430"/>
                  </a:lnTo>
                  <a:lnTo>
                    <a:pt x="50140" y="111285"/>
                  </a:lnTo>
                  <a:lnTo>
                    <a:pt x="49991" y="111251"/>
                  </a:lnTo>
                  <a:lnTo>
                    <a:pt x="50179" y="111247"/>
                  </a:lnTo>
                  <a:lnTo>
                    <a:pt x="59871" y="111125"/>
                  </a:lnTo>
                  <a:lnTo>
                    <a:pt x="60528" y="110998"/>
                  </a:lnTo>
                  <a:lnTo>
                    <a:pt x="61788" y="110998"/>
                  </a:lnTo>
                  <a:lnTo>
                    <a:pt x="62025" y="110744"/>
                  </a:lnTo>
                  <a:lnTo>
                    <a:pt x="55180" y="110744"/>
                  </a:lnTo>
                  <a:lnTo>
                    <a:pt x="55111" y="110616"/>
                  </a:lnTo>
                  <a:lnTo>
                    <a:pt x="53163" y="110616"/>
                  </a:lnTo>
                  <a:lnTo>
                    <a:pt x="53465" y="110362"/>
                  </a:lnTo>
                  <a:lnTo>
                    <a:pt x="52631" y="110129"/>
                  </a:lnTo>
                  <a:lnTo>
                    <a:pt x="52119" y="109981"/>
                  </a:lnTo>
                  <a:close/>
                </a:path>
                <a:path w="129540" h="116205">
                  <a:moveTo>
                    <a:pt x="40246" y="110616"/>
                  </a:moveTo>
                  <a:lnTo>
                    <a:pt x="40263" y="110998"/>
                  </a:lnTo>
                  <a:lnTo>
                    <a:pt x="40640" y="111378"/>
                  </a:lnTo>
                  <a:lnTo>
                    <a:pt x="40796" y="111251"/>
                  </a:lnTo>
                  <a:lnTo>
                    <a:pt x="40945" y="111251"/>
                  </a:lnTo>
                  <a:lnTo>
                    <a:pt x="40246" y="110616"/>
                  </a:lnTo>
                  <a:close/>
                </a:path>
                <a:path w="129540" h="116205">
                  <a:moveTo>
                    <a:pt x="50174" y="111251"/>
                  </a:moveTo>
                  <a:lnTo>
                    <a:pt x="49991" y="111251"/>
                  </a:lnTo>
                  <a:lnTo>
                    <a:pt x="50140" y="111285"/>
                  </a:lnTo>
                  <a:close/>
                </a:path>
                <a:path w="129540" h="116205">
                  <a:moveTo>
                    <a:pt x="47945" y="108711"/>
                  </a:moveTo>
                  <a:lnTo>
                    <a:pt x="48064" y="109474"/>
                  </a:lnTo>
                  <a:lnTo>
                    <a:pt x="43511" y="109474"/>
                  </a:lnTo>
                  <a:lnTo>
                    <a:pt x="44197" y="109854"/>
                  </a:lnTo>
                  <a:lnTo>
                    <a:pt x="43954" y="109981"/>
                  </a:lnTo>
                  <a:lnTo>
                    <a:pt x="44981" y="110489"/>
                  </a:lnTo>
                  <a:lnTo>
                    <a:pt x="40418" y="110489"/>
                  </a:lnTo>
                  <a:lnTo>
                    <a:pt x="41324" y="111125"/>
                  </a:lnTo>
                  <a:lnTo>
                    <a:pt x="46206" y="111125"/>
                  </a:lnTo>
                  <a:lnTo>
                    <a:pt x="45560" y="110871"/>
                  </a:lnTo>
                  <a:lnTo>
                    <a:pt x="45694" y="110744"/>
                  </a:lnTo>
                  <a:lnTo>
                    <a:pt x="48238" y="110744"/>
                  </a:lnTo>
                  <a:lnTo>
                    <a:pt x="47825" y="110616"/>
                  </a:lnTo>
                  <a:lnTo>
                    <a:pt x="48133" y="110235"/>
                  </a:lnTo>
                  <a:lnTo>
                    <a:pt x="51402" y="110235"/>
                  </a:lnTo>
                  <a:lnTo>
                    <a:pt x="51259" y="109952"/>
                  </a:lnTo>
                  <a:lnTo>
                    <a:pt x="50376" y="109600"/>
                  </a:lnTo>
                  <a:lnTo>
                    <a:pt x="49147" y="109590"/>
                  </a:lnTo>
                  <a:lnTo>
                    <a:pt x="48185" y="109347"/>
                  </a:lnTo>
                  <a:lnTo>
                    <a:pt x="48462" y="108965"/>
                  </a:lnTo>
                  <a:lnTo>
                    <a:pt x="47945" y="108711"/>
                  </a:lnTo>
                  <a:close/>
                </a:path>
                <a:path w="129540" h="116205">
                  <a:moveTo>
                    <a:pt x="46220" y="111092"/>
                  </a:moveTo>
                  <a:close/>
                </a:path>
                <a:path w="129540" h="116205">
                  <a:moveTo>
                    <a:pt x="62800" y="110616"/>
                  </a:moveTo>
                  <a:lnTo>
                    <a:pt x="62173" y="110871"/>
                  </a:lnTo>
                  <a:lnTo>
                    <a:pt x="61897" y="110961"/>
                  </a:lnTo>
                  <a:lnTo>
                    <a:pt x="61802" y="111125"/>
                  </a:lnTo>
                  <a:lnTo>
                    <a:pt x="69057" y="111125"/>
                  </a:lnTo>
                  <a:lnTo>
                    <a:pt x="69507" y="110871"/>
                  </a:lnTo>
                  <a:lnTo>
                    <a:pt x="62458" y="110871"/>
                  </a:lnTo>
                  <a:lnTo>
                    <a:pt x="62800" y="110616"/>
                  </a:lnTo>
                  <a:close/>
                </a:path>
                <a:path w="129540" h="116205">
                  <a:moveTo>
                    <a:pt x="48238" y="110744"/>
                  </a:moveTo>
                  <a:lnTo>
                    <a:pt x="45694" y="110744"/>
                  </a:lnTo>
                  <a:lnTo>
                    <a:pt x="46115" y="111057"/>
                  </a:lnTo>
                  <a:lnTo>
                    <a:pt x="46261" y="110998"/>
                  </a:lnTo>
                  <a:lnTo>
                    <a:pt x="48955" y="110998"/>
                  </a:lnTo>
                  <a:lnTo>
                    <a:pt x="48651" y="110871"/>
                  </a:lnTo>
                  <a:lnTo>
                    <a:pt x="48238" y="110744"/>
                  </a:lnTo>
                  <a:close/>
                </a:path>
                <a:path w="129540" h="116205">
                  <a:moveTo>
                    <a:pt x="64130" y="109600"/>
                  </a:moveTo>
                  <a:lnTo>
                    <a:pt x="63871" y="109600"/>
                  </a:lnTo>
                  <a:lnTo>
                    <a:pt x="62960" y="110235"/>
                  </a:lnTo>
                  <a:lnTo>
                    <a:pt x="62838" y="110744"/>
                  </a:lnTo>
                  <a:lnTo>
                    <a:pt x="62458" y="110871"/>
                  </a:lnTo>
                  <a:lnTo>
                    <a:pt x="69507" y="110871"/>
                  </a:lnTo>
                  <a:lnTo>
                    <a:pt x="70182" y="110489"/>
                  </a:lnTo>
                  <a:lnTo>
                    <a:pt x="70545" y="110108"/>
                  </a:lnTo>
                  <a:lnTo>
                    <a:pt x="64250" y="110108"/>
                  </a:lnTo>
                  <a:lnTo>
                    <a:pt x="64345" y="109854"/>
                  </a:lnTo>
                  <a:lnTo>
                    <a:pt x="63948" y="109854"/>
                  </a:lnTo>
                  <a:lnTo>
                    <a:pt x="64023" y="109656"/>
                  </a:lnTo>
                  <a:close/>
                </a:path>
                <a:path w="129540" h="116205">
                  <a:moveTo>
                    <a:pt x="34141" y="103504"/>
                  </a:moveTo>
                  <a:lnTo>
                    <a:pt x="34170" y="104139"/>
                  </a:lnTo>
                  <a:lnTo>
                    <a:pt x="34939" y="105155"/>
                  </a:lnTo>
                  <a:lnTo>
                    <a:pt x="35490" y="105287"/>
                  </a:lnTo>
                  <a:lnTo>
                    <a:pt x="36336" y="106045"/>
                  </a:lnTo>
                  <a:lnTo>
                    <a:pt x="37562" y="107697"/>
                  </a:lnTo>
                  <a:lnTo>
                    <a:pt x="40324" y="109981"/>
                  </a:lnTo>
                  <a:lnTo>
                    <a:pt x="39766" y="110095"/>
                  </a:lnTo>
                  <a:lnTo>
                    <a:pt x="40729" y="110744"/>
                  </a:lnTo>
                  <a:lnTo>
                    <a:pt x="40418" y="110489"/>
                  </a:lnTo>
                  <a:lnTo>
                    <a:pt x="44981" y="110489"/>
                  </a:lnTo>
                  <a:lnTo>
                    <a:pt x="44184" y="110362"/>
                  </a:lnTo>
                  <a:lnTo>
                    <a:pt x="42911" y="109347"/>
                  </a:lnTo>
                  <a:lnTo>
                    <a:pt x="47585" y="109347"/>
                  </a:lnTo>
                  <a:lnTo>
                    <a:pt x="47164" y="109235"/>
                  </a:lnTo>
                  <a:lnTo>
                    <a:pt x="47223" y="109093"/>
                  </a:lnTo>
                  <a:lnTo>
                    <a:pt x="47458" y="108838"/>
                  </a:lnTo>
                  <a:lnTo>
                    <a:pt x="46388" y="108457"/>
                  </a:lnTo>
                  <a:lnTo>
                    <a:pt x="46893" y="108203"/>
                  </a:lnTo>
                  <a:lnTo>
                    <a:pt x="41469" y="108203"/>
                  </a:lnTo>
                  <a:lnTo>
                    <a:pt x="41168" y="108076"/>
                  </a:lnTo>
                  <a:lnTo>
                    <a:pt x="40640" y="107569"/>
                  </a:lnTo>
                  <a:lnTo>
                    <a:pt x="40260" y="107314"/>
                  </a:lnTo>
                  <a:lnTo>
                    <a:pt x="40760" y="107187"/>
                  </a:lnTo>
                  <a:lnTo>
                    <a:pt x="40117" y="106806"/>
                  </a:lnTo>
                  <a:lnTo>
                    <a:pt x="39902" y="106679"/>
                  </a:lnTo>
                  <a:lnTo>
                    <a:pt x="39189" y="106299"/>
                  </a:lnTo>
                  <a:lnTo>
                    <a:pt x="38421" y="105663"/>
                  </a:lnTo>
                  <a:lnTo>
                    <a:pt x="37829" y="105028"/>
                  </a:lnTo>
                  <a:lnTo>
                    <a:pt x="40061" y="105028"/>
                  </a:lnTo>
                  <a:lnTo>
                    <a:pt x="39690" y="104901"/>
                  </a:lnTo>
                  <a:lnTo>
                    <a:pt x="39204" y="104266"/>
                  </a:lnTo>
                  <a:lnTo>
                    <a:pt x="34883" y="104266"/>
                  </a:lnTo>
                  <a:lnTo>
                    <a:pt x="34563" y="104012"/>
                  </a:lnTo>
                  <a:lnTo>
                    <a:pt x="34141" y="103504"/>
                  </a:lnTo>
                  <a:close/>
                </a:path>
                <a:path w="129540" h="116205">
                  <a:moveTo>
                    <a:pt x="58224" y="109727"/>
                  </a:moveTo>
                  <a:lnTo>
                    <a:pt x="57912" y="109727"/>
                  </a:lnTo>
                  <a:lnTo>
                    <a:pt x="57275" y="109854"/>
                  </a:lnTo>
                  <a:lnTo>
                    <a:pt x="57376" y="110108"/>
                  </a:lnTo>
                  <a:lnTo>
                    <a:pt x="56619" y="110108"/>
                  </a:lnTo>
                  <a:lnTo>
                    <a:pt x="56727" y="110362"/>
                  </a:lnTo>
                  <a:lnTo>
                    <a:pt x="55180" y="110744"/>
                  </a:lnTo>
                  <a:lnTo>
                    <a:pt x="62025" y="110744"/>
                  </a:lnTo>
                  <a:lnTo>
                    <a:pt x="62248" y="110362"/>
                  </a:lnTo>
                  <a:lnTo>
                    <a:pt x="62314" y="110075"/>
                  </a:lnTo>
                  <a:lnTo>
                    <a:pt x="62621" y="109981"/>
                  </a:lnTo>
                  <a:lnTo>
                    <a:pt x="58203" y="109981"/>
                  </a:lnTo>
                  <a:lnTo>
                    <a:pt x="58224" y="109727"/>
                  </a:lnTo>
                  <a:close/>
                </a:path>
                <a:path w="129540" h="116205">
                  <a:moveTo>
                    <a:pt x="54972" y="110362"/>
                  </a:moveTo>
                  <a:lnTo>
                    <a:pt x="53801" y="110362"/>
                  </a:lnTo>
                  <a:lnTo>
                    <a:pt x="54408" y="110489"/>
                  </a:lnTo>
                  <a:lnTo>
                    <a:pt x="53349" y="110616"/>
                  </a:lnTo>
                  <a:lnTo>
                    <a:pt x="55111" y="110616"/>
                  </a:lnTo>
                  <a:lnTo>
                    <a:pt x="54972" y="110362"/>
                  </a:lnTo>
                  <a:close/>
                </a:path>
                <a:path w="129540" h="116205">
                  <a:moveTo>
                    <a:pt x="55536" y="109981"/>
                  </a:moveTo>
                  <a:lnTo>
                    <a:pt x="55341" y="110362"/>
                  </a:lnTo>
                  <a:lnTo>
                    <a:pt x="55990" y="110228"/>
                  </a:lnTo>
                  <a:lnTo>
                    <a:pt x="55536" y="109981"/>
                  </a:lnTo>
                  <a:close/>
                </a:path>
                <a:path w="129540" h="116205">
                  <a:moveTo>
                    <a:pt x="51702" y="110129"/>
                  </a:moveTo>
                  <a:lnTo>
                    <a:pt x="51402" y="110235"/>
                  </a:lnTo>
                  <a:lnTo>
                    <a:pt x="51969" y="110235"/>
                  </a:lnTo>
                  <a:lnTo>
                    <a:pt x="51702" y="110129"/>
                  </a:lnTo>
                  <a:close/>
                </a:path>
                <a:path w="129540" h="116205">
                  <a:moveTo>
                    <a:pt x="71422" y="109854"/>
                  </a:moveTo>
                  <a:lnTo>
                    <a:pt x="71035" y="110235"/>
                  </a:lnTo>
                  <a:lnTo>
                    <a:pt x="71198" y="110228"/>
                  </a:lnTo>
                  <a:lnTo>
                    <a:pt x="71395" y="110129"/>
                  </a:lnTo>
                  <a:lnTo>
                    <a:pt x="71422" y="109854"/>
                  </a:lnTo>
                  <a:close/>
                </a:path>
                <a:path w="129540" h="116205">
                  <a:moveTo>
                    <a:pt x="56722" y="109854"/>
                  </a:moveTo>
                  <a:lnTo>
                    <a:pt x="56017" y="110228"/>
                  </a:lnTo>
                  <a:lnTo>
                    <a:pt x="56619" y="110108"/>
                  </a:lnTo>
                  <a:lnTo>
                    <a:pt x="57025" y="110108"/>
                  </a:lnTo>
                  <a:lnTo>
                    <a:pt x="56722" y="109854"/>
                  </a:lnTo>
                  <a:close/>
                </a:path>
                <a:path w="129540" h="116205">
                  <a:moveTo>
                    <a:pt x="51698" y="109854"/>
                  </a:moveTo>
                  <a:lnTo>
                    <a:pt x="51210" y="109854"/>
                  </a:lnTo>
                  <a:lnTo>
                    <a:pt x="51702" y="110129"/>
                  </a:lnTo>
                  <a:lnTo>
                    <a:pt x="51698" y="109854"/>
                  </a:lnTo>
                  <a:close/>
                </a:path>
                <a:path w="129540" h="116205">
                  <a:moveTo>
                    <a:pt x="69942" y="105028"/>
                  </a:moveTo>
                  <a:lnTo>
                    <a:pt x="68963" y="106806"/>
                  </a:lnTo>
                  <a:lnTo>
                    <a:pt x="65867" y="108965"/>
                  </a:lnTo>
                  <a:lnTo>
                    <a:pt x="65716" y="108965"/>
                  </a:lnTo>
                  <a:lnTo>
                    <a:pt x="66044" y="109093"/>
                  </a:lnTo>
                  <a:lnTo>
                    <a:pt x="64402" y="109702"/>
                  </a:lnTo>
                  <a:lnTo>
                    <a:pt x="64659" y="109854"/>
                  </a:lnTo>
                  <a:lnTo>
                    <a:pt x="64250" y="110108"/>
                  </a:lnTo>
                  <a:lnTo>
                    <a:pt x="70545" y="110108"/>
                  </a:lnTo>
                  <a:lnTo>
                    <a:pt x="70908" y="109727"/>
                  </a:lnTo>
                  <a:lnTo>
                    <a:pt x="70856" y="109590"/>
                  </a:lnTo>
                  <a:lnTo>
                    <a:pt x="70645" y="109474"/>
                  </a:lnTo>
                  <a:lnTo>
                    <a:pt x="70793" y="109347"/>
                  </a:lnTo>
                  <a:lnTo>
                    <a:pt x="70155" y="109347"/>
                  </a:lnTo>
                  <a:lnTo>
                    <a:pt x="70870" y="108457"/>
                  </a:lnTo>
                  <a:lnTo>
                    <a:pt x="70579" y="108457"/>
                  </a:lnTo>
                  <a:lnTo>
                    <a:pt x="72042" y="106806"/>
                  </a:lnTo>
                  <a:lnTo>
                    <a:pt x="73742" y="106806"/>
                  </a:lnTo>
                  <a:lnTo>
                    <a:pt x="74137" y="106299"/>
                  </a:lnTo>
                  <a:lnTo>
                    <a:pt x="74527" y="106299"/>
                  </a:lnTo>
                  <a:lnTo>
                    <a:pt x="74756" y="106045"/>
                  </a:lnTo>
                  <a:lnTo>
                    <a:pt x="74323" y="106045"/>
                  </a:lnTo>
                  <a:lnTo>
                    <a:pt x="74456" y="105790"/>
                  </a:lnTo>
                  <a:lnTo>
                    <a:pt x="74691" y="105536"/>
                  </a:lnTo>
                  <a:lnTo>
                    <a:pt x="69850" y="105536"/>
                  </a:lnTo>
                  <a:lnTo>
                    <a:pt x="69942" y="105028"/>
                  </a:lnTo>
                  <a:close/>
                </a:path>
                <a:path w="129540" h="116205">
                  <a:moveTo>
                    <a:pt x="53236" y="109981"/>
                  </a:moveTo>
                  <a:lnTo>
                    <a:pt x="52309" y="109981"/>
                  </a:lnTo>
                  <a:lnTo>
                    <a:pt x="52629" y="110095"/>
                  </a:lnTo>
                  <a:lnTo>
                    <a:pt x="53236" y="109981"/>
                  </a:lnTo>
                  <a:close/>
                </a:path>
                <a:path w="129540" h="116205">
                  <a:moveTo>
                    <a:pt x="52192" y="109854"/>
                  </a:moveTo>
                  <a:lnTo>
                    <a:pt x="52806" y="109981"/>
                  </a:lnTo>
                  <a:lnTo>
                    <a:pt x="52192" y="109854"/>
                  </a:lnTo>
                  <a:close/>
                </a:path>
                <a:path w="129540" h="116205">
                  <a:moveTo>
                    <a:pt x="60253" y="109235"/>
                  </a:moveTo>
                  <a:lnTo>
                    <a:pt x="59387" y="109347"/>
                  </a:lnTo>
                  <a:lnTo>
                    <a:pt x="58474" y="109590"/>
                  </a:lnTo>
                  <a:lnTo>
                    <a:pt x="58421" y="109747"/>
                  </a:lnTo>
                  <a:lnTo>
                    <a:pt x="58552" y="109854"/>
                  </a:lnTo>
                  <a:lnTo>
                    <a:pt x="58203" y="109981"/>
                  </a:lnTo>
                  <a:lnTo>
                    <a:pt x="62621" y="109981"/>
                  </a:lnTo>
                  <a:lnTo>
                    <a:pt x="63454" y="109727"/>
                  </a:lnTo>
                  <a:lnTo>
                    <a:pt x="59694" y="109727"/>
                  </a:lnTo>
                  <a:lnTo>
                    <a:pt x="60253" y="109235"/>
                  </a:lnTo>
                  <a:close/>
                </a:path>
                <a:path w="129540" h="116205">
                  <a:moveTo>
                    <a:pt x="51337" y="109347"/>
                  </a:moveTo>
                  <a:lnTo>
                    <a:pt x="51698" y="109854"/>
                  </a:lnTo>
                  <a:lnTo>
                    <a:pt x="51709" y="109590"/>
                  </a:lnTo>
                  <a:lnTo>
                    <a:pt x="51337" y="109347"/>
                  </a:lnTo>
                  <a:close/>
                </a:path>
                <a:path w="129540" h="116205">
                  <a:moveTo>
                    <a:pt x="64440" y="109600"/>
                  </a:moveTo>
                  <a:lnTo>
                    <a:pt x="63948" y="109854"/>
                  </a:lnTo>
                  <a:lnTo>
                    <a:pt x="64345" y="109854"/>
                  </a:lnTo>
                  <a:lnTo>
                    <a:pt x="64440" y="109600"/>
                  </a:lnTo>
                  <a:close/>
                </a:path>
                <a:path w="129540" h="116205">
                  <a:moveTo>
                    <a:pt x="60373" y="109220"/>
                  </a:moveTo>
                  <a:lnTo>
                    <a:pt x="59694" y="109727"/>
                  </a:lnTo>
                  <a:lnTo>
                    <a:pt x="60373" y="109220"/>
                  </a:lnTo>
                  <a:close/>
                </a:path>
                <a:path w="129540" h="116205">
                  <a:moveTo>
                    <a:pt x="64369" y="109220"/>
                  </a:moveTo>
                  <a:lnTo>
                    <a:pt x="60373" y="109220"/>
                  </a:lnTo>
                  <a:lnTo>
                    <a:pt x="59694" y="109727"/>
                  </a:lnTo>
                  <a:lnTo>
                    <a:pt x="63454" y="109727"/>
                  </a:lnTo>
                  <a:lnTo>
                    <a:pt x="63871" y="109600"/>
                  </a:lnTo>
                  <a:lnTo>
                    <a:pt x="64130" y="109600"/>
                  </a:lnTo>
                  <a:lnTo>
                    <a:pt x="64369" y="109220"/>
                  </a:lnTo>
                  <a:close/>
                </a:path>
                <a:path w="129540" h="116205">
                  <a:moveTo>
                    <a:pt x="71634" y="108965"/>
                  </a:moveTo>
                  <a:lnTo>
                    <a:pt x="71150" y="109474"/>
                  </a:lnTo>
                  <a:lnTo>
                    <a:pt x="71061" y="109702"/>
                  </a:lnTo>
                  <a:lnTo>
                    <a:pt x="71634" y="108965"/>
                  </a:lnTo>
                  <a:close/>
                </a:path>
                <a:path w="129540" h="116205">
                  <a:moveTo>
                    <a:pt x="49172" y="109347"/>
                  </a:moveTo>
                  <a:lnTo>
                    <a:pt x="49189" y="109600"/>
                  </a:lnTo>
                  <a:lnTo>
                    <a:pt x="50376" y="109600"/>
                  </a:lnTo>
                  <a:lnTo>
                    <a:pt x="50058" y="109474"/>
                  </a:lnTo>
                  <a:lnTo>
                    <a:pt x="49309" y="109474"/>
                  </a:lnTo>
                  <a:lnTo>
                    <a:pt x="49172" y="109347"/>
                  </a:lnTo>
                  <a:close/>
                </a:path>
                <a:path w="129540" h="116205">
                  <a:moveTo>
                    <a:pt x="47585" y="109347"/>
                  </a:moveTo>
                  <a:lnTo>
                    <a:pt x="42911" y="109347"/>
                  </a:lnTo>
                  <a:lnTo>
                    <a:pt x="43234" y="109474"/>
                  </a:lnTo>
                  <a:lnTo>
                    <a:pt x="48064" y="109474"/>
                  </a:lnTo>
                  <a:lnTo>
                    <a:pt x="47585" y="109347"/>
                  </a:lnTo>
                  <a:close/>
                </a:path>
                <a:path w="129540" h="116205">
                  <a:moveTo>
                    <a:pt x="49667" y="109093"/>
                  </a:moveTo>
                  <a:lnTo>
                    <a:pt x="49309" y="109474"/>
                  </a:lnTo>
                  <a:lnTo>
                    <a:pt x="50058" y="109474"/>
                  </a:lnTo>
                  <a:lnTo>
                    <a:pt x="49739" y="109347"/>
                  </a:lnTo>
                  <a:lnTo>
                    <a:pt x="49667" y="109093"/>
                  </a:lnTo>
                  <a:close/>
                </a:path>
                <a:path w="129540" h="116205">
                  <a:moveTo>
                    <a:pt x="73742" y="106806"/>
                  </a:moveTo>
                  <a:lnTo>
                    <a:pt x="72042" y="106806"/>
                  </a:lnTo>
                  <a:lnTo>
                    <a:pt x="72246" y="107060"/>
                  </a:lnTo>
                  <a:lnTo>
                    <a:pt x="71366" y="107823"/>
                  </a:lnTo>
                  <a:lnTo>
                    <a:pt x="71192" y="107950"/>
                  </a:lnTo>
                  <a:lnTo>
                    <a:pt x="70845" y="108711"/>
                  </a:lnTo>
                  <a:lnTo>
                    <a:pt x="70155" y="109347"/>
                  </a:lnTo>
                  <a:lnTo>
                    <a:pt x="70793" y="109347"/>
                  </a:lnTo>
                  <a:lnTo>
                    <a:pt x="71831" y="108457"/>
                  </a:lnTo>
                  <a:lnTo>
                    <a:pt x="72195" y="108457"/>
                  </a:lnTo>
                  <a:lnTo>
                    <a:pt x="72649" y="107950"/>
                  </a:lnTo>
                  <a:lnTo>
                    <a:pt x="73361" y="107314"/>
                  </a:lnTo>
                  <a:lnTo>
                    <a:pt x="73742" y="106806"/>
                  </a:lnTo>
                  <a:close/>
                </a:path>
                <a:path w="129540" h="116205">
                  <a:moveTo>
                    <a:pt x="70014" y="104901"/>
                  </a:moveTo>
                  <a:lnTo>
                    <a:pt x="67255" y="104901"/>
                  </a:lnTo>
                  <a:lnTo>
                    <a:pt x="66806" y="105409"/>
                  </a:lnTo>
                  <a:lnTo>
                    <a:pt x="66447" y="105663"/>
                  </a:lnTo>
                  <a:lnTo>
                    <a:pt x="66233" y="105663"/>
                  </a:lnTo>
                  <a:lnTo>
                    <a:pt x="65755" y="106045"/>
                  </a:lnTo>
                  <a:lnTo>
                    <a:pt x="64946" y="107441"/>
                  </a:lnTo>
                  <a:lnTo>
                    <a:pt x="61281" y="108330"/>
                  </a:lnTo>
                  <a:lnTo>
                    <a:pt x="60253" y="109235"/>
                  </a:lnTo>
                  <a:lnTo>
                    <a:pt x="64369" y="109220"/>
                  </a:lnTo>
                  <a:lnTo>
                    <a:pt x="64518" y="108965"/>
                  </a:lnTo>
                  <a:lnTo>
                    <a:pt x="65366" y="108965"/>
                  </a:lnTo>
                  <a:lnTo>
                    <a:pt x="65607" y="108838"/>
                  </a:lnTo>
                  <a:lnTo>
                    <a:pt x="65980" y="108838"/>
                  </a:lnTo>
                  <a:lnTo>
                    <a:pt x="68131" y="106425"/>
                  </a:lnTo>
                  <a:lnTo>
                    <a:pt x="68464" y="106425"/>
                  </a:lnTo>
                  <a:lnTo>
                    <a:pt x="69851" y="105155"/>
                  </a:lnTo>
                  <a:lnTo>
                    <a:pt x="70014" y="104901"/>
                  </a:lnTo>
                  <a:close/>
                </a:path>
                <a:path w="129540" h="116205">
                  <a:moveTo>
                    <a:pt x="65586" y="108853"/>
                  </a:moveTo>
                  <a:lnTo>
                    <a:pt x="65124" y="109093"/>
                  </a:lnTo>
                  <a:lnTo>
                    <a:pt x="65586" y="108853"/>
                  </a:lnTo>
                  <a:close/>
                </a:path>
                <a:path w="129540" h="116205">
                  <a:moveTo>
                    <a:pt x="65980" y="108838"/>
                  </a:moveTo>
                  <a:lnTo>
                    <a:pt x="65613" y="108838"/>
                  </a:lnTo>
                  <a:lnTo>
                    <a:pt x="65358" y="109220"/>
                  </a:lnTo>
                  <a:lnTo>
                    <a:pt x="65716" y="108965"/>
                  </a:lnTo>
                  <a:lnTo>
                    <a:pt x="65867" y="108965"/>
                  </a:lnTo>
                  <a:close/>
                </a:path>
                <a:path w="129540" h="116205">
                  <a:moveTo>
                    <a:pt x="65366" y="108965"/>
                  </a:moveTo>
                  <a:lnTo>
                    <a:pt x="64518" y="108965"/>
                  </a:lnTo>
                  <a:lnTo>
                    <a:pt x="64955" y="109177"/>
                  </a:lnTo>
                  <a:lnTo>
                    <a:pt x="65366" y="108965"/>
                  </a:lnTo>
                  <a:close/>
                </a:path>
                <a:path w="129540" h="116205">
                  <a:moveTo>
                    <a:pt x="72195" y="108457"/>
                  </a:moveTo>
                  <a:lnTo>
                    <a:pt x="72013" y="108662"/>
                  </a:lnTo>
                  <a:lnTo>
                    <a:pt x="72195" y="108457"/>
                  </a:lnTo>
                  <a:close/>
                </a:path>
                <a:path w="129540" h="116205">
                  <a:moveTo>
                    <a:pt x="71074" y="108203"/>
                  </a:moveTo>
                  <a:lnTo>
                    <a:pt x="70579" y="108457"/>
                  </a:lnTo>
                  <a:lnTo>
                    <a:pt x="70870" y="108457"/>
                  </a:lnTo>
                  <a:lnTo>
                    <a:pt x="71074" y="108203"/>
                  </a:lnTo>
                  <a:close/>
                </a:path>
                <a:path w="129540" h="116205">
                  <a:moveTo>
                    <a:pt x="73647" y="107187"/>
                  </a:moveTo>
                  <a:lnTo>
                    <a:pt x="73239" y="107569"/>
                  </a:lnTo>
                  <a:lnTo>
                    <a:pt x="72759" y="108457"/>
                  </a:lnTo>
                  <a:lnTo>
                    <a:pt x="73247" y="107950"/>
                  </a:lnTo>
                  <a:lnTo>
                    <a:pt x="73647" y="107187"/>
                  </a:lnTo>
                  <a:close/>
                </a:path>
                <a:path w="129540" h="116205">
                  <a:moveTo>
                    <a:pt x="41235" y="107697"/>
                  </a:moveTo>
                  <a:lnTo>
                    <a:pt x="41469" y="108203"/>
                  </a:lnTo>
                  <a:lnTo>
                    <a:pt x="41357" y="107823"/>
                  </a:lnTo>
                  <a:close/>
                </a:path>
                <a:path w="129540" h="116205">
                  <a:moveTo>
                    <a:pt x="41540" y="108009"/>
                  </a:moveTo>
                  <a:lnTo>
                    <a:pt x="41469" y="108203"/>
                  </a:lnTo>
                  <a:lnTo>
                    <a:pt x="41731" y="108203"/>
                  </a:lnTo>
                  <a:lnTo>
                    <a:pt x="41540" y="108009"/>
                  </a:lnTo>
                  <a:close/>
                </a:path>
                <a:path w="129540" h="116205">
                  <a:moveTo>
                    <a:pt x="45945" y="107696"/>
                  </a:moveTo>
                  <a:lnTo>
                    <a:pt x="41654" y="107696"/>
                  </a:lnTo>
                  <a:lnTo>
                    <a:pt x="41801" y="107823"/>
                  </a:lnTo>
                  <a:lnTo>
                    <a:pt x="41854" y="108009"/>
                  </a:lnTo>
                  <a:lnTo>
                    <a:pt x="41731" y="108203"/>
                  </a:lnTo>
                  <a:lnTo>
                    <a:pt x="46893" y="108203"/>
                  </a:lnTo>
                  <a:lnTo>
                    <a:pt x="45945" y="107696"/>
                  </a:lnTo>
                  <a:close/>
                </a:path>
                <a:path w="129540" h="116205">
                  <a:moveTo>
                    <a:pt x="40859" y="107314"/>
                  </a:moveTo>
                  <a:lnTo>
                    <a:pt x="40715" y="107569"/>
                  </a:lnTo>
                  <a:lnTo>
                    <a:pt x="41351" y="108076"/>
                  </a:lnTo>
                  <a:lnTo>
                    <a:pt x="41233" y="107696"/>
                  </a:lnTo>
                  <a:lnTo>
                    <a:pt x="40859" y="107314"/>
                  </a:lnTo>
                  <a:close/>
                </a:path>
                <a:path w="129540" h="116205">
                  <a:moveTo>
                    <a:pt x="43448" y="106425"/>
                  </a:moveTo>
                  <a:lnTo>
                    <a:pt x="40082" y="106425"/>
                  </a:lnTo>
                  <a:lnTo>
                    <a:pt x="40705" y="106552"/>
                  </a:lnTo>
                  <a:lnTo>
                    <a:pt x="41234" y="107696"/>
                  </a:lnTo>
                  <a:lnTo>
                    <a:pt x="41540" y="108009"/>
                  </a:lnTo>
                  <a:lnTo>
                    <a:pt x="41654" y="107696"/>
                  </a:lnTo>
                  <a:lnTo>
                    <a:pt x="45945" y="107696"/>
                  </a:lnTo>
                  <a:lnTo>
                    <a:pt x="44760" y="107060"/>
                  </a:lnTo>
                  <a:lnTo>
                    <a:pt x="44167" y="107060"/>
                  </a:lnTo>
                  <a:lnTo>
                    <a:pt x="43448" y="106425"/>
                  </a:lnTo>
                  <a:close/>
                </a:path>
                <a:path w="129540" h="116205">
                  <a:moveTo>
                    <a:pt x="34503" y="105028"/>
                  </a:moveTo>
                  <a:lnTo>
                    <a:pt x="34264" y="105155"/>
                  </a:lnTo>
                  <a:lnTo>
                    <a:pt x="34869" y="106150"/>
                  </a:lnTo>
                  <a:lnTo>
                    <a:pt x="36309" y="107823"/>
                  </a:lnTo>
                  <a:lnTo>
                    <a:pt x="35679" y="106299"/>
                  </a:lnTo>
                  <a:lnTo>
                    <a:pt x="35567" y="106150"/>
                  </a:lnTo>
                  <a:lnTo>
                    <a:pt x="34835" y="105663"/>
                  </a:lnTo>
                  <a:lnTo>
                    <a:pt x="34692" y="105282"/>
                  </a:lnTo>
                  <a:lnTo>
                    <a:pt x="34503" y="105028"/>
                  </a:lnTo>
                  <a:close/>
                </a:path>
                <a:path w="129540" h="116205">
                  <a:moveTo>
                    <a:pt x="73377" y="107314"/>
                  </a:moveTo>
                  <a:lnTo>
                    <a:pt x="73228" y="107569"/>
                  </a:lnTo>
                  <a:lnTo>
                    <a:pt x="73377" y="107314"/>
                  </a:lnTo>
                  <a:close/>
                </a:path>
                <a:path w="129540" h="116205">
                  <a:moveTo>
                    <a:pt x="40760" y="107187"/>
                  </a:moveTo>
                  <a:lnTo>
                    <a:pt x="40327" y="107187"/>
                  </a:lnTo>
                  <a:lnTo>
                    <a:pt x="40692" y="107441"/>
                  </a:lnTo>
                  <a:lnTo>
                    <a:pt x="40760" y="107187"/>
                  </a:lnTo>
                  <a:close/>
                </a:path>
                <a:path w="129540" h="116205">
                  <a:moveTo>
                    <a:pt x="74527" y="106299"/>
                  </a:moveTo>
                  <a:lnTo>
                    <a:pt x="74137" y="106299"/>
                  </a:lnTo>
                  <a:lnTo>
                    <a:pt x="73855" y="106933"/>
                  </a:lnTo>
                  <a:lnTo>
                    <a:pt x="74413" y="106425"/>
                  </a:lnTo>
                  <a:close/>
                </a:path>
                <a:path w="129540" h="116205">
                  <a:moveTo>
                    <a:pt x="40076" y="106783"/>
                  </a:moveTo>
                  <a:close/>
                </a:path>
                <a:path w="129540" h="116205">
                  <a:moveTo>
                    <a:pt x="40403" y="105409"/>
                  </a:moveTo>
                  <a:lnTo>
                    <a:pt x="38704" y="105409"/>
                  </a:lnTo>
                  <a:lnTo>
                    <a:pt x="38827" y="105663"/>
                  </a:lnTo>
                  <a:lnTo>
                    <a:pt x="40002" y="106739"/>
                  </a:lnTo>
                  <a:lnTo>
                    <a:pt x="40082" y="106425"/>
                  </a:lnTo>
                  <a:lnTo>
                    <a:pt x="43448" y="106425"/>
                  </a:lnTo>
                  <a:lnTo>
                    <a:pt x="43017" y="106045"/>
                  </a:lnTo>
                  <a:lnTo>
                    <a:pt x="40972" y="106045"/>
                  </a:lnTo>
                  <a:lnTo>
                    <a:pt x="40403" y="105409"/>
                  </a:lnTo>
                  <a:close/>
                </a:path>
                <a:path w="129540" h="116205">
                  <a:moveTo>
                    <a:pt x="68464" y="106425"/>
                  </a:moveTo>
                  <a:lnTo>
                    <a:pt x="68131" y="106425"/>
                  </a:lnTo>
                  <a:lnTo>
                    <a:pt x="68186" y="106679"/>
                  </a:lnTo>
                  <a:lnTo>
                    <a:pt x="68464" y="106425"/>
                  </a:lnTo>
                  <a:close/>
                </a:path>
                <a:path w="129540" h="116205">
                  <a:moveTo>
                    <a:pt x="43138" y="105918"/>
                  </a:moveTo>
                  <a:lnTo>
                    <a:pt x="43452" y="106172"/>
                  </a:lnTo>
                  <a:lnTo>
                    <a:pt x="43138" y="105918"/>
                  </a:lnTo>
                  <a:close/>
                </a:path>
                <a:path w="129540" h="116205">
                  <a:moveTo>
                    <a:pt x="38685" y="101853"/>
                  </a:moveTo>
                  <a:lnTo>
                    <a:pt x="38157" y="101853"/>
                  </a:lnTo>
                  <a:lnTo>
                    <a:pt x="38391" y="102234"/>
                  </a:lnTo>
                  <a:lnTo>
                    <a:pt x="38676" y="102488"/>
                  </a:lnTo>
                  <a:lnTo>
                    <a:pt x="38904" y="102743"/>
                  </a:lnTo>
                  <a:lnTo>
                    <a:pt x="38947" y="103109"/>
                  </a:lnTo>
                  <a:lnTo>
                    <a:pt x="39351" y="103631"/>
                  </a:lnTo>
                  <a:lnTo>
                    <a:pt x="40788" y="105282"/>
                  </a:lnTo>
                  <a:lnTo>
                    <a:pt x="40289" y="105282"/>
                  </a:lnTo>
                  <a:lnTo>
                    <a:pt x="41480" y="106045"/>
                  </a:lnTo>
                  <a:lnTo>
                    <a:pt x="43017" y="106045"/>
                  </a:lnTo>
                  <a:lnTo>
                    <a:pt x="42005" y="105155"/>
                  </a:lnTo>
                  <a:lnTo>
                    <a:pt x="41544" y="104901"/>
                  </a:lnTo>
                  <a:lnTo>
                    <a:pt x="41426" y="104521"/>
                  </a:lnTo>
                  <a:lnTo>
                    <a:pt x="41595" y="104521"/>
                  </a:lnTo>
                  <a:lnTo>
                    <a:pt x="41196" y="104266"/>
                  </a:lnTo>
                  <a:lnTo>
                    <a:pt x="40543" y="104266"/>
                  </a:lnTo>
                  <a:lnTo>
                    <a:pt x="39699" y="103631"/>
                  </a:lnTo>
                  <a:lnTo>
                    <a:pt x="39349" y="103080"/>
                  </a:lnTo>
                  <a:lnTo>
                    <a:pt x="39111" y="102743"/>
                  </a:lnTo>
                  <a:lnTo>
                    <a:pt x="39123" y="102615"/>
                  </a:lnTo>
                  <a:lnTo>
                    <a:pt x="39024" y="102234"/>
                  </a:lnTo>
                  <a:lnTo>
                    <a:pt x="39191" y="102234"/>
                  </a:lnTo>
                  <a:lnTo>
                    <a:pt x="38685" y="101853"/>
                  </a:lnTo>
                  <a:close/>
                </a:path>
                <a:path w="129540" h="116205">
                  <a:moveTo>
                    <a:pt x="74870" y="105918"/>
                  </a:moveTo>
                  <a:lnTo>
                    <a:pt x="74323" y="106045"/>
                  </a:lnTo>
                  <a:lnTo>
                    <a:pt x="74756" y="106045"/>
                  </a:lnTo>
                  <a:close/>
                </a:path>
                <a:path w="129540" h="116205">
                  <a:moveTo>
                    <a:pt x="40061" y="105028"/>
                  </a:moveTo>
                  <a:lnTo>
                    <a:pt x="37829" y="105028"/>
                  </a:lnTo>
                  <a:lnTo>
                    <a:pt x="38855" y="105918"/>
                  </a:lnTo>
                  <a:lnTo>
                    <a:pt x="38704" y="105409"/>
                  </a:lnTo>
                  <a:lnTo>
                    <a:pt x="40403" y="105409"/>
                  </a:lnTo>
                  <a:lnTo>
                    <a:pt x="40061" y="105028"/>
                  </a:lnTo>
                  <a:close/>
                </a:path>
                <a:path w="129540" h="116205">
                  <a:moveTo>
                    <a:pt x="68331" y="103250"/>
                  </a:moveTo>
                  <a:lnTo>
                    <a:pt x="67808" y="104012"/>
                  </a:lnTo>
                  <a:lnTo>
                    <a:pt x="67728" y="104394"/>
                  </a:lnTo>
                  <a:lnTo>
                    <a:pt x="66816" y="105028"/>
                  </a:lnTo>
                  <a:lnTo>
                    <a:pt x="66459" y="105536"/>
                  </a:lnTo>
                  <a:lnTo>
                    <a:pt x="67255" y="104901"/>
                  </a:lnTo>
                  <a:lnTo>
                    <a:pt x="70014" y="104901"/>
                  </a:lnTo>
                  <a:lnTo>
                    <a:pt x="70420" y="104266"/>
                  </a:lnTo>
                  <a:lnTo>
                    <a:pt x="71332" y="103631"/>
                  </a:lnTo>
                  <a:lnTo>
                    <a:pt x="68562" y="103504"/>
                  </a:lnTo>
                  <a:lnTo>
                    <a:pt x="68678" y="103360"/>
                  </a:lnTo>
                  <a:lnTo>
                    <a:pt x="68331" y="103250"/>
                  </a:lnTo>
                  <a:close/>
                </a:path>
                <a:path w="129540" h="116205">
                  <a:moveTo>
                    <a:pt x="75206" y="102743"/>
                  </a:moveTo>
                  <a:lnTo>
                    <a:pt x="72062" y="102743"/>
                  </a:lnTo>
                  <a:lnTo>
                    <a:pt x="69850" y="105536"/>
                  </a:lnTo>
                  <a:lnTo>
                    <a:pt x="74691" y="105536"/>
                  </a:lnTo>
                  <a:lnTo>
                    <a:pt x="75044" y="105155"/>
                  </a:lnTo>
                  <a:lnTo>
                    <a:pt x="74777" y="105155"/>
                  </a:lnTo>
                  <a:lnTo>
                    <a:pt x="75175" y="104521"/>
                  </a:lnTo>
                  <a:lnTo>
                    <a:pt x="76071" y="103885"/>
                  </a:lnTo>
                  <a:lnTo>
                    <a:pt x="76172" y="103504"/>
                  </a:lnTo>
                  <a:lnTo>
                    <a:pt x="75089" y="103504"/>
                  </a:lnTo>
                  <a:lnTo>
                    <a:pt x="75206" y="102743"/>
                  </a:lnTo>
                  <a:close/>
                </a:path>
                <a:path w="129540" h="116205">
                  <a:moveTo>
                    <a:pt x="40289" y="105282"/>
                  </a:moveTo>
                  <a:close/>
                </a:path>
                <a:path w="129540" h="116205">
                  <a:moveTo>
                    <a:pt x="75224" y="104648"/>
                  </a:moveTo>
                  <a:lnTo>
                    <a:pt x="74777" y="105155"/>
                  </a:lnTo>
                  <a:lnTo>
                    <a:pt x="75044" y="105155"/>
                  </a:lnTo>
                  <a:lnTo>
                    <a:pt x="75224" y="104648"/>
                  </a:lnTo>
                  <a:close/>
                </a:path>
                <a:path w="129540" h="116205">
                  <a:moveTo>
                    <a:pt x="41595" y="104521"/>
                  </a:moveTo>
                  <a:lnTo>
                    <a:pt x="41426" y="104521"/>
                  </a:lnTo>
                  <a:lnTo>
                    <a:pt x="41854" y="104901"/>
                  </a:lnTo>
                  <a:lnTo>
                    <a:pt x="41595" y="104521"/>
                  </a:lnTo>
                  <a:close/>
                </a:path>
                <a:path w="129540" h="116205">
                  <a:moveTo>
                    <a:pt x="31817" y="98298"/>
                  </a:moveTo>
                  <a:lnTo>
                    <a:pt x="31739" y="98872"/>
                  </a:lnTo>
                  <a:lnTo>
                    <a:pt x="32150" y="99949"/>
                  </a:lnTo>
                  <a:lnTo>
                    <a:pt x="32556" y="100329"/>
                  </a:lnTo>
                  <a:lnTo>
                    <a:pt x="32978" y="101091"/>
                  </a:lnTo>
                  <a:lnTo>
                    <a:pt x="33059" y="101473"/>
                  </a:lnTo>
                  <a:lnTo>
                    <a:pt x="32938" y="101726"/>
                  </a:lnTo>
                  <a:lnTo>
                    <a:pt x="33208" y="101726"/>
                  </a:lnTo>
                  <a:lnTo>
                    <a:pt x="33632" y="102488"/>
                  </a:lnTo>
                  <a:lnTo>
                    <a:pt x="34798" y="104012"/>
                  </a:lnTo>
                  <a:lnTo>
                    <a:pt x="34883" y="104266"/>
                  </a:lnTo>
                  <a:lnTo>
                    <a:pt x="39204" y="104266"/>
                  </a:lnTo>
                  <a:lnTo>
                    <a:pt x="38913" y="103885"/>
                  </a:lnTo>
                  <a:lnTo>
                    <a:pt x="39231" y="103885"/>
                  </a:lnTo>
                  <a:lnTo>
                    <a:pt x="38386" y="102997"/>
                  </a:lnTo>
                  <a:lnTo>
                    <a:pt x="38218" y="102615"/>
                  </a:lnTo>
                  <a:lnTo>
                    <a:pt x="37762" y="102107"/>
                  </a:lnTo>
                  <a:lnTo>
                    <a:pt x="38100" y="102107"/>
                  </a:lnTo>
                  <a:lnTo>
                    <a:pt x="37668" y="101346"/>
                  </a:lnTo>
                  <a:lnTo>
                    <a:pt x="37416" y="101346"/>
                  </a:lnTo>
                  <a:lnTo>
                    <a:pt x="37134" y="100767"/>
                  </a:lnTo>
                  <a:lnTo>
                    <a:pt x="36799" y="100710"/>
                  </a:lnTo>
                  <a:lnTo>
                    <a:pt x="36640" y="100456"/>
                  </a:lnTo>
                  <a:lnTo>
                    <a:pt x="36592" y="99928"/>
                  </a:lnTo>
                  <a:lnTo>
                    <a:pt x="36150" y="99822"/>
                  </a:lnTo>
                  <a:lnTo>
                    <a:pt x="36059" y="99568"/>
                  </a:lnTo>
                  <a:lnTo>
                    <a:pt x="32380" y="99568"/>
                  </a:lnTo>
                  <a:lnTo>
                    <a:pt x="32076" y="98805"/>
                  </a:lnTo>
                  <a:lnTo>
                    <a:pt x="31817" y="98298"/>
                  </a:lnTo>
                  <a:close/>
                </a:path>
                <a:path w="129540" h="116205">
                  <a:moveTo>
                    <a:pt x="40597" y="103885"/>
                  </a:moveTo>
                  <a:lnTo>
                    <a:pt x="40543" y="104266"/>
                  </a:lnTo>
                  <a:lnTo>
                    <a:pt x="41196" y="104266"/>
                  </a:lnTo>
                  <a:lnTo>
                    <a:pt x="40597" y="103885"/>
                  </a:lnTo>
                  <a:close/>
                </a:path>
                <a:path w="129540" h="116205">
                  <a:moveTo>
                    <a:pt x="33513" y="102488"/>
                  </a:moveTo>
                  <a:lnTo>
                    <a:pt x="33307" y="102488"/>
                  </a:lnTo>
                  <a:lnTo>
                    <a:pt x="33349" y="103124"/>
                  </a:lnTo>
                  <a:lnTo>
                    <a:pt x="33838" y="104139"/>
                  </a:lnTo>
                  <a:lnTo>
                    <a:pt x="33722" y="103631"/>
                  </a:lnTo>
                  <a:lnTo>
                    <a:pt x="33487" y="103377"/>
                  </a:lnTo>
                  <a:lnTo>
                    <a:pt x="33731" y="103377"/>
                  </a:lnTo>
                  <a:lnTo>
                    <a:pt x="33645" y="102743"/>
                  </a:lnTo>
                  <a:lnTo>
                    <a:pt x="33513" y="102488"/>
                  </a:lnTo>
                  <a:close/>
                </a:path>
                <a:path w="129540" h="116205">
                  <a:moveTo>
                    <a:pt x="39231" y="103885"/>
                  </a:moveTo>
                  <a:lnTo>
                    <a:pt x="38913" y="103885"/>
                  </a:lnTo>
                  <a:lnTo>
                    <a:pt x="39352" y="104012"/>
                  </a:lnTo>
                  <a:close/>
                </a:path>
                <a:path w="129540" h="116205">
                  <a:moveTo>
                    <a:pt x="38793" y="103124"/>
                  </a:moveTo>
                  <a:lnTo>
                    <a:pt x="39263" y="103631"/>
                  </a:lnTo>
                  <a:lnTo>
                    <a:pt x="38793" y="103124"/>
                  </a:lnTo>
                  <a:close/>
                </a:path>
                <a:path w="129540" h="116205">
                  <a:moveTo>
                    <a:pt x="71579" y="99568"/>
                  </a:moveTo>
                  <a:lnTo>
                    <a:pt x="69622" y="101972"/>
                  </a:lnTo>
                  <a:lnTo>
                    <a:pt x="69579" y="102234"/>
                  </a:lnTo>
                  <a:lnTo>
                    <a:pt x="68765" y="103250"/>
                  </a:lnTo>
                  <a:lnTo>
                    <a:pt x="68562" y="103504"/>
                  </a:lnTo>
                  <a:lnTo>
                    <a:pt x="71459" y="103504"/>
                  </a:lnTo>
                  <a:lnTo>
                    <a:pt x="71360" y="103250"/>
                  </a:lnTo>
                  <a:lnTo>
                    <a:pt x="72062" y="102743"/>
                  </a:lnTo>
                  <a:lnTo>
                    <a:pt x="75206" y="102743"/>
                  </a:lnTo>
                  <a:lnTo>
                    <a:pt x="75802" y="101726"/>
                  </a:lnTo>
                  <a:lnTo>
                    <a:pt x="76673" y="101726"/>
                  </a:lnTo>
                  <a:lnTo>
                    <a:pt x="77011" y="100964"/>
                  </a:lnTo>
                  <a:lnTo>
                    <a:pt x="75753" y="100964"/>
                  </a:lnTo>
                  <a:lnTo>
                    <a:pt x="76113" y="100456"/>
                  </a:lnTo>
                  <a:lnTo>
                    <a:pt x="75527" y="100456"/>
                  </a:lnTo>
                  <a:lnTo>
                    <a:pt x="75632" y="99928"/>
                  </a:lnTo>
                  <a:lnTo>
                    <a:pt x="71422" y="99822"/>
                  </a:lnTo>
                  <a:lnTo>
                    <a:pt x="71579" y="99568"/>
                  </a:lnTo>
                  <a:close/>
                </a:path>
                <a:path w="129540" h="116205">
                  <a:moveTo>
                    <a:pt x="75798" y="102523"/>
                  </a:moveTo>
                  <a:lnTo>
                    <a:pt x="75613" y="102615"/>
                  </a:lnTo>
                  <a:lnTo>
                    <a:pt x="75089" y="103504"/>
                  </a:lnTo>
                  <a:lnTo>
                    <a:pt x="76172" y="103504"/>
                  </a:lnTo>
                  <a:lnTo>
                    <a:pt x="76013" y="103377"/>
                  </a:lnTo>
                  <a:lnTo>
                    <a:pt x="76111" y="103080"/>
                  </a:lnTo>
                  <a:lnTo>
                    <a:pt x="76416" y="102743"/>
                  </a:lnTo>
                  <a:lnTo>
                    <a:pt x="75797" y="102743"/>
                  </a:lnTo>
                  <a:lnTo>
                    <a:pt x="75798" y="102523"/>
                  </a:lnTo>
                  <a:close/>
                </a:path>
                <a:path w="129540" h="116205">
                  <a:moveTo>
                    <a:pt x="76305" y="102997"/>
                  </a:moveTo>
                  <a:lnTo>
                    <a:pt x="76135" y="103250"/>
                  </a:lnTo>
                  <a:lnTo>
                    <a:pt x="76305" y="102997"/>
                  </a:lnTo>
                  <a:close/>
                </a:path>
                <a:path w="129540" h="116205">
                  <a:moveTo>
                    <a:pt x="33227" y="102870"/>
                  </a:moveTo>
                  <a:lnTo>
                    <a:pt x="33264" y="103124"/>
                  </a:lnTo>
                  <a:lnTo>
                    <a:pt x="33227" y="102870"/>
                  </a:lnTo>
                  <a:close/>
                </a:path>
                <a:path w="129540" h="116205">
                  <a:moveTo>
                    <a:pt x="69395" y="102175"/>
                  </a:moveTo>
                  <a:lnTo>
                    <a:pt x="69002" y="102523"/>
                  </a:lnTo>
                  <a:lnTo>
                    <a:pt x="68879" y="103109"/>
                  </a:lnTo>
                  <a:lnTo>
                    <a:pt x="69395" y="102175"/>
                  </a:lnTo>
                  <a:close/>
                </a:path>
                <a:path w="129540" h="116205">
                  <a:moveTo>
                    <a:pt x="39055" y="102615"/>
                  </a:moveTo>
                  <a:lnTo>
                    <a:pt x="39222" y="102997"/>
                  </a:lnTo>
                  <a:lnTo>
                    <a:pt x="39135" y="102743"/>
                  </a:lnTo>
                  <a:lnTo>
                    <a:pt x="39055" y="102615"/>
                  </a:lnTo>
                  <a:close/>
                </a:path>
                <a:path w="129540" h="116205">
                  <a:moveTo>
                    <a:pt x="39171" y="102799"/>
                  </a:moveTo>
                  <a:lnTo>
                    <a:pt x="39222" y="102997"/>
                  </a:lnTo>
                  <a:lnTo>
                    <a:pt x="39171" y="102799"/>
                  </a:lnTo>
                  <a:close/>
                </a:path>
                <a:path w="129540" h="116205">
                  <a:moveTo>
                    <a:pt x="32513" y="100964"/>
                  </a:moveTo>
                  <a:lnTo>
                    <a:pt x="32416" y="101473"/>
                  </a:lnTo>
                  <a:lnTo>
                    <a:pt x="32495" y="101853"/>
                  </a:lnTo>
                  <a:lnTo>
                    <a:pt x="33015" y="102870"/>
                  </a:lnTo>
                  <a:lnTo>
                    <a:pt x="33159" y="102870"/>
                  </a:lnTo>
                  <a:lnTo>
                    <a:pt x="32844" y="102107"/>
                  </a:lnTo>
                  <a:lnTo>
                    <a:pt x="32806" y="101972"/>
                  </a:lnTo>
                  <a:lnTo>
                    <a:pt x="33208" y="101726"/>
                  </a:lnTo>
                  <a:lnTo>
                    <a:pt x="32938" y="101726"/>
                  </a:lnTo>
                  <a:lnTo>
                    <a:pt x="32513" y="100964"/>
                  </a:lnTo>
                  <a:close/>
                </a:path>
                <a:path w="129540" h="116205">
                  <a:moveTo>
                    <a:pt x="39123" y="102615"/>
                  </a:moveTo>
                  <a:lnTo>
                    <a:pt x="39171" y="102799"/>
                  </a:lnTo>
                  <a:lnTo>
                    <a:pt x="39123" y="102615"/>
                  </a:lnTo>
                  <a:close/>
                </a:path>
                <a:path w="129540" h="116205">
                  <a:moveTo>
                    <a:pt x="39191" y="102234"/>
                  </a:moveTo>
                  <a:lnTo>
                    <a:pt x="39024" y="102234"/>
                  </a:lnTo>
                  <a:lnTo>
                    <a:pt x="39290" y="102523"/>
                  </a:lnTo>
                  <a:lnTo>
                    <a:pt x="39606" y="102743"/>
                  </a:lnTo>
                  <a:lnTo>
                    <a:pt x="39360" y="102361"/>
                  </a:lnTo>
                  <a:lnTo>
                    <a:pt x="39191" y="102234"/>
                  </a:lnTo>
                  <a:close/>
                </a:path>
                <a:path w="129540" h="116205">
                  <a:moveTo>
                    <a:pt x="76017" y="102414"/>
                  </a:moveTo>
                  <a:lnTo>
                    <a:pt x="75868" y="102488"/>
                  </a:lnTo>
                  <a:lnTo>
                    <a:pt x="75797" y="102743"/>
                  </a:lnTo>
                  <a:lnTo>
                    <a:pt x="76017" y="102414"/>
                  </a:lnTo>
                  <a:close/>
                </a:path>
                <a:path w="129540" h="116205">
                  <a:moveTo>
                    <a:pt x="76669" y="101853"/>
                  </a:moveTo>
                  <a:lnTo>
                    <a:pt x="76392" y="101853"/>
                  </a:lnTo>
                  <a:lnTo>
                    <a:pt x="76378" y="102234"/>
                  </a:lnTo>
                  <a:lnTo>
                    <a:pt x="76017" y="102414"/>
                  </a:lnTo>
                  <a:lnTo>
                    <a:pt x="75797" y="102743"/>
                  </a:lnTo>
                  <a:lnTo>
                    <a:pt x="76416" y="102743"/>
                  </a:lnTo>
                  <a:lnTo>
                    <a:pt x="76531" y="102615"/>
                  </a:lnTo>
                  <a:lnTo>
                    <a:pt x="76657" y="102175"/>
                  </a:lnTo>
                  <a:lnTo>
                    <a:pt x="76669" y="101853"/>
                  </a:lnTo>
                  <a:close/>
                </a:path>
                <a:path w="129540" h="116205">
                  <a:moveTo>
                    <a:pt x="76673" y="101726"/>
                  </a:moveTo>
                  <a:lnTo>
                    <a:pt x="75802" y="101726"/>
                  </a:lnTo>
                  <a:lnTo>
                    <a:pt x="75798" y="102523"/>
                  </a:lnTo>
                  <a:lnTo>
                    <a:pt x="76017" y="102414"/>
                  </a:lnTo>
                  <a:lnTo>
                    <a:pt x="76392" y="101853"/>
                  </a:lnTo>
                  <a:lnTo>
                    <a:pt x="76669" y="101853"/>
                  </a:lnTo>
                  <a:close/>
                </a:path>
                <a:path w="129540" h="116205">
                  <a:moveTo>
                    <a:pt x="69570" y="101853"/>
                  </a:moveTo>
                  <a:lnTo>
                    <a:pt x="69395" y="102175"/>
                  </a:lnTo>
                  <a:lnTo>
                    <a:pt x="69615" y="101980"/>
                  </a:lnTo>
                  <a:close/>
                </a:path>
                <a:path w="129540" h="116205">
                  <a:moveTo>
                    <a:pt x="77325" y="101473"/>
                  </a:moveTo>
                  <a:lnTo>
                    <a:pt x="77208" y="101980"/>
                  </a:lnTo>
                  <a:lnTo>
                    <a:pt x="77325" y="101473"/>
                  </a:lnTo>
                  <a:close/>
                </a:path>
                <a:path w="129540" h="116205">
                  <a:moveTo>
                    <a:pt x="32362" y="101726"/>
                  </a:moveTo>
                  <a:lnTo>
                    <a:pt x="32495" y="101853"/>
                  </a:lnTo>
                  <a:lnTo>
                    <a:pt x="32362" y="101726"/>
                  </a:lnTo>
                  <a:close/>
                </a:path>
                <a:path w="129540" h="116205">
                  <a:moveTo>
                    <a:pt x="38079" y="101726"/>
                  </a:moveTo>
                  <a:lnTo>
                    <a:pt x="38241" y="101853"/>
                  </a:lnTo>
                  <a:lnTo>
                    <a:pt x="38079" y="101726"/>
                  </a:lnTo>
                  <a:close/>
                </a:path>
                <a:path w="129540" h="116205">
                  <a:moveTo>
                    <a:pt x="77694" y="99949"/>
                  </a:moveTo>
                  <a:lnTo>
                    <a:pt x="76705" y="99949"/>
                  </a:lnTo>
                  <a:lnTo>
                    <a:pt x="76094" y="100837"/>
                  </a:lnTo>
                  <a:lnTo>
                    <a:pt x="75753" y="100964"/>
                  </a:lnTo>
                  <a:lnTo>
                    <a:pt x="77011" y="100964"/>
                  </a:lnTo>
                  <a:lnTo>
                    <a:pt x="76799" y="101726"/>
                  </a:lnTo>
                  <a:lnTo>
                    <a:pt x="77220" y="101473"/>
                  </a:lnTo>
                  <a:lnTo>
                    <a:pt x="77413" y="101091"/>
                  </a:lnTo>
                  <a:lnTo>
                    <a:pt x="77882" y="100710"/>
                  </a:lnTo>
                  <a:lnTo>
                    <a:pt x="77692" y="100710"/>
                  </a:lnTo>
                  <a:lnTo>
                    <a:pt x="77694" y="99949"/>
                  </a:lnTo>
                  <a:close/>
                </a:path>
                <a:path w="129540" h="116205">
                  <a:moveTo>
                    <a:pt x="37596" y="101219"/>
                  </a:moveTo>
                  <a:lnTo>
                    <a:pt x="37416" y="101346"/>
                  </a:lnTo>
                  <a:lnTo>
                    <a:pt x="37668" y="101346"/>
                  </a:lnTo>
                  <a:close/>
                </a:path>
                <a:path w="129540" h="116205">
                  <a:moveTo>
                    <a:pt x="37183" y="100456"/>
                  </a:moveTo>
                  <a:lnTo>
                    <a:pt x="36982" y="100456"/>
                  </a:lnTo>
                  <a:lnTo>
                    <a:pt x="37134" y="100767"/>
                  </a:lnTo>
                  <a:lnTo>
                    <a:pt x="37552" y="100837"/>
                  </a:lnTo>
                  <a:lnTo>
                    <a:pt x="37486" y="100583"/>
                  </a:lnTo>
                  <a:lnTo>
                    <a:pt x="37236" y="100583"/>
                  </a:lnTo>
                  <a:close/>
                </a:path>
                <a:path w="129540" h="116205">
                  <a:moveTo>
                    <a:pt x="36922" y="99059"/>
                  </a:moveTo>
                  <a:lnTo>
                    <a:pt x="37390" y="99928"/>
                  </a:lnTo>
                  <a:lnTo>
                    <a:pt x="38079" y="100837"/>
                  </a:lnTo>
                  <a:lnTo>
                    <a:pt x="36922" y="99059"/>
                  </a:lnTo>
                  <a:close/>
                </a:path>
                <a:path w="129540" h="116205">
                  <a:moveTo>
                    <a:pt x="36982" y="100456"/>
                  </a:moveTo>
                  <a:lnTo>
                    <a:pt x="36849" y="100456"/>
                  </a:lnTo>
                  <a:lnTo>
                    <a:pt x="36799" y="100710"/>
                  </a:lnTo>
                  <a:lnTo>
                    <a:pt x="37134" y="100767"/>
                  </a:lnTo>
                  <a:lnTo>
                    <a:pt x="36982" y="100456"/>
                  </a:lnTo>
                  <a:close/>
                </a:path>
                <a:path w="129540" h="116205">
                  <a:moveTo>
                    <a:pt x="36789" y="100671"/>
                  </a:moveTo>
                  <a:close/>
                </a:path>
                <a:path w="129540" h="116205">
                  <a:moveTo>
                    <a:pt x="78210" y="99695"/>
                  </a:moveTo>
                  <a:lnTo>
                    <a:pt x="77692" y="100710"/>
                  </a:lnTo>
                  <a:lnTo>
                    <a:pt x="77882" y="100710"/>
                  </a:lnTo>
                  <a:lnTo>
                    <a:pt x="78195" y="100456"/>
                  </a:lnTo>
                  <a:lnTo>
                    <a:pt x="78210" y="99695"/>
                  </a:lnTo>
                  <a:close/>
                </a:path>
                <a:path w="129540" h="116205">
                  <a:moveTo>
                    <a:pt x="36647" y="99186"/>
                  </a:moveTo>
                  <a:lnTo>
                    <a:pt x="36563" y="99822"/>
                  </a:lnTo>
                  <a:lnTo>
                    <a:pt x="36789" y="100671"/>
                  </a:lnTo>
                  <a:lnTo>
                    <a:pt x="36849" y="100456"/>
                  </a:lnTo>
                  <a:lnTo>
                    <a:pt x="37183" y="100456"/>
                  </a:lnTo>
                  <a:lnTo>
                    <a:pt x="36647" y="99186"/>
                  </a:lnTo>
                  <a:close/>
                </a:path>
                <a:path w="129540" h="116205">
                  <a:moveTo>
                    <a:pt x="37386" y="100202"/>
                  </a:moveTo>
                  <a:lnTo>
                    <a:pt x="37236" y="100583"/>
                  </a:lnTo>
                  <a:lnTo>
                    <a:pt x="37486" y="100583"/>
                  </a:lnTo>
                  <a:lnTo>
                    <a:pt x="37386" y="100202"/>
                  </a:lnTo>
                  <a:close/>
                </a:path>
                <a:path w="129540" h="116205">
                  <a:moveTo>
                    <a:pt x="76196" y="99186"/>
                  </a:moveTo>
                  <a:lnTo>
                    <a:pt x="75527" y="100456"/>
                  </a:lnTo>
                  <a:lnTo>
                    <a:pt x="76113" y="100456"/>
                  </a:lnTo>
                  <a:lnTo>
                    <a:pt x="76292" y="100202"/>
                  </a:lnTo>
                  <a:lnTo>
                    <a:pt x="76151" y="100093"/>
                  </a:lnTo>
                  <a:lnTo>
                    <a:pt x="76317" y="99695"/>
                  </a:lnTo>
                  <a:lnTo>
                    <a:pt x="76196" y="99186"/>
                  </a:lnTo>
                  <a:close/>
                </a:path>
                <a:path w="129540" h="116205">
                  <a:moveTo>
                    <a:pt x="77990" y="98932"/>
                  </a:moveTo>
                  <a:lnTo>
                    <a:pt x="76320" y="98932"/>
                  </a:lnTo>
                  <a:lnTo>
                    <a:pt x="76525" y="99059"/>
                  </a:lnTo>
                  <a:lnTo>
                    <a:pt x="76626" y="99313"/>
                  </a:lnTo>
                  <a:lnTo>
                    <a:pt x="76505" y="100075"/>
                  </a:lnTo>
                  <a:lnTo>
                    <a:pt x="76705" y="99949"/>
                  </a:lnTo>
                  <a:lnTo>
                    <a:pt x="77694" y="99949"/>
                  </a:lnTo>
                  <a:lnTo>
                    <a:pt x="77791" y="99276"/>
                  </a:lnTo>
                  <a:lnTo>
                    <a:pt x="77990" y="98932"/>
                  </a:lnTo>
                  <a:close/>
                </a:path>
                <a:path w="129540" h="116205">
                  <a:moveTo>
                    <a:pt x="71948" y="98943"/>
                  </a:moveTo>
                  <a:lnTo>
                    <a:pt x="71122" y="99313"/>
                  </a:lnTo>
                  <a:lnTo>
                    <a:pt x="71012" y="99949"/>
                  </a:lnTo>
                  <a:lnTo>
                    <a:pt x="71469" y="99568"/>
                  </a:lnTo>
                  <a:lnTo>
                    <a:pt x="71668" y="99423"/>
                  </a:lnTo>
                  <a:lnTo>
                    <a:pt x="71751" y="99186"/>
                  </a:lnTo>
                  <a:lnTo>
                    <a:pt x="71948" y="98943"/>
                  </a:lnTo>
                  <a:close/>
                </a:path>
                <a:path w="129540" h="116205">
                  <a:moveTo>
                    <a:pt x="76320" y="98932"/>
                  </a:moveTo>
                  <a:lnTo>
                    <a:pt x="71972" y="98932"/>
                  </a:lnTo>
                  <a:lnTo>
                    <a:pt x="71811" y="99822"/>
                  </a:lnTo>
                  <a:lnTo>
                    <a:pt x="75730" y="99822"/>
                  </a:lnTo>
                  <a:lnTo>
                    <a:pt x="76320" y="98932"/>
                  </a:lnTo>
                  <a:close/>
                </a:path>
                <a:path w="129540" h="116205">
                  <a:moveTo>
                    <a:pt x="78658" y="98805"/>
                  </a:moveTo>
                  <a:lnTo>
                    <a:pt x="78402" y="98805"/>
                  </a:lnTo>
                  <a:lnTo>
                    <a:pt x="77716" y="99822"/>
                  </a:lnTo>
                  <a:lnTo>
                    <a:pt x="78210" y="99695"/>
                  </a:lnTo>
                  <a:lnTo>
                    <a:pt x="78544" y="99484"/>
                  </a:lnTo>
                  <a:lnTo>
                    <a:pt x="78658" y="98805"/>
                  </a:lnTo>
                  <a:close/>
                </a:path>
                <a:path w="129540" h="116205">
                  <a:moveTo>
                    <a:pt x="76405" y="99586"/>
                  </a:moveTo>
                  <a:close/>
                </a:path>
                <a:path w="129540" h="116205">
                  <a:moveTo>
                    <a:pt x="35186" y="97789"/>
                  </a:moveTo>
                  <a:lnTo>
                    <a:pt x="31959" y="97789"/>
                  </a:lnTo>
                  <a:lnTo>
                    <a:pt x="32380" y="99568"/>
                  </a:lnTo>
                  <a:lnTo>
                    <a:pt x="36059" y="99568"/>
                  </a:lnTo>
                  <a:lnTo>
                    <a:pt x="36013" y="99440"/>
                  </a:lnTo>
                  <a:lnTo>
                    <a:pt x="36325" y="99440"/>
                  </a:lnTo>
                  <a:lnTo>
                    <a:pt x="35613" y="98286"/>
                  </a:lnTo>
                  <a:lnTo>
                    <a:pt x="35186" y="97789"/>
                  </a:lnTo>
                  <a:close/>
                </a:path>
                <a:path w="129540" h="116205">
                  <a:moveTo>
                    <a:pt x="36325" y="99440"/>
                  </a:moveTo>
                  <a:lnTo>
                    <a:pt x="36013" y="99440"/>
                  </a:lnTo>
                  <a:lnTo>
                    <a:pt x="36403" y="99568"/>
                  </a:lnTo>
                  <a:lnTo>
                    <a:pt x="36325" y="99440"/>
                  </a:lnTo>
                  <a:close/>
                </a:path>
                <a:path w="129540" h="116205">
                  <a:moveTo>
                    <a:pt x="36569" y="98872"/>
                  </a:moveTo>
                  <a:lnTo>
                    <a:pt x="36481" y="99440"/>
                  </a:lnTo>
                  <a:lnTo>
                    <a:pt x="36670" y="99186"/>
                  </a:lnTo>
                  <a:lnTo>
                    <a:pt x="36569" y="98872"/>
                  </a:lnTo>
                  <a:close/>
                </a:path>
                <a:path w="129540" h="116205">
                  <a:moveTo>
                    <a:pt x="36747" y="99423"/>
                  </a:moveTo>
                  <a:close/>
                </a:path>
                <a:path w="129540" h="116205">
                  <a:moveTo>
                    <a:pt x="36670" y="99186"/>
                  </a:moveTo>
                  <a:lnTo>
                    <a:pt x="36747" y="99423"/>
                  </a:lnTo>
                  <a:lnTo>
                    <a:pt x="36670" y="99186"/>
                  </a:lnTo>
                  <a:close/>
                </a:path>
                <a:path w="129540" h="116205">
                  <a:moveTo>
                    <a:pt x="71972" y="98932"/>
                  </a:moveTo>
                  <a:lnTo>
                    <a:pt x="71759" y="99276"/>
                  </a:lnTo>
                  <a:lnTo>
                    <a:pt x="71972" y="98932"/>
                  </a:lnTo>
                  <a:close/>
                </a:path>
                <a:path w="129540" h="116205">
                  <a:moveTo>
                    <a:pt x="79160" y="98480"/>
                  </a:moveTo>
                  <a:lnTo>
                    <a:pt x="78925" y="99186"/>
                  </a:lnTo>
                  <a:lnTo>
                    <a:pt x="79108" y="98872"/>
                  </a:lnTo>
                  <a:lnTo>
                    <a:pt x="79160" y="98480"/>
                  </a:lnTo>
                  <a:close/>
                </a:path>
                <a:path w="129540" h="116205">
                  <a:moveTo>
                    <a:pt x="35813" y="98067"/>
                  </a:moveTo>
                  <a:lnTo>
                    <a:pt x="35862" y="98286"/>
                  </a:lnTo>
                  <a:lnTo>
                    <a:pt x="36175" y="98943"/>
                  </a:lnTo>
                  <a:lnTo>
                    <a:pt x="35813" y="98067"/>
                  </a:lnTo>
                  <a:close/>
                </a:path>
                <a:path w="129540" h="116205">
                  <a:moveTo>
                    <a:pt x="36608" y="98171"/>
                  </a:moveTo>
                  <a:lnTo>
                    <a:pt x="36343" y="98171"/>
                  </a:lnTo>
                  <a:lnTo>
                    <a:pt x="36922" y="99059"/>
                  </a:lnTo>
                  <a:lnTo>
                    <a:pt x="37093" y="99059"/>
                  </a:lnTo>
                  <a:lnTo>
                    <a:pt x="36608" y="98171"/>
                  </a:lnTo>
                  <a:close/>
                </a:path>
                <a:path w="129540" h="116205">
                  <a:moveTo>
                    <a:pt x="73935" y="94996"/>
                  </a:moveTo>
                  <a:lnTo>
                    <a:pt x="73737" y="95376"/>
                  </a:lnTo>
                  <a:lnTo>
                    <a:pt x="73143" y="96647"/>
                  </a:lnTo>
                  <a:lnTo>
                    <a:pt x="72637" y="96900"/>
                  </a:lnTo>
                  <a:lnTo>
                    <a:pt x="72173" y="98044"/>
                  </a:lnTo>
                  <a:lnTo>
                    <a:pt x="72056" y="98469"/>
                  </a:lnTo>
                  <a:lnTo>
                    <a:pt x="72162" y="98678"/>
                  </a:lnTo>
                  <a:lnTo>
                    <a:pt x="71948" y="98943"/>
                  </a:lnTo>
                  <a:lnTo>
                    <a:pt x="77990" y="98932"/>
                  </a:lnTo>
                  <a:lnTo>
                    <a:pt x="78658" y="98805"/>
                  </a:lnTo>
                  <a:lnTo>
                    <a:pt x="78685" y="98425"/>
                  </a:lnTo>
                  <a:lnTo>
                    <a:pt x="79155" y="98286"/>
                  </a:lnTo>
                  <a:lnTo>
                    <a:pt x="79654" y="98171"/>
                  </a:lnTo>
                  <a:lnTo>
                    <a:pt x="79800" y="97789"/>
                  </a:lnTo>
                  <a:lnTo>
                    <a:pt x="74837" y="97789"/>
                  </a:lnTo>
                  <a:lnTo>
                    <a:pt x="75211" y="96900"/>
                  </a:lnTo>
                  <a:lnTo>
                    <a:pt x="74774" y="96900"/>
                  </a:lnTo>
                  <a:lnTo>
                    <a:pt x="75251" y="96011"/>
                  </a:lnTo>
                  <a:lnTo>
                    <a:pt x="75513" y="96011"/>
                  </a:lnTo>
                  <a:lnTo>
                    <a:pt x="75792" y="95757"/>
                  </a:lnTo>
                  <a:lnTo>
                    <a:pt x="78816" y="95757"/>
                  </a:lnTo>
                  <a:lnTo>
                    <a:pt x="79153" y="95630"/>
                  </a:lnTo>
                  <a:lnTo>
                    <a:pt x="79281" y="95630"/>
                  </a:lnTo>
                  <a:lnTo>
                    <a:pt x="78918" y="95503"/>
                  </a:lnTo>
                  <a:lnTo>
                    <a:pt x="79076" y="95250"/>
                  </a:lnTo>
                  <a:lnTo>
                    <a:pt x="78646" y="95250"/>
                  </a:lnTo>
                  <a:lnTo>
                    <a:pt x="74262" y="95123"/>
                  </a:lnTo>
                  <a:lnTo>
                    <a:pt x="73935" y="94996"/>
                  </a:lnTo>
                  <a:close/>
                </a:path>
                <a:path w="129540" h="116205">
                  <a:moveTo>
                    <a:pt x="79108" y="98510"/>
                  </a:moveTo>
                  <a:lnTo>
                    <a:pt x="78908" y="98628"/>
                  </a:lnTo>
                  <a:lnTo>
                    <a:pt x="78890" y="98932"/>
                  </a:lnTo>
                  <a:lnTo>
                    <a:pt x="79108" y="98510"/>
                  </a:lnTo>
                  <a:close/>
                </a:path>
                <a:path w="129540" h="116205">
                  <a:moveTo>
                    <a:pt x="36491" y="98628"/>
                  </a:moveTo>
                  <a:lnTo>
                    <a:pt x="36569" y="98872"/>
                  </a:lnTo>
                  <a:lnTo>
                    <a:pt x="36723" y="98805"/>
                  </a:lnTo>
                  <a:lnTo>
                    <a:pt x="36491" y="98628"/>
                  </a:lnTo>
                  <a:close/>
                </a:path>
                <a:path w="129540" h="116205">
                  <a:moveTo>
                    <a:pt x="71915" y="98469"/>
                  </a:moveTo>
                  <a:lnTo>
                    <a:pt x="71724" y="98551"/>
                  </a:lnTo>
                  <a:lnTo>
                    <a:pt x="71496" y="98551"/>
                  </a:lnTo>
                  <a:lnTo>
                    <a:pt x="71535" y="98805"/>
                  </a:lnTo>
                  <a:lnTo>
                    <a:pt x="71698" y="98805"/>
                  </a:lnTo>
                  <a:lnTo>
                    <a:pt x="71915" y="98469"/>
                  </a:lnTo>
                  <a:close/>
                </a:path>
                <a:path w="129540" h="116205">
                  <a:moveTo>
                    <a:pt x="35787" y="98171"/>
                  </a:moveTo>
                  <a:lnTo>
                    <a:pt x="35732" y="98425"/>
                  </a:lnTo>
                  <a:lnTo>
                    <a:pt x="35950" y="98678"/>
                  </a:lnTo>
                  <a:lnTo>
                    <a:pt x="35844" y="98286"/>
                  </a:lnTo>
                  <a:close/>
                </a:path>
                <a:path w="129540" h="116205">
                  <a:moveTo>
                    <a:pt x="35637" y="97281"/>
                  </a:moveTo>
                  <a:lnTo>
                    <a:pt x="35765" y="97789"/>
                  </a:lnTo>
                  <a:lnTo>
                    <a:pt x="36390" y="98551"/>
                  </a:lnTo>
                  <a:lnTo>
                    <a:pt x="36343" y="98171"/>
                  </a:lnTo>
                  <a:lnTo>
                    <a:pt x="36608" y="98171"/>
                  </a:lnTo>
                  <a:lnTo>
                    <a:pt x="35637" y="97281"/>
                  </a:lnTo>
                  <a:close/>
                </a:path>
                <a:path w="129540" h="116205">
                  <a:moveTo>
                    <a:pt x="31305" y="97154"/>
                  </a:moveTo>
                  <a:lnTo>
                    <a:pt x="30368" y="97281"/>
                  </a:lnTo>
                  <a:lnTo>
                    <a:pt x="30243" y="97535"/>
                  </a:lnTo>
                  <a:lnTo>
                    <a:pt x="30562" y="98044"/>
                  </a:lnTo>
                  <a:lnTo>
                    <a:pt x="30814" y="98551"/>
                  </a:lnTo>
                  <a:lnTo>
                    <a:pt x="30844" y="97789"/>
                  </a:lnTo>
                  <a:lnTo>
                    <a:pt x="35186" y="97789"/>
                  </a:lnTo>
                  <a:lnTo>
                    <a:pt x="35067" y="97535"/>
                  </a:lnTo>
                  <a:lnTo>
                    <a:pt x="31439" y="97408"/>
                  </a:lnTo>
                  <a:lnTo>
                    <a:pt x="31305" y="97154"/>
                  </a:lnTo>
                  <a:close/>
                </a:path>
                <a:path w="129540" h="116205">
                  <a:moveTo>
                    <a:pt x="71800" y="98387"/>
                  </a:moveTo>
                  <a:lnTo>
                    <a:pt x="71687" y="98551"/>
                  </a:lnTo>
                  <a:lnTo>
                    <a:pt x="71800" y="98387"/>
                  </a:lnTo>
                  <a:close/>
                </a:path>
                <a:path w="129540" h="116205">
                  <a:moveTo>
                    <a:pt x="72246" y="97408"/>
                  </a:moveTo>
                  <a:lnTo>
                    <a:pt x="71698" y="98171"/>
                  </a:lnTo>
                  <a:lnTo>
                    <a:pt x="71845" y="98286"/>
                  </a:lnTo>
                  <a:lnTo>
                    <a:pt x="72246" y="97408"/>
                  </a:lnTo>
                  <a:close/>
                </a:path>
                <a:path w="129540" h="116205">
                  <a:moveTo>
                    <a:pt x="35556" y="97535"/>
                  </a:moveTo>
                  <a:lnTo>
                    <a:pt x="35813" y="98067"/>
                  </a:lnTo>
                  <a:lnTo>
                    <a:pt x="35746" y="97767"/>
                  </a:lnTo>
                  <a:lnTo>
                    <a:pt x="35556" y="97535"/>
                  </a:lnTo>
                  <a:close/>
                </a:path>
                <a:path w="129540" h="116205">
                  <a:moveTo>
                    <a:pt x="78816" y="95757"/>
                  </a:moveTo>
                  <a:lnTo>
                    <a:pt x="76237" y="95757"/>
                  </a:lnTo>
                  <a:lnTo>
                    <a:pt x="75158" y="97027"/>
                  </a:lnTo>
                  <a:lnTo>
                    <a:pt x="74837" y="97789"/>
                  </a:lnTo>
                  <a:lnTo>
                    <a:pt x="75268" y="96900"/>
                  </a:lnTo>
                  <a:lnTo>
                    <a:pt x="77999" y="96900"/>
                  </a:lnTo>
                  <a:lnTo>
                    <a:pt x="78591" y="96011"/>
                  </a:lnTo>
                  <a:lnTo>
                    <a:pt x="78816" y="95757"/>
                  </a:lnTo>
                  <a:close/>
                </a:path>
                <a:path w="129540" h="116205">
                  <a:moveTo>
                    <a:pt x="77999" y="96900"/>
                  </a:moveTo>
                  <a:lnTo>
                    <a:pt x="75268" y="96900"/>
                  </a:lnTo>
                  <a:lnTo>
                    <a:pt x="74837" y="97789"/>
                  </a:lnTo>
                  <a:lnTo>
                    <a:pt x="77654" y="97789"/>
                  </a:lnTo>
                  <a:lnTo>
                    <a:pt x="77746" y="97281"/>
                  </a:lnTo>
                  <a:lnTo>
                    <a:pt x="77999" y="96900"/>
                  </a:lnTo>
                  <a:close/>
                </a:path>
                <a:path w="129540" h="116205">
                  <a:moveTo>
                    <a:pt x="82016" y="93852"/>
                  </a:moveTo>
                  <a:lnTo>
                    <a:pt x="79546" y="93852"/>
                  </a:lnTo>
                  <a:lnTo>
                    <a:pt x="79508" y="94360"/>
                  </a:lnTo>
                  <a:lnTo>
                    <a:pt x="79403" y="94684"/>
                  </a:lnTo>
                  <a:lnTo>
                    <a:pt x="79281" y="95630"/>
                  </a:lnTo>
                  <a:lnTo>
                    <a:pt x="79153" y="95630"/>
                  </a:lnTo>
                  <a:lnTo>
                    <a:pt x="78173" y="97281"/>
                  </a:lnTo>
                  <a:lnTo>
                    <a:pt x="77654" y="97789"/>
                  </a:lnTo>
                  <a:lnTo>
                    <a:pt x="79800" y="97789"/>
                  </a:lnTo>
                  <a:lnTo>
                    <a:pt x="79897" y="97535"/>
                  </a:lnTo>
                  <a:lnTo>
                    <a:pt x="80008" y="96393"/>
                  </a:lnTo>
                  <a:lnTo>
                    <a:pt x="80377" y="96265"/>
                  </a:lnTo>
                  <a:lnTo>
                    <a:pt x="80663" y="96265"/>
                  </a:lnTo>
                  <a:lnTo>
                    <a:pt x="81192" y="95503"/>
                  </a:lnTo>
                  <a:lnTo>
                    <a:pt x="81288" y="94614"/>
                  </a:lnTo>
                  <a:lnTo>
                    <a:pt x="82016" y="93852"/>
                  </a:lnTo>
                  <a:close/>
                </a:path>
                <a:path w="129540" h="116205">
                  <a:moveTo>
                    <a:pt x="31995" y="96138"/>
                  </a:moveTo>
                  <a:lnTo>
                    <a:pt x="31185" y="96138"/>
                  </a:lnTo>
                  <a:lnTo>
                    <a:pt x="31439" y="97408"/>
                  </a:lnTo>
                  <a:lnTo>
                    <a:pt x="35057" y="97408"/>
                  </a:lnTo>
                  <a:lnTo>
                    <a:pt x="34965" y="96774"/>
                  </a:lnTo>
                  <a:lnTo>
                    <a:pt x="32405" y="96774"/>
                  </a:lnTo>
                  <a:lnTo>
                    <a:pt x="31995" y="96138"/>
                  </a:lnTo>
                  <a:close/>
                </a:path>
                <a:path w="129540" h="116205">
                  <a:moveTo>
                    <a:pt x="78559" y="96393"/>
                  </a:moveTo>
                  <a:lnTo>
                    <a:pt x="78142" y="96774"/>
                  </a:lnTo>
                  <a:lnTo>
                    <a:pt x="78104" y="97281"/>
                  </a:lnTo>
                  <a:lnTo>
                    <a:pt x="78559" y="96393"/>
                  </a:lnTo>
                  <a:close/>
                </a:path>
                <a:path w="129540" h="116205">
                  <a:moveTo>
                    <a:pt x="76237" y="95757"/>
                  </a:moveTo>
                  <a:lnTo>
                    <a:pt x="75792" y="95757"/>
                  </a:lnTo>
                  <a:lnTo>
                    <a:pt x="75147" y="97027"/>
                  </a:lnTo>
                  <a:lnTo>
                    <a:pt x="75663" y="96265"/>
                  </a:lnTo>
                  <a:lnTo>
                    <a:pt x="76237" y="95757"/>
                  </a:lnTo>
                  <a:close/>
                </a:path>
                <a:path w="129540" h="116205">
                  <a:moveTo>
                    <a:pt x="75266" y="96900"/>
                  </a:moveTo>
                  <a:close/>
                </a:path>
                <a:path w="129540" h="116205">
                  <a:moveTo>
                    <a:pt x="80663" y="96265"/>
                  </a:moveTo>
                  <a:lnTo>
                    <a:pt x="80483" y="96265"/>
                  </a:lnTo>
                  <a:lnTo>
                    <a:pt x="80323" y="96520"/>
                  </a:lnTo>
                  <a:lnTo>
                    <a:pt x="80223" y="96900"/>
                  </a:lnTo>
                  <a:lnTo>
                    <a:pt x="80663" y="96265"/>
                  </a:lnTo>
                  <a:close/>
                </a:path>
                <a:path w="129540" h="116205">
                  <a:moveTo>
                    <a:pt x="34539" y="93725"/>
                  </a:moveTo>
                  <a:lnTo>
                    <a:pt x="31821" y="93725"/>
                  </a:lnTo>
                  <a:lnTo>
                    <a:pt x="32224" y="94360"/>
                  </a:lnTo>
                  <a:lnTo>
                    <a:pt x="32282" y="96138"/>
                  </a:lnTo>
                  <a:lnTo>
                    <a:pt x="32405" y="96774"/>
                  </a:lnTo>
                  <a:lnTo>
                    <a:pt x="34965" y="96774"/>
                  </a:lnTo>
                  <a:lnTo>
                    <a:pt x="34807" y="96393"/>
                  </a:lnTo>
                  <a:lnTo>
                    <a:pt x="35047" y="96265"/>
                  </a:lnTo>
                  <a:lnTo>
                    <a:pt x="34720" y="96011"/>
                  </a:lnTo>
                  <a:lnTo>
                    <a:pt x="34618" y="95757"/>
                  </a:lnTo>
                  <a:lnTo>
                    <a:pt x="34480" y="95757"/>
                  </a:lnTo>
                  <a:lnTo>
                    <a:pt x="34369" y="95123"/>
                  </a:lnTo>
                  <a:lnTo>
                    <a:pt x="34315" y="94360"/>
                  </a:lnTo>
                  <a:lnTo>
                    <a:pt x="34019" y="93979"/>
                  </a:lnTo>
                  <a:lnTo>
                    <a:pt x="34698" y="93979"/>
                  </a:lnTo>
                  <a:lnTo>
                    <a:pt x="34539" y="93725"/>
                  </a:lnTo>
                  <a:close/>
                </a:path>
                <a:path w="129540" h="116205">
                  <a:moveTo>
                    <a:pt x="34998" y="95884"/>
                  </a:moveTo>
                  <a:lnTo>
                    <a:pt x="35165" y="96520"/>
                  </a:lnTo>
                  <a:lnTo>
                    <a:pt x="34998" y="95884"/>
                  </a:lnTo>
                  <a:close/>
                </a:path>
                <a:path w="129540" h="116205">
                  <a:moveTo>
                    <a:pt x="30412" y="94869"/>
                  </a:moveTo>
                  <a:lnTo>
                    <a:pt x="30764" y="96393"/>
                  </a:lnTo>
                  <a:lnTo>
                    <a:pt x="31185" y="96138"/>
                  </a:lnTo>
                  <a:lnTo>
                    <a:pt x="31995" y="96138"/>
                  </a:lnTo>
                  <a:lnTo>
                    <a:pt x="31831" y="95884"/>
                  </a:lnTo>
                  <a:lnTo>
                    <a:pt x="32184" y="95634"/>
                  </a:lnTo>
                  <a:lnTo>
                    <a:pt x="32212" y="94996"/>
                  </a:lnTo>
                  <a:lnTo>
                    <a:pt x="30640" y="94996"/>
                  </a:lnTo>
                  <a:lnTo>
                    <a:pt x="30412" y="94869"/>
                  </a:lnTo>
                  <a:close/>
                </a:path>
                <a:path w="129540" h="116205">
                  <a:moveTo>
                    <a:pt x="75513" y="96011"/>
                  </a:moveTo>
                  <a:lnTo>
                    <a:pt x="75251" y="96011"/>
                  </a:lnTo>
                  <a:lnTo>
                    <a:pt x="75170" y="96393"/>
                  </a:lnTo>
                  <a:lnTo>
                    <a:pt x="75513" y="96011"/>
                  </a:lnTo>
                  <a:close/>
                </a:path>
                <a:path w="129540" h="116205">
                  <a:moveTo>
                    <a:pt x="35069" y="95017"/>
                  </a:moveTo>
                  <a:lnTo>
                    <a:pt x="35135" y="95400"/>
                  </a:lnTo>
                  <a:lnTo>
                    <a:pt x="35262" y="95630"/>
                  </a:lnTo>
                  <a:lnTo>
                    <a:pt x="35588" y="96011"/>
                  </a:lnTo>
                  <a:lnTo>
                    <a:pt x="35069" y="95017"/>
                  </a:lnTo>
                  <a:close/>
                </a:path>
                <a:path w="129540" h="116205">
                  <a:moveTo>
                    <a:pt x="34703" y="95143"/>
                  </a:moveTo>
                  <a:lnTo>
                    <a:pt x="34690" y="95376"/>
                  </a:lnTo>
                  <a:lnTo>
                    <a:pt x="34901" y="95884"/>
                  </a:lnTo>
                  <a:lnTo>
                    <a:pt x="34703" y="95143"/>
                  </a:lnTo>
                  <a:close/>
                </a:path>
                <a:path w="129540" h="116205">
                  <a:moveTo>
                    <a:pt x="34710" y="95123"/>
                  </a:moveTo>
                  <a:lnTo>
                    <a:pt x="34925" y="95884"/>
                  </a:lnTo>
                  <a:lnTo>
                    <a:pt x="34821" y="95376"/>
                  </a:lnTo>
                  <a:lnTo>
                    <a:pt x="34710" y="95123"/>
                  </a:lnTo>
                  <a:close/>
                </a:path>
                <a:path w="129540" h="116205">
                  <a:moveTo>
                    <a:pt x="34837" y="95415"/>
                  </a:moveTo>
                  <a:lnTo>
                    <a:pt x="34925" y="95884"/>
                  </a:lnTo>
                  <a:lnTo>
                    <a:pt x="34837" y="95415"/>
                  </a:lnTo>
                  <a:close/>
                </a:path>
                <a:path w="129540" h="116205">
                  <a:moveTo>
                    <a:pt x="34610" y="95400"/>
                  </a:moveTo>
                  <a:lnTo>
                    <a:pt x="34480" y="95757"/>
                  </a:lnTo>
                  <a:lnTo>
                    <a:pt x="34618" y="95757"/>
                  </a:lnTo>
                  <a:lnTo>
                    <a:pt x="34610" y="95400"/>
                  </a:lnTo>
                  <a:close/>
                </a:path>
                <a:path w="129540" h="116205">
                  <a:moveTo>
                    <a:pt x="32271" y="95187"/>
                  </a:moveTo>
                  <a:lnTo>
                    <a:pt x="32184" y="95634"/>
                  </a:lnTo>
                  <a:lnTo>
                    <a:pt x="32368" y="95503"/>
                  </a:lnTo>
                  <a:lnTo>
                    <a:pt x="32271" y="95187"/>
                  </a:lnTo>
                  <a:close/>
                </a:path>
                <a:path w="129540" h="116205">
                  <a:moveTo>
                    <a:pt x="34783" y="95123"/>
                  </a:moveTo>
                  <a:lnTo>
                    <a:pt x="34837" y="95415"/>
                  </a:lnTo>
                  <a:lnTo>
                    <a:pt x="34783" y="95123"/>
                  </a:lnTo>
                  <a:close/>
                </a:path>
                <a:path w="129540" h="116205">
                  <a:moveTo>
                    <a:pt x="73999" y="94632"/>
                  </a:moveTo>
                  <a:lnTo>
                    <a:pt x="73682" y="95376"/>
                  </a:lnTo>
                  <a:lnTo>
                    <a:pt x="73999" y="94632"/>
                  </a:lnTo>
                  <a:close/>
                </a:path>
                <a:path w="129540" h="116205">
                  <a:moveTo>
                    <a:pt x="79314" y="94869"/>
                  </a:moveTo>
                  <a:lnTo>
                    <a:pt x="78924" y="94869"/>
                  </a:lnTo>
                  <a:lnTo>
                    <a:pt x="78646" y="95250"/>
                  </a:lnTo>
                  <a:lnTo>
                    <a:pt x="79076" y="95250"/>
                  </a:lnTo>
                  <a:lnTo>
                    <a:pt x="79314" y="94869"/>
                  </a:lnTo>
                  <a:close/>
                </a:path>
                <a:path w="129540" h="116205">
                  <a:moveTo>
                    <a:pt x="34565" y="94684"/>
                  </a:moveTo>
                  <a:lnTo>
                    <a:pt x="34697" y="95123"/>
                  </a:lnTo>
                  <a:lnTo>
                    <a:pt x="34709" y="94869"/>
                  </a:lnTo>
                  <a:lnTo>
                    <a:pt x="34565" y="94684"/>
                  </a:lnTo>
                  <a:close/>
                </a:path>
                <a:path w="129540" h="116205">
                  <a:moveTo>
                    <a:pt x="34721" y="94106"/>
                  </a:moveTo>
                  <a:lnTo>
                    <a:pt x="34393" y="94106"/>
                  </a:lnTo>
                  <a:lnTo>
                    <a:pt x="34507" y="94487"/>
                  </a:lnTo>
                  <a:lnTo>
                    <a:pt x="34633" y="94741"/>
                  </a:lnTo>
                  <a:lnTo>
                    <a:pt x="34906" y="95123"/>
                  </a:lnTo>
                  <a:lnTo>
                    <a:pt x="34721" y="94106"/>
                  </a:lnTo>
                  <a:close/>
                </a:path>
                <a:path w="129540" h="116205">
                  <a:moveTo>
                    <a:pt x="79381" y="94233"/>
                  </a:moveTo>
                  <a:lnTo>
                    <a:pt x="74659" y="94233"/>
                  </a:lnTo>
                  <a:lnTo>
                    <a:pt x="74433" y="94614"/>
                  </a:lnTo>
                  <a:lnTo>
                    <a:pt x="74262" y="95123"/>
                  </a:lnTo>
                  <a:lnTo>
                    <a:pt x="78638" y="95123"/>
                  </a:lnTo>
                  <a:lnTo>
                    <a:pt x="78614" y="94741"/>
                  </a:lnTo>
                  <a:lnTo>
                    <a:pt x="79216" y="94614"/>
                  </a:lnTo>
                  <a:lnTo>
                    <a:pt x="79381" y="94233"/>
                  </a:lnTo>
                  <a:close/>
                </a:path>
                <a:path w="129540" h="116205">
                  <a:moveTo>
                    <a:pt x="34859" y="94614"/>
                  </a:moveTo>
                  <a:lnTo>
                    <a:pt x="35069" y="95017"/>
                  </a:lnTo>
                  <a:lnTo>
                    <a:pt x="34985" y="94632"/>
                  </a:lnTo>
                  <a:close/>
                </a:path>
                <a:path w="129540" h="116205">
                  <a:moveTo>
                    <a:pt x="33684" y="91821"/>
                  </a:moveTo>
                  <a:lnTo>
                    <a:pt x="30073" y="91821"/>
                  </a:lnTo>
                  <a:lnTo>
                    <a:pt x="30208" y="92836"/>
                  </a:lnTo>
                  <a:lnTo>
                    <a:pt x="29781" y="93007"/>
                  </a:lnTo>
                  <a:lnTo>
                    <a:pt x="29743" y="93161"/>
                  </a:lnTo>
                  <a:lnTo>
                    <a:pt x="30498" y="93472"/>
                  </a:lnTo>
                  <a:lnTo>
                    <a:pt x="30640" y="94996"/>
                  </a:lnTo>
                  <a:lnTo>
                    <a:pt x="32212" y="94996"/>
                  </a:lnTo>
                  <a:lnTo>
                    <a:pt x="31821" y="93725"/>
                  </a:lnTo>
                  <a:lnTo>
                    <a:pt x="34539" y="93725"/>
                  </a:lnTo>
                  <a:lnTo>
                    <a:pt x="34456" y="93345"/>
                  </a:lnTo>
                  <a:lnTo>
                    <a:pt x="34109" y="93345"/>
                  </a:lnTo>
                  <a:lnTo>
                    <a:pt x="33998" y="92963"/>
                  </a:lnTo>
                  <a:lnTo>
                    <a:pt x="34442" y="92582"/>
                  </a:lnTo>
                  <a:lnTo>
                    <a:pt x="33695" y="92582"/>
                  </a:lnTo>
                  <a:lnTo>
                    <a:pt x="33684" y="91821"/>
                  </a:lnTo>
                  <a:close/>
                </a:path>
                <a:path w="129540" h="116205">
                  <a:moveTo>
                    <a:pt x="82538" y="90170"/>
                  </a:moveTo>
                  <a:lnTo>
                    <a:pt x="76781" y="90170"/>
                  </a:lnTo>
                  <a:lnTo>
                    <a:pt x="76364" y="90804"/>
                  </a:lnTo>
                  <a:lnTo>
                    <a:pt x="75768" y="91058"/>
                  </a:lnTo>
                  <a:lnTo>
                    <a:pt x="75630" y="91821"/>
                  </a:lnTo>
                  <a:lnTo>
                    <a:pt x="75134" y="92328"/>
                  </a:lnTo>
                  <a:lnTo>
                    <a:pt x="75035" y="93090"/>
                  </a:lnTo>
                  <a:lnTo>
                    <a:pt x="73608" y="94869"/>
                  </a:lnTo>
                  <a:lnTo>
                    <a:pt x="74659" y="94233"/>
                  </a:lnTo>
                  <a:lnTo>
                    <a:pt x="79381" y="94233"/>
                  </a:lnTo>
                  <a:lnTo>
                    <a:pt x="79546" y="93852"/>
                  </a:lnTo>
                  <a:lnTo>
                    <a:pt x="82016" y="93852"/>
                  </a:lnTo>
                  <a:lnTo>
                    <a:pt x="82366" y="92963"/>
                  </a:lnTo>
                  <a:lnTo>
                    <a:pt x="80205" y="92963"/>
                  </a:lnTo>
                  <a:lnTo>
                    <a:pt x="80721" y="92328"/>
                  </a:lnTo>
                  <a:lnTo>
                    <a:pt x="80558" y="92201"/>
                  </a:lnTo>
                  <a:lnTo>
                    <a:pt x="80965" y="91439"/>
                  </a:lnTo>
                  <a:lnTo>
                    <a:pt x="83409" y="91439"/>
                  </a:lnTo>
                  <a:lnTo>
                    <a:pt x="81564" y="91312"/>
                  </a:lnTo>
                  <a:lnTo>
                    <a:pt x="82265" y="90297"/>
                  </a:lnTo>
                  <a:lnTo>
                    <a:pt x="82538" y="90170"/>
                  </a:lnTo>
                  <a:close/>
                </a:path>
                <a:path w="129540" h="116205">
                  <a:moveTo>
                    <a:pt x="34955" y="93852"/>
                  </a:moveTo>
                  <a:lnTo>
                    <a:pt x="34933" y="94233"/>
                  </a:lnTo>
                  <a:lnTo>
                    <a:pt x="35052" y="94642"/>
                  </a:lnTo>
                  <a:lnTo>
                    <a:pt x="35760" y="94741"/>
                  </a:lnTo>
                  <a:lnTo>
                    <a:pt x="35606" y="94487"/>
                  </a:lnTo>
                  <a:lnTo>
                    <a:pt x="35113" y="94487"/>
                  </a:lnTo>
                  <a:lnTo>
                    <a:pt x="35004" y="94106"/>
                  </a:lnTo>
                  <a:lnTo>
                    <a:pt x="34955" y="93852"/>
                  </a:lnTo>
                  <a:close/>
                </a:path>
                <a:path w="129540" h="116205">
                  <a:moveTo>
                    <a:pt x="35142" y="93725"/>
                  </a:moveTo>
                  <a:lnTo>
                    <a:pt x="35113" y="94487"/>
                  </a:lnTo>
                  <a:lnTo>
                    <a:pt x="35606" y="94487"/>
                  </a:lnTo>
                  <a:lnTo>
                    <a:pt x="35142" y="93725"/>
                  </a:lnTo>
                  <a:close/>
                </a:path>
                <a:path w="129540" h="116205">
                  <a:moveTo>
                    <a:pt x="34698" y="93979"/>
                  </a:moveTo>
                  <a:lnTo>
                    <a:pt x="34019" y="93979"/>
                  </a:lnTo>
                  <a:lnTo>
                    <a:pt x="34334" y="94371"/>
                  </a:lnTo>
                  <a:lnTo>
                    <a:pt x="34393" y="94106"/>
                  </a:lnTo>
                  <a:lnTo>
                    <a:pt x="34721" y="94106"/>
                  </a:lnTo>
                  <a:close/>
                </a:path>
                <a:path w="129540" h="116205">
                  <a:moveTo>
                    <a:pt x="34436" y="93218"/>
                  </a:moveTo>
                  <a:lnTo>
                    <a:pt x="34283" y="93218"/>
                  </a:lnTo>
                  <a:lnTo>
                    <a:pt x="34109" y="93345"/>
                  </a:lnTo>
                  <a:lnTo>
                    <a:pt x="34456" y="93345"/>
                  </a:lnTo>
                  <a:close/>
                </a:path>
                <a:path w="129540" h="116205">
                  <a:moveTo>
                    <a:pt x="29690" y="89407"/>
                  </a:moveTo>
                  <a:lnTo>
                    <a:pt x="29902" y="90424"/>
                  </a:lnTo>
                  <a:lnTo>
                    <a:pt x="30044" y="91566"/>
                  </a:lnTo>
                  <a:lnTo>
                    <a:pt x="29729" y="91672"/>
                  </a:lnTo>
                  <a:lnTo>
                    <a:pt x="29692" y="93042"/>
                  </a:lnTo>
                  <a:lnTo>
                    <a:pt x="30073" y="91821"/>
                  </a:lnTo>
                  <a:lnTo>
                    <a:pt x="33684" y="91821"/>
                  </a:lnTo>
                  <a:lnTo>
                    <a:pt x="33815" y="91058"/>
                  </a:lnTo>
                  <a:lnTo>
                    <a:pt x="31709" y="91058"/>
                  </a:lnTo>
                  <a:lnTo>
                    <a:pt x="31676" y="90677"/>
                  </a:lnTo>
                  <a:lnTo>
                    <a:pt x="31868" y="90677"/>
                  </a:lnTo>
                  <a:lnTo>
                    <a:pt x="31406" y="89788"/>
                  </a:lnTo>
                  <a:lnTo>
                    <a:pt x="31344" y="89534"/>
                  </a:lnTo>
                  <a:lnTo>
                    <a:pt x="29892" y="89534"/>
                  </a:lnTo>
                  <a:lnTo>
                    <a:pt x="29690" y="89407"/>
                  </a:lnTo>
                  <a:close/>
                </a:path>
                <a:path w="129540" h="116205">
                  <a:moveTo>
                    <a:pt x="80876" y="92189"/>
                  </a:moveTo>
                  <a:lnTo>
                    <a:pt x="80541" y="92963"/>
                  </a:lnTo>
                  <a:lnTo>
                    <a:pt x="82366" y="92963"/>
                  </a:lnTo>
                  <a:lnTo>
                    <a:pt x="82517" y="92582"/>
                  </a:lnTo>
                  <a:lnTo>
                    <a:pt x="80829" y="92582"/>
                  </a:lnTo>
                  <a:lnTo>
                    <a:pt x="80876" y="92189"/>
                  </a:lnTo>
                  <a:close/>
                </a:path>
                <a:path w="129540" h="116205">
                  <a:moveTo>
                    <a:pt x="83268" y="91821"/>
                  </a:moveTo>
                  <a:lnTo>
                    <a:pt x="81214" y="91821"/>
                  </a:lnTo>
                  <a:lnTo>
                    <a:pt x="81389" y="92075"/>
                  </a:lnTo>
                  <a:lnTo>
                    <a:pt x="81047" y="92151"/>
                  </a:lnTo>
                  <a:lnTo>
                    <a:pt x="80829" y="92582"/>
                  </a:lnTo>
                  <a:lnTo>
                    <a:pt x="82517" y="92582"/>
                  </a:lnTo>
                  <a:lnTo>
                    <a:pt x="82848" y="92582"/>
                  </a:lnTo>
                  <a:lnTo>
                    <a:pt x="83079" y="92328"/>
                  </a:lnTo>
                  <a:lnTo>
                    <a:pt x="83268" y="91821"/>
                  </a:lnTo>
                  <a:close/>
                </a:path>
                <a:path w="129540" h="116205">
                  <a:moveTo>
                    <a:pt x="81047" y="92151"/>
                  </a:moveTo>
                  <a:lnTo>
                    <a:pt x="80876" y="92189"/>
                  </a:lnTo>
                  <a:lnTo>
                    <a:pt x="80829" y="92582"/>
                  </a:lnTo>
                  <a:lnTo>
                    <a:pt x="81047" y="92151"/>
                  </a:lnTo>
                  <a:close/>
                </a:path>
                <a:path w="129540" h="116205">
                  <a:moveTo>
                    <a:pt x="33986" y="91672"/>
                  </a:moveTo>
                  <a:lnTo>
                    <a:pt x="34003" y="92455"/>
                  </a:lnTo>
                  <a:lnTo>
                    <a:pt x="34188" y="92075"/>
                  </a:lnTo>
                  <a:lnTo>
                    <a:pt x="33986" y="91672"/>
                  </a:lnTo>
                  <a:close/>
                </a:path>
                <a:path w="129540" h="116205">
                  <a:moveTo>
                    <a:pt x="83409" y="91439"/>
                  </a:moveTo>
                  <a:lnTo>
                    <a:pt x="80965" y="91439"/>
                  </a:lnTo>
                  <a:lnTo>
                    <a:pt x="80876" y="92189"/>
                  </a:lnTo>
                  <a:lnTo>
                    <a:pt x="81047" y="92151"/>
                  </a:lnTo>
                  <a:lnTo>
                    <a:pt x="81214" y="91821"/>
                  </a:lnTo>
                  <a:lnTo>
                    <a:pt x="83268" y="91821"/>
                  </a:lnTo>
                  <a:lnTo>
                    <a:pt x="83409" y="91439"/>
                  </a:lnTo>
                  <a:close/>
                </a:path>
                <a:path w="129540" h="116205">
                  <a:moveTo>
                    <a:pt x="33974" y="91058"/>
                  </a:moveTo>
                  <a:lnTo>
                    <a:pt x="33870" y="91439"/>
                  </a:lnTo>
                  <a:lnTo>
                    <a:pt x="33986" y="91672"/>
                  </a:lnTo>
                  <a:lnTo>
                    <a:pt x="33974" y="91058"/>
                  </a:lnTo>
                  <a:close/>
                </a:path>
                <a:path w="129540" h="116205">
                  <a:moveTo>
                    <a:pt x="85158" y="89026"/>
                  </a:moveTo>
                  <a:lnTo>
                    <a:pt x="84217" y="89026"/>
                  </a:lnTo>
                  <a:lnTo>
                    <a:pt x="83864" y="89534"/>
                  </a:lnTo>
                  <a:lnTo>
                    <a:pt x="83289" y="90297"/>
                  </a:lnTo>
                  <a:lnTo>
                    <a:pt x="82488" y="90550"/>
                  </a:lnTo>
                  <a:lnTo>
                    <a:pt x="81564" y="91312"/>
                  </a:lnTo>
                  <a:lnTo>
                    <a:pt x="83456" y="91312"/>
                  </a:lnTo>
                  <a:lnTo>
                    <a:pt x="83821" y="90550"/>
                  </a:lnTo>
                  <a:lnTo>
                    <a:pt x="83341" y="90550"/>
                  </a:lnTo>
                  <a:lnTo>
                    <a:pt x="83990" y="89661"/>
                  </a:lnTo>
                  <a:lnTo>
                    <a:pt x="84216" y="89407"/>
                  </a:lnTo>
                  <a:lnTo>
                    <a:pt x="84622" y="89407"/>
                  </a:lnTo>
                  <a:lnTo>
                    <a:pt x="85158" y="89026"/>
                  </a:lnTo>
                  <a:close/>
                </a:path>
                <a:path w="129540" h="116205">
                  <a:moveTo>
                    <a:pt x="33785" y="89661"/>
                  </a:moveTo>
                  <a:lnTo>
                    <a:pt x="31989" y="89661"/>
                  </a:lnTo>
                  <a:lnTo>
                    <a:pt x="32057" y="90677"/>
                  </a:lnTo>
                  <a:lnTo>
                    <a:pt x="31883" y="90677"/>
                  </a:lnTo>
                  <a:lnTo>
                    <a:pt x="31893" y="91058"/>
                  </a:lnTo>
                  <a:lnTo>
                    <a:pt x="33815" y="91058"/>
                  </a:lnTo>
                  <a:lnTo>
                    <a:pt x="33785" y="89661"/>
                  </a:lnTo>
                  <a:close/>
                </a:path>
                <a:path w="129540" h="116205">
                  <a:moveTo>
                    <a:pt x="34023" y="90170"/>
                  </a:moveTo>
                  <a:lnTo>
                    <a:pt x="33829" y="90931"/>
                  </a:lnTo>
                  <a:lnTo>
                    <a:pt x="34033" y="90677"/>
                  </a:lnTo>
                  <a:lnTo>
                    <a:pt x="34023" y="90170"/>
                  </a:lnTo>
                  <a:close/>
                </a:path>
                <a:path w="129540" h="116205">
                  <a:moveTo>
                    <a:pt x="81032" y="83311"/>
                  </a:moveTo>
                  <a:lnTo>
                    <a:pt x="80513" y="83947"/>
                  </a:lnTo>
                  <a:lnTo>
                    <a:pt x="80292" y="85037"/>
                  </a:lnTo>
                  <a:lnTo>
                    <a:pt x="77729" y="88137"/>
                  </a:lnTo>
                  <a:lnTo>
                    <a:pt x="77347" y="88430"/>
                  </a:lnTo>
                  <a:lnTo>
                    <a:pt x="77230" y="89153"/>
                  </a:lnTo>
                  <a:lnTo>
                    <a:pt x="75972" y="90550"/>
                  </a:lnTo>
                  <a:lnTo>
                    <a:pt x="75944" y="90931"/>
                  </a:lnTo>
                  <a:lnTo>
                    <a:pt x="76122" y="90677"/>
                  </a:lnTo>
                  <a:lnTo>
                    <a:pt x="76781" y="90170"/>
                  </a:lnTo>
                  <a:lnTo>
                    <a:pt x="82538" y="90170"/>
                  </a:lnTo>
                  <a:lnTo>
                    <a:pt x="83357" y="89788"/>
                  </a:lnTo>
                  <a:lnTo>
                    <a:pt x="83713" y="89026"/>
                  </a:lnTo>
                  <a:lnTo>
                    <a:pt x="84284" y="88391"/>
                  </a:lnTo>
                  <a:lnTo>
                    <a:pt x="83463" y="88391"/>
                  </a:lnTo>
                  <a:lnTo>
                    <a:pt x="83529" y="87883"/>
                  </a:lnTo>
                  <a:lnTo>
                    <a:pt x="84361" y="86613"/>
                  </a:lnTo>
                  <a:lnTo>
                    <a:pt x="87687" y="86613"/>
                  </a:lnTo>
                  <a:lnTo>
                    <a:pt x="88339" y="86105"/>
                  </a:lnTo>
                  <a:lnTo>
                    <a:pt x="87410" y="86105"/>
                  </a:lnTo>
                  <a:lnTo>
                    <a:pt x="86785" y="85851"/>
                  </a:lnTo>
                  <a:lnTo>
                    <a:pt x="86922" y="85725"/>
                  </a:lnTo>
                  <a:lnTo>
                    <a:pt x="85875" y="85725"/>
                  </a:lnTo>
                  <a:lnTo>
                    <a:pt x="86426" y="85216"/>
                  </a:lnTo>
                  <a:lnTo>
                    <a:pt x="86620" y="85037"/>
                  </a:lnTo>
                  <a:lnTo>
                    <a:pt x="86315" y="84962"/>
                  </a:lnTo>
                  <a:lnTo>
                    <a:pt x="86983" y="84581"/>
                  </a:lnTo>
                  <a:lnTo>
                    <a:pt x="87137" y="84074"/>
                  </a:lnTo>
                  <a:lnTo>
                    <a:pt x="87701" y="83820"/>
                  </a:lnTo>
                  <a:lnTo>
                    <a:pt x="80956" y="83820"/>
                  </a:lnTo>
                  <a:lnTo>
                    <a:pt x="81073" y="83565"/>
                  </a:lnTo>
                  <a:lnTo>
                    <a:pt x="81032" y="83311"/>
                  </a:lnTo>
                  <a:close/>
                </a:path>
                <a:path w="129540" h="116205">
                  <a:moveTo>
                    <a:pt x="31868" y="90677"/>
                  </a:moveTo>
                  <a:lnTo>
                    <a:pt x="31676" y="90677"/>
                  </a:lnTo>
                  <a:lnTo>
                    <a:pt x="31868" y="90677"/>
                  </a:lnTo>
                  <a:close/>
                </a:path>
                <a:path w="129540" h="116205">
                  <a:moveTo>
                    <a:pt x="84474" y="89550"/>
                  </a:moveTo>
                  <a:lnTo>
                    <a:pt x="83956" y="90297"/>
                  </a:lnTo>
                  <a:lnTo>
                    <a:pt x="84112" y="90424"/>
                  </a:lnTo>
                  <a:lnTo>
                    <a:pt x="84103" y="90804"/>
                  </a:lnTo>
                  <a:lnTo>
                    <a:pt x="84949" y="89788"/>
                  </a:lnTo>
                  <a:lnTo>
                    <a:pt x="84474" y="89550"/>
                  </a:lnTo>
                  <a:close/>
                </a:path>
                <a:path w="129540" h="116205">
                  <a:moveTo>
                    <a:pt x="83956" y="90297"/>
                  </a:moveTo>
                  <a:lnTo>
                    <a:pt x="83676" y="90297"/>
                  </a:lnTo>
                  <a:lnTo>
                    <a:pt x="83341" y="90550"/>
                  </a:lnTo>
                  <a:lnTo>
                    <a:pt x="83821" y="90550"/>
                  </a:lnTo>
                  <a:lnTo>
                    <a:pt x="83956" y="90297"/>
                  </a:lnTo>
                  <a:close/>
                </a:path>
                <a:path w="129540" h="116205">
                  <a:moveTo>
                    <a:pt x="29785" y="90297"/>
                  </a:moveTo>
                  <a:close/>
                </a:path>
                <a:path w="129540" h="116205">
                  <a:moveTo>
                    <a:pt x="84144" y="89661"/>
                  </a:moveTo>
                  <a:lnTo>
                    <a:pt x="83867" y="90043"/>
                  </a:lnTo>
                  <a:lnTo>
                    <a:pt x="84144" y="89661"/>
                  </a:lnTo>
                  <a:close/>
                </a:path>
                <a:path w="129540" h="116205">
                  <a:moveTo>
                    <a:pt x="32077" y="84782"/>
                  </a:moveTo>
                  <a:lnTo>
                    <a:pt x="32066" y="85089"/>
                  </a:lnTo>
                  <a:lnTo>
                    <a:pt x="32145" y="86232"/>
                  </a:lnTo>
                  <a:lnTo>
                    <a:pt x="31951" y="86740"/>
                  </a:lnTo>
                  <a:lnTo>
                    <a:pt x="31867" y="87122"/>
                  </a:lnTo>
                  <a:lnTo>
                    <a:pt x="32057" y="87122"/>
                  </a:lnTo>
                  <a:lnTo>
                    <a:pt x="32320" y="87249"/>
                  </a:lnTo>
                  <a:lnTo>
                    <a:pt x="32285" y="88499"/>
                  </a:lnTo>
                  <a:lnTo>
                    <a:pt x="32159" y="89280"/>
                  </a:lnTo>
                  <a:lnTo>
                    <a:pt x="31872" y="89280"/>
                  </a:lnTo>
                  <a:lnTo>
                    <a:pt x="31718" y="89915"/>
                  </a:lnTo>
                  <a:lnTo>
                    <a:pt x="31853" y="89661"/>
                  </a:lnTo>
                  <a:lnTo>
                    <a:pt x="33785" y="89661"/>
                  </a:lnTo>
                  <a:lnTo>
                    <a:pt x="33766" y="89107"/>
                  </a:lnTo>
                  <a:lnTo>
                    <a:pt x="33481" y="88900"/>
                  </a:lnTo>
                  <a:lnTo>
                    <a:pt x="33736" y="88900"/>
                  </a:lnTo>
                  <a:lnTo>
                    <a:pt x="33850" y="87883"/>
                  </a:lnTo>
                  <a:lnTo>
                    <a:pt x="33954" y="87502"/>
                  </a:lnTo>
                  <a:lnTo>
                    <a:pt x="33410" y="87502"/>
                  </a:lnTo>
                  <a:lnTo>
                    <a:pt x="33834" y="86232"/>
                  </a:lnTo>
                  <a:lnTo>
                    <a:pt x="33446" y="85851"/>
                  </a:lnTo>
                  <a:lnTo>
                    <a:pt x="33590" y="85725"/>
                  </a:lnTo>
                  <a:lnTo>
                    <a:pt x="33151" y="85725"/>
                  </a:lnTo>
                  <a:lnTo>
                    <a:pt x="33183" y="85471"/>
                  </a:lnTo>
                  <a:lnTo>
                    <a:pt x="32410" y="85471"/>
                  </a:lnTo>
                  <a:lnTo>
                    <a:pt x="32296" y="85037"/>
                  </a:lnTo>
                  <a:lnTo>
                    <a:pt x="32179" y="84835"/>
                  </a:lnTo>
                  <a:close/>
                </a:path>
                <a:path w="129540" h="116205">
                  <a:moveTo>
                    <a:pt x="30850" y="77674"/>
                  </a:moveTo>
                  <a:lnTo>
                    <a:pt x="30777" y="78358"/>
                  </a:lnTo>
                  <a:lnTo>
                    <a:pt x="30532" y="78358"/>
                  </a:lnTo>
                  <a:lnTo>
                    <a:pt x="30601" y="79375"/>
                  </a:lnTo>
                  <a:lnTo>
                    <a:pt x="30245" y="80390"/>
                  </a:lnTo>
                  <a:lnTo>
                    <a:pt x="30242" y="82930"/>
                  </a:lnTo>
                  <a:lnTo>
                    <a:pt x="29776" y="85978"/>
                  </a:lnTo>
                  <a:lnTo>
                    <a:pt x="29665" y="87375"/>
                  </a:lnTo>
                  <a:lnTo>
                    <a:pt x="29859" y="88137"/>
                  </a:lnTo>
                  <a:lnTo>
                    <a:pt x="29984" y="88968"/>
                  </a:lnTo>
                  <a:lnTo>
                    <a:pt x="29892" y="89534"/>
                  </a:lnTo>
                  <a:lnTo>
                    <a:pt x="31344" y="89534"/>
                  </a:lnTo>
                  <a:lnTo>
                    <a:pt x="31352" y="89280"/>
                  </a:lnTo>
                  <a:lnTo>
                    <a:pt x="31022" y="89280"/>
                  </a:lnTo>
                  <a:lnTo>
                    <a:pt x="31146" y="88646"/>
                  </a:lnTo>
                  <a:lnTo>
                    <a:pt x="31025" y="87502"/>
                  </a:lnTo>
                  <a:lnTo>
                    <a:pt x="30938" y="87249"/>
                  </a:lnTo>
                  <a:lnTo>
                    <a:pt x="30870" y="85305"/>
                  </a:lnTo>
                  <a:lnTo>
                    <a:pt x="30918" y="84977"/>
                  </a:lnTo>
                  <a:lnTo>
                    <a:pt x="31151" y="84600"/>
                  </a:lnTo>
                  <a:lnTo>
                    <a:pt x="31133" y="83565"/>
                  </a:lnTo>
                  <a:lnTo>
                    <a:pt x="31502" y="83565"/>
                  </a:lnTo>
                  <a:lnTo>
                    <a:pt x="31200" y="82550"/>
                  </a:lnTo>
                  <a:lnTo>
                    <a:pt x="31604" y="82550"/>
                  </a:lnTo>
                  <a:lnTo>
                    <a:pt x="31657" y="82169"/>
                  </a:lnTo>
                  <a:lnTo>
                    <a:pt x="31772" y="81914"/>
                  </a:lnTo>
                  <a:lnTo>
                    <a:pt x="31862" y="81279"/>
                  </a:lnTo>
                  <a:lnTo>
                    <a:pt x="32527" y="81279"/>
                  </a:lnTo>
                  <a:lnTo>
                    <a:pt x="32141" y="80390"/>
                  </a:lnTo>
                  <a:lnTo>
                    <a:pt x="31890" y="79375"/>
                  </a:lnTo>
                  <a:lnTo>
                    <a:pt x="31994" y="78739"/>
                  </a:lnTo>
                  <a:lnTo>
                    <a:pt x="32105" y="78485"/>
                  </a:lnTo>
                  <a:lnTo>
                    <a:pt x="32226" y="77977"/>
                  </a:lnTo>
                  <a:lnTo>
                    <a:pt x="31841" y="77977"/>
                  </a:lnTo>
                  <a:lnTo>
                    <a:pt x="31102" y="77850"/>
                  </a:lnTo>
                  <a:lnTo>
                    <a:pt x="30908" y="77749"/>
                  </a:lnTo>
                  <a:close/>
                </a:path>
                <a:path w="129540" h="116205">
                  <a:moveTo>
                    <a:pt x="83852" y="89526"/>
                  </a:moveTo>
                  <a:close/>
                </a:path>
                <a:path w="129540" h="116205">
                  <a:moveTo>
                    <a:pt x="84728" y="88264"/>
                  </a:moveTo>
                  <a:lnTo>
                    <a:pt x="84398" y="88264"/>
                  </a:lnTo>
                  <a:lnTo>
                    <a:pt x="83866" y="89107"/>
                  </a:lnTo>
                  <a:lnTo>
                    <a:pt x="83740" y="89450"/>
                  </a:lnTo>
                  <a:lnTo>
                    <a:pt x="84117" y="89107"/>
                  </a:lnTo>
                  <a:lnTo>
                    <a:pt x="85158" y="89026"/>
                  </a:lnTo>
                  <a:lnTo>
                    <a:pt x="84984" y="88773"/>
                  </a:lnTo>
                  <a:lnTo>
                    <a:pt x="84313" y="88773"/>
                  </a:lnTo>
                  <a:lnTo>
                    <a:pt x="84728" y="88264"/>
                  </a:lnTo>
                  <a:close/>
                </a:path>
                <a:path w="129540" h="116205">
                  <a:moveTo>
                    <a:pt x="84622" y="89407"/>
                  </a:moveTo>
                  <a:lnTo>
                    <a:pt x="84334" y="89407"/>
                  </a:lnTo>
                  <a:lnTo>
                    <a:pt x="84466" y="89518"/>
                  </a:lnTo>
                  <a:lnTo>
                    <a:pt x="84622" y="89407"/>
                  </a:lnTo>
                  <a:close/>
                </a:path>
                <a:path w="129540" h="116205">
                  <a:moveTo>
                    <a:pt x="31378" y="88519"/>
                  </a:moveTo>
                  <a:lnTo>
                    <a:pt x="31246" y="88519"/>
                  </a:lnTo>
                  <a:lnTo>
                    <a:pt x="31022" y="89280"/>
                  </a:lnTo>
                  <a:lnTo>
                    <a:pt x="31352" y="89280"/>
                  </a:lnTo>
                  <a:lnTo>
                    <a:pt x="31378" y="88519"/>
                  </a:lnTo>
                  <a:close/>
                </a:path>
                <a:path w="129540" h="116205">
                  <a:moveTo>
                    <a:pt x="31843" y="88399"/>
                  </a:moveTo>
                  <a:lnTo>
                    <a:pt x="31685" y="88519"/>
                  </a:lnTo>
                  <a:lnTo>
                    <a:pt x="31634" y="89280"/>
                  </a:lnTo>
                  <a:lnTo>
                    <a:pt x="31980" y="89280"/>
                  </a:lnTo>
                  <a:lnTo>
                    <a:pt x="31776" y="89026"/>
                  </a:lnTo>
                  <a:lnTo>
                    <a:pt x="31785" y="88646"/>
                  </a:lnTo>
                  <a:lnTo>
                    <a:pt x="31843" y="88399"/>
                  </a:lnTo>
                  <a:close/>
                </a:path>
                <a:path w="129540" h="116205">
                  <a:moveTo>
                    <a:pt x="31921" y="88773"/>
                  </a:moveTo>
                  <a:lnTo>
                    <a:pt x="31980" y="89280"/>
                  </a:lnTo>
                  <a:lnTo>
                    <a:pt x="32159" y="89280"/>
                  </a:lnTo>
                  <a:lnTo>
                    <a:pt x="31921" y="88773"/>
                  </a:lnTo>
                  <a:close/>
                </a:path>
                <a:path w="129540" h="116205">
                  <a:moveTo>
                    <a:pt x="33736" y="88900"/>
                  </a:moveTo>
                  <a:lnTo>
                    <a:pt x="33481" y="88900"/>
                  </a:lnTo>
                  <a:lnTo>
                    <a:pt x="33766" y="89107"/>
                  </a:lnTo>
                  <a:lnTo>
                    <a:pt x="33736" y="88900"/>
                  </a:lnTo>
                  <a:close/>
                </a:path>
                <a:path w="129540" h="116205">
                  <a:moveTo>
                    <a:pt x="33759" y="88900"/>
                  </a:moveTo>
                  <a:close/>
                </a:path>
                <a:path w="129540" h="116205">
                  <a:moveTo>
                    <a:pt x="85838" y="88115"/>
                  </a:moveTo>
                  <a:lnTo>
                    <a:pt x="85256" y="88519"/>
                  </a:lnTo>
                  <a:lnTo>
                    <a:pt x="85458" y="88519"/>
                  </a:lnTo>
                  <a:lnTo>
                    <a:pt x="85422" y="88900"/>
                  </a:lnTo>
                  <a:lnTo>
                    <a:pt x="85715" y="88455"/>
                  </a:lnTo>
                  <a:lnTo>
                    <a:pt x="85838" y="88115"/>
                  </a:lnTo>
                  <a:close/>
                </a:path>
                <a:path w="129540" h="116205">
                  <a:moveTo>
                    <a:pt x="84988" y="88264"/>
                  </a:moveTo>
                  <a:lnTo>
                    <a:pt x="84313" y="88773"/>
                  </a:lnTo>
                  <a:lnTo>
                    <a:pt x="84984" y="88773"/>
                  </a:lnTo>
                  <a:lnTo>
                    <a:pt x="84988" y="88264"/>
                  </a:lnTo>
                  <a:close/>
                </a:path>
                <a:path w="129540" h="116205">
                  <a:moveTo>
                    <a:pt x="31279" y="88405"/>
                  </a:moveTo>
                  <a:close/>
                </a:path>
                <a:path w="129540" h="116205">
                  <a:moveTo>
                    <a:pt x="31379" y="88499"/>
                  </a:moveTo>
                  <a:close/>
                </a:path>
                <a:path w="129540" h="116205">
                  <a:moveTo>
                    <a:pt x="85758" y="87883"/>
                  </a:moveTo>
                  <a:lnTo>
                    <a:pt x="85602" y="87883"/>
                  </a:lnTo>
                  <a:lnTo>
                    <a:pt x="85005" y="88519"/>
                  </a:lnTo>
                  <a:lnTo>
                    <a:pt x="85256" y="88519"/>
                  </a:lnTo>
                  <a:lnTo>
                    <a:pt x="85758" y="87883"/>
                  </a:lnTo>
                  <a:close/>
                </a:path>
                <a:path w="129540" h="116205">
                  <a:moveTo>
                    <a:pt x="86353" y="87756"/>
                  </a:moveTo>
                  <a:lnTo>
                    <a:pt x="85911" y="88264"/>
                  </a:lnTo>
                  <a:lnTo>
                    <a:pt x="85875" y="88519"/>
                  </a:lnTo>
                  <a:lnTo>
                    <a:pt x="86099" y="88391"/>
                  </a:lnTo>
                  <a:lnTo>
                    <a:pt x="86353" y="87756"/>
                  </a:lnTo>
                  <a:close/>
                </a:path>
                <a:path w="129540" h="116205">
                  <a:moveTo>
                    <a:pt x="31762" y="88010"/>
                  </a:moveTo>
                  <a:lnTo>
                    <a:pt x="31395" y="88010"/>
                  </a:lnTo>
                  <a:lnTo>
                    <a:pt x="31379" y="88499"/>
                  </a:lnTo>
                  <a:lnTo>
                    <a:pt x="31582" y="88455"/>
                  </a:lnTo>
                  <a:lnTo>
                    <a:pt x="31762" y="88010"/>
                  </a:lnTo>
                  <a:close/>
                </a:path>
                <a:path w="129540" h="116205">
                  <a:moveTo>
                    <a:pt x="85757" y="88391"/>
                  </a:moveTo>
                  <a:close/>
                </a:path>
                <a:path w="129540" h="116205">
                  <a:moveTo>
                    <a:pt x="31782" y="87883"/>
                  </a:moveTo>
                  <a:lnTo>
                    <a:pt x="31698" y="88430"/>
                  </a:lnTo>
                  <a:lnTo>
                    <a:pt x="31782" y="87883"/>
                  </a:lnTo>
                  <a:close/>
                </a:path>
                <a:path w="129540" h="116205">
                  <a:moveTo>
                    <a:pt x="85801" y="88391"/>
                  </a:moveTo>
                  <a:close/>
                </a:path>
                <a:path w="129540" h="116205">
                  <a:moveTo>
                    <a:pt x="32057" y="87122"/>
                  </a:moveTo>
                  <a:lnTo>
                    <a:pt x="31595" y="87122"/>
                  </a:lnTo>
                  <a:lnTo>
                    <a:pt x="31577" y="87502"/>
                  </a:lnTo>
                  <a:lnTo>
                    <a:pt x="31226" y="87502"/>
                  </a:lnTo>
                  <a:lnTo>
                    <a:pt x="31279" y="88405"/>
                  </a:lnTo>
                  <a:lnTo>
                    <a:pt x="31395" y="88010"/>
                  </a:lnTo>
                  <a:lnTo>
                    <a:pt x="31762" y="88010"/>
                  </a:lnTo>
                  <a:lnTo>
                    <a:pt x="31951" y="87883"/>
                  </a:lnTo>
                  <a:lnTo>
                    <a:pt x="32057" y="87122"/>
                  </a:lnTo>
                  <a:close/>
                </a:path>
                <a:path w="129540" h="116205">
                  <a:moveTo>
                    <a:pt x="31951" y="87883"/>
                  </a:moveTo>
                  <a:lnTo>
                    <a:pt x="31782" y="87883"/>
                  </a:lnTo>
                  <a:lnTo>
                    <a:pt x="31843" y="88399"/>
                  </a:lnTo>
                  <a:lnTo>
                    <a:pt x="31951" y="87883"/>
                  </a:lnTo>
                  <a:close/>
                </a:path>
                <a:path w="129540" h="116205">
                  <a:moveTo>
                    <a:pt x="87687" y="86613"/>
                  </a:moveTo>
                  <a:lnTo>
                    <a:pt x="84361" y="86613"/>
                  </a:lnTo>
                  <a:lnTo>
                    <a:pt x="84512" y="87122"/>
                  </a:lnTo>
                  <a:lnTo>
                    <a:pt x="83829" y="88010"/>
                  </a:lnTo>
                  <a:lnTo>
                    <a:pt x="83463" y="88391"/>
                  </a:lnTo>
                  <a:lnTo>
                    <a:pt x="84284" y="88391"/>
                  </a:lnTo>
                  <a:lnTo>
                    <a:pt x="84728" y="88264"/>
                  </a:lnTo>
                  <a:lnTo>
                    <a:pt x="84122" y="88137"/>
                  </a:lnTo>
                  <a:lnTo>
                    <a:pt x="84680" y="87122"/>
                  </a:lnTo>
                  <a:lnTo>
                    <a:pt x="85000" y="86868"/>
                  </a:lnTo>
                  <a:lnTo>
                    <a:pt x="87067" y="86868"/>
                  </a:lnTo>
                  <a:lnTo>
                    <a:pt x="87161" y="86740"/>
                  </a:lnTo>
                  <a:lnTo>
                    <a:pt x="87524" y="86740"/>
                  </a:lnTo>
                  <a:lnTo>
                    <a:pt x="87687" y="86613"/>
                  </a:lnTo>
                  <a:close/>
                </a:path>
                <a:path w="129540" h="116205">
                  <a:moveTo>
                    <a:pt x="86341" y="87765"/>
                  </a:moveTo>
                  <a:lnTo>
                    <a:pt x="85838" y="88115"/>
                  </a:lnTo>
                  <a:lnTo>
                    <a:pt x="85738" y="88391"/>
                  </a:lnTo>
                  <a:lnTo>
                    <a:pt x="86341" y="87765"/>
                  </a:lnTo>
                  <a:close/>
                </a:path>
                <a:path w="129540" h="116205">
                  <a:moveTo>
                    <a:pt x="85938" y="86868"/>
                  </a:moveTo>
                  <a:lnTo>
                    <a:pt x="85368" y="86868"/>
                  </a:lnTo>
                  <a:lnTo>
                    <a:pt x="85038" y="87249"/>
                  </a:lnTo>
                  <a:lnTo>
                    <a:pt x="84730" y="87375"/>
                  </a:lnTo>
                  <a:lnTo>
                    <a:pt x="84122" y="88137"/>
                  </a:lnTo>
                  <a:lnTo>
                    <a:pt x="84832" y="88137"/>
                  </a:lnTo>
                  <a:lnTo>
                    <a:pt x="85289" y="87883"/>
                  </a:lnTo>
                  <a:lnTo>
                    <a:pt x="85758" y="87883"/>
                  </a:lnTo>
                  <a:lnTo>
                    <a:pt x="85454" y="87756"/>
                  </a:lnTo>
                  <a:lnTo>
                    <a:pt x="85499" y="87375"/>
                  </a:lnTo>
                  <a:lnTo>
                    <a:pt x="85604" y="86967"/>
                  </a:lnTo>
                  <a:lnTo>
                    <a:pt x="85938" y="86868"/>
                  </a:lnTo>
                  <a:close/>
                </a:path>
                <a:path w="129540" h="116205">
                  <a:moveTo>
                    <a:pt x="86568" y="87502"/>
                  </a:moveTo>
                  <a:lnTo>
                    <a:pt x="86059" y="87502"/>
                  </a:lnTo>
                  <a:lnTo>
                    <a:pt x="85838" y="88115"/>
                  </a:lnTo>
                  <a:lnTo>
                    <a:pt x="86341" y="87765"/>
                  </a:lnTo>
                  <a:lnTo>
                    <a:pt x="86568" y="87502"/>
                  </a:lnTo>
                  <a:close/>
                </a:path>
                <a:path w="129540" h="116205">
                  <a:moveTo>
                    <a:pt x="86786" y="87249"/>
                  </a:moveTo>
                  <a:lnTo>
                    <a:pt x="86187" y="87249"/>
                  </a:lnTo>
                  <a:lnTo>
                    <a:pt x="85858" y="87375"/>
                  </a:lnTo>
                  <a:lnTo>
                    <a:pt x="85454" y="87756"/>
                  </a:lnTo>
                  <a:lnTo>
                    <a:pt x="85858" y="87756"/>
                  </a:lnTo>
                  <a:lnTo>
                    <a:pt x="86059" y="87502"/>
                  </a:lnTo>
                  <a:lnTo>
                    <a:pt x="86568" y="87502"/>
                  </a:lnTo>
                  <a:lnTo>
                    <a:pt x="86786" y="87249"/>
                  </a:lnTo>
                  <a:close/>
                </a:path>
                <a:path w="129540" h="116205">
                  <a:moveTo>
                    <a:pt x="31301" y="87122"/>
                  </a:moveTo>
                  <a:lnTo>
                    <a:pt x="31226" y="87502"/>
                  </a:lnTo>
                  <a:lnTo>
                    <a:pt x="31301" y="87122"/>
                  </a:lnTo>
                  <a:close/>
                </a:path>
                <a:path w="129540" h="116205">
                  <a:moveTo>
                    <a:pt x="31508" y="86486"/>
                  </a:moveTo>
                  <a:lnTo>
                    <a:pt x="31380" y="87502"/>
                  </a:lnTo>
                  <a:lnTo>
                    <a:pt x="31508" y="86486"/>
                  </a:lnTo>
                  <a:close/>
                </a:path>
                <a:path w="129540" h="116205">
                  <a:moveTo>
                    <a:pt x="87067" y="86868"/>
                  </a:moveTo>
                  <a:lnTo>
                    <a:pt x="85938" y="86868"/>
                  </a:lnTo>
                  <a:lnTo>
                    <a:pt x="85692" y="87375"/>
                  </a:lnTo>
                  <a:lnTo>
                    <a:pt x="86187" y="87249"/>
                  </a:lnTo>
                  <a:lnTo>
                    <a:pt x="86786" y="87249"/>
                  </a:lnTo>
                  <a:lnTo>
                    <a:pt x="87067" y="86868"/>
                  </a:lnTo>
                  <a:close/>
                </a:path>
                <a:path w="129540" h="116205">
                  <a:moveTo>
                    <a:pt x="87524" y="86740"/>
                  </a:moveTo>
                  <a:lnTo>
                    <a:pt x="87161" y="86740"/>
                  </a:lnTo>
                  <a:lnTo>
                    <a:pt x="87069" y="86967"/>
                  </a:lnTo>
                  <a:lnTo>
                    <a:pt x="87375" y="86856"/>
                  </a:lnTo>
                  <a:lnTo>
                    <a:pt x="87524" y="86740"/>
                  </a:lnTo>
                  <a:close/>
                </a:path>
                <a:path w="129540" h="116205">
                  <a:moveTo>
                    <a:pt x="31942" y="85598"/>
                  </a:moveTo>
                  <a:lnTo>
                    <a:pt x="31863" y="86856"/>
                  </a:lnTo>
                  <a:lnTo>
                    <a:pt x="31942" y="85598"/>
                  </a:lnTo>
                  <a:close/>
                </a:path>
                <a:path w="129540" h="116205">
                  <a:moveTo>
                    <a:pt x="31395" y="86486"/>
                  </a:moveTo>
                  <a:close/>
                </a:path>
                <a:path w="129540" h="116205">
                  <a:moveTo>
                    <a:pt x="31420" y="86486"/>
                  </a:moveTo>
                  <a:close/>
                </a:path>
                <a:path w="129540" h="116205">
                  <a:moveTo>
                    <a:pt x="31818" y="84225"/>
                  </a:moveTo>
                  <a:lnTo>
                    <a:pt x="31483" y="84635"/>
                  </a:lnTo>
                  <a:lnTo>
                    <a:pt x="31364" y="86486"/>
                  </a:lnTo>
                  <a:lnTo>
                    <a:pt x="31844" y="85598"/>
                  </a:lnTo>
                  <a:lnTo>
                    <a:pt x="31818" y="84225"/>
                  </a:lnTo>
                  <a:close/>
                </a:path>
                <a:path w="129540" h="116205">
                  <a:moveTo>
                    <a:pt x="88108" y="85471"/>
                  </a:moveTo>
                  <a:lnTo>
                    <a:pt x="87881" y="85471"/>
                  </a:lnTo>
                  <a:lnTo>
                    <a:pt x="88064" y="85725"/>
                  </a:lnTo>
                  <a:lnTo>
                    <a:pt x="87410" y="86105"/>
                  </a:lnTo>
                  <a:lnTo>
                    <a:pt x="88339" y="86105"/>
                  </a:lnTo>
                  <a:lnTo>
                    <a:pt x="88665" y="85851"/>
                  </a:lnTo>
                  <a:lnTo>
                    <a:pt x="88108" y="85471"/>
                  </a:lnTo>
                  <a:close/>
                </a:path>
                <a:path w="129540" h="116205">
                  <a:moveTo>
                    <a:pt x="34059" y="85216"/>
                  </a:moveTo>
                  <a:lnTo>
                    <a:pt x="33868" y="85216"/>
                  </a:lnTo>
                  <a:lnTo>
                    <a:pt x="33844" y="85978"/>
                  </a:lnTo>
                  <a:lnTo>
                    <a:pt x="34017" y="85851"/>
                  </a:lnTo>
                  <a:lnTo>
                    <a:pt x="34059" y="85216"/>
                  </a:lnTo>
                  <a:close/>
                </a:path>
                <a:path w="129540" h="116205">
                  <a:moveTo>
                    <a:pt x="88937" y="84454"/>
                  </a:moveTo>
                  <a:lnTo>
                    <a:pt x="88421" y="84454"/>
                  </a:lnTo>
                  <a:lnTo>
                    <a:pt x="87148" y="85598"/>
                  </a:lnTo>
                  <a:lnTo>
                    <a:pt x="87324" y="85851"/>
                  </a:lnTo>
                  <a:lnTo>
                    <a:pt x="87881" y="85471"/>
                  </a:lnTo>
                  <a:lnTo>
                    <a:pt x="88108" y="85471"/>
                  </a:lnTo>
                  <a:lnTo>
                    <a:pt x="87922" y="85344"/>
                  </a:lnTo>
                  <a:lnTo>
                    <a:pt x="88475" y="85216"/>
                  </a:lnTo>
                  <a:lnTo>
                    <a:pt x="88102" y="85216"/>
                  </a:lnTo>
                  <a:lnTo>
                    <a:pt x="88225" y="84926"/>
                  </a:lnTo>
                  <a:lnTo>
                    <a:pt x="88417" y="84708"/>
                  </a:lnTo>
                  <a:lnTo>
                    <a:pt x="88779" y="84708"/>
                  </a:lnTo>
                  <a:lnTo>
                    <a:pt x="88937" y="84454"/>
                  </a:lnTo>
                  <a:close/>
                </a:path>
                <a:path w="129540" h="116205">
                  <a:moveTo>
                    <a:pt x="33894" y="84327"/>
                  </a:moveTo>
                  <a:lnTo>
                    <a:pt x="33151" y="85725"/>
                  </a:lnTo>
                  <a:lnTo>
                    <a:pt x="33590" y="85725"/>
                  </a:lnTo>
                  <a:lnTo>
                    <a:pt x="33716" y="85344"/>
                  </a:lnTo>
                  <a:lnTo>
                    <a:pt x="33868" y="85216"/>
                  </a:lnTo>
                  <a:lnTo>
                    <a:pt x="34059" y="85216"/>
                  </a:lnTo>
                  <a:lnTo>
                    <a:pt x="33941" y="84454"/>
                  </a:lnTo>
                  <a:close/>
                </a:path>
                <a:path w="129540" h="116205">
                  <a:moveTo>
                    <a:pt x="90174" y="84327"/>
                  </a:moveTo>
                  <a:lnTo>
                    <a:pt x="88258" y="84327"/>
                  </a:lnTo>
                  <a:lnTo>
                    <a:pt x="87919" y="84581"/>
                  </a:lnTo>
                  <a:lnTo>
                    <a:pt x="87338" y="84835"/>
                  </a:lnTo>
                  <a:lnTo>
                    <a:pt x="87073" y="84898"/>
                  </a:lnTo>
                  <a:lnTo>
                    <a:pt x="86814" y="84977"/>
                  </a:lnTo>
                  <a:lnTo>
                    <a:pt x="86620" y="85037"/>
                  </a:lnTo>
                  <a:lnTo>
                    <a:pt x="86630" y="85216"/>
                  </a:lnTo>
                  <a:lnTo>
                    <a:pt x="85875" y="85725"/>
                  </a:lnTo>
                  <a:lnTo>
                    <a:pt x="86922" y="85725"/>
                  </a:lnTo>
                  <a:lnTo>
                    <a:pt x="87374" y="85305"/>
                  </a:lnTo>
                  <a:lnTo>
                    <a:pt x="87611" y="84911"/>
                  </a:lnTo>
                  <a:lnTo>
                    <a:pt x="88421" y="84454"/>
                  </a:lnTo>
                  <a:lnTo>
                    <a:pt x="90040" y="84454"/>
                  </a:lnTo>
                  <a:lnTo>
                    <a:pt x="90174" y="84327"/>
                  </a:lnTo>
                  <a:close/>
                </a:path>
                <a:path w="129540" h="116205">
                  <a:moveTo>
                    <a:pt x="30871" y="85216"/>
                  </a:moveTo>
                  <a:lnTo>
                    <a:pt x="30903" y="85344"/>
                  </a:lnTo>
                  <a:lnTo>
                    <a:pt x="31030" y="85598"/>
                  </a:lnTo>
                  <a:lnTo>
                    <a:pt x="30871" y="85216"/>
                  </a:lnTo>
                  <a:close/>
                </a:path>
                <a:path w="129540" h="116205">
                  <a:moveTo>
                    <a:pt x="32253" y="84874"/>
                  </a:moveTo>
                  <a:lnTo>
                    <a:pt x="32410" y="85471"/>
                  </a:lnTo>
                  <a:lnTo>
                    <a:pt x="32299" y="84898"/>
                  </a:lnTo>
                  <a:close/>
                </a:path>
                <a:path w="129540" h="116205">
                  <a:moveTo>
                    <a:pt x="32452" y="84977"/>
                  </a:moveTo>
                  <a:lnTo>
                    <a:pt x="32410" y="85471"/>
                  </a:lnTo>
                  <a:lnTo>
                    <a:pt x="33183" y="85471"/>
                  </a:lnTo>
                  <a:lnTo>
                    <a:pt x="33216" y="85216"/>
                  </a:lnTo>
                  <a:lnTo>
                    <a:pt x="32912" y="85216"/>
                  </a:lnTo>
                  <a:lnTo>
                    <a:pt x="32452" y="84977"/>
                  </a:lnTo>
                  <a:close/>
                </a:path>
                <a:path w="129540" h="116205">
                  <a:moveTo>
                    <a:pt x="33362" y="84074"/>
                  </a:moveTo>
                  <a:lnTo>
                    <a:pt x="32528" y="84074"/>
                  </a:lnTo>
                  <a:lnTo>
                    <a:pt x="32561" y="84835"/>
                  </a:lnTo>
                  <a:lnTo>
                    <a:pt x="32752" y="84835"/>
                  </a:lnTo>
                  <a:lnTo>
                    <a:pt x="32912" y="85216"/>
                  </a:lnTo>
                  <a:lnTo>
                    <a:pt x="33216" y="85216"/>
                  </a:lnTo>
                  <a:lnTo>
                    <a:pt x="33362" y="84074"/>
                  </a:lnTo>
                  <a:close/>
                </a:path>
                <a:path w="129540" h="116205">
                  <a:moveTo>
                    <a:pt x="89290" y="84600"/>
                  </a:moveTo>
                  <a:lnTo>
                    <a:pt x="88417" y="85089"/>
                  </a:lnTo>
                  <a:lnTo>
                    <a:pt x="88102" y="85216"/>
                  </a:lnTo>
                  <a:lnTo>
                    <a:pt x="88475" y="85216"/>
                  </a:lnTo>
                  <a:lnTo>
                    <a:pt x="89028" y="85089"/>
                  </a:lnTo>
                  <a:lnTo>
                    <a:pt x="88851" y="85089"/>
                  </a:lnTo>
                  <a:lnTo>
                    <a:pt x="89162" y="84874"/>
                  </a:lnTo>
                  <a:lnTo>
                    <a:pt x="89270" y="84708"/>
                  </a:lnTo>
                  <a:close/>
                </a:path>
                <a:path w="129540" h="116205">
                  <a:moveTo>
                    <a:pt x="31984" y="84926"/>
                  </a:moveTo>
                  <a:lnTo>
                    <a:pt x="32005" y="85089"/>
                  </a:lnTo>
                  <a:lnTo>
                    <a:pt x="31984" y="84926"/>
                  </a:lnTo>
                  <a:close/>
                </a:path>
                <a:path w="129540" h="116205">
                  <a:moveTo>
                    <a:pt x="32528" y="84074"/>
                  </a:moveTo>
                  <a:lnTo>
                    <a:pt x="32042" y="84074"/>
                  </a:lnTo>
                  <a:lnTo>
                    <a:pt x="32209" y="84708"/>
                  </a:lnTo>
                  <a:lnTo>
                    <a:pt x="32325" y="84911"/>
                  </a:lnTo>
                  <a:lnTo>
                    <a:pt x="32528" y="84074"/>
                  </a:lnTo>
                  <a:close/>
                </a:path>
                <a:path w="129540" h="116205">
                  <a:moveTo>
                    <a:pt x="87114" y="84581"/>
                  </a:moveTo>
                  <a:lnTo>
                    <a:pt x="86315" y="84962"/>
                  </a:lnTo>
                  <a:lnTo>
                    <a:pt x="86701" y="84962"/>
                  </a:lnTo>
                  <a:lnTo>
                    <a:pt x="86896" y="84782"/>
                  </a:lnTo>
                  <a:lnTo>
                    <a:pt x="87114" y="84581"/>
                  </a:lnTo>
                  <a:close/>
                </a:path>
                <a:path w="129540" h="116205">
                  <a:moveTo>
                    <a:pt x="86965" y="84931"/>
                  </a:moveTo>
                  <a:close/>
                </a:path>
                <a:path w="129540" h="116205">
                  <a:moveTo>
                    <a:pt x="88779" y="84708"/>
                  </a:moveTo>
                  <a:lnTo>
                    <a:pt x="88417" y="84708"/>
                  </a:lnTo>
                  <a:lnTo>
                    <a:pt x="88524" y="84962"/>
                  </a:lnTo>
                  <a:lnTo>
                    <a:pt x="88779" y="84708"/>
                  </a:lnTo>
                  <a:close/>
                </a:path>
                <a:path w="129540" h="116205">
                  <a:moveTo>
                    <a:pt x="89906" y="84581"/>
                  </a:moveTo>
                  <a:lnTo>
                    <a:pt x="89323" y="84581"/>
                  </a:lnTo>
                  <a:lnTo>
                    <a:pt x="89408" y="84961"/>
                  </a:lnTo>
                  <a:lnTo>
                    <a:pt x="90078" y="84835"/>
                  </a:lnTo>
                  <a:lnTo>
                    <a:pt x="89971" y="84635"/>
                  </a:lnTo>
                  <a:close/>
                </a:path>
                <a:path w="129540" h="116205">
                  <a:moveTo>
                    <a:pt x="88584" y="83693"/>
                  </a:moveTo>
                  <a:lnTo>
                    <a:pt x="87983" y="83693"/>
                  </a:lnTo>
                  <a:lnTo>
                    <a:pt x="87460" y="84359"/>
                  </a:lnTo>
                  <a:lnTo>
                    <a:pt x="87078" y="84614"/>
                  </a:lnTo>
                  <a:lnTo>
                    <a:pt x="86965" y="84931"/>
                  </a:lnTo>
                  <a:lnTo>
                    <a:pt x="87264" y="84708"/>
                  </a:lnTo>
                  <a:lnTo>
                    <a:pt x="87687" y="84708"/>
                  </a:lnTo>
                  <a:lnTo>
                    <a:pt x="88100" y="84581"/>
                  </a:lnTo>
                  <a:lnTo>
                    <a:pt x="87919" y="84581"/>
                  </a:lnTo>
                  <a:lnTo>
                    <a:pt x="88023" y="84317"/>
                  </a:lnTo>
                  <a:lnTo>
                    <a:pt x="88584" y="83693"/>
                  </a:lnTo>
                  <a:close/>
                </a:path>
                <a:path w="129540" h="116205">
                  <a:moveTo>
                    <a:pt x="31935" y="84708"/>
                  </a:moveTo>
                  <a:lnTo>
                    <a:pt x="31970" y="84898"/>
                  </a:lnTo>
                  <a:lnTo>
                    <a:pt x="31935" y="84708"/>
                  </a:lnTo>
                  <a:close/>
                </a:path>
                <a:path w="129540" h="116205">
                  <a:moveTo>
                    <a:pt x="87328" y="84819"/>
                  </a:moveTo>
                  <a:close/>
                </a:path>
                <a:path w="129540" h="116205">
                  <a:moveTo>
                    <a:pt x="88100" y="84581"/>
                  </a:moveTo>
                  <a:lnTo>
                    <a:pt x="87447" y="84782"/>
                  </a:lnTo>
                  <a:lnTo>
                    <a:pt x="88100" y="84581"/>
                  </a:lnTo>
                  <a:close/>
                </a:path>
                <a:path w="129540" h="116205">
                  <a:moveTo>
                    <a:pt x="87687" y="84708"/>
                  </a:moveTo>
                  <a:lnTo>
                    <a:pt x="87264" y="84708"/>
                  </a:lnTo>
                  <a:lnTo>
                    <a:pt x="87687" y="84708"/>
                  </a:lnTo>
                  <a:close/>
                </a:path>
                <a:path w="129540" h="116205">
                  <a:moveTo>
                    <a:pt x="32047" y="84708"/>
                  </a:moveTo>
                  <a:close/>
                </a:path>
                <a:path w="129540" h="116205">
                  <a:moveTo>
                    <a:pt x="31998" y="84708"/>
                  </a:moveTo>
                  <a:close/>
                </a:path>
                <a:path w="129540" h="116205">
                  <a:moveTo>
                    <a:pt x="32012" y="84454"/>
                  </a:moveTo>
                  <a:lnTo>
                    <a:pt x="31869" y="84454"/>
                  </a:lnTo>
                  <a:lnTo>
                    <a:pt x="31905" y="84708"/>
                  </a:lnTo>
                  <a:lnTo>
                    <a:pt x="32012" y="84454"/>
                  </a:lnTo>
                  <a:close/>
                </a:path>
                <a:path w="129540" h="116205">
                  <a:moveTo>
                    <a:pt x="90040" y="84454"/>
                  </a:moveTo>
                  <a:lnTo>
                    <a:pt x="89245" y="84454"/>
                  </a:lnTo>
                  <a:lnTo>
                    <a:pt x="89290" y="84600"/>
                  </a:lnTo>
                  <a:lnTo>
                    <a:pt x="89906" y="84581"/>
                  </a:lnTo>
                  <a:lnTo>
                    <a:pt x="90040" y="84454"/>
                  </a:lnTo>
                  <a:close/>
                </a:path>
                <a:path w="129540" h="116205">
                  <a:moveTo>
                    <a:pt x="31866" y="84317"/>
                  </a:moveTo>
                  <a:lnTo>
                    <a:pt x="31869" y="84454"/>
                  </a:lnTo>
                  <a:lnTo>
                    <a:pt x="31866" y="84317"/>
                  </a:lnTo>
                  <a:close/>
                </a:path>
                <a:path w="129540" h="116205">
                  <a:moveTo>
                    <a:pt x="32046" y="83947"/>
                  </a:moveTo>
                  <a:lnTo>
                    <a:pt x="31939" y="84454"/>
                  </a:lnTo>
                  <a:lnTo>
                    <a:pt x="32046" y="83947"/>
                  </a:lnTo>
                  <a:close/>
                </a:path>
                <a:path w="129540" h="116205">
                  <a:moveTo>
                    <a:pt x="97331" y="81406"/>
                  </a:moveTo>
                  <a:lnTo>
                    <a:pt x="91421" y="81406"/>
                  </a:lnTo>
                  <a:lnTo>
                    <a:pt x="91945" y="81533"/>
                  </a:lnTo>
                  <a:lnTo>
                    <a:pt x="91726" y="81914"/>
                  </a:lnTo>
                  <a:lnTo>
                    <a:pt x="90823" y="82196"/>
                  </a:lnTo>
                  <a:lnTo>
                    <a:pt x="90652" y="82423"/>
                  </a:lnTo>
                  <a:lnTo>
                    <a:pt x="90301" y="82423"/>
                  </a:lnTo>
                  <a:lnTo>
                    <a:pt x="89107" y="83820"/>
                  </a:lnTo>
                  <a:lnTo>
                    <a:pt x="88905" y="83947"/>
                  </a:lnTo>
                  <a:lnTo>
                    <a:pt x="88408" y="84327"/>
                  </a:lnTo>
                  <a:lnTo>
                    <a:pt x="90174" y="84327"/>
                  </a:lnTo>
                  <a:lnTo>
                    <a:pt x="90556" y="84454"/>
                  </a:lnTo>
                  <a:lnTo>
                    <a:pt x="89973" y="84200"/>
                  </a:lnTo>
                  <a:lnTo>
                    <a:pt x="89311" y="84200"/>
                  </a:lnTo>
                  <a:lnTo>
                    <a:pt x="89320" y="83947"/>
                  </a:lnTo>
                  <a:lnTo>
                    <a:pt x="89192" y="83947"/>
                  </a:lnTo>
                  <a:lnTo>
                    <a:pt x="89645" y="83573"/>
                  </a:lnTo>
                  <a:lnTo>
                    <a:pt x="89721" y="83400"/>
                  </a:lnTo>
                  <a:lnTo>
                    <a:pt x="90125" y="83184"/>
                  </a:lnTo>
                  <a:lnTo>
                    <a:pt x="91244" y="83184"/>
                  </a:lnTo>
                  <a:lnTo>
                    <a:pt x="91064" y="83057"/>
                  </a:lnTo>
                  <a:lnTo>
                    <a:pt x="91649" y="82930"/>
                  </a:lnTo>
                  <a:lnTo>
                    <a:pt x="92237" y="82930"/>
                  </a:lnTo>
                  <a:lnTo>
                    <a:pt x="92735" y="82550"/>
                  </a:lnTo>
                  <a:lnTo>
                    <a:pt x="93676" y="82550"/>
                  </a:lnTo>
                  <a:lnTo>
                    <a:pt x="93902" y="82423"/>
                  </a:lnTo>
                  <a:lnTo>
                    <a:pt x="93243" y="82296"/>
                  </a:lnTo>
                  <a:lnTo>
                    <a:pt x="93835" y="82041"/>
                  </a:lnTo>
                  <a:lnTo>
                    <a:pt x="94330" y="81914"/>
                  </a:lnTo>
                  <a:lnTo>
                    <a:pt x="95467" y="81914"/>
                  </a:lnTo>
                  <a:lnTo>
                    <a:pt x="95302" y="81787"/>
                  </a:lnTo>
                  <a:lnTo>
                    <a:pt x="95637" y="81660"/>
                  </a:lnTo>
                  <a:lnTo>
                    <a:pt x="96656" y="81660"/>
                  </a:lnTo>
                  <a:lnTo>
                    <a:pt x="97331" y="81406"/>
                  </a:lnTo>
                  <a:close/>
                </a:path>
                <a:path w="129540" h="116205">
                  <a:moveTo>
                    <a:pt x="33379" y="83947"/>
                  </a:moveTo>
                  <a:lnTo>
                    <a:pt x="32046" y="83947"/>
                  </a:lnTo>
                  <a:lnTo>
                    <a:pt x="32020" y="84351"/>
                  </a:lnTo>
                  <a:lnTo>
                    <a:pt x="32042" y="84074"/>
                  </a:lnTo>
                  <a:lnTo>
                    <a:pt x="33362" y="84074"/>
                  </a:lnTo>
                  <a:close/>
                </a:path>
                <a:path w="129540" h="116205">
                  <a:moveTo>
                    <a:pt x="31896" y="83725"/>
                  </a:moveTo>
                  <a:lnTo>
                    <a:pt x="31706" y="84013"/>
                  </a:lnTo>
                  <a:lnTo>
                    <a:pt x="31818" y="84225"/>
                  </a:lnTo>
                  <a:lnTo>
                    <a:pt x="31896" y="83725"/>
                  </a:lnTo>
                  <a:close/>
                </a:path>
                <a:path w="129540" h="116205">
                  <a:moveTo>
                    <a:pt x="89817" y="83565"/>
                  </a:moveTo>
                  <a:lnTo>
                    <a:pt x="89650" y="83693"/>
                  </a:lnTo>
                  <a:lnTo>
                    <a:pt x="89558" y="84102"/>
                  </a:lnTo>
                  <a:lnTo>
                    <a:pt x="89311" y="84200"/>
                  </a:lnTo>
                  <a:lnTo>
                    <a:pt x="89973" y="84200"/>
                  </a:lnTo>
                  <a:lnTo>
                    <a:pt x="89747" y="84102"/>
                  </a:lnTo>
                  <a:lnTo>
                    <a:pt x="90444" y="83693"/>
                  </a:lnTo>
                  <a:lnTo>
                    <a:pt x="89893" y="83693"/>
                  </a:lnTo>
                  <a:lnTo>
                    <a:pt x="89817" y="83565"/>
                  </a:lnTo>
                  <a:close/>
                </a:path>
                <a:path w="129540" h="116205">
                  <a:moveTo>
                    <a:pt x="33923" y="82930"/>
                  </a:moveTo>
                  <a:lnTo>
                    <a:pt x="31850" y="82930"/>
                  </a:lnTo>
                  <a:lnTo>
                    <a:pt x="32028" y="83693"/>
                  </a:lnTo>
                  <a:lnTo>
                    <a:pt x="31918" y="84102"/>
                  </a:lnTo>
                  <a:lnTo>
                    <a:pt x="32046" y="83947"/>
                  </a:lnTo>
                  <a:lnTo>
                    <a:pt x="33379" y="83947"/>
                  </a:lnTo>
                  <a:lnTo>
                    <a:pt x="33444" y="83438"/>
                  </a:lnTo>
                  <a:lnTo>
                    <a:pt x="33855" y="83438"/>
                  </a:lnTo>
                  <a:lnTo>
                    <a:pt x="33923" y="82930"/>
                  </a:lnTo>
                  <a:close/>
                </a:path>
                <a:path w="129540" h="116205">
                  <a:moveTo>
                    <a:pt x="92220" y="83438"/>
                  </a:moveTo>
                  <a:lnTo>
                    <a:pt x="90952" y="83438"/>
                  </a:lnTo>
                  <a:lnTo>
                    <a:pt x="90845" y="84013"/>
                  </a:lnTo>
                  <a:lnTo>
                    <a:pt x="91564" y="83820"/>
                  </a:lnTo>
                  <a:lnTo>
                    <a:pt x="91375" y="83820"/>
                  </a:lnTo>
                  <a:lnTo>
                    <a:pt x="92220" y="83438"/>
                  </a:lnTo>
                  <a:close/>
                </a:path>
                <a:path w="129540" h="116205">
                  <a:moveTo>
                    <a:pt x="31502" y="83565"/>
                  </a:moveTo>
                  <a:lnTo>
                    <a:pt x="31133" y="83565"/>
                  </a:lnTo>
                  <a:lnTo>
                    <a:pt x="31615" y="83947"/>
                  </a:lnTo>
                  <a:lnTo>
                    <a:pt x="31502" y="83565"/>
                  </a:lnTo>
                  <a:close/>
                </a:path>
                <a:path w="129540" h="116205">
                  <a:moveTo>
                    <a:pt x="89391" y="83057"/>
                  </a:moveTo>
                  <a:lnTo>
                    <a:pt x="89073" y="83400"/>
                  </a:lnTo>
                  <a:lnTo>
                    <a:pt x="88867" y="83565"/>
                  </a:lnTo>
                  <a:lnTo>
                    <a:pt x="88816" y="83947"/>
                  </a:lnTo>
                  <a:lnTo>
                    <a:pt x="89202" y="83565"/>
                  </a:lnTo>
                  <a:lnTo>
                    <a:pt x="89391" y="83057"/>
                  </a:lnTo>
                  <a:close/>
                </a:path>
                <a:path w="129540" h="116205">
                  <a:moveTo>
                    <a:pt x="33855" y="83438"/>
                  </a:moveTo>
                  <a:lnTo>
                    <a:pt x="33444" y="83438"/>
                  </a:lnTo>
                  <a:lnTo>
                    <a:pt x="33803" y="83820"/>
                  </a:lnTo>
                  <a:lnTo>
                    <a:pt x="33855" y="83438"/>
                  </a:lnTo>
                  <a:close/>
                </a:path>
                <a:path w="129540" h="116205">
                  <a:moveTo>
                    <a:pt x="94175" y="77088"/>
                  </a:moveTo>
                  <a:lnTo>
                    <a:pt x="89715" y="77088"/>
                  </a:lnTo>
                  <a:lnTo>
                    <a:pt x="86593" y="78485"/>
                  </a:lnTo>
                  <a:lnTo>
                    <a:pt x="83192" y="81152"/>
                  </a:lnTo>
                  <a:lnTo>
                    <a:pt x="80956" y="83820"/>
                  </a:lnTo>
                  <a:lnTo>
                    <a:pt x="87701" y="83820"/>
                  </a:lnTo>
                  <a:lnTo>
                    <a:pt x="87983" y="83693"/>
                  </a:lnTo>
                  <a:lnTo>
                    <a:pt x="88584" y="83693"/>
                  </a:lnTo>
                  <a:lnTo>
                    <a:pt x="88698" y="83565"/>
                  </a:lnTo>
                  <a:lnTo>
                    <a:pt x="88272" y="83565"/>
                  </a:lnTo>
                  <a:lnTo>
                    <a:pt x="88369" y="83311"/>
                  </a:lnTo>
                  <a:lnTo>
                    <a:pt x="88697" y="83057"/>
                  </a:lnTo>
                  <a:lnTo>
                    <a:pt x="89168" y="82803"/>
                  </a:lnTo>
                  <a:lnTo>
                    <a:pt x="89456" y="82803"/>
                  </a:lnTo>
                  <a:lnTo>
                    <a:pt x="89960" y="82296"/>
                  </a:lnTo>
                  <a:lnTo>
                    <a:pt x="90500" y="82041"/>
                  </a:lnTo>
                  <a:lnTo>
                    <a:pt x="90940" y="82041"/>
                  </a:lnTo>
                  <a:lnTo>
                    <a:pt x="91421" y="81406"/>
                  </a:lnTo>
                  <a:lnTo>
                    <a:pt x="97331" y="81406"/>
                  </a:lnTo>
                  <a:lnTo>
                    <a:pt x="97669" y="81279"/>
                  </a:lnTo>
                  <a:lnTo>
                    <a:pt x="98481" y="81279"/>
                  </a:lnTo>
                  <a:lnTo>
                    <a:pt x="98652" y="81152"/>
                  </a:lnTo>
                  <a:lnTo>
                    <a:pt x="86380" y="81152"/>
                  </a:lnTo>
                  <a:lnTo>
                    <a:pt x="86625" y="80899"/>
                  </a:lnTo>
                  <a:lnTo>
                    <a:pt x="86454" y="80899"/>
                  </a:lnTo>
                  <a:lnTo>
                    <a:pt x="86235" y="80772"/>
                  </a:lnTo>
                  <a:lnTo>
                    <a:pt x="87277" y="80390"/>
                  </a:lnTo>
                  <a:lnTo>
                    <a:pt x="88002" y="80009"/>
                  </a:lnTo>
                  <a:lnTo>
                    <a:pt x="87307" y="80009"/>
                  </a:lnTo>
                  <a:lnTo>
                    <a:pt x="87988" y="79501"/>
                  </a:lnTo>
                  <a:lnTo>
                    <a:pt x="88507" y="79501"/>
                  </a:lnTo>
                  <a:lnTo>
                    <a:pt x="88705" y="79375"/>
                  </a:lnTo>
                  <a:lnTo>
                    <a:pt x="104907" y="79375"/>
                  </a:lnTo>
                  <a:lnTo>
                    <a:pt x="105535" y="78739"/>
                  </a:lnTo>
                  <a:lnTo>
                    <a:pt x="107036" y="78739"/>
                  </a:lnTo>
                  <a:lnTo>
                    <a:pt x="100920" y="78612"/>
                  </a:lnTo>
                  <a:lnTo>
                    <a:pt x="101045" y="78104"/>
                  </a:lnTo>
                  <a:lnTo>
                    <a:pt x="101917" y="77850"/>
                  </a:lnTo>
                  <a:lnTo>
                    <a:pt x="102649" y="77850"/>
                  </a:lnTo>
                  <a:lnTo>
                    <a:pt x="103189" y="77597"/>
                  </a:lnTo>
                  <a:lnTo>
                    <a:pt x="103760" y="77397"/>
                  </a:lnTo>
                  <a:lnTo>
                    <a:pt x="93631" y="77343"/>
                  </a:lnTo>
                  <a:lnTo>
                    <a:pt x="94175" y="77088"/>
                  </a:lnTo>
                  <a:close/>
                </a:path>
                <a:path w="129540" h="116205">
                  <a:moveTo>
                    <a:pt x="89199" y="83573"/>
                  </a:moveTo>
                  <a:lnTo>
                    <a:pt x="89005" y="83820"/>
                  </a:lnTo>
                  <a:lnTo>
                    <a:pt x="89199" y="83573"/>
                  </a:lnTo>
                  <a:close/>
                </a:path>
                <a:path w="129540" h="116205">
                  <a:moveTo>
                    <a:pt x="91244" y="83184"/>
                  </a:moveTo>
                  <a:lnTo>
                    <a:pt x="90125" y="83184"/>
                  </a:lnTo>
                  <a:lnTo>
                    <a:pt x="90183" y="83497"/>
                  </a:lnTo>
                  <a:lnTo>
                    <a:pt x="89893" y="83693"/>
                  </a:lnTo>
                  <a:lnTo>
                    <a:pt x="90444" y="83693"/>
                  </a:lnTo>
                  <a:lnTo>
                    <a:pt x="90952" y="83438"/>
                  </a:lnTo>
                  <a:lnTo>
                    <a:pt x="92220" y="83438"/>
                  </a:lnTo>
                  <a:lnTo>
                    <a:pt x="91425" y="83311"/>
                  </a:lnTo>
                  <a:lnTo>
                    <a:pt x="91244" y="83184"/>
                  </a:lnTo>
                  <a:close/>
                </a:path>
                <a:path w="129540" h="116205">
                  <a:moveTo>
                    <a:pt x="88886" y="83327"/>
                  </a:moveTo>
                  <a:lnTo>
                    <a:pt x="88272" y="83565"/>
                  </a:lnTo>
                  <a:lnTo>
                    <a:pt x="88698" y="83565"/>
                  </a:lnTo>
                  <a:lnTo>
                    <a:pt x="88886" y="83327"/>
                  </a:lnTo>
                  <a:close/>
                </a:path>
                <a:path w="129540" h="116205">
                  <a:moveTo>
                    <a:pt x="34522" y="77597"/>
                  </a:moveTo>
                  <a:lnTo>
                    <a:pt x="33167" y="77597"/>
                  </a:lnTo>
                  <a:lnTo>
                    <a:pt x="33131" y="78612"/>
                  </a:lnTo>
                  <a:lnTo>
                    <a:pt x="32705" y="79628"/>
                  </a:lnTo>
                  <a:lnTo>
                    <a:pt x="33110" y="79628"/>
                  </a:lnTo>
                  <a:lnTo>
                    <a:pt x="32527" y="81279"/>
                  </a:lnTo>
                  <a:lnTo>
                    <a:pt x="31862" y="81279"/>
                  </a:lnTo>
                  <a:lnTo>
                    <a:pt x="31985" y="82196"/>
                  </a:lnTo>
                  <a:lnTo>
                    <a:pt x="32129" y="82296"/>
                  </a:lnTo>
                  <a:lnTo>
                    <a:pt x="32375" y="82803"/>
                  </a:lnTo>
                  <a:lnTo>
                    <a:pt x="31717" y="82803"/>
                  </a:lnTo>
                  <a:lnTo>
                    <a:pt x="31883" y="83497"/>
                  </a:lnTo>
                  <a:lnTo>
                    <a:pt x="31850" y="82930"/>
                  </a:lnTo>
                  <a:lnTo>
                    <a:pt x="33923" y="82930"/>
                  </a:lnTo>
                  <a:lnTo>
                    <a:pt x="34151" y="82169"/>
                  </a:lnTo>
                  <a:lnTo>
                    <a:pt x="34479" y="82169"/>
                  </a:lnTo>
                  <a:lnTo>
                    <a:pt x="34374" y="81660"/>
                  </a:lnTo>
                  <a:lnTo>
                    <a:pt x="34448" y="80390"/>
                  </a:lnTo>
                  <a:lnTo>
                    <a:pt x="34574" y="79501"/>
                  </a:lnTo>
                  <a:lnTo>
                    <a:pt x="34662" y="77977"/>
                  </a:lnTo>
                  <a:lnTo>
                    <a:pt x="34527" y="77977"/>
                  </a:lnTo>
                  <a:lnTo>
                    <a:pt x="34522" y="77597"/>
                  </a:lnTo>
                  <a:close/>
                </a:path>
                <a:path w="129540" h="116205">
                  <a:moveTo>
                    <a:pt x="88952" y="83311"/>
                  </a:moveTo>
                  <a:close/>
                </a:path>
                <a:path w="129540" h="116205">
                  <a:moveTo>
                    <a:pt x="89456" y="82803"/>
                  </a:moveTo>
                  <a:lnTo>
                    <a:pt x="89168" y="82803"/>
                  </a:lnTo>
                  <a:lnTo>
                    <a:pt x="88894" y="83311"/>
                  </a:lnTo>
                  <a:lnTo>
                    <a:pt x="89456" y="82803"/>
                  </a:lnTo>
                  <a:close/>
                </a:path>
                <a:path w="129540" h="116205">
                  <a:moveTo>
                    <a:pt x="92306" y="82930"/>
                  </a:moveTo>
                  <a:lnTo>
                    <a:pt x="91425" y="83311"/>
                  </a:lnTo>
                  <a:lnTo>
                    <a:pt x="92241" y="83311"/>
                  </a:lnTo>
                  <a:lnTo>
                    <a:pt x="92306" y="82930"/>
                  </a:lnTo>
                  <a:close/>
                </a:path>
                <a:path w="129540" h="116205">
                  <a:moveTo>
                    <a:pt x="34479" y="82169"/>
                  </a:moveTo>
                  <a:lnTo>
                    <a:pt x="34151" y="82169"/>
                  </a:lnTo>
                  <a:lnTo>
                    <a:pt x="34406" y="82269"/>
                  </a:lnTo>
                  <a:lnTo>
                    <a:pt x="34402" y="82423"/>
                  </a:lnTo>
                  <a:lnTo>
                    <a:pt x="34048" y="83057"/>
                  </a:lnTo>
                  <a:lnTo>
                    <a:pt x="34235" y="83184"/>
                  </a:lnTo>
                  <a:lnTo>
                    <a:pt x="34432" y="82676"/>
                  </a:lnTo>
                  <a:lnTo>
                    <a:pt x="34479" y="82169"/>
                  </a:lnTo>
                  <a:close/>
                </a:path>
                <a:path w="129540" h="116205">
                  <a:moveTo>
                    <a:pt x="31604" y="82550"/>
                  </a:moveTo>
                  <a:lnTo>
                    <a:pt x="31200" y="82550"/>
                  </a:lnTo>
                  <a:lnTo>
                    <a:pt x="31670" y="82930"/>
                  </a:lnTo>
                  <a:lnTo>
                    <a:pt x="31604" y="82550"/>
                  </a:lnTo>
                  <a:close/>
                </a:path>
                <a:path w="129540" h="116205">
                  <a:moveTo>
                    <a:pt x="93676" y="82550"/>
                  </a:moveTo>
                  <a:lnTo>
                    <a:pt x="92735" y="82550"/>
                  </a:lnTo>
                  <a:lnTo>
                    <a:pt x="92390" y="82814"/>
                  </a:lnTo>
                  <a:lnTo>
                    <a:pt x="92894" y="82930"/>
                  </a:lnTo>
                  <a:lnTo>
                    <a:pt x="93450" y="82676"/>
                  </a:lnTo>
                  <a:lnTo>
                    <a:pt x="93676" y="82550"/>
                  </a:lnTo>
                  <a:close/>
                </a:path>
                <a:path w="129540" h="116205">
                  <a:moveTo>
                    <a:pt x="92735" y="82550"/>
                  </a:moveTo>
                  <a:lnTo>
                    <a:pt x="92347" y="82803"/>
                  </a:lnTo>
                  <a:lnTo>
                    <a:pt x="92735" y="82550"/>
                  </a:lnTo>
                  <a:close/>
                </a:path>
                <a:path w="129540" h="116205">
                  <a:moveTo>
                    <a:pt x="31977" y="81914"/>
                  </a:moveTo>
                  <a:lnTo>
                    <a:pt x="31801" y="82169"/>
                  </a:lnTo>
                  <a:lnTo>
                    <a:pt x="31717" y="82803"/>
                  </a:lnTo>
                  <a:lnTo>
                    <a:pt x="31977" y="81914"/>
                  </a:lnTo>
                  <a:close/>
                </a:path>
                <a:path w="129540" h="116205">
                  <a:moveTo>
                    <a:pt x="90591" y="82269"/>
                  </a:moveTo>
                  <a:lnTo>
                    <a:pt x="90047" y="82550"/>
                  </a:lnTo>
                  <a:lnTo>
                    <a:pt x="90301" y="82423"/>
                  </a:lnTo>
                  <a:lnTo>
                    <a:pt x="90652" y="82423"/>
                  </a:lnTo>
                  <a:lnTo>
                    <a:pt x="90591" y="82269"/>
                  </a:lnTo>
                  <a:close/>
                </a:path>
                <a:path w="129540" h="116205">
                  <a:moveTo>
                    <a:pt x="90823" y="82196"/>
                  </a:moveTo>
                  <a:lnTo>
                    <a:pt x="90591" y="82269"/>
                  </a:lnTo>
                  <a:lnTo>
                    <a:pt x="90652" y="82423"/>
                  </a:lnTo>
                  <a:lnTo>
                    <a:pt x="90823" y="82196"/>
                  </a:lnTo>
                  <a:close/>
                </a:path>
                <a:path w="129540" h="116205">
                  <a:moveTo>
                    <a:pt x="95278" y="81914"/>
                  </a:moveTo>
                  <a:lnTo>
                    <a:pt x="94330" y="81914"/>
                  </a:lnTo>
                  <a:lnTo>
                    <a:pt x="94498" y="82041"/>
                  </a:lnTo>
                  <a:lnTo>
                    <a:pt x="94623" y="82196"/>
                  </a:lnTo>
                  <a:lnTo>
                    <a:pt x="94282" y="82423"/>
                  </a:lnTo>
                  <a:lnTo>
                    <a:pt x="95278" y="81914"/>
                  </a:lnTo>
                  <a:close/>
                </a:path>
                <a:path w="129540" h="116205">
                  <a:moveTo>
                    <a:pt x="95467" y="81914"/>
                  </a:moveTo>
                  <a:lnTo>
                    <a:pt x="95278" y="81914"/>
                  </a:lnTo>
                  <a:lnTo>
                    <a:pt x="95147" y="82296"/>
                  </a:lnTo>
                  <a:lnTo>
                    <a:pt x="95745" y="82041"/>
                  </a:lnTo>
                  <a:lnTo>
                    <a:pt x="95447" y="82041"/>
                  </a:lnTo>
                  <a:close/>
                </a:path>
                <a:path w="129540" h="116205">
                  <a:moveTo>
                    <a:pt x="90940" y="82041"/>
                  </a:moveTo>
                  <a:lnTo>
                    <a:pt x="90500" y="82041"/>
                  </a:lnTo>
                  <a:lnTo>
                    <a:pt x="90591" y="82269"/>
                  </a:lnTo>
                  <a:lnTo>
                    <a:pt x="90823" y="82196"/>
                  </a:lnTo>
                  <a:lnTo>
                    <a:pt x="90940" y="82041"/>
                  </a:lnTo>
                  <a:close/>
                </a:path>
                <a:path w="129540" h="116205">
                  <a:moveTo>
                    <a:pt x="96017" y="81787"/>
                  </a:moveTo>
                  <a:lnTo>
                    <a:pt x="95447" y="82041"/>
                  </a:lnTo>
                  <a:lnTo>
                    <a:pt x="95745" y="82041"/>
                  </a:lnTo>
                  <a:lnTo>
                    <a:pt x="96045" y="81914"/>
                  </a:lnTo>
                  <a:close/>
                </a:path>
                <a:path w="129540" h="116205">
                  <a:moveTo>
                    <a:pt x="96656" y="81660"/>
                  </a:moveTo>
                  <a:lnTo>
                    <a:pt x="95637" y="81660"/>
                  </a:lnTo>
                  <a:lnTo>
                    <a:pt x="96318" y="81787"/>
                  </a:lnTo>
                  <a:lnTo>
                    <a:pt x="96656" y="81660"/>
                  </a:lnTo>
                  <a:close/>
                </a:path>
                <a:path w="129540" h="116205">
                  <a:moveTo>
                    <a:pt x="87397" y="80518"/>
                  </a:moveTo>
                  <a:lnTo>
                    <a:pt x="86784" y="80772"/>
                  </a:lnTo>
                  <a:lnTo>
                    <a:pt x="86380" y="81152"/>
                  </a:lnTo>
                  <a:lnTo>
                    <a:pt x="98652" y="81152"/>
                  </a:lnTo>
                  <a:lnTo>
                    <a:pt x="99166" y="80772"/>
                  </a:lnTo>
                  <a:lnTo>
                    <a:pt x="87132" y="80772"/>
                  </a:lnTo>
                  <a:lnTo>
                    <a:pt x="87397" y="80518"/>
                  </a:lnTo>
                  <a:close/>
                </a:path>
                <a:path w="129540" h="116205">
                  <a:moveTo>
                    <a:pt x="86992" y="80518"/>
                  </a:moveTo>
                  <a:lnTo>
                    <a:pt x="86454" y="80899"/>
                  </a:lnTo>
                  <a:lnTo>
                    <a:pt x="86625" y="80899"/>
                  </a:lnTo>
                  <a:lnTo>
                    <a:pt x="86992" y="80518"/>
                  </a:lnTo>
                  <a:close/>
                </a:path>
                <a:path w="129540" h="116205">
                  <a:moveTo>
                    <a:pt x="104907" y="79375"/>
                  </a:moveTo>
                  <a:lnTo>
                    <a:pt x="88705" y="79375"/>
                  </a:lnTo>
                  <a:lnTo>
                    <a:pt x="88044" y="80009"/>
                  </a:lnTo>
                  <a:lnTo>
                    <a:pt x="87449" y="80645"/>
                  </a:lnTo>
                  <a:lnTo>
                    <a:pt x="87132" y="80772"/>
                  </a:lnTo>
                  <a:lnTo>
                    <a:pt x="99166" y="80772"/>
                  </a:lnTo>
                  <a:lnTo>
                    <a:pt x="99681" y="80390"/>
                  </a:lnTo>
                  <a:lnTo>
                    <a:pt x="101822" y="80390"/>
                  </a:lnTo>
                  <a:lnTo>
                    <a:pt x="102965" y="79882"/>
                  </a:lnTo>
                  <a:lnTo>
                    <a:pt x="102269" y="79882"/>
                  </a:lnTo>
                  <a:lnTo>
                    <a:pt x="104907" y="79375"/>
                  </a:lnTo>
                  <a:close/>
                </a:path>
                <a:path w="129540" h="116205">
                  <a:moveTo>
                    <a:pt x="101822" y="80390"/>
                  </a:moveTo>
                  <a:lnTo>
                    <a:pt x="99681" y="80390"/>
                  </a:lnTo>
                  <a:lnTo>
                    <a:pt x="101536" y="80518"/>
                  </a:lnTo>
                  <a:lnTo>
                    <a:pt x="101822" y="80390"/>
                  </a:lnTo>
                  <a:close/>
                </a:path>
                <a:path w="129540" h="116205">
                  <a:moveTo>
                    <a:pt x="88507" y="79501"/>
                  </a:moveTo>
                  <a:lnTo>
                    <a:pt x="87988" y="79501"/>
                  </a:lnTo>
                  <a:lnTo>
                    <a:pt x="87910" y="79882"/>
                  </a:lnTo>
                  <a:lnTo>
                    <a:pt x="88507" y="79501"/>
                  </a:lnTo>
                  <a:close/>
                </a:path>
                <a:path w="129540" h="116205">
                  <a:moveTo>
                    <a:pt x="30630" y="77741"/>
                  </a:moveTo>
                  <a:lnTo>
                    <a:pt x="30545" y="78104"/>
                  </a:lnTo>
                  <a:lnTo>
                    <a:pt x="30440" y="79248"/>
                  </a:lnTo>
                  <a:lnTo>
                    <a:pt x="30532" y="78358"/>
                  </a:lnTo>
                  <a:lnTo>
                    <a:pt x="30777" y="78358"/>
                  </a:lnTo>
                  <a:lnTo>
                    <a:pt x="30659" y="78104"/>
                  </a:lnTo>
                  <a:lnTo>
                    <a:pt x="30630" y="77741"/>
                  </a:lnTo>
                  <a:close/>
                </a:path>
                <a:path w="129540" h="116205">
                  <a:moveTo>
                    <a:pt x="32823" y="78151"/>
                  </a:moveTo>
                  <a:lnTo>
                    <a:pt x="32694" y="78739"/>
                  </a:lnTo>
                  <a:lnTo>
                    <a:pt x="32798" y="79248"/>
                  </a:lnTo>
                  <a:lnTo>
                    <a:pt x="32938" y="78612"/>
                  </a:lnTo>
                  <a:lnTo>
                    <a:pt x="32823" y="78151"/>
                  </a:lnTo>
                  <a:close/>
                </a:path>
                <a:path w="129540" h="116205">
                  <a:moveTo>
                    <a:pt x="107035" y="78819"/>
                  </a:moveTo>
                  <a:lnTo>
                    <a:pt x="107642" y="78866"/>
                  </a:lnTo>
                  <a:lnTo>
                    <a:pt x="107035" y="78819"/>
                  </a:lnTo>
                  <a:close/>
                </a:path>
                <a:path w="129540" h="116205">
                  <a:moveTo>
                    <a:pt x="107036" y="78739"/>
                  </a:moveTo>
                  <a:lnTo>
                    <a:pt x="106023" y="78739"/>
                  </a:lnTo>
                  <a:lnTo>
                    <a:pt x="107035" y="78819"/>
                  </a:lnTo>
                  <a:close/>
                </a:path>
                <a:path w="129540" h="116205">
                  <a:moveTo>
                    <a:pt x="33131" y="78612"/>
                  </a:moveTo>
                  <a:close/>
                </a:path>
                <a:path w="129540" h="116205">
                  <a:moveTo>
                    <a:pt x="107222" y="76580"/>
                  </a:moveTo>
                  <a:lnTo>
                    <a:pt x="106303" y="76834"/>
                  </a:lnTo>
                  <a:lnTo>
                    <a:pt x="106451" y="77088"/>
                  </a:lnTo>
                  <a:lnTo>
                    <a:pt x="105487" y="77215"/>
                  </a:lnTo>
                  <a:lnTo>
                    <a:pt x="105617" y="77470"/>
                  </a:lnTo>
                  <a:lnTo>
                    <a:pt x="104828" y="77597"/>
                  </a:lnTo>
                  <a:lnTo>
                    <a:pt x="104193" y="77597"/>
                  </a:lnTo>
                  <a:lnTo>
                    <a:pt x="100920" y="78612"/>
                  </a:lnTo>
                  <a:lnTo>
                    <a:pt x="107036" y="78612"/>
                  </a:lnTo>
                  <a:lnTo>
                    <a:pt x="107037" y="78358"/>
                  </a:lnTo>
                  <a:lnTo>
                    <a:pt x="107983" y="78231"/>
                  </a:lnTo>
                  <a:lnTo>
                    <a:pt x="108643" y="77850"/>
                  </a:lnTo>
                  <a:lnTo>
                    <a:pt x="109520" y="77850"/>
                  </a:lnTo>
                  <a:lnTo>
                    <a:pt x="110298" y="77597"/>
                  </a:lnTo>
                  <a:lnTo>
                    <a:pt x="110529" y="77215"/>
                  </a:lnTo>
                  <a:lnTo>
                    <a:pt x="110729" y="76961"/>
                  </a:lnTo>
                  <a:lnTo>
                    <a:pt x="107546" y="76961"/>
                  </a:lnTo>
                  <a:lnTo>
                    <a:pt x="107847" y="76834"/>
                  </a:lnTo>
                  <a:lnTo>
                    <a:pt x="107297" y="76834"/>
                  </a:lnTo>
                  <a:lnTo>
                    <a:pt x="107222" y="76580"/>
                  </a:lnTo>
                  <a:close/>
                </a:path>
                <a:path w="129540" h="116205">
                  <a:moveTo>
                    <a:pt x="34269" y="73025"/>
                  </a:moveTo>
                  <a:lnTo>
                    <a:pt x="33020" y="73025"/>
                  </a:lnTo>
                  <a:lnTo>
                    <a:pt x="33320" y="73659"/>
                  </a:lnTo>
                  <a:lnTo>
                    <a:pt x="33415" y="74709"/>
                  </a:lnTo>
                  <a:lnTo>
                    <a:pt x="33290" y="75691"/>
                  </a:lnTo>
                  <a:lnTo>
                    <a:pt x="32893" y="75945"/>
                  </a:lnTo>
                  <a:lnTo>
                    <a:pt x="32820" y="77215"/>
                  </a:lnTo>
                  <a:lnTo>
                    <a:pt x="32693" y="78358"/>
                  </a:lnTo>
                  <a:lnTo>
                    <a:pt x="32799" y="78104"/>
                  </a:lnTo>
                  <a:lnTo>
                    <a:pt x="33167" y="77597"/>
                  </a:lnTo>
                  <a:lnTo>
                    <a:pt x="34522" y="77597"/>
                  </a:lnTo>
                  <a:lnTo>
                    <a:pt x="34562" y="76326"/>
                  </a:lnTo>
                  <a:lnTo>
                    <a:pt x="33490" y="76326"/>
                  </a:lnTo>
                  <a:lnTo>
                    <a:pt x="34269" y="73025"/>
                  </a:lnTo>
                  <a:close/>
                </a:path>
                <a:path w="129540" h="116205">
                  <a:moveTo>
                    <a:pt x="32851" y="78104"/>
                  </a:moveTo>
                  <a:close/>
                </a:path>
                <a:path w="129540" h="116205">
                  <a:moveTo>
                    <a:pt x="32458" y="77470"/>
                  </a:moveTo>
                  <a:lnTo>
                    <a:pt x="32222" y="77470"/>
                  </a:lnTo>
                  <a:lnTo>
                    <a:pt x="32314" y="78104"/>
                  </a:lnTo>
                  <a:lnTo>
                    <a:pt x="32458" y="77470"/>
                  </a:lnTo>
                  <a:close/>
                </a:path>
                <a:path w="129540" h="116205">
                  <a:moveTo>
                    <a:pt x="102649" y="77850"/>
                  </a:moveTo>
                  <a:lnTo>
                    <a:pt x="101917" y="77850"/>
                  </a:lnTo>
                  <a:lnTo>
                    <a:pt x="101733" y="78104"/>
                  </a:lnTo>
                  <a:lnTo>
                    <a:pt x="102110" y="78104"/>
                  </a:lnTo>
                  <a:lnTo>
                    <a:pt x="102649" y="77850"/>
                  </a:lnTo>
                  <a:close/>
                </a:path>
                <a:path w="129540" h="116205">
                  <a:moveTo>
                    <a:pt x="109520" y="77850"/>
                  </a:moveTo>
                  <a:lnTo>
                    <a:pt x="108643" y="77850"/>
                  </a:lnTo>
                  <a:lnTo>
                    <a:pt x="108742" y="78104"/>
                  </a:lnTo>
                  <a:lnTo>
                    <a:pt x="109520" y="77850"/>
                  </a:lnTo>
                  <a:close/>
                </a:path>
                <a:path w="129540" h="116205">
                  <a:moveTo>
                    <a:pt x="30794" y="76609"/>
                  </a:moveTo>
                  <a:lnTo>
                    <a:pt x="30419" y="77977"/>
                  </a:lnTo>
                  <a:lnTo>
                    <a:pt x="30759" y="77597"/>
                  </a:lnTo>
                  <a:lnTo>
                    <a:pt x="30794" y="76609"/>
                  </a:lnTo>
                  <a:close/>
                </a:path>
                <a:path w="129540" h="116205">
                  <a:moveTo>
                    <a:pt x="32669" y="75819"/>
                  </a:moveTo>
                  <a:lnTo>
                    <a:pt x="32039" y="75819"/>
                  </a:lnTo>
                  <a:lnTo>
                    <a:pt x="32059" y="77470"/>
                  </a:lnTo>
                  <a:lnTo>
                    <a:pt x="31841" y="77977"/>
                  </a:lnTo>
                  <a:lnTo>
                    <a:pt x="32226" y="77977"/>
                  </a:lnTo>
                  <a:lnTo>
                    <a:pt x="32222" y="77470"/>
                  </a:lnTo>
                  <a:lnTo>
                    <a:pt x="32458" y="77470"/>
                  </a:lnTo>
                  <a:lnTo>
                    <a:pt x="32545" y="77088"/>
                  </a:lnTo>
                  <a:lnTo>
                    <a:pt x="32772" y="76961"/>
                  </a:lnTo>
                  <a:lnTo>
                    <a:pt x="32783" y="76580"/>
                  </a:lnTo>
                  <a:lnTo>
                    <a:pt x="32560" y="76580"/>
                  </a:lnTo>
                  <a:lnTo>
                    <a:pt x="32515" y="75945"/>
                  </a:lnTo>
                  <a:lnTo>
                    <a:pt x="32669" y="75819"/>
                  </a:lnTo>
                  <a:close/>
                </a:path>
                <a:path w="129540" h="116205">
                  <a:moveTo>
                    <a:pt x="34798" y="76112"/>
                  </a:moveTo>
                  <a:lnTo>
                    <a:pt x="34786" y="76453"/>
                  </a:lnTo>
                  <a:lnTo>
                    <a:pt x="34527" y="77977"/>
                  </a:lnTo>
                  <a:lnTo>
                    <a:pt x="34662" y="77977"/>
                  </a:lnTo>
                  <a:lnTo>
                    <a:pt x="34905" y="76560"/>
                  </a:lnTo>
                  <a:lnTo>
                    <a:pt x="34798" y="76112"/>
                  </a:lnTo>
                  <a:close/>
                </a:path>
                <a:path w="129540" h="116205">
                  <a:moveTo>
                    <a:pt x="31742" y="76453"/>
                  </a:moveTo>
                  <a:lnTo>
                    <a:pt x="30969" y="76453"/>
                  </a:lnTo>
                  <a:lnTo>
                    <a:pt x="30976" y="77343"/>
                  </a:lnTo>
                  <a:lnTo>
                    <a:pt x="31102" y="77850"/>
                  </a:lnTo>
                  <a:lnTo>
                    <a:pt x="31833" y="77850"/>
                  </a:lnTo>
                  <a:lnTo>
                    <a:pt x="31742" y="76453"/>
                  </a:lnTo>
                  <a:close/>
                </a:path>
                <a:path w="129540" h="116205">
                  <a:moveTo>
                    <a:pt x="30645" y="77724"/>
                  </a:moveTo>
                  <a:close/>
                </a:path>
                <a:path w="129540" h="116205">
                  <a:moveTo>
                    <a:pt x="104359" y="77088"/>
                  </a:moveTo>
                  <a:lnTo>
                    <a:pt x="103951" y="77298"/>
                  </a:lnTo>
                  <a:lnTo>
                    <a:pt x="103371" y="77597"/>
                  </a:lnTo>
                  <a:lnTo>
                    <a:pt x="104828" y="77597"/>
                  </a:lnTo>
                  <a:lnTo>
                    <a:pt x="104678" y="77525"/>
                  </a:lnTo>
                  <a:lnTo>
                    <a:pt x="104804" y="77215"/>
                  </a:lnTo>
                  <a:lnTo>
                    <a:pt x="104359" y="77088"/>
                  </a:lnTo>
                  <a:close/>
                </a:path>
                <a:path w="129540" h="116205">
                  <a:moveTo>
                    <a:pt x="103951" y="77298"/>
                  </a:moveTo>
                  <a:lnTo>
                    <a:pt x="103760" y="77397"/>
                  </a:lnTo>
                  <a:lnTo>
                    <a:pt x="103915" y="77343"/>
                  </a:lnTo>
                  <a:close/>
                </a:path>
                <a:path w="129540" h="116205">
                  <a:moveTo>
                    <a:pt x="94885" y="76740"/>
                  </a:moveTo>
                  <a:lnTo>
                    <a:pt x="94525" y="76845"/>
                  </a:lnTo>
                  <a:lnTo>
                    <a:pt x="94126" y="77343"/>
                  </a:lnTo>
                  <a:lnTo>
                    <a:pt x="103865" y="77343"/>
                  </a:lnTo>
                  <a:lnTo>
                    <a:pt x="104229" y="76961"/>
                  </a:lnTo>
                  <a:lnTo>
                    <a:pt x="104810" y="76834"/>
                  </a:lnTo>
                  <a:lnTo>
                    <a:pt x="95796" y="76834"/>
                  </a:lnTo>
                  <a:lnTo>
                    <a:pt x="94885" y="76740"/>
                  </a:lnTo>
                  <a:close/>
                </a:path>
                <a:path w="129540" h="116205">
                  <a:moveTo>
                    <a:pt x="89668" y="76845"/>
                  </a:moveTo>
                  <a:lnTo>
                    <a:pt x="89061" y="77215"/>
                  </a:lnTo>
                  <a:lnTo>
                    <a:pt x="89715" y="77088"/>
                  </a:lnTo>
                  <a:lnTo>
                    <a:pt x="93689" y="77088"/>
                  </a:lnTo>
                  <a:lnTo>
                    <a:pt x="94125" y="76961"/>
                  </a:lnTo>
                  <a:lnTo>
                    <a:pt x="89865" y="76961"/>
                  </a:lnTo>
                  <a:lnTo>
                    <a:pt x="89668" y="76845"/>
                  </a:lnTo>
                  <a:close/>
                </a:path>
                <a:path w="129540" h="116205">
                  <a:moveTo>
                    <a:pt x="90256" y="76834"/>
                  </a:moveTo>
                  <a:lnTo>
                    <a:pt x="89961" y="76961"/>
                  </a:lnTo>
                  <a:lnTo>
                    <a:pt x="90293" y="76961"/>
                  </a:lnTo>
                  <a:close/>
                </a:path>
                <a:path w="129540" h="116205">
                  <a:moveTo>
                    <a:pt x="91809" y="76200"/>
                  </a:moveTo>
                  <a:lnTo>
                    <a:pt x="91030" y="76212"/>
                  </a:lnTo>
                  <a:lnTo>
                    <a:pt x="90293" y="76961"/>
                  </a:lnTo>
                  <a:lnTo>
                    <a:pt x="94125" y="76961"/>
                  </a:lnTo>
                  <a:lnTo>
                    <a:pt x="94457" y="76865"/>
                  </a:lnTo>
                  <a:lnTo>
                    <a:pt x="94566" y="76707"/>
                  </a:lnTo>
                  <a:lnTo>
                    <a:pt x="94998" y="76707"/>
                  </a:lnTo>
                  <a:lnTo>
                    <a:pt x="95964" y="76326"/>
                  </a:lnTo>
                  <a:lnTo>
                    <a:pt x="92456" y="76326"/>
                  </a:lnTo>
                  <a:lnTo>
                    <a:pt x="91809" y="76200"/>
                  </a:lnTo>
                  <a:close/>
                </a:path>
                <a:path w="129540" h="116205">
                  <a:moveTo>
                    <a:pt x="108731" y="76461"/>
                  </a:moveTo>
                  <a:lnTo>
                    <a:pt x="107546" y="76961"/>
                  </a:lnTo>
                  <a:lnTo>
                    <a:pt x="108671" y="76580"/>
                  </a:lnTo>
                  <a:close/>
                </a:path>
                <a:path w="129540" h="116205">
                  <a:moveTo>
                    <a:pt x="108732" y="76560"/>
                  </a:moveTo>
                  <a:lnTo>
                    <a:pt x="107546" y="76961"/>
                  </a:lnTo>
                  <a:lnTo>
                    <a:pt x="110729" y="76961"/>
                  </a:lnTo>
                  <a:lnTo>
                    <a:pt x="108688" y="76834"/>
                  </a:lnTo>
                  <a:lnTo>
                    <a:pt x="108732" y="76560"/>
                  </a:lnTo>
                  <a:close/>
                </a:path>
                <a:path w="129540" h="116205">
                  <a:moveTo>
                    <a:pt x="94566" y="76707"/>
                  </a:moveTo>
                  <a:lnTo>
                    <a:pt x="94457" y="76865"/>
                  </a:lnTo>
                  <a:lnTo>
                    <a:pt x="94885" y="76740"/>
                  </a:lnTo>
                  <a:lnTo>
                    <a:pt x="94566" y="76707"/>
                  </a:lnTo>
                  <a:close/>
                </a:path>
                <a:path w="129540" h="116205">
                  <a:moveTo>
                    <a:pt x="106462" y="76073"/>
                  </a:moveTo>
                  <a:lnTo>
                    <a:pt x="96769" y="76073"/>
                  </a:lnTo>
                  <a:lnTo>
                    <a:pt x="96964" y="76342"/>
                  </a:lnTo>
                  <a:lnTo>
                    <a:pt x="95796" y="76834"/>
                  </a:lnTo>
                  <a:lnTo>
                    <a:pt x="104810" y="76834"/>
                  </a:lnTo>
                  <a:lnTo>
                    <a:pt x="105391" y="76707"/>
                  </a:lnTo>
                  <a:lnTo>
                    <a:pt x="105649" y="76453"/>
                  </a:lnTo>
                  <a:lnTo>
                    <a:pt x="106273" y="76453"/>
                  </a:lnTo>
                  <a:lnTo>
                    <a:pt x="106462" y="76073"/>
                  </a:lnTo>
                  <a:close/>
                </a:path>
                <a:path w="129540" h="116205">
                  <a:moveTo>
                    <a:pt x="108412" y="76037"/>
                  </a:moveTo>
                  <a:lnTo>
                    <a:pt x="107847" y="76193"/>
                  </a:lnTo>
                  <a:lnTo>
                    <a:pt x="107961" y="76326"/>
                  </a:lnTo>
                  <a:lnTo>
                    <a:pt x="108005" y="76499"/>
                  </a:lnTo>
                  <a:lnTo>
                    <a:pt x="107297" y="76834"/>
                  </a:lnTo>
                  <a:lnTo>
                    <a:pt x="107847" y="76834"/>
                  </a:lnTo>
                  <a:lnTo>
                    <a:pt x="108642" y="76499"/>
                  </a:lnTo>
                  <a:lnTo>
                    <a:pt x="108955" y="76193"/>
                  </a:lnTo>
                  <a:lnTo>
                    <a:pt x="108412" y="76037"/>
                  </a:lnTo>
                  <a:close/>
                </a:path>
                <a:path w="129540" h="116205">
                  <a:moveTo>
                    <a:pt x="110243" y="75505"/>
                  </a:moveTo>
                  <a:lnTo>
                    <a:pt x="109780" y="75564"/>
                  </a:lnTo>
                  <a:lnTo>
                    <a:pt x="109074" y="76073"/>
                  </a:lnTo>
                  <a:lnTo>
                    <a:pt x="109420" y="76326"/>
                  </a:lnTo>
                  <a:lnTo>
                    <a:pt x="108912" y="76499"/>
                  </a:lnTo>
                  <a:lnTo>
                    <a:pt x="109206" y="76560"/>
                  </a:lnTo>
                  <a:lnTo>
                    <a:pt x="108688" y="76834"/>
                  </a:lnTo>
                  <a:lnTo>
                    <a:pt x="110829" y="76834"/>
                  </a:lnTo>
                  <a:lnTo>
                    <a:pt x="112869" y="76193"/>
                  </a:lnTo>
                  <a:lnTo>
                    <a:pt x="113316" y="75819"/>
                  </a:lnTo>
                  <a:lnTo>
                    <a:pt x="110086" y="75819"/>
                  </a:lnTo>
                  <a:lnTo>
                    <a:pt x="110243" y="75505"/>
                  </a:lnTo>
                  <a:close/>
                </a:path>
                <a:path w="129540" h="116205">
                  <a:moveTo>
                    <a:pt x="91027" y="76212"/>
                  </a:moveTo>
                  <a:lnTo>
                    <a:pt x="90055" y="76609"/>
                  </a:lnTo>
                  <a:lnTo>
                    <a:pt x="89787" y="76773"/>
                  </a:lnTo>
                  <a:lnTo>
                    <a:pt x="91027" y="76212"/>
                  </a:lnTo>
                  <a:close/>
                </a:path>
                <a:path w="129540" h="116205">
                  <a:moveTo>
                    <a:pt x="94998" y="76707"/>
                  </a:moveTo>
                  <a:lnTo>
                    <a:pt x="94566" y="76707"/>
                  </a:lnTo>
                  <a:lnTo>
                    <a:pt x="94885" y="76740"/>
                  </a:lnTo>
                  <a:close/>
                </a:path>
                <a:path w="129540" h="116205">
                  <a:moveTo>
                    <a:pt x="31689" y="76073"/>
                  </a:moveTo>
                  <a:lnTo>
                    <a:pt x="31102" y="76073"/>
                  </a:lnTo>
                  <a:lnTo>
                    <a:pt x="31057" y="76342"/>
                  </a:lnTo>
                  <a:lnTo>
                    <a:pt x="30755" y="76453"/>
                  </a:lnTo>
                  <a:lnTo>
                    <a:pt x="30794" y="76609"/>
                  </a:lnTo>
                  <a:lnTo>
                    <a:pt x="30969" y="76453"/>
                  </a:lnTo>
                  <a:lnTo>
                    <a:pt x="31742" y="76453"/>
                  </a:lnTo>
                  <a:lnTo>
                    <a:pt x="31689" y="76073"/>
                  </a:lnTo>
                  <a:close/>
                </a:path>
                <a:path w="129540" h="116205">
                  <a:moveTo>
                    <a:pt x="32786" y="76453"/>
                  </a:moveTo>
                  <a:lnTo>
                    <a:pt x="32560" y="76580"/>
                  </a:lnTo>
                  <a:lnTo>
                    <a:pt x="32783" y="76580"/>
                  </a:lnTo>
                  <a:close/>
                </a:path>
                <a:path w="129540" h="116205">
                  <a:moveTo>
                    <a:pt x="108747" y="76464"/>
                  </a:moveTo>
                  <a:lnTo>
                    <a:pt x="108912" y="76499"/>
                  </a:lnTo>
                  <a:lnTo>
                    <a:pt x="108747" y="76464"/>
                  </a:lnTo>
                  <a:close/>
                </a:path>
                <a:path w="129540" h="116205">
                  <a:moveTo>
                    <a:pt x="109046" y="76453"/>
                  </a:moveTo>
                  <a:lnTo>
                    <a:pt x="108747" y="76464"/>
                  </a:lnTo>
                  <a:lnTo>
                    <a:pt x="108912" y="76499"/>
                  </a:lnTo>
                  <a:lnTo>
                    <a:pt x="109046" y="76453"/>
                  </a:lnTo>
                  <a:close/>
                </a:path>
                <a:path w="129540" h="116205">
                  <a:moveTo>
                    <a:pt x="108955" y="76193"/>
                  </a:moveTo>
                  <a:lnTo>
                    <a:pt x="108822" y="76326"/>
                  </a:lnTo>
                  <a:lnTo>
                    <a:pt x="108731" y="76461"/>
                  </a:lnTo>
                  <a:lnTo>
                    <a:pt x="109046" y="76453"/>
                  </a:lnTo>
                  <a:lnTo>
                    <a:pt x="109420" y="76326"/>
                  </a:lnTo>
                  <a:lnTo>
                    <a:pt x="108955" y="76193"/>
                  </a:lnTo>
                  <a:close/>
                </a:path>
                <a:path w="129540" h="116205">
                  <a:moveTo>
                    <a:pt x="34696" y="76342"/>
                  </a:moveTo>
                  <a:close/>
                </a:path>
                <a:path w="129540" h="116205">
                  <a:moveTo>
                    <a:pt x="95642" y="75056"/>
                  </a:moveTo>
                  <a:lnTo>
                    <a:pt x="94912" y="75330"/>
                  </a:lnTo>
                  <a:lnTo>
                    <a:pt x="95224" y="75437"/>
                  </a:lnTo>
                  <a:lnTo>
                    <a:pt x="93923" y="75691"/>
                  </a:lnTo>
                  <a:lnTo>
                    <a:pt x="97187" y="75691"/>
                  </a:lnTo>
                  <a:lnTo>
                    <a:pt x="97138" y="75838"/>
                  </a:lnTo>
                  <a:lnTo>
                    <a:pt x="96883" y="75946"/>
                  </a:lnTo>
                  <a:lnTo>
                    <a:pt x="106525" y="75946"/>
                  </a:lnTo>
                  <a:lnTo>
                    <a:pt x="107072" y="76453"/>
                  </a:lnTo>
                  <a:lnTo>
                    <a:pt x="107522" y="75819"/>
                  </a:lnTo>
                  <a:lnTo>
                    <a:pt x="100367" y="75819"/>
                  </a:lnTo>
                  <a:lnTo>
                    <a:pt x="98109" y="75564"/>
                  </a:lnTo>
                  <a:lnTo>
                    <a:pt x="99335" y="75183"/>
                  </a:lnTo>
                  <a:lnTo>
                    <a:pt x="95952" y="75183"/>
                  </a:lnTo>
                  <a:lnTo>
                    <a:pt x="95642" y="75056"/>
                  </a:lnTo>
                  <a:close/>
                </a:path>
                <a:path w="129540" h="116205">
                  <a:moveTo>
                    <a:pt x="34711" y="76200"/>
                  </a:moveTo>
                  <a:lnTo>
                    <a:pt x="34579" y="76200"/>
                  </a:lnTo>
                  <a:lnTo>
                    <a:pt x="34696" y="76342"/>
                  </a:lnTo>
                  <a:lnTo>
                    <a:pt x="34711" y="76200"/>
                  </a:lnTo>
                  <a:close/>
                </a:path>
                <a:path w="129540" h="116205">
                  <a:moveTo>
                    <a:pt x="32442" y="74929"/>
                  </a:moveTo>
                  <a:lnTo>
                    <a:pt x="31246" y="74929"/>
                  </a:lnTo>
                  <a:lnTo>
                    <a:pt x="30717" y="75838"/>
                  </a:lnTo>
                  <a:lnTo>
                    <a:pt x="30590" y="76234"/>
                  </a:lnTo>
                  <a:lnTo>
                    <a:pt x="30814" y="76326"/>
                  </a:lnTo>
                  <a:lnTo>
                    <a:pt x="30876" y="76073"/>
                  </a:lnTo>
                  <a:lnTo>
                    <a:pt x="31689" y="76073"/>
                  </a:lnTo>
                  <a:lnTo>
                    <a:pt x="31644" y="75819"/>
                  </a:lnTo>
                  <a:lnTo>
                    <a:pt x="32703" y="75819"/>
                  </a:lnTo>
                  <a:lnTo>
                    <a:pt x="32726" y="75183"/>
                  </a:lnTo>
                  <a:lnTo>
                    <a:pt x="32376" y="75183"/>
                  </a:lnTo>
                  <a:lnTo>
                    <a:pt x="32442" y="74929"/>
                  </a:lnTo>
                  <a:close/>
                </a:path>
                <a:path w="129540" h="116205">
                  <a:moveTo>
                    <a:pt x="34808" y="75819"/>
                  </a:moveTo>
                  <a:lnTo>
                    <a:pt x="33490" y="76326"/>
                  </a:lnTo>
                  <a:lnTo>
                    <a:pt x="34562" y="76326"/>
                  </a:lnTo>
                  <a:lnTo>
                    <a:pt x="34711" y="76200"/>
                  </a:lnTo>
                  <a:lnTo>
                    <a:pt x="34804" y="75946"/>
                  </a:lnTo>
                  <a:close/>
                </a:path>
                <a:path w="129540" h="116205">
                  <a:moveTo>
                    <a:pt x="92825" y="75691"/>
                  </a:moveTo>
                  <a:lnTo>
                    <a:pt x="92456" y="76326"/>
                  </a:lnTo>
                  <a:lnTo>
                    <a:pt x="95872" y="76326"/>
                  </a:lnTo>
                  <a:lnTo>
                    <a:pt x="96121" y="76200"/>
                  </a:lnTo>
                  <a:lnTo>
                    <a:pt x="92693" y="76200"/>
                  </a:lnTo>
                  <a:lnTo>
                    <a:pt x="92825" y="75691"/>
                  </a:lnTo>
                  <a:close/>
                </a:path>
                <a:path w="129540" h="116205">
                  <a:moveTo>
                    <a:pt x="96284" y="76116"/>
                  </a:moveTo>
                  <a:lnTo>
                    <a:pt x="95872" y="76326"/>
                  </a:lnTo>
                  <a:lnTo>
                    <a:pt x="96199" y="76234"/>
                  </a:lnTo>
                  <a:close/>
                </a:path>
                <a:path w="129540" h="116205">
                  <a:moveTo>
                    <a:pt x="96199" y="76234"/>
                  </a:moveTo>
                  <a:lnTo>
                    <a:pt x="95872" y="76326"/>
                  </a:lnTo>
                  <a:lnTo>
                    <a:pt x="96199" y="76234"/>
                  </a:lnTo>
                  <a:close/>
                </a:path>
                <a:path w="129540" h="116205">
                  <a:moveTo>
                    <a:pt x="96866" y="75819"/>
                  </a:moveTo>
                  <a:lnTo>
                    <a:pt x="96292" y="76112"/>
                  </a:lnTo>
                  <a:lnTo>
                    <a:pt x="96769" y="76073"/>
                  </a:lnTo>
                  <a:lnTo>
                    <a:pt x="106462" y="76073"/>
                  </a:lnTo>
                  <a:lnTo>
                    <a:pt x="96883" y="75946"/>
                  </a:lnTo>
                  <a:close/>
                </a:path>
                <a:path w="129540" h="116205">
                  <a:moveTo>
                    <a:pt x="91163" y="76073"/>
                  </a:moveTo>
                  <a:lnTo>
                    <a:pt x="91027" y="76212"/>
                  </a:lnTo>
                  <a:lnTo>
                    <a:pt x="91809" y="76200"/>
                  </a:lnTo>
                  <a:lnTo>
                    <a:pt x="91163" y="76073"/>
                  </a:lnTo>
                  <a:close/>
                </a:path>
                <a:path w="129540" h="116205">
                  <a:moveTo>
                    <a:pt x="94356" y="75183"/>
                  </a:moveTo>
                  <a:lnTo>
                    <a:pt x="92693" y="76200"/>
                  </a:lnTo>
                  <a:lnTo>
                    <a:pt x="96134" y="76193"/>
                  </a:lnTo>
                  <a:lnTo>
                    <a:pt x="96284" y="76116"/>
                  </a:lnTo>
                  <a:lnTo>
                    <a:pt x="95910" y="76073"/>
                  </a:lnTo>
                  <a:lnTo>
                    <a:pt x="96166" y="75945"/>
                  </a:lnTo>
                  <a:lnTo>
                    <a:pt x="97187" y="75691"/>
                  </a:lnTo>
                  <a:lnTo>
                    <a:pt x="93923" y="75691"/>
                  </a:lnTo>
                  <a:lnTo>
                    <a:pt x="94356" y="75183"/>
                  </a:lnTo>
                  <a:close/>
                </a:path>
                <a:path w="129540" h="116205">
                  <a:moveTo>
                    <a:pt x="108063" y="75854"/>
                  </a:moveTo>
                  <a:lnTo>
                    <a:pt x="107883" y="75945"/>
                  </a:lnTo>
                  <a:lnTo>
                    <a:pt x="107649" y="76200"/>
                  </a:lnTo>
                  <a:lnTo>
                    <a:pt x="108385" y="76029"/>
                  </a:lnTo>
                  <a:lnTo>
                    <a:pt x="108095" y="75945"/>
                  </a:lnTo>
                  <a:lnTo>
                    <a:pt x="108253" y="75879"/>
                  </a:lnTo>
                  <a:lnTo>
                    <a:pt x="108063" y="75854"/>
                  </a:lnTo>
                  <a:close/>
                </a:path>
                <a:path w="129540" h="116205">
                  <a:moveTo>
                    <a:pt x="116061" y="74675"/>
                  </a:moveTo>
                  <a:lnTo>
                    <a:pt x="115120" y="75330"/>
                  </a:lnTo>
                  <a:lnTo>
                    <a:pt x="114621" y="75564"/>
                  </a:lnTo>
                  <a:lnTo>
                    <a:pt x="114242" y="75676"/>
                  </a:lnTo>
                  <a:lnTo>
                    <a:pt x="114237" y="75879"/>
                  </a:lnTo>
                  <a:lnTo>
                    <a:pt x="113994" y="76200"/>
                  </a:lnTo>
                  <a:lnTo>
                    <a:pt x="114457" y="75945"/>
                  </a:lnTo>
                  <a:lnTo>
                    <a:pt x="115072" y="75691"/>
                  </a:lnTo>
                  <a:lnTo>
                    <a:pt x="114978" y="75437"/>
                  </a:lnTo>
                  <a:lnTo>
                    <a:pt x="115686" y="74990"/>
                  </a:lnTo>
                  <a:lnTo>
                    <a:pt x="116074" y="74802"/>
                  </a:lnTo>
                  <a:close/>
                </a:path>
                <a:path w="129540" h="116205">
                  <a:moveTo>
                    <a:pt x="34804" y="75946"/>
                  </a:moveTo>
                  <a:lnTo>
                    <a:pt x="34798" y="76112"/>
                  </a:lnTo>
                  <a:lnTo>
                    <a:pt x="34804" y="75946"/>
                  </a:lnTo>
                  <a:close/>
                </a:path>
                <a:path w="129540" h="116205">
                  <a:moveTo>
                    <a:pt x="32702" y="75838"/>
                  </a:moveTo>
                  <a:lnTo>
                    <a:pt x="32693" y="76073"/>
                  </a:lnTo>
                  <a:lnTo>
                    <a:pt x="32702" y="75838"/>
                  </a:lnTo>
                  <a:close/>
                </a:path>
                <a:path w="129540" h="116205">
                  <a:moveTo>
                    <a:pt x="108930" y="75598"/>
                  </a:moveTo>
                  <a:lnTo>
                    <a:pt x="108253" y="75879"/>
                  </a:lnTo>
                  <a:lnTo>
                    <a:pt x="108743" y="75945"/>
                  </a:lnTo>
                  <a:lnTo>
                    <a:pt x="109202" y="75819"/>
                  </a:lnTo>
                  <a:lnTo>
                    <a:pt x="108930" y="75598"/>
                  </a:lnTo>
                  <a:close/>
                </a:path>
                <a:path w="129540" h="116205">
                  <a:moveTo>
                    <a:pt x="108413" y="75676"/>
                  </a:moveTo>
                  <a:lnTo>
                    <a:pt x="107801" y="75819"/>
                  </a:lnTo>
                  <a:lnTo>
                    <a:pt x="108063" y="75854"/>
                  </a:lnTo>
                  <a:lnTo>
                    <a:pt x="108413" y="75676"/>
                  </a:lnTo>
                  <a:close/>
                </a:path>
                <a:path w="129540" h="116205">
                  <a:moveTo>
                    <a:pt x="32703" y="75819"/>
                  </a:moveTo>
                  <a:close/>
                </a:path>
                <a:path w="129540" h="116205">
                  <a:moveTo>
                    <a:pt x="100914" y="75183"/>
                  </a:moveTo>
                  <a:lnTo>
                    <a:pt x="100537" y="75310"/>
                  </a:lnTo>
                  <a:lnTo>
                    <a:pt x="100255" y="75310"/>
                  </a:lnTo>
                  <a:lnTo>
                    <a:pt x="100367" y="75819"/>
                  </a:lnTo>
                  <a:lnTo>
                    <a:pt x="107522" y="75819"/>
                  </a:lnTo>
                  <a:lnTo>
                    <a:pt x="108077" y="75691"/>
                  </a:lnTo>
                  <a:lnTo>
                    <a:pt x="101068" y="75691"/>
                  </a:lnTo>
                  <a:lnTo>
                    <a:pt x="101293" y="75564"/>
                  </a:lnTo>
                  <a:lnTo>
                    <a:pt x="100836" y="75564"/>
                  </a:lnTo>
                  <a:lnTo>
                    <a:pt x="100914" y="75183"/>
                  </a:lnTo>
                  <a:close/>
                </a:path>
                <a:path w="129540" h="116205">
                  <a:moveTo>
                    <a:pt x="113772" y="75437"/>
                  </a:moveTo>
                  <a:lnTo>
                    <a:pt x="110765" y="75437"/>
                  </a:lnTo>
                  <a:lnTo>
                    <a:pt x="110086" y="75819"/>
                  </a:lnTo>
                  <a:lnTo>
                    <a:pt x="113316" y="75819"/>
                  </a:lnTo>
                  <a:lnTo>
                    <a:pt x="113772" y="75437"/>
                  </a:lnTo>
                  <a:close/>
                </a:path>
                <a:path w="129540" h="116205">
                  <a:moveTo>
                    <a:pt x="102394" y="75437"/>
                  </a:moveTo>
                  <a:lnTo>
                    <a:pt x="102263" y="75437"/>
                  </a:lnTo>
                  <a:lnTo>
                    <a:pt x="101581" y="75564"/>
                  </a:lnTo>
                  <a:lnTo>
                    <a:pt x="101068" y="75691"/>
                  </a:lnTo>
                  <a:lnTo>
                    <a:pt x="102066" y="75691"/>
                  </a:lnTo>
                  <a:lnTo>
                    <a:pt x="102394" y="75437"/>
                  </a:lnTo>
                  <a:close/>
                </a:path>
                <a:path w="129540" h="116205">
                  <a:moveTo>
                    <a:pt x="103604" y="74802"/>
                  </a:moveTo>
                  <a:lnTo>
                    <a:pt x="102315" y="75183"/>
                  </a:lnTo>
                  <a:lnTo>
                    <a:pt x="102731" y="75183"/>
                  </a:lnTo>
                  <a:lnTo>
                    <a:pt x="102733" y="75330"/>
                  </a:lnTo>
                  <a:lnTo>
                    <a:pt x="102419" y="75564"/>
                  </a:lnTo>
                  <a:lnTo>
                    <a:pt x="102066" y="75691"/>
                  </a:lnTo>
                  <a:lnTo>
                    <a:pt x="108077" y="75691"/>
                  </a:lnTo>
                  <a:lnTo>
                    <a:pt x="108632" y="75564"/>
                  </a:lnTo>
                  <a:lnTo>
                    <a:pt x="109010" y="75564"/>
                  </a:lnTo>
                  <a:lnTo>
                    <a:pt x="110230" y="75056"/>
                  </a:lnTo>
                  <a:lnTo>
                    <a:pt x="103345" y="75056"/>
                  </a:lnTo>
                  <a:lnTo>
                    <a:pt x="103515" y="74990"/>
                  </a:lnTo>
                  <a:lnTo>
                    <a:pt x="103604" y="74802"/>
                  </a:lnTo>
                  <a:close/>
                </a:path>
                <a:path w="129540" h="116205">
                  <a:moveTo>
                    <a:pt x="108890" y="75564"/>
                  </a:moveTo>
                  <a:lnTo>
                    <a:pt x="108632" y="75564"/>
                  </a:lnTo>
                  <a:lnTo>
                    <a:pt x="108413" y="75676"/>
                  </a:lnTo>
                  <a:lnTo>
                    <a:pt x="108890" y="75564"/>
                  </a:lnTo>
                  <a:close/>
                </a:path>
                <a:path w="129540" h="116205">
                  <a:moveTo>
                    <a:pt x="109010" y="75564"/>
                  </a:moveTo>
                  <a:close/>
                </a:path>
                <a:path w="129540" h="116205">
                  <a:moveTo>
                    <a:pt x="101745" y="75310"/>
                  </a:moveTo>
                  <a:lnTo>
                    <a:pt x="100836" y="75564"/>
                  </a:lnTo>
                  <a:lnTo>
                    <a:pt x="101293" y="75564"/>
                  </a:lnTo>
                  <a:lnTo>
                    <a:pt x="101745" y="75310"/>
                  </a:lnTo>
                  <a:close/>
                </a:path>
                <a:path w="129540" h="116205">
                  <a:moveTo>
                    <a:pt x="110340" y="75310"/>
                  </a:moveTo>
                  <a:lnTo>
                    <a:pt x="109660" y="75564"/>
                  </a:lnTo>
                  <a:lnTo>
                    <a:pt x="110330" y="75330"/>
                  </a:lnTo>
                  <a:close/>
                </a:path>
                <a:path w="129540" h="116205">
                  <a:moveTo>
                    <a:pt x="110330" y="75330"/>
                  </a:moveTo>
                  <a:lnTo>
                    <a:pt x="109780" y="75564"/>
                  </a:lnTo>
                  <a:lnTo>
                    <a:pt x="110243" y="75505"/>
                  </a:lnTo>
                  <a:lnTo>
                    <a:pt x="110330" y="75330"/>
                  </a:lnTo>
                  <a:close/>
                </a:path>
                <a:path w="129540" h="116205">
                  <a:moveTo>
                    <a:pt x="112566" y="74295"/>
                  </a:moveTo>
                  <a:lnTo>
                    <a:pt x="111769" y="74295"/>
                  </a:lnTo>
                  <a:lnTo>
                    <a:pt x="111600" y="74549"/>
                  </a:lnTo>
                  <a:lnTo>
                    <a:pt x="111481" y="74709"/>
                  </a:lnTo>
                  <a:lnTo>
                    <a:pt x="111339" y="74754"/>
                  </a:lnTo>
                  <a:lnTo>
                    <a:pt x="111567" y="74802"/>
                  </a:lnTo>
                  <a:lnTo>
                    <a:pt x="110524" y="75247"/>
                  </a:lnTo>
                  <a:lnTo>
                    <a:pt x="110375" y="75310"/>
                  </a:lnTo>
                  <a:lnTo>
                    <a:pt x="110243" y="75505"/>
                  </a:lnTo>
                  <a:lnTo>
                    <a:pt x="110765" y="75437"/>
                  </a:lnTo>
                  <a:lnTo>
                    <a:pt x="113772" y="75437"/>
                  </a:lnTo>
                  <a:lnTo>
                    <a:pt x="113924" y="75310"/>
                  </a:lnTo>
                  <a:lnTo>
                    <a:pt x="110508" y="75310"/>
                  </a:lnTo>
                  <a:lnTo>
                    <a:pt x="114000" y="75247"/>
                  </a:lnTo>
                  <a:lnTo>
                    <a:pt x="114380" y="74929"/>
                  </a:lnTo>
                  <a:lnTo>
                    <a:pt x="111709" y="74929"/>
                  </a:lnTo>
                  <a:lnTo>
                    <a:pt x="112555" y="74422"/>
                  </a:lnTo>
                  <a:close/>
                </a:path>
                <a:path w="129540" h="116205">
                  <a:moveTo>
                    <a:pt x="95544" y="74929"/>
                  </a:moveTo>
                  <a:lnTo>
                    <a:pt x="94489" y="75183"/>
                  </a:lnTo>
                  <a:lnTo>
                    <a:pt x="94857" y="75310"/>
                  </a:lnTo>
                  <a:lnTo>
                    <a:pt x="95544" y="74929"/>
                  </a:lnTo>
                  <a:close/>
                </a:path>
                <a:path w="129540" h="116205">
                  <a:moveTo>
                    <a:pt x="101175" y="74929"/>
                  </a:moveTo>
                  <a:lnTo>
                    <a:pt x="100153" y="74929"/>
                  </a:lnTo>
                  <a:lnTo>
                    <a:pt x="99851" y="75310"/>
                  </a:lnTo>
                  <a:lnTo>
                    <a:pt x="100003" y="75183"/>
                  </a:lnTo>
                  <a:lnTo>
                    <a:pt x="100889" y="75056"/>
                  </a:lnTo>
                  <a:lnTo>
                    <a:pt x="101175" y="74929"/>
                  </a:lnTo>
                  <a:close/>
                </a:path>
                <a:path w="129540" h="116205">
                  <a:moveTo>
                    <a:pt x="111567" y="74802"/>
                  </a:moveTo>
                  <a:lnTo>
                    <a:pt x="111185" y="74802"/>
                  </a:lnTo>
                  <a:lnTo>
                    <a:pt x="110440" y="75039"/>
                  </a:lnTo>
                  <a:lnTo>
                    <a:pt x="110204" y="75310"/>
                  </a:lnTo>
                  <a:lnTo>
                    <a:pt x="110375" y="75310"/>
                  </a:lnTo>
                  <a:lnTo>
                    <a:pt x="110524" y="75247"/>
                  </a:lnTo>
                  <a:lnTo>
                    <a:pt x="110642" y="75039"/>
                  </a:lnTo>
                  <a:lnTo>
                    <a:pt x="111567" y="74802"/>
                  </a:lnTo>
                  <a:close/>
                </a:path>
                <a:path w="129540" h="116205">
                  <a:moveTo>
                    <a:pt x="32744" y="74675"/>
                  </a:moveTo>
                  <a:lnTo>
                    <a:pt x="32376" y="75183"/>
                  </a:lnTo>
                  <a:lnTo>
                    <a:pt x="32726" y="75183"/>
                  </a:lnTo>
                  <a:lnTo>
                    <a:pt x="32744" y="74675"/>
                  </a:lnTo>
                  <a:close/>
                </a:path>
                <a:path w="129540" h="116205">
                  <a:moveTo>
                    <a:pt x="102261" y="73025"/>
                  </a:moveTo>
                  <a:lnTo>
                    <a:pt x="101720" y="73037"/>
                  </a:lnTo>
                  <a:lnTo>
                    <a:pt x="101061" y="73151"/>
                  </a:lnTo>
                  <a:lnTo>
                    <a:pt x="102170" y="73405"/>
                  </a:lnTo>
                  <a:lnTo>
                    <a:pt x="97244" y="74754"/>
                  </a:lnTo>
                  <a:lnTo>
                    <a:pt x="95952" y="75183"/>
                  </a:lnTo>
                  <a:lnTo>
                    <a:pt x="99335" y="75183"/>
                  </a:lnTo>
                  <a:lnTo>
                    <a:pt x="100153" y="74929"/>
                  </a:lnTo>
                  <a:lnTo>
                    <a:pt x="101175" y="74929"/>
                  </a:lnTo>
                  <a:lnTo>
                    <a:pt x="101747" y="74675"/>
                  </a:lnTo>
                  <a:lnTo>
                    <a:pt x="102542" y="74675"/>
                  </a:lnTo>
                  <a:lnTo>
                    <a:pt x="102764" y="74295"/>
                  </a:lnTo>
                  <a:lnTo>
                    <a:pt x="103368" y="74168"/>
                  </a:lnTo>
                  <a:lnTo>
                    <a:pt x="104019" y="74168"/>
                  </a:lnTo>
                  <a:lnTo>
                    <a:pt x="104403" y="74040"/>
                  </a:lnTo>
                  <a:lnTo>
                    <a:pt x="104519" y="73659"/>
                  </a:lnTo>
                  <a:lnTo>
                    <a:pt x="105182" y="73405"/>
                  </a:lnTo>
                  <a:lnTo>
                    <a:pt x="104483" y="73151"/>
                  </a:lnTo>
                  <a:lnTo>
                    <a:pt x="102443" y="73151"/>
                  </a:lnTo>
                  <a:lnTo>
                    <a:pt x="102261" y="73025"/>
                  </a:lnTo>
                  <a:close/>
                </a:path>
                <a:path w="129540" h="116205">
                  <a:moveTo>
                    <a:pt x="30857" y="74040"/>
                  </a:moveTo>
                  <a:lnTo>
                    <a:pt x="30878" y="74675"/>
                  </a:lnTo>
                  <a:lnTo>
                    <a:pt x="30754" y="75056"/>
                  </a:lnTo>
                  <a:lnTo>
                    <a:pt x="31246" y="74929"/>
                  </a:lnTo>
                  <a:lnTo>
                    <a:pt x="32442" y="74929"/>
                  </a:lnTo>
                  <a:lnTo>
                    <a:pt x="32641" y="74168"/>
                  </a:lnTo>
                  <a:lnTo>
                    <a:pt x="31002" y="74168"/>
                  </a:lnTo>
                  <a:lnTo>
                    <a:pt x="30857" y="74040"/>
                  </a:lnTo>
                  <a:close/>
                </a:path>
                <a:path w="129540" h="116205">
                  <a:moveTo>
                    <a:pt x="104175" y="74295"/>
                  </a:moveTo>
                  <a:lnTo>
                    <a:pt x="104478" y="74549"/>
                  </a:lnTo>
                  <a:lnTo>
                    <a:pt x="104517" y="74709"/>
                  </a:lnTo>
                  <a:lnTo>
                    <a:pt x="103387" y="75056"/>
                  </a:lnTo>
                  <a:lnTo>
                    <a:pt x="110230" y="75056"/>
                  </a:lnTo>
                  <a:lnTo>
                    <a:pt x="110419" y="74675"/>
                  </a:lnTo>
                  <a:lnTo>
                    <a:pt x="110624" y="74549"/>
                  </a:lnTo>
                  <a:lnTo>
                    <a:pt x="105426" y="74549"/>
                  </a:lnTo>
                  <a:lnTo>
                    <a:pt x="104175" y="74295"/>
                  </a:lnTo>
                  <a:close/>
                </a:path>
                <a:path w="129540" h="116205">
                  <a:moveTo>
                    <a:pt x="110535" y="74929"/>
                  </a:moveTo>
                  <a:lnTo>
                    <a:pt x="110390" y="74990"/>
                  </a:lnTo>
                  <a:lnTo>
                    <a:pt x="110535" y="74929"/>
                  </a:lnTo>
                  <a:close/>
                </a:path>
                <a:path w="129540" h="116205">
                  <a:moveTo>
                    <a:pt x="113304" y="74168"/>
                  </a:moveTo>
                  <a:lnTo>
                    <a:pt x="111709" y="74929"/>
                  </a:lnTo>
                  <a:lnTo>
                    <a:pt x="114380" y="74929"/>
                  </a:lnTo>
                  <a:lnTo>
                    <a:pt x="114683" y="74675"/>
                  </a:lnTo>
                  <a:lnTo>
                    <a:pt x="115157" y="74422"/>
                  </a:lnTo>
                  <a:lnTo>
                    <a:pt x="113606" y="74422"/>
                  </a:lnTo>
                  <a:lnTo>
                    <a:pt x="113304" y="74168"/>
                  </a:lnTo>
                  <a:close/>
                </a:path>
                <a:path w="129540" h="116205">
                  <a:moveTo>
                    <a:pt x="97232" y="74709"/>
                  </a:moveTo>
                  <a:lnTo>
                    <a:pt x="97066" y="74802"/>
                  </a:lnTo>
                  <a:lnTo>
                    <a:pt x="97232" y="74709"/>
                  </a:lnTo>
                  <a:close/>
                </a:path>
                <a:path w="129540" h="116205">
                  <a:moveTo>
                    <a:pt x="111266" y="74777"/>
                  </a:moveTo>
                  <a:close/>
                </a:path>
                <a:path w="129540" h="116205">
                  <a:moveTo>
                    <a:pt x="111769" y="74295"/>
                  </a:moveTo>
                  <a:lnTo>
                    <a:pt x="111036" y="74295"/>
                  </a:lnTo>
                  <a:lnTo>
                    <a:pt x="111266" y="74777"/>
                  </a:lnTo>
                  <a:lnTo>
                    <a:pt x="111460" y="74422"/>
                  </a:lnTo>
                  <a:lnTo>
                    <a:pt x="111769" y="74295"/>
                  </a:lnTo>
                  <a:close/>
                </a:path>
                <a:path w="129540" h="116205">
                  <a:moveTo>
                    <a:pt x="98190" y="74168"/>
                  </a:moveTo>
                  <a:lnTo>
                    <a:pt x="97091" y="74168"/>
                  </a:lnTo>
                  <a:lnTo>
                    <a:pt x="97232" y="74709"/>
                  </a:lnTo>
                  <a:lnTo>
                    <a:pt x="98190" y="74168"/>
                  </a:lnTo>
                  <a:close/>
                </a:path>
                <a:path w="129540" h="116205">
                  <a:moveTo>
                    <a:pt x="105744" y="74168"/>
                  </a:moveTo>
                  <a:lnTo>
                    <a:pt x="105533" y="74168"/>
                  </a:lnTo>
                  <a:lnTo>
                    <a:pt x="105426" y="74549"/>
                  </a:lnTo>
                  <a:lnTo>
                    <a:pt x="105689" y="74549"/>
                  </a:lnTo>
                  <a:lnTo>
                    <a:pt x="105744" y="74168"/>
                  </a:lnTo>
                  <a:close/>
                </a:path>
                <a:path w="129540" h="116205">
                  <a:moveTo>
                    <a:pt x="108171" y="73151"/>
                  </a:moveTo>
                  <a:lnTo>
                    <a:pt x="105689" y="74549"/>
                  </a:lnTo>
                  <a:lnTo>
                    <a:pt x="110624" y="74549"/>
                  </a:lnTo>
                  <a:lnTo>
                    <a:pt x="111036" y="74295"/>
                  </a:lnTo>
                  <a:lnTo>
                    <a:pt x="112566" y="74295"/>
                  </a:lnTo>
                  <a:lnTo>
                    <a:pt x="112621" y="73659"/>
                  </a:lnTo>
                  <a:lnTo>
                    <a:pt x="108162" y="73659"/>
                  </a:lnTo>
                  <a:lnTo>
                    <a:pt x="108171" y="73151"/>
                  </a:lnTo>
                  <a:close/>
                </a:path>
                <a:path w="129540" h="116205">
                  <a:moveTo>
                    <a:pt x="106404" y="73786"/>
                  </a:moveTo>
                  <a:lnTo>
                    <a:pt x="105386" y="73786"/>
                  </a:lnTo>
                  <a:lnTo>
                    <a:pt x="104852" y="73913"/>
                  </a:lnTo>
                  <a:lnTo>
                    <a:pt x="105024" y="74422"/>
                  </a:lnTo>
                  <a:lnTo>
                    <a:pt x="105533" y="74168"/>
                  </a:lnTo>
                  <a:lnTo>
                    <a:pt x="105744" y="74168"/>
                  </a:lnTo>
                  <a:lnTo>
                    <a:pt x="105781" y="73913"/>
                  </a:lnTo>
                  <a:lnTo>
                    <a:pt x="106404" y="73786"/>
                  </a:lnTo>
                  <a:close/>
                </a:path>
                <a:path w="129540" h="116205">
                  <a:moveTo>
                    <a:pt x="118619" y="71754"/>
                  </a:moveTo>
                  <a:lnTo>
                    <a:pt x="117383" y="71754"/>
                  </a:lnTo>
                  <a:lnTo>
                    <a:pt x="116393" y="72769"/>
                  </a:lnTo>
                  <a:lnTo>
                    <a:pt x="115675" y="73151"/>
                  </a:lnTo>
                  <a:lnTo>
                    <a:pt x="115073" y="73278"/>
                  </a:lnTo>
                  <a:lnTo>
                    <a:pt x="114908" y="73659"/>
                  </a:lnTo>
                  <a:lnTo>
                    <a:pt x="113606" y="74422"/>
                  </a:lnTo>
                  <a:lnTo>
                    <a:pt x="115157" y="74422"/>
                  </a:lnTo>
                  <a:lnTo>
                    <a:pt x="117291" y="73278"/>
                  </a:lnTo>
                  <a:lnTo>
                    <a:pt x="117694" y="72516"/>
                  </a:lnTo>
                  <a:lnTo>
                    <a:pt x="118286" y="72135"/>
                  </a:lnTo>
                  <a:lnTo>
                    <a:pt x="118619" y="71754"/>
                  </a:lnTo>
                  <a:close/>
                </a:path>
                <a:path w="129540" h="116205">
                  <a:moveTo>
                    <a:pt x="104019" y="74168"/>
                  </a:moveTo>
                  <a:lnTo>
                    <a:pt x="103368" y="74168"/>
                  </a:lnTo>
                  <a:lnTo>
                    <a:pt x="103636" y="74295"/>
                  </a:lnTo>
                  <a:lnTo>
                    <a:pt x="104019" y="74168"/>
                  </a:lnTo>
                  <a:close/>
                </a:path>
                <a:path w="129540" h="116205">
                  <a:moveTo>
                    <a:pt x="32137" y="68199"/>
                  </a:moveTo>
                  <a:lnTo>
                    <a:pt x="31101" y="68199"/>
                  </a:lnTo>
                  <a:lnTo>
                    <a:pt x="31191" y="69723"/>
                  </a:lnTo>
                  <a:lnTo>
                    <a:pt x="30917" y="69850"/>
                  </a:lnTo>
                  <a:lnTo>
                    <a:pt x="31045" y="72979"/>
                  </a:lnTo>
                  <a:lnTo>
                    <a:pt x="31164" y="73532"/>
                  </a:lnTo>
                  <a:lnTo>
                    <a:pt x="30764" y="73532"/>
                  </a:lnTo>
                  <a:lnTo>
                    <a:pt x="31017" y="73706"/>
                  </a:lnTo>
                  <a:lnTo>
                    <a:pt x="31122" y="74168"/>
                  </a:lnTo>
                  <a:lnTo>
                    <a:pt x="32641" y="74168"/>
                  </a:lnTo>
                  <a:lnTo>
                    <a:pt x="32472" y="73398"/>
                  </a:lnTo>
                  <a:lnTo>
                    <a:pt x="32140" y="73278"/>
                  </a:lnTo>
                  <a:lnTo>
                    <a:pt x="32131" y="72262"/>
                  </a:lnTo>
                  <a:lnTo>
                    <a:pt x="34448" y="72262"/>
                  </a:lnTo>
                  <a:lnTo>
                    <a:pt x="34628" y="71500"/>
                  </a:lnTo>
                  <a:lnTo>
                    <a:pt x="33422" y="71500"/>
                  </a:lnTo>
                  <a:lnTo>
                    <a:pt x="33220" y="71247"/>
                  </a:lnTo>
                  <a:lnTo>
                    <a:pt x="32714" y="71247"/>
                  </a:lnTo>
                  <a:lnTo>
                    <a:pt x="32593" y="70230"/>
                  </a:lnTo>
                  <a:lnTo>
                    <a:pt x="32484" y="68833"/>
                  </a:lnTo>
                  <a:lnTo>
                    <a:pt x="32067" y="68833"/>
                  </a:lnTo>
                  <a:lnTo>
                    <a:pt x="32137" y="68199"/>
                  </a:lnTo>
                  <a:close/>
                </a:path>
                <a:path w="129540" h="116205">
                  <a:moveTo>
                    <a:pt x="106697" y="73475"/>
                  </a:moveTo>
                  <a:lnTo>
                    <a:pt x="106372" y="73786"/>
                  </a:lnTo>
                  <a:lnTo>
                    <a:pt x="106458" y="74040"/>
                  </a:lnTo>
                  <a:lnTo>
                    <a:pt x="107136" y="73706"/>
                  </a:lnTo>
                  <a:lnTo>
                    <a:pt x="106691" y="73532"/>
                  </a:lnTo>
                  <a:close/>
                </a:path>
                <a:path w="129540" h="116205">
                  <a:moveTo>
                    <a:pt x="32617" y="73838"/>
                  </a:moveTo>
                  <a:close/>
                </a:path>
                <a:path w="129540" h="116205">
                  <a:moveTo>
                    <a:pt x="34418" y="72389"/>
                  </a:moveTo>
                  <a:lnTo>
                    <a:pt x="32561" y="72389"/>
                  </a:lnTo>
                  <a:lnTo>
                    <a:pt x="32617" y="73838"/>
                  </a:lnTo>
                  <a:lnTo>
                    <a:pt x="33020" y="73025"/>
                  </a:lnTo>
                  <a:lnTo>
                    <a:pt x="34269" y="73025"/>
                  </a:lnTo>
                  <a:lnTo>
                    <a:pt x="34418" y="72389"/>
                  </a:lnTo>
                  <a:close/>
                </a:path>
                <a:path w="129540" h="116205">
                  <a:moveTo>
                    <a:pt x="105981" y="72771"/>
                  </a:moveTo>
                  <a:lnTo>
                    <a:pt x="105852" y="72771"/>
                  </a:lnTo>
                  <a:lnTo>
                    <a:pt x="105156" y="73659"/>
                  </a:lnTo>
                  <a:lnTo>
                    <a:pt x="106296" y="73405"/>
                  </a:lnTo>
                  <a:lnTo>
                    <a:pt x="106496" y="73278"/>
                  </a:lnTo>
                  <a:lnTo>
                    <a:pt x="105647" y="73278"/>
                  </a:lnTo>
                  <a:lnTo>
                    <a:pt x="105810" y="72898"/>
                  </a:lnTo>
                  <a:lnTo>
                    <a:pt x="106079" y="72898"/>
                  </a:lnTo>
                  <a:close/>
                </a:path>
                <a:path w="129540" h="116205">
                  <a:moveTo>
                    <a:pt x="107747" y="73085"/>
                  </a:moveTo>
                  <a:lnTo>
                    <a:pt x="107589" y="73151"/>
                  </a:lnTo>
                  <a:lnTo>
                    <a:pt x="107194" y="73659"/>
                  </a:lnTo>
                  <a:lnTo>
                    <a:pt x="107720" y="73405"/>
                  </a:lnTo>
                  <a:lnTo>
                    <a:pt x="107538" y="73278"/>
                  </a:lnTo>
                  <a:lnTo>
                    <a:pt x="107955" y="73151"/>
                  </a:lnTo>
                  <a:lnTo>
                    <a:pt x="107747" y="73085"/>
                  </a:lnTo>
                  <a:close/>
                </a:path>
                <a:path w="129540" h="116205">
                  <a:moveTo>
                    <a:pt x="110500" y="72644"/>
                  </a:moveTo>
                  <a:lnTo>
                    <a:pt x="109921" y="72773"/>
                  </a:lnTo>
                  <a:lnTo>
                    <a:pt x="109119" y="73085"/>
                  </a:lnTo>
                  <a:lnTo>
                    <a:pt x="109345" y="73405"/>
                  </a:lnTo>
                  <a:lnTo>
                    <a:pt x="108162" y="73659"/>
                  </a:lnTo>
                  <a:lnTo>
                    <a:pt x="112621" y="73659"/>
                  </a:lnTo>
                  <a:lnTo>
                    <a:pt x="112684" y="73512"/>
                  </a:lnTo>
                  <a:lnTo>
                    <a:pt x="113601" y="73151"/>
                  </a:lnTo>
                  <a:lnTo>
                    <a:pt x="110085" y="73151"/>
                  </a:lnTo>
                  <a:lnTo>
                    <a:pt x="109992" y="72979"/>
                  </a:lnTo>
                  <a:lnTo>
                    <a:pt x="110500" y="72644"/>
                  </a:lnTo>
                  <a:close/>
                </a:path>
                <a:path w="129540" h="116205">
                  <a:moveTo>
                    <a:pt x="112968" y="71191"/>
                  </a:moveTo>
                  <a:lnTo>
                    <a:pt x="112270" y="71374"/>
                  </a:lnTo>
                  <a:lnTo>
                    <a:pt x="111861" y="71881"/>
                  </a:lnTo>
                  <a:lnTo>
                    <a:pt x="111017" y="72008"/>
                  </a:lnTo>
                  <a:lnTo>
                    <a:pt x="110926" y="72262"/>
                  </a:lnTo>
                  <a:lnTo>
                    <a:pt x="111056" y="72555"/>
                  </a:lnTo>
                  <a:lnTo>
                    <a:pt x="110085" y="73151"/>
                  </a:lnTo>
                  <a:lnTo>
                    <a:pt x="113601" y="73151"/>
                  </a:lnTo>
                  <a:lnTo>
                    <a:pt x="113021" y="73659"/>
                  </a:lnTo>
                  <a:lnTo>
                    <a:pt x="113244" y="73659"/>
                  </a:lnTo>
                  <a:lnTo>
                    <a:pt x="113967" y="73278"/>
                  </a:lnTo>
                  <a:lnTo>
                    <a:pt x="114260" y="73025"/>
                  </a:lnTo>
                  <a:lnTo>
                    <a:pt x="112693" y="73025"/>
                  </a:lnTo>
                  <a:lnTo>
                    <a:pt x="112561" y="72769"/>
                  </a:lnTo>
                  <a:lnTo>
                    <a:pt x="113320" y="72555"/>
                  </a:lnTo>
                  <a:lnTo>
                    <a:pt x="113613" y="72335"/>
                  </a:lnTo>
                  <a:lnTo>
                    <a:pt x="113785" y="72135"/>
                  </a:lnTo>
                  <a:lnTo>
                    <a:pt x="115029" y="71627"/>
                  </a:lnTo>
                  <a:lnTo>
                    <a:pt x="115497" y="71627"/>
                  </a:lnTo>
                  <a:lnTo>
                    <a:pt x="116116" y="71247"/>
                  </a:lnTo>
                  <a:lnTo>
                    <a:pt x="113140" y="71247"/>
                  </a:lnTo>
                  <a:lnTo>
                    <a:pt x="112968" y="71191"/>
                  </a:lnTo>
                  <a:close/>
                </a:path>
                <a:path w="129540" h="116205">
                  <a:moveTo>
                    <a:pt x="114018" y="73278"/>
                  </a:moveTo>
                  <a:lnTo>
                    <a:pt x="113448" y="73659"/>
                  </a:lnTo>
                  <a:lnTo>
                    <a:pt x="113775" y="73532"/>
                  </a:lnTo>
                  <a:lnTo>
                    <a:pt x="114018" y="73278"/>
                  </a:lnTo>
                  <a:close/>
                </a:path>
                <a:path w="129540" h="116205">
                  <a:moveTo>
                    <a:pt x="115154" y="72771"/>
                  </a:moveTo>
                  <a:lnTo>
                    <a:pt x="114348" y="73398"/>
                  </a:lnTo>
                  <a:lnTo>
                    <a:pt x="114250" y="73532"/>
                  </a:lnTo>
                  <a:lnTo>
                    <a:pt x="115234" y="72979"/>
                  </a:lnTo>
                  <a:lnTo>
                    <a:pt x="115154" y="72771"/>
                  </a:lnTo>
                  <a:close/>
                </a:path>
                <a:path w="129540" h="116205">
                  <a:moveTo>
                    <a:pt x="107003" y="73182"/>
                  </a:moveTo>
                  <a:lnTo>
                    <a:pt x="106718" y="73278"/>
                  </a:lnTo>
                  <a:lnTo>
                    <a:pt x="106697" y="73475"/>
                  </a:lnTo>
                  <a:lnTo>
                    <a:pt x="107003" y="73182"/>
                  </a:lnTo>
                  <a:close/>
                </a:path>
                <a:path w="129540" h="116205">
                  <a:moveTo>
                    <a:pt x="113879" y="72135"/>
                  </a:moveTo>
                  <a:lnTo>
                    <a:pt x="113566" y="72389"/>
                  </a:lnTo>
                  <a:lnTo>
                    <a:pt x="113320" y="72555"/>
                  </a:lnTo>
                  <a:lnTo>
                    <a:pt x="112693" y="73025"/>
                  </a:lnTo>
                  <a:lnTo>
                    <a:pt x="114260" y="73025"/>
                  </a:lnTo>
                  <a:lnTo>
                    <a:pt x="114254" y="73364"/>
                  </a:lnTo>
                  <a:lnTo>
                    <a:pt x="114414" y="73025"/>
                  </a:lnTo>
                  <a:lnTo>
                    <a:pt x="114871" y="72820"/>
                  </a:lnTo>
                  <a:lnTo>
                    <a:pt x="115219" y="72516"/>
                  </a:lnTo>
                  <a:lnTo>
                    <a:pt x="114126" y="72516"/>
                  </a:lnTo>
                  <a:lnTo>
                    <a:pt x="113879" y="72135"/>
                  </a:lnTo>
                  <a:close/>
                </a:path>
                <a:path w="129540" h="116205">
                  <a:moveTo>
                    <a:pt x="34448" y="72262"/>
                  </a:moveTo>
                  <a:lnTo>
                    <a:pt x="32131" y="72262"/>
                  </a:lnTo>
                  <a:lnTo>
                    <a:pt x="32244" y="72516"/>
                  </a:lnTo>
                  <a:lnTo>
                    <a:pt x="32330" y="73278"/>
                  </a:lnTo>
                  <a:lnTo>
                    <a:pt x="32455" y="72898"/>
                  </a:lnTo>
                  <a:lnTo>
                    <a:pt x="32561" y="72389"/>
                  </a:lnTo>
                  <a:lnTo>
                    <a:pt x="34418" y="72389"/>
                  </a:lnTo>
                  <a:close/>
                </a:path>
                <a:path w="129540" h="116205">
                  <a:moveTo>
                    <a:pt x="107215" y="72820"/>
                  </a:moveTo>
                  <a:lnTo>
                    <a:pt x="106882" y="72898"/>
                  </a:lnTo>
                  <a:lnTo>
                    <a:pt x="105647" y="73278"/>
                  </a:lnTo>
                  <a:lnTo>
                    <a:pt x="106496" y="73278"/>
                  </a:lnTo>
                  <a:lnTo>
                    <a:pt x="107215" y="72820"/>
                  </a:lnTo>
                  <a:close/>
                </a:path>
                <a:path w="129540" h="116205">
                  <a:moveTo>
                    <a:pt x="107664" y="72549"/>
                  </a:moveTo>
                  <a:lnTo>
                    <a:pt x="107003" y="73182"/>
                  </a:lnTo>
                  <a:lnTo>
                    <a:pt x="107411" y="73025"/>
                  </a:lnTo>
                  <a:lnTo>
                    <a:pt x="107510" y="72885"/>
                  </a:lnTo>
                  <a:lnTo>
                    <a:pt x="107943" y="72644"/>
                  </a:lnTo>
                  <a:lnTo>
                    <a:pt x="108794" y="72644"/>
                  </a:lnTo>
                  <a:lnTo>
                    <a:pt x="107664" y="72549"/>
                  </a:lnTo>
                  <a:close/>
                </a:path>
                <a:path w="129540" h="116205">
                  <a:moveTo>
                    <a:pt x="35517" y="70230"/>
                  </a:moveTo>
                  <a:lnTo>
                    <a:pt x="34755" y="70230"/>
                  </a:lnTo>
                  <a:lnTo>
                    <a:pt x="34964" y="70865"/>
                  </a:lnTo>
                  <a:lnTo>
                    <a:pt x="35090" y="71881"/>
                  </a:lnTo>
                  <a:lnTo>
                    <a:pt x="35205" y="73151"/>
                  </a:lnTo>
                  <a:lnTo>
                    <a:pt x="35445" y="72389"/>
                  </a:lnTo>
                  <a:lnTo>
                    <a:pt x="35517" y="70230"/>
                  </a:lnTo>
                  <a:close/>
                </a:path>
                <a:path w="129540" h="116205">
                  <a:moveTo>
                    <a:pt x="103548" y="72644"/>
                  </a:moveTo>
                  <a:lnTo>
                    <a:pt x="102443" y="73151"/>
                  </a:lnTo>
                  <a:lnTo>
                    <a:pt x="104483" y="73151"/>
                  </a:lnTo>
                  <a:lnTo>
                    <a:pt x="104939" y="73025"/>
                  </a:lnTo>
                  <a:lnTo>
                    <a:pt x="103426" y="73025"/>
                  </a:lnTo>
                  <a:lnTo>
                    <a:pt x="103548" y="72644"/>
                  </a:lnTo>
                  <a:close/>
                </a:path>
                <a:path w="129540" h="116205">
                  <a:moveTo>
                    <a:pt x="107516" y="73099"/>
                  </a:moveTo>
                  <a:close/>
                </a:path>
                <a:path w="129540" h="116205">
                  <a:moveTo>
                    <a:pt x="107559" y="73025"/>
                  </a:moveTo>
                  <a:lnTo>
                    <a:pt x="107747" y="73085"/>
                  </a:lnTo>
                  <a:lnTo>
                    <a:pt x="107559" y="73025"/>
                  </a:lnTo>
                  <a:close/>
                </a:path>
                <a:path w="129540" h="116205">
                  <a:moveTo>
                    <a:pt x="117815" y="70993"/>
                  </a:moveTo>
                  <a:lnTo>
                    <a:pt x="115250" y="73151"/>
                  </a:lnTo>
                  <a:lnTo>
                    <a:pt x="117383" y="71754"/>
                  </a:lnTo>
                  <a:lnTo>
                    <a:pt x="118619" y="71754"/>
                  </a:lnTo>
                  <a:lnTo>
                    <a:pt x="118192" y="71627"/>
                  </a:lnTo>
                  <a:lnTo>
                    <a:pt x="117815" y="70993"/>
                  </a:lnTo>
                  <a:close/>
                </a:path>
                <a:path w="129540" h="116205">
                  <a:moveTo>
                    <a:pt x="108799" y="72644"/>
                  </a:moveTo>
                  <a:lnTo>
                    <a:pt x="107943" y="72644"/>
                  </a:lnTo>
                  <a:lnTo>
                    <a:pt x="107606" y="72885"/>
                  </a:lnTo>
                  <a:lnTo>
                    <a:pt x="107516" y="73099"/>
                  </a:lnTo>
                  <a:lnTo>
                    <a:pt x="107892" y="73025"/>
                  </a:lnTo>
                  <a:lnTo>
                    <a:pt x="108799" y="72644"/>
                  </a:lnTo>
                  <a:close/>
                </a:path>
                <a:path w="129540" h="116205">
                  <a:moveTo>
                    <a:pt x="107892" y="73025"/>
                  </a:moveTo>
                  <a:lnTo>
                    <a:pt x="107559" y="73025"/>
                  </a:lnTo>
                  <a:lnTo>
                    <a:pt x="107747" y="73085"/>
                  </a:lnTo>
                  <a:lnTo>
                    <a:pt x="107892" y="73025"/>
                  </a:lnTo>
                  <a:close/>
                </a:path>
                <a:path w="129540" h="116205">
                  <a:moveTo>
                    <a:pt x="105699" y="71627"/>
                  </a:moveTo>
                  <a:lnTo>
                    <a:pt x="105891" y="72008"/>
                  </a:lnTo>
                  <a:lnTo>
                    <a:pt x="104859" y="72008"/>
                  </a:lnTo>
                  <a:lnTo>
                    <a:pt x="104908" y="72262"/>
                  </a:lnTo>
                  <a:lnTo>
                    <a:pt x="104356" y="72516"/>
                  </a:lnTo>
                  <a:lnTo>
                    <a:pt x="104188" y="72773"/>
                  </a:lnTo>
                  <a:lnTo>
                    <a:pt x="103426" y="73025"/>
                  </a:lnTo>
                  <a:lnTo>
                    <a:pt x="104939" y="73025"/>
                  </a:lnTo>
                  <a:lnTo>
                    <a:pt x="105852" y="72771"/>
                  </a:lnTo>
                  <a:lnTo>
                    <a:pt x="105981" y="72771"/>
                  </a:lnTo>
                  <a:lnTo>
                    <a:pt x="106048" y="72643"/>
                  </a:lnTo>
                  <a:lnTo>
                    <a:pt x="106440" y="72516"/>
                  </a:lnTo>
                  <a:lnTo>
                    <a:pt x="107280" y="72516"/>
                  </a:lnTo>
                  <a:lnTo>
                    <a:pt x="108572" y="72135"/>
                  </a:lnTo>
                  <a:lnTo>
                    <a:pt x="106496" y="72135"/>
                  </a:lnTo>
                  <a:lnTo>
                    <a:pt x="106313" y="71754"/>
                  </a:lnTo>
                  <a:lnTo>
                    <a:pt x="105699" y="71627"/>
                  </a:lnTo>
                  <a:close/>
                </a:path>
                <a:path w="129540" h="116205">
                  <a:moveTo>
                    <a:pt x="107280" y="72516"/>
                  </a:moveTo>
                  <a:lnTo>
                    <a:pt x="106440" y="72516"/>
                  </a:lnTo>
                  <a:lnTo>
                    <a:pt x="106521" y="72773"/>
                  </a:lnTo>
                  <a:lnTo>
                    <a:pt x="106179" y="72885"/>
                  </a:lnTo>
                  <a:lnTo>
                    <a:pt x="106292" y="73025"/>
                  </a:lnTo>
                  <a:lnTo>
                    <a:pt x="106922" y="72885"/>
                  </a:lnTo>
                  <a:lnTo>
                    <a:pt x="107293" y="72771"/>
                  </a:lnTo>
                  <a:lnTo>
                    <a:pt x="107434" y="72769"/>
                  </a:lnTo>
                  <a:lnTo>
                    <a:pt x="107030" y="72644"/>
                  </a:lnTo>
                  <a:lnTo>
                    <a:pt x="107570" y="72541"/>
                  </a:lnTo>
                  <a:lnTo>
                    <a:pt x="107280" y="72516"/>
                  </a:lnTo>
                  <a:close/>
                </a:path>
                <a:path w="129540" h="116205">
                  <a:moveTo>
                    <a:pt x="107293" y="72771"/>
                  </a:moveTo>
                  <a:lnTo>
                    <a:pt x="106922" y="72885"/>
                  </a:lnTo>
                  <a:lnTo>
                    <a:pt x="107215" y="72820"/>
                  </a:lnTo>
                  <a:close/>
                </a:path>
                <a:path w="129540" h="116205">
                  <a:moveTo>
                    <a:pt x="107432" y="72771"/>
                  </a:moveTo>
                  <a:lnTo>
                    <a:pt x="107293" y="72771"/>
                  </a:lnTo>
                  <a:lnTo>
                    <a:pt x="107432" y="72771"/>
                  </a:lnTo>
                  <a:close/>
                </a:path>
                <a:path w="129540" h="116205">
                  <a:moveTo>
                    <a:pt x="115265" y="72644"/>
                  </a:moveTo>
                  <a:lnTo>
                    <a:pt x="114897" y="72771"/>
                  </a:lnTo>
                  <a:lnTo>
                    <a:pt x="115265" y="72644"/>
                  </a:lnTo>
                  <a:close/>
                </a:path>
                <a:path w="129540" h="116205">
                  <a:moveTo>
                    <a:pt x="108795" y="72643"/>
                  </a:moveTo>
                  <a:close/>
                </a:path>
                <a:path w="129540" h="116205">
                  <a:moveTo>
                    <a:pt x="110869" y="71500"/>
                  </a:moveTo>
                  <a:lnTo>
                    <a:pt x="107994" y="71500"/>
                  </a:lnTo>
                  <a:lnTo>
                    <a:pt x="106496" y="72135"/>
                  </a:lnTo>
                  <a:lnTo>
                    <a:pt x="108572" y="72135"/>
                  </a:lnTo>
                  <a:lnTo>
                    <a:pt x="108537" y="72555"/>
                  </a:lnTo>
                  <a:lnTo>
                    <a:pt x="108795" y="72643"/>
                  </a:lnTo>
                  <a:lnTo>
                    <a:pt x="109239" y="72262"/>
                  </a:lnTo>
                  <a:lnTo>
                    <a:pt x="110418" y="71881"/>
                  </a:lnTo>
                  <a:lnTo>
                    <a:pt x="109852" y="71881"/>
                  </a:lnTo>
                  <a:lnTo>
                    <a:pt x="109850" y="71627"/>
                  </a:lnTo>
                  <a:lnTo>
                    <a:pt x="110869" y="71500"/>
                  </a:lnTo>
                  <a:close/>
                </a:path>
                <a:path w="129540" h="116205">
                  <a:moveTo>
                    <a:pt x="113613" y="72335"/>
                  </a:moveTo>
                  <a:lnTo>
                    <a:pt x="113320" y="72555"/>
                  </a:lnTo>
                  <a:lnTo>
                    <a:pt x="113456" y="72516"/>
                  </a:lnTo>
                  <a:lnTo>
                    <a:pt x="113613" y="72335"/>
                  </a:lnTo>
                  <a:close/>
                </a:path>
                <a:path w="129540" h="116205">
                  <a:moveTo>
                    <a:pt x="34841" y="71402"/>
                  </a:moveTo>
                  <a:lnTo>
                    <a:pt x="34671" y="72516"/>
                  </a:lnTo>
                  <a:lnTo>
                    <a:pt x="34939" y="72389"/>
                  </a:lnTo>
                  <a:lnTo>
                    <a:pt x="34896" y="72135"/>
                  </a:lnTo>
                  <a:lnTo>
                    <a:pt x="34841" y="71402"/>
                  </a:lnTo>
                  <a:close/>
                </a:path>
                <a:path w="129540" h="116205">
                  <a:moveTo>
                    <a:pt x="115497" y="71627"/>
                  </a:moveTo>
                  <a:lnTo>
                    <a:pt x="115029" y="71627"/>
                  </a:lnTo>
                  <a:lnTo>
                    <a:pt x="114126" y="72516"/>
                  </a:lnTo>
                  <a:lnTo>
                    <a:pt x="115219" y="72516"/>
                  </a:lnTo>
                  <a:lnTo>
                    <a:pt x="115702" y="72135"/>
                  </a:lnTo>
                  <a:lnTo>
                    <a:pt x="115189" y="72135"/>
                  </a:lnTo>
                  <a:lnTo>
                    <a:pt x="115725" y="71754"/>
                  </a:lnTo>
                  <a:lnTo>
                    <a:pt x="115137" y="71754"/>
                  </a:lnTo>
                  <a:lnTo>
                    <a:pt x="115497" y="71627"/>
                  </a:lnTo>
                  <a:close/>
                </a:path>
                <a:path w="129540" h="116205">
                  <a:moveTo>
                    <a:pt x="105048" y="71881"/>
                  </a:moveTo>
                  <a:lnTo>
                    <a:pt x="104348" y="72262"/>
                  </a:lnTo>
                  <a:lnTo>
                    <a:pt x="104859" y="72008"/>
                  </a:lnTo>
                  <a:lnTo>
                    <a:pt x="105891" y="72008"/>
                  </a:lnTo>
                  <a:lnTo>
                    <a:pt x="105048" y="71881"/>
                  </a:lnTo>
                  <a:close/>
                </a:path>
                <a:path w="129540" h="116205">
                  <a:moveTo>
                    <a:pt x="34978" y="71610"/>
                  </a:moveTo>
                  <a:lnTo>
                    <a:pt x="34896" y="72135"/>
                  </a:lnTo>
                  <a:lnTo>
                    <a:pt x="34978" y="71610"/>
                  </a:lnTo>
                  <a:close/>
                </a:path>
                <a:path w="129540" h="116205">
                  <a:moveTo>
                    <a:pt x="115863" y="72008"/>
                  </a:moveTo>
                  <a:lnTo>
                    <a:pt x="115189" y="72135"/>
                  </a:lnTo>
                  <a:lnTo>
                    <a:pt x="115702" y="72135"/>
                  </a:lnTo>
                  <a:lnTo>
                    <a:pt x="115863" y="72008"/>
                  </a:lnTo>
                  <a:close/>
                </a:path>
                <a:path w="129540" h="116205">
                  <a:moveTo>
                    <a:pt x="110811" y="71754"/>
                  </a:moveTo>
                  <a:lnTo>
                    <a:pt x="109852" y="71881"/>
                  </a:lnTo>
                  <a:lnTo>
                    <a:pt x="110418" y="71881"/>
                  </a:lnTo>
                  <a:lnTo>
                    <a:pt x="110811" y="71754"/>
                  </a:lnTo>
                  <a:close/>
                </a:path>
                <a:path w="129540" h="116205">
                  <a:moveTo>
                    <a:pt x="114056" y="70230"/>
                  </a:moveTo>
                  <a:lnTo>
                    <a:pt x="109583" y="70230"/>
                  </a:lnTo>
                  <a:lnTo>
                    <a:pt x="109916" y="70611"/>
                  </a:lnTo>
                  <a:lnTo>
                    <a:pt x="109362" y="70738"/>
                  </a:lnTo>
                  <a:lnTo>
                    <a:pt x="108891" y="70738"/>
                  </a:lnTo>
                  <a:lnTo>
                    <a:pt x="106961" y="71257"/>
                  </a:lnTo>
                  <a:lnTo>
                    <a:pt x="106659" y="71500"/>
                  </a:lnTo>
                  <a:lnTo>
                    <a:pt x="106812" y="71627"/>
                  </a:lnTo>
                  <a:lnTo>
                    <a:pt x="107061" y="71754"/>
                  </a:lnTo>
                  <a:lnTo>
                    <a:pt x="107994" y="71500"/>
                  </a:lnTo>
                  <a:lnTo>
                    <a:pt x="111332" y="71500"/>
                  </a:lnTo>
                  <a:lnTo>
                    <a:pt x="111414" y="71191"/>
                  </a:lnTo>
                  <a:lnTo>
                    <a:pt x="112557" y="70611"/>
                  </a:lnTo>
                  <a:lnTo>
                    <a:pt x="113152" y="70611"/>
                  </a:lnTo>
                  <a:lnTo>
                    <a:pt x="114056" y="70230"/>
                  </a:lnTo>
                  <a:close/>
                </a:path>
                <a:path w="129540" h="116205">
                  <a:moveTo>
                    <a:pt x="111332" y="71500"/>
                  </a:moveTo>
                  <a:lnTo>
                    <a:pt x="110869" y="71500"/>
                  </a:lnTo>
                  <a:lnTo>
                    <a:pt x="111332" y="71500"/>
                  </a:lnTo>
                  <a:close/>
                </a:path>
                <a:path w="129540" h="116205">
                  <a:moveTo>
                    <a:pt x="120270" y="70484"/>
                  </a:moveTo>
                  <a:lnTo>
                    <a:pt x="118961" y="70484"/>
                  </a:lnTo>
                  <a:lnTo>
                    <a:pt x="118192" y="71627"/>
                  </a:lnTo>
                  <a:lnTo>
                    <a:pt x="118729" y="71627"/>
                  </a:lnTo>
                  <a:lnTo>
                    <a:pt x="119394" y="70865"/>
                  </a:lnTo>
                  <a:lnTo>
                    <a:pt x="119842" y="70865"/>
                  </a:lnTo>
                  <a:lnTo>
                    <a:pt x="120270" y="70484"/>
                  </a:lnTo>
                  <a:close/>
                </a:path>
                <a:path w="129540" h="116205">
                  <a:moveTo>
                    <a:pt x="32918" y="68579"/>
                  </a:moveTo>
                  <a:lnTo>
                    <a:pt x="33191" y="70611"/>
                  </a:lnTo>
                  <a:lnTo>
                    <a:pt x="33422" y="71500"/>
                  </a:lnTo>
                  <a:lnTo>
                    <a:pt x="34628" y="71500"/>
                  </a:lnTo>
                  <a:lnTo>
                    <a:pt x="34712" y="70692"/>
                  </a:lnTo>
                  <a:lnTo>
                    <a:pt x="34282" y="70484"/>
                  </a:lnTo>
                  <a:lnTo>
                    <a:pt x="34465" y="69850"/>
                  </a:lnTo>
                  <a:lnTo>
                    <a:pt x="33306" y="69850"/>
                  </a:lnTo>
                  <a:lnTo>
                    <a:pt x="32918" y="68579"/>
                  </a:lnTo>
                  <a:close/>
                </a:path>
                <a:path w="129540" h="116205">
                  <a:moveTo>
                    <a:pt x="33126" y="71128"/>
                  </a:moveTo>
                  <a:lnTo>
                    <a:pt x="32714" y="71247"/>
                  </a:lnTo>
                  <a:lnTo>
                    <a:pt x="33220" y="71247"/>
                  </a:lnTo>
                  <a:close/>
                </a:path>
                <a:path w="129540" h="116205">
                  <a:moveTo>
                    <a:pt x="113142" y="71145"/>
                  </a:moveTo>
                  <a:close/>
                </a:path>
                <a:path w="129540" h="116205">
                  <a:moveTo>
                    <a:pt x="117269" y="69850"/>
                  </a:moveTo>
                  <a:lnTo>
                    <a:pt x="116147" y="70731"/>
                  </a:lnTo>
                  <a:lnTo>
                    <a:pt x="115787" y="71120"/>
                  </a:lnTo>
                  <a:lnTo>
                    <a:pt x="113239" y="71120"/>
                  </a:lnTo>
                  <a:lnTo>
                    <a:pt x="115872" y="71247"/>
                  </a:lnTo>
                  <a:lnTo>
                    <a:pt x="117435" y="69991"/>
                  </a:lnTo>
                  <a:lnTo>
                    <a:pt x="117269" y="69850"/>
                  </a:lnTo>
                  <a:close/>
                </a:path>
                <a:path w="129540" h="116205">
                  <a:moveTo>
                    <a:pt x="117644" y="70357"/>
                  </a:moveTo>
                  <a:lnTo>
                    <a:pt x="115872" y="71247"/>
                  </a:lnTo>
                  <a:lnTo>
                    <a:pt x="116116" y="71247"/>
                  </a:lnTo>
                  <a:lnTo>
                    <a:pt x="116322" y="71120"/>
                  </a:lnTo>
                  <a:lnTo>
                    <a:pt x="116575" y="71120"/>
                  </a:lnTo>
                  <a:lnTo>
                    <a:pt x="117644" y="70357"/>
                  </a:lnTo>
                  <a:close/>
                </a:path>
                <a:path w="129540" h="116205">
                  <a:moveTo>
                    <a:pt x="116575" y="71120"/>
                  </a:moveTo>
                  <a:lnTo>
                    <a:pt x="116322" y="71120"/>
                  </a:lnTo>
                  <a:lnTo>
                    <a:pt x="116575" y="71120"/>
                  </a:lnTo>
                  <a:close/>
                </a:path>
                <a:path w="129540" h="116205">
                  <a:moveTo>
                    <a:pt x="113146" y="70930"/>
                  </a:moveTo>
                  <a:lnTo>
                    <a:pt x="112768" y="71120"/>
                  </a:lnTo>
                  <a:lnTo>
                    <a:pt x="112968" y="71191"/>
                  </a:lnTo>
                  <a:lnTo>
                    <a:pt x="113142" y="71145"/>
                  </a:lnTo>
                  <a:lnTo>
                    <a:pt x="113146" y="70930"/>
                  </a:lnTo>
                  <a:close/>
                </a:path>
                <a:path w="129540" h="116205">
                  <a:moveTo>
                    <a:pt x="33048" y="70484"/>
                  </a:moveTo>
                  <a:lnTo>
                    <a:pt x="32936" y="70692"/>
                  </a:lnTo>
                  <a:lnTo>
                    <a:pt x="33045" y="71120"/>
                  </a:lnTo>
                  <a:lnTo>
                    <a:pt x="33048" y="70484"/>
                  </a:lnTo>
                  <a:close/>
                </a:path>
                <a:path w="129540" h="116205">
                  <a:moveTo>
                    <a:pt x="113152" y="70611"/>
                  </a:moveTo>
                  <a:lnTo>
                    <a:pt x="112557" y="70611"/>
                  </a:lnTo>
                  <a:lnTo>
                    <a:pt x="112735" y="70692"/>
                  </a:lnTo>
                  <a:lnTo>
                    <a:pt x="112750" y="71120"/>
                  </a:lnTo>
                  <a:lnTo>
                    <a:pt x="113022" y="70993"/>
                  </a:lnTo>
                  <a:lnTo>
                    <a:pt x="113148" y="70789"/>
                  </a:lnTo>
                  <a:lnTo>
                    <a:pt x="113152" y="70611"/>
                  </a:lnTo>
                  <a:close/>
                </a:path>
                <a:path w="129540" h="116205">
                  <a:moveTo>
                    <a:pt x="116663" y="70230"/>
                  </a:moveTo>
                  <a:lnTo>
                    <a:pt x="114056" y="70230"/>
                  </a:lnTo>
                  <a:lnTo>
                    <a:pt x="114291" y="70357"/>
                  </a:lnTo>
                  <a:lnTo>
                    <a:pt x="113146" y="70930"/>
                  </a:lnTo>
                  <a:lnTo>
                    <a:pt x="113143" y="71120"/>
                  </a:lnTo>
                  <a:lnTo>
                    <a:pt x="115389" y="71120"/>
                  </a:lnTo>
                  <a:lnTo>
                    <a:pt x="116663" y="70230"/>
                  </a:lnTo>
                  <a:close/>
                </a:path>
                <a:path w="129540" h="116205">
                  <a:moveTo>
                    <a:pt x="119640" y="69469"/>
                  </a:moveTo>
                  <a:lnTo>
                    <a:pt x="118985" y="69991"/>
                  </a:lnTo>
                  <a:lnTo>
                    <a:pt x="118257" y="70789"/>
                  </a:lnTo>
                  <a:lnTo>
                    <a:pt x="118168" y="71120"/>
                  </a:lnTo>
                  <a:lnTo>
                    <a:pt x="118508" y="70789"/>
                  </a:lnTo>
                  <a:lnTo>
                    <a:pt x="118961" y="70484"/>
                  </a:lnTo>
                  <a:lnTo>
                    <a:pt x="120270" y="70484"/>
                  </a:lnTo>
                  <a:lnTo>
                    <a:pt x="120555" y="70230"/>
                  </a:lnTo>
                  <a:lnTo>
                    <a:pt x="119263" y="70230"/>
                  </a:lnTo>
                  <a:lnTo>
                    <a:pt x="119640" y="69469"/>
                  </a:lnTo>
                  <a:close/>
                </a:path>
                <a:path w="129540" h="116205">
                  <a:moveTo>
                    <a:pt x="119842" y="70865"/>
                  </a:moveTo>
                  <a:lnTo>
                    <a:pt x="119394" y="70865"/>
                  </a:lnTo>
                  <a:lnTo>
                    <a:pt x="119558" y="71120"/>
                  </a:lnTo>
                  <a:lnTo>
                    <a:pt x="119842" y="70865"/>
                  </a:lnTo>
                  <a:close/>
                </a:path>
                <a:path w="129540" h="116205">
                  <a:moveTo>
                    <a:pt x="114083" y="67055"/>
                  </a:moveTo>
                  <a:lnTo>
                    <a:pt x="112951" y="67945"/>
                  </a:lnTo>
                  <a:lnTo>
                    <a:pt x="112583" y="68325"/>
                  </a:lnTo>
                  <a:lnTo>
                    <a:pt x="112509" y="68579"/>
                  </a:lnTo>
                  <a:lnTo>
                    <a:pt x="111277" y="69180"/>
                  </a:lnTo>
                  <a:lnTo>
                    <a:pt x="111198" y="69723"/>
                  </a:lnTo>
                  <a:lnTo>
                    <a:pt x="109164" y="70357"/>
                  </a:lnTo>
                  <a:lnTo>
                    <a:pt x="108971" y="70611"/>
                  </a:lnTo>
                  <a:lnTo>
                    <a:pt x="109583" y="70230"/>
                  </a:lnTo>
                  <a:lnTo>
                    <a:pt x="116663" y="70230"/>
                  </a:lnTo>
                  <a:lnTo>
                    <a:pt x="117754" y="69469"/>
                  </a:lnTo>
                  <a:lnTo>
                    <a:pt x="113571" y="69469"/>
                  </a:lnTo>
                  <a:lnTo>
                    <a:pt x="113916" y="69087"/>
                  </a:lnTo>
                  <a:lnTo>
                    <a:pt x="114184" y="68579"/>
                  </a:lnTo>
                  <a:lnTo>
                    <a:pt x="114856" y="68072"/>
                  </a:lnTo>
                  <a:lnTo>
                    <a:pt x="113533" y="68072"/>
                  </a:lnTo>
                  <a:lnTo>
                    <a:pt x="114083" y="67055"/>
                  </a:lnTo>
                  <a:close/>
                </a:path>
                <a:path w="129540" h="116205">
                  <a:moveTo>
                    <a:pt x="36647" y="67763"/>
                  </a:moveTo>
                  <a:lnTo>
                    <a:pt x="36595" y="69596"/>
                  </a:lnTo>
                  <a:lnTo>
                    <a:pt x="36469" y="70484"/>
                  </a:lnTo>
                  <a:lnTo>
                    <a:pt x="36995" y="70357"/>
                  </a:lnTo>
                  <a:lnTo>
                    <a:pt x="36647" y="67763"/>
                  </a:lnTo>
                  <a:close/>
                </a:path>
                <a:path w="129540" h="116205">
                  <a:moveTo>
                    <a:pt x="35099" y="66166"/>
                  </a:moveTo>
                  <a:lnTo>
                    <a:pt x="34333" y="66166"/>
                  </a:lnTo>
                  <a:lnTo>
                    <a:pt x="34833" y="68579"/>
                  </a:lnTo>
                  <a:lnTo>
                    <a:pt x="34618" y="68706"/>
                  </a:lnTo>
                  <a:lnTo>
                    <a:pt x="34605" y="69180"/>
                  </a:lnTo>
                  <a:lnTo>
                    <a:pt x="34488" y="69991"/>
                  </a:lnTo>
                  <a:lnTo>
                    <a:pt x="34740" y="70395"/>
                  </a:lnTo>
                  <a:lnTo>
                    <a:pt x="34755" y="70230"/>
                  </a:lnTo>
                  <a:lnTo>
                    <a:pt x="35517" y="70230"/>
                  </a:lnTo>
                  <a:lnTo>
                    <a:pt x="35560" y="69469"/>
                  </a:lnTo>
                  <a:lnTo>
                    <a:pt x="35377" y="69469"/>
                  </a:lnTo>
                  <a:lnTo>
                    <a:pt x="35258" y="68706"/>
                  </a:lnTo>
                  <a:lnTo>
                    <a:pt x="35189" y="66294"/>
                  </a:lnTo>
                  <a:lnTo>
                    <a:pt x="35099" y="66166"/>
                  </a:lnTo>
                  <a:close/>
                </a:path>
                <a:path w="129540" h="116205">
                  <a:moveTo>
                    <a:pt x="125396" y="63246"/>
                  </a:moveTo>
                  <a:lnTo>
                    <a:pt x="124295" y="63246"/>
                  </a:lnTo>
                  <a:lnTo>
                    <a:pt x="123463" y="64897"/>
                  </a:lnTo>
                  <a:lnTo>
                    <a:pt x="121814" y="67282"/>
                  </a:lnTo>
                  <a:lnTo>
                    <a:pt x="119263" y="70230"/>
                  </a:lnTo>
                  <a:lnTo>
                    <a:pt x="120555" y="70230"/>
                  </a:lnTo>
                  <a:lnTo>
                    <a:pt x="121397" y="69341"/>
                  </a:lnTo>
                  <a:lnTo>
                    <a:pt x="121702" y="69341"/>
                  </a:lnTo>
                  <a:lnTo>
                    <a:pt x="122115" y="68833"/>
                  </a:lnTo>
                  <a:lnTo>
                    <a:pt x="122354" y="68833"/>
                  </a:lnTo>
                  <a:lnTo>
                    <a:pt x="121901" y="68706"/>
                  </a:lnTo>
                  <a:lnTo>
                    <a:pt x="123084" y="67432"/>
                  </a:lnTo>
                  <a:lnTo>
                    <a:pt x="123374" y="66875"/>
                  </a:lnTo>
                  <a:lnTo>
                    <a:pt x="123456" y="66294"/>
                  </a:lnTo>
                  <a:lnTo>
                    <a:pt x="124044" y="66294"/>
                  </a:lnTo>
                  <a:lnTo>
                    <a:pt x="124319" y="65912"/>
                  </a:lnTo>
                  <a:lnTo>
                    <a:pt x="123989" y="65912"/>
                  </a:lnTo>
                  <a:lnTo>
                    <a:pt x="124262" y="65531"/>
                  </a:lnTo>
                  <a:lnTo>
                    <a:pt x="124760" y="65024"/>
                  </a:lnTo>
                  <a:lnTo>
                    <a:pt x="124411" y="65024"/>
                  </a:lnTo>
                  <a:lnTo>
                    <a:pt x="125396" y="63246"/>
                  </a:lnTo>
                  <a:close/>
                </a:path>
                <a:path w="129540" h="116205">
                  <a:moveTo>
                    <a:pt x="34424" y="64134"/>
                  </a:moveTo>
                  <a:lnTo>
                    <a:pt x="31955" y="64134"/>
                  </a:lnTo>
                  <a:lnTo>
                    <a:pt x="32228" y="64420"/>
                  </a:lnTo>
                  <a:lnTo>
                    <a:pt x="32447" y="65277"/>
                  </a:lnTo>
                  <a:lnTo>
                    <a:pt x="32568" y="65441"/>
                  </a:lnTo>
                  <a:lnTo>
                    <a:pt x="32907" y="67282"/>
                  </a:lnTo>
                  <a:lnTo>
                    <a:pt x="33032" y="67690"/>
                  </a:lnTo>
                  <a:lnTo>
                    <a:pt x="33183" y="68452"/>
                  </a:lnTo>
                  <a:lnTo>
                    <a:pt x="33306" y="69850"/>
                  </a:lnTo>
                  <a:lnTo>
                    <a:pt x="34465" y="69850"/>
                  </a:lnTo>
                  <a:lnTo>
                    <a:pt x="34320" y="68960"/>
                  </a:lnTo>
                  <a:lnTo>
                    <a:pt x="34188" y="68960"/>
                  </a:lnTo>
                  <a:lnTo>
                    <a:pt x="34240" y="68072"/>
                  </a:lnTo>
                  <a:lnTo>
                    <a:pt x="34087" y="67945"/>
                  </a:lnTo>
                  <a:lnTo>
                    <a:pt x="33954" y="67818"/>
                  </a:lnTo>
                  <a:lnTo>
                    <a:pt x="34059" y="66548"/>
                  </a:lnTo>
                  <a:lnTo>
                    <a:pt x="34333" y="66166"/>
                  </a:lnTo>
                  <a:lnTo>
                    <a:pt x="35099" y="66166"/>
                  </a:lnTo>
                  <a:lnTo>
                    <a:pt x="34901" y="65785"/>
                  </a:lnTo>
                  <a:lnTo>
                    <a:pt x="34783" y="65277"/>
                  </a:lnTo>
                  <a:lnTo>
                    <a:pt x="34424" y="64134"/>
                  </a:lnTo>
                  <a:close/>
                </a:path>
                <a:path w="129540" h="116205">
                  <a:moveTo>
                    <a:pt x="123949" y="67690"/>
                  </a:moveTo>
                  <a:lnTo>
                    <a:pt x="122976" y="68706"/>
                  </a:lnTo>
                  <a:lnTo>
                    <a:pt x="122354" y="68833"/>
                  </a:lnTo>
                  <a:lnTo>
                    <a:pt x="122115" y="68833"/>
                  </a:lnTo>
                  <a:lnTo>
                    <a:pt x="122154" y="69087"/>
                  </a:lnTo>
                  <a:lnTo>
                    <a:pt x="121534" y="69850"/>
                  </a:lnTo>
                  <a:lnTo>
                    <a:pt x="122052" y="69723"/>
                  </a:lnTo>
                  <a:lnTo>
                    <a:pt x="122573" y="68960"/>
                  </a:lnTo>
                  <a:lnTo>
                    <a:pt x="123498" y="68833"/>
                  </a:lnTo>
                  <a:lnTo>
                    <a:pt x="123949" y="67690"/>
                  </a:lnTo>
                  <a:close/>
                </a:path>
                <a:path w="129540" h="116205">
                  <a:moveTo>
                    <a:pt x="121702" y="69341"/>
                  </a:moveTo>
                  <a:lnTo>
                    <a:pt x="121397" y="69341"/>
                  </a:lnTo>
                  <a:lnTo>
                    <a:pt x="121391" y="69723"/>
                  </a:lnTo>
                  <a:lnTo>
                    <a:pt x="121702" y="69341"/>
                  </a:lnTo>
                  <a:close/>
                </a:path>
                <a:path w="129540" h="116205">
                  <a:moveTo>
                    <a:pt x="35632" y="68199"/>
                  </a:moveTo>
                  <a:lnTo>
                    <a:pt x="35327" y="68833"/>
                  </a:lnTo>
                  <a:lnTo>
                    <a:pt x="35377" y="69469"/>
                  </a:lnTo>
                  <a:lnTo>
                    <a:pt x="35560" y="69469"/>
                  </a:lnTo>
                  <a:lnTo>
                    <a:pt x="35632" y="68199"/>
                  </a:lnTo>
                  <a:close/>
                </a:path>
                <a:path w="129540" h="116205">
                  <a:moveTo>
                    <a:pt x="116381" y="67563"/>
                  </a:moveTo>
                  <a:lnTo>
                    <a:pt x="115335" y="68199"/>
                  </a:lnTo>
                  <a:lnTo>
                    <a:pt x="115212" y="68452"/>
                  </a:lnTo>
                  <a:lnTo>
                    <a:pt x="114401" y="68960"/>
                  </a:lnTo>
                  <a:lnTo>
                    <a:pt x="113571" y="69469"/>
                  </a:lnTo>
                  <a:lnTo>
                    <a:pt x="117754" y="69469"/>
                  </a:lnTo>
                  <a:lnTo>
                    <a:pt x="117876" y="69341"/>
                  </a:lnTo>
                  <a:lnTo>
                    <a:pt x="114493" y="69341"/>
                  </a:lnTo>
                  <a:lnTo>
                    <a:pt x="114654" y="69087"/>
                  </a:lnTo>
                  <a:lnTo>
                    <a:pt x="115394" y="68579"/>
                  </a:lnTo>
                  <a:lnTo>
                    <a:pt x="115862" y="68072"/>
                  </a:lnTo>
                  <a:lnTo>
                    <a:pt x="116042" y="68072"/>
                  </a:lnTo>
                  <a:lnTo>
                    <a:pt x="116386" y="67763"/>
                  </a:lnTo>
                  <a:lnTo>
                    <a:pt x="116381" y="67563"/>
                  </a:lnTo>
                  <a:close/>
                </a:path>
                <a:path w="129540" h="116205">
                  <a:moveTo>
                    <a:pt x="119485" y="68452"/>
                  </a:moveTo>
                  <a:lnTo>
                    <a:pt x="118730" y="68452"/>
                  </a:lnTo>
                  <a:lnTo>
                    <a:pt x="117965" y="69469"/>
                  </a:lnTo>
                  <a:lnTo>
                    <a:pt x="118887" y="68960"/>
                  </a:lnTo>
                  <a:lnTo>
                    <a:pt x="119536" y="68706"/>
                  </a:lnTo>
                  <a:lnTo>
                    <a:pt x="119400" y="68579"/>
                  </a:lnTo>
                  <a:close/>
                </a:path>
                <a:path w="129540" h="116205">
                  <a:moveTo>
                    <a:pt x="116019" y="68579"/>
                  </a:moveTo>
                  <a:lnTo>
                    <a:pt x="115259" y="68706"/>
                  </a:lnTo>
                  <a:lnTo>
                    <a:pt x="114493" y="69341"/>
                  </a:lnTo>
                  <a:lnTo>
                    <a:pt x="114965" y="69341"/>
                  </a:lnTo>
                  <a:lnTo>
                    <a:pt x="115036" y="69180"/>
                  </a:lnTo>
                  <a:lnTo>
                    <a:pt x="115237" y="69087"/>
                  </a:lnTo>
                  <a:lnTo>
                    <a:pt x="115417" y="69087"/>
                  </a:lnTo>
                  <a:lnTo>
                    <a:pt x="116019" y="68579"/>
                  </a:lnTo>
                  <a:close/>
                </a:path>
                <a:path w="129540" h="116205">
                  <a:moveTo>
                    <a:pt x="120603" y="67182"/>
                  </a:moveTo>
                  <a:lnTo>
                    <a:pt x="117472" y="67182"/>
                  </a:lnTo>
                  <a:lnTo>
                    <a:pt x="116116" y="68706"/>
                  </a:lnTo>
                  <a:lnTo>
                    <a:pt x="115425" y="69087"/>
                  </a:lnTo>
                  <a:lnTo>
                    <a:pt x="115266" y="69214"/>
                  </a:lnTo>
                  <a:lnTo>
                    <a:pt x="114965" y="69341"/>
                  </a:lnTo>
                  <a:lnTo>
                    <a:pt x="117876" y="69341"/>
                  </a:lnTo>
                  <a:lnTo>
                    <a:pt x="118730" y="68452"/>
                  </a:lnTo>
                  <a:lnTo>
                    <a:pt x="119485" y="68452"/>
                  </a:lnTo>
                  <a:lnTo>
                    <a:pt x="119824" y="67945"/>
                  </a:lnTo>
                  <a:lnTo>
                    <a:pt x="120265" y="67432"/>
                  </a:lnTo>
                  <a:lnTo>
                    <a:pt x="120603" y="67309"/>
                  </a:lnTo>
                  <a:close/>
                </a:path>
                <a:path w="129540" h="116205">
                  <a:moveTo>
                    <a:pt x="115258" y="69180"/>
                  </a:moveTo>
                  <a:close/>
                </a:path>
                <a:path w="129540" h="116205">
                  <a:moveTo>
                    <a:pt x="115400" y="69101"/>
                  </a:moveTo>
                  <a:lnTo>
                    <a:pt x="115258" y="69180"/>
                  </a:lnTo>
                  <a:lnTo>
                    <a:pt x="115400" y="69101"/>
                  </a:lnTo>
                  <a:close/>
                </a:path>
                <a:path w="129540" h="116205">
                  <a:moveTo>
                    <a:pt x="115417" y="69087"/>
                  </a:moveTo>
                  <a:lnTo>
                    <a:pt x="115237" y="69087"/>
                  </a:lnTo>
                  <a:lnTo>
                    <a:pt x="115417" y="69087"/>
                  </a:lnTo>
                  <a:close/>
                </a:path>
                <a:path w="129540" h="116205">
                  <a:moveTo>
                    <a:pt x="30071" y="65277"/>
                  </a:moveTo>
                  <a:lnTo>
                    <a:pt x="30224" y="65785"/>
                  </a:lnTo>
                  <a:lnTo>
                    <a:pt x="30694" y="66166"/>
                  </a:lnTo>
                  <a:lnTo>
                    <a:pt x="30301" y="66166"/>
                  </a:lnTo>
                  <a:lnTo>
                    <a:pt x="30636" y="67436"/>
                  </a:lnTo>
                  <a:lnTo>
                    <a:pt x="30994" y="67690"/>
                  </a:lnTo>
                  <a:lnTo>
                    <a:pt x="30844" y="68199"/>
                  </a:lnTo>
                  <a:lnTo>
                    <a:pt x="30725" y="68960"/>
                  </a:lnTo>
                  <a:lnTo>
                    <a:pt x="31101" y="68199"/>
                  </a:lnTo>
                  <a:lnTo>
                    <a:pt x="32137" y="68199"/>
                  </a:lnTo>
                  <a:lnTo>
                    <a:pt x="32193" y="67690"/>
                  </a:lnTo>
                  <a:lnTo>
                    <a:pt x="31834" y="67690"/>
                  </a:lnTo>
                  <a:lnTo>
                    <a:pt x="31710" y="66421"/>
                  </a:lnTo>
                  <a:lnTo>
                    <a:pt x="31972" y="66421"/>
                  </a:lnTo>
                  <a:lnTo>
                    <a:pt x="31854" y="66039"/>
                  </a:lnTo>
                  <a:lnTo>
                    <a:pt x="31261" y="66039"/>
                  </a:lnTo>
                  <a:lnTo>
                    <a:pt x="31055" y="65785"/>
                  </a:lnTo>
                  <a:lnTo>
                    <a:pt x="30905" y="65404"/>
                  </a:lnTo>
                  <a:lnTo>
                    <a:pt x="30308" y="65404"/>
                  </a:lnTo>
                  <a:lnTo>
                    <a:pt x="30071" y="65277"/>
                  </a:lnTo>
                  <a:close/>
                </a:path>
                <a:path w="129540" h="116205">
                  <a:moveTo>
                    <a:pt x="34308" y="68890"/>
                  </a:moveTo>
                  <a:close/>
                </a:path>
                <a:path w="129540" h="116205">
                  <a:moveTo>
                    <a:pt x="115718" y="65277"/>
                  </a:moveTo>
                  <a:lnTo>
                    <a:pt x="113533" y="68072"/>
                  </a:lnTo>
                  <a:lnTo>
                    <a:pt x="114856" y="68072"/>
                  </a:lnTo>
                  <a:lnTo>
                    <a:pt x="114858" y="68452"/>
                  </a:lnTo>
                  <a:lnTo>
                    <a:pt x="114645" y="68706"/>
                  </a:lnTo>
                  <a:lnTo>
                    <a:pt x="114287" y="68960"/>
                  </a:lnTo>
                  <a:lnTo>
                    <a:pt x="116089" y="67436"/>
                  </a:lnTo>
                  <a:lnTo>
                    <a:pt x="116296" y="67158"/>
                  </a:lnTo>
                  <a:lnTo>
                    <a:pt x="116182" y="66801"/>
                  </a:lnTo>
                  <a:lnTo>
                    <a:pt x="117389" y="66294"/>
                  </a:lnTo>
                  <a:lnTo>
                    <a:pt x="117738" y="65785"/>
                  </a:lnTo>
                  <a:lnTo>
                    <a:pt x="115711" y="65785"/>
                  </a:lnTo>
                  <a:lnTo>
                    <a:pt x="115718" y="65277"/>
                  </a:lnTo>
                  <a:close/>
                </a:path>
                <a:path w="129540" h="116205">
                  <a:moveTo>
                    <a:pt x="34278" y="68706"/>
                  </a:moveTo>
                  <a:lnTo>
                    <a:pt x="34308" y="68890"/>
                  </a:lnTo>
                  <a:lnTo>
                    <a:pt x="34496" y="68779"/>
                  </a:lnTo>
                  <a:lnTo>
                    <a:pt x="34278" y="68706"/>
                  </a:lnTo>
                  <a:close/>
                </a:path>
                <a:path w="129540" h="116205">
                  <a:moveTo>
                    <a:pt x="32444" y="67945"/>
                  </a:moveTo>
                  <a:lnTo>
                    <a:pt x="32067" y="68833"/>
                  </a:lnTo>
                  <a:lnTo>
                    <a:pt x="32484" y="68833"/>
                  </a:lnTo>
                  <a:lnTo>
                    <a:pt x="32444" y="67945"/>
                  </a:lnTo>
                  <a:close/>
                </a:path>
                <a:path w="129540" h="116205">
                  <a:moveTo>
                    <a:pt x="33123" y="68199"/>
                  </a:moveTo>
                  <a:lnTo>
                    <a:pt x="32739" y="68199"/>
                  </a:lnTo>
                  <a:lnTo>
                    <a:pt x="33024" y="68706"/>
                  </a:lnTo>
                  <a:lnTo>
                    <a:pt x="33123" y="68199"/>
                  </a:lnTo>
                  <a:close/>
                </a:path>
                <a:path w="129540" h="116205">
                  <a:moveTo>
                    <a:pt x="116423" y="68072"/>
                  </a:moveTo>
                  <a:lnTo>
                    <a:pt x="115862" y="68072"/>
                  </a:lnTo>
                  <a:lnTo>
                    <a:pt x="115760" y="68579"/>
                  </a:lnTo>
                  <a:lnTo>
                    <a:pt x="116423" y="68072"/>
                  </a:lnTo>
                  <a:close/>
                </a:path>
                <a:path w="129540" h="116205">
                  <a:moveTo>
                    <a:pt x="119800" y="68325"/>
                  </a:moveTo>
                  <a:lnTo>
                    <a:pt x="119400" y="68579"/>
                  </a:lnTo>
                  <a:lnTo>
                    <a:pt x="119624" y="68579"/>
                  </a:lnTo>
                  <a:lnTo>
                    <a:pt x="119800" y="68325"/>
                  </a:lnTo>
                  <a:close/>
                </a:path>
                <a:path w="129540" h="116205">
                  <a:moveTo>
                    <a:pt x="32423" y="67563"/>
                  </a:moveTo>
                  <a:lnTo>
                    <a:pt x="32280" y="67563"/>
                  </a:lnTo>
                  <a:lnTo>
                    <a:pt x="32563" y="68199"/>
                  </a:lnTo>
                  <a:lnTo>
                    <a:pt x="32739" y="68199"/>
                  </a:lnTo>
                  <a:lnTo>
                    <a:pt x="32495" y="67763"/>
                  </a:lnTo>
                  <a:lnTo>
                    <a:pt x="32423" y="67563"/>
                  </a:lnTo>
                  <a:close/>
                </a:path>
                <a:path w="129540" h="116205">
                  <a:moveTo>
                    <a:pt x="34249" y="66928"/>
                  </a:moveTo>
                  <a:lnTo>
                    <a:pt x="33954" y="67818"/>
                  </a:lnTo>
                  <a:lnTo>
                    <a:pt x="34050" y="67690"/>
                  </a:lnTo>
                  <a:lnTo>
                    <a:pt x="34318" y="67690"/>
                  </a:lnTo>
                  <a:lnTo>
                    <a:pt x="34249" y="66928"/>
                  </a:lnTo>
                  <a:close/>
                </a:path>
                <a:path w="129540" h="116205">
                  <a:moveTo>
                    <a:pt x="32107" y="67158"/>
                  </a:moveTo>
                  <a:lnTo>
                    <a:pt x="31834" y="67690"/>
                  </a:lnTo>
                  <a:lnTo>
                    <a:pt x="32193" y="67690"/>
                  </a:lnTo>
                  <a:lnTo>
                    <a:pt x="32107" y="67158"/>
                  </a:lnTo>
                  <a:close/>
                </a:path>
                <a:path w="129540" h="116205">
                  <a:moveTo>
                    <a:pt x="36468" y="66421"/>
                  </a:moveTo>
                  <a:lnTo>
                    <a:pt x="36163" y="67690"/>
                  </a:lnTo>
                  <a:lnTo>
                    <a:pt x="36622" y="67572"/>
                  </a:lnTo>
                  <a:lnTo>
                    <a:pt x="36468" y="66421"/>
                  </a:lnTo>
                  <a:close/>
                </a:path>
                <a:path w="129540" h="116205">
                  <a:moveTo>
                    <a:pt x="32227" y="67381"/>
                  </a:moveTo>
                  <a:lnTo>
                    <a:pt x="32280" y="67563"/>
                  </a:lnTo>
                  <a:lnTo>
                    <a:pt x="32227" y="67381"/>
                  </a:lnTo>
                  <a:close/>
                </a:path>
                <a:path w="129540" h="116205">
                  <a:moveTo>
                    <a:pt x="32274" y="66958"/>
                  </a:moveTo>
                  <a:lnTo>
                    <a:pt x="32325" y="67563"/>
                  </a:lnTo>
                  <a:lnTo>
                    <a:pt x="32274" y="66958"/>
                  </a:lnTo>
                  <a:close/>
                </a:path>
                <a:path w="129540" h="116205">
                  <a:moveTo>
                    <a:pt x="117301" y="66421"/>
                  </a:moveTo>
                  <a:lnTo>
                    <a:pt x="116266" y="67563"/>
                  </a:lnTo>
                  <a:lnTo>
                    <a:pt x="117472" y="67182"/>
                  </a:lnTo>
                  <a:lnTo>
                    <a:pt x="120603" y="67182"/>
                  </a:lnTo>
                  <a:lnTo>
                    <a:pt x="120725" y="66928"/>
                  </a:lnTo>
                  <a:lnTo>
                    <a:pt x="117807" y="66928"/>
                  </a:lnTo>
                  <a:lnTo>
                    <a:pt x="117039" y="66801"/>
                  </a:lnTo>
                  <a:lnTo>
                    <a:pt x="117301" y="66421"/>
                  </a:lnTo>
                  <a:close/>
                </a:path>
                <a:path w="129540" h="116205">
                  <a:moveTo>
                    <a:pt x="31972" y="66421"/>
                  </a:moveTo>
                  <a:lnTo>
                    <a:pt x="31710" y="66421"/>
                  </a:lnTo>
                  <a:lnTo>
                    <a:pt x="32107" y="67158"/>
                  </a:lnTo>
                  <a:lnTo>
                    <a:pt x="31972" y="66421"/>
                  </a:lnTo>
                  <a:close/>
                </a:path>
                <a:path w="129540" h="116205">
                  <a:moveTo>
                    <a:pt x="121412" y="66675"/>
                  </a:moveTo>
                  <a:lnTo>
                    <a:pt x="120966" y="66675"/>
                  </a:lnTo>
                  <a:lnTo>
                    <a:pt x="121015" y="66958"/>
                  </a:lnTo>
                  <a:lnTo>
                    <a:pt x="121412" y="66675"/>
                  </a:lnTo>
                  <a:close/>
                </a:path>
                <a:path w="129540" h="116205">
                  <a:moveTo>
                    <a:pt x="119779" y="64088"/>
                  </a:moveTo>
                  <a:lnTo>
                    <a:pt x="119467" y="64209"/>
                  </a:lnTo>
                  <a:lnTo>
                    <a:pt x="119301" y="64335"/>
                  </a:lnTo>
                  <a:lnTo>
                    <a:pt x="118953" y="65150"/>
                  </a:lnTo>
                  <a:lnTo>
                    <a:pt x="118169" y="66039"/>
                  </a:lnTo>
                  <a:lnTo>
                    <a:pt x="118940" y="66039"/>
                  </a:lnTo>
                  <a:lnTo>
                    <a:pt x="117807" y="66928"/>
                  </a:lnTo>
                  <a:lnTo>
                    <a:pt x="120725" y="66928"/>
                  </a:lnTo>
                  <a:lnTo>
                    <a:pt x="120966" y="66675"/>
                  </a:lnTo>
                  <a:lnTo>
                    <a:pt x="121412" y="66675"/>
                  </a:lnTo>
                  <a:lnTo>
                    <a:pt x="120965" y="66548"/>
                  </a:lnTo>
                  <a:lnTo>
                    <a:pt x="121774" y="65531"/>
                  </a:lnTo>
                  <a:lnTo>
                    <a:pt x="122467" y="65531"/>
                  </a:lnTo>
                  <a:lnTo>
                    <a:pt x="123125" y="64261"/>
                  </a:lnTo>
                  <a:lnTo>
                    <a:pt x="119653" y="64261"/>
                  </a:lnTo>
                  <a:lnTo>
                    <a:pt x="119779" y="64088"/>
                  </a:lnTo>
                  <a:close/>
                </a:path>
                <a:path w="129540" h="116205">
                  <a:moveTo>
                    <a:pt x="124044" y="66294"/>
                  </a:moveTo>
                  <a:lnTo>
                    <a:pt x="123698" y="66294"/>
                  </a:lnTo>
                  <a:lnTo>
                    <a:pt x="123585" y="66928"/>
                  </a:lnTo>
                  <a:lnTo>
                    <a:pt x="124044" y="66294"/>
                  </a:lnTo>
                  <a:close/>
                </a:path>
                <a:path w="129540" h="116205">
                  <a:moveTo>
                    <a:pt x="31560" y="64643"/>
                  </a:moveTo>
                  <a:lnTo>
                    <a:pt x="31407" y="64643"/>
                  </a:lnTo>
                  <a:lnTo>
                    <a:pt x="31679" y="65785"/>
                  </a:lnTo>
                  <a:lnTo>
                    <a:pt x="31261" y="66039"/>
                  </a:lnTo>
                  <a:lnTo>
                    <a:pt x="31854" y="66039"/>
                  </a:lnTo>
                  <a:lnTo>
                    <a:pt x="32028" y="66166"/>
                  </a:lnTo>
                  <a:lnTo>
                    <a:pt x="32125" y="66320"/>
                  </a:lnTo>
                  <a:lnTo>
                    <a:pt x="32246" y="66463"/>
                  </a:lnTo>
                  <a:lnTo>
                    <a:pt x="32241" y="65912"/>
                  </a:lnTo>
                  <a:lnTo>
                    <a:pt x="31879" y="65912"/>
                  </a:lnTo>
                  <a:lnTo>
                    <a:pt x="31629" y="65150"/>
                  </a:lnTo>
                  <a:lnTo>
                    <a:pt x="31560" y="64643"/>
                  </a:lnTo>
                  <a:close/>
                </a:path>
                <a:path w="129540" h="116205">
                  <a:moveTo>
                    <a:pt x="121596" y="66326"/>
                  </a:moveTo>
                  <a:lnTo>
                    <a:pt x="120965" y="66548"/>
                  </a:lnTo>
                  <a:lnTo>
                    <a:pt x="121504" y="66548"/>
                  </a:lnTo>
                  <a:lnTo>
                    <a:pt x="121596" y="66326"/>
                  </a:lnTo>
                  <a:close/>
                </a:path>
                <a:path w="129540" h="116205">
                  <a:moveTo>
                    <a:pt x="121809" y="66294"/>
                  </a:moveTo>
                  <a:lnTo>
                    <a:pt x="121546" y="66548"/>
                  </a:lnTo>
                  <a:lnTo>
                    <a:pt x="121809" y="66294"/>
                  </a:lnTo>
                  <a:close/>
                </a:path>
                <a:path w="129540" h="116205">
                  <a:moveTo>
                    <a:pt x="117389" y="66294"/>
                  </a:moveTo>
                  <a:lnTo>
                    <a:pt x="117253" y="66421"/>
                  </a:lnTo>
                  <a:lnTo>
                    <a:pt x="117389" y="66294"/>
                  </a:lnTo>
                  <a:close/>
                </a:path>
                <a:path w="129540" h="116205">
                  <a:moveTo>
                    <a:pt x="119192" y="64388"/>
                  </a:moveTo>
                  <a:lnTo>
                    <a:pt x="118796" y="64643"/>
                  </a:lnTo>
                  <a:lnTo>
                    <a:pt x="117347" y="66355"/>
                  </a:lnTo>
                  <a:lnTo>
                    <a:pt x="118230" y="65404"/>
                  </a:lnTo>
                  <a:lnTo>
                    <a:pt x="118563" y="65404"/>
                  </a:lnTo>
                  <a:lnTo>
                    <a:pt x="119083" y="64501"/>
                  </a:lnTo>
                  <a:close/>
                </a:path>
                <a:path w="129540" h="116205">
                  <a:moveTo>
                    <a:pt x="122467" y="65531"/>
                  </a:moveTo>
                  <a:lnTo>
                    <a:pt x="121774" y="65531"/>
                  </a:lnTo>
                  <a:lnTo>
                    <a:pt x="121596" y="66326"/>
                  </a:lnTo>
                  <a:lnTo>
                    <a:pt x="121809" y="66294"/>
                  </a:lnTo>
                  <a:lnTo>
                    <a:pt x="122335" y="65785"/>
                  </a:lnTo>
                  <a:lnTo>
                    <a:pt x="122467" y="65531"/>
                  </a:lnTo>
                  <a:close/>
                </a:path>
                <a:path w="129540" h="116205">
                  <a:moveTo>
                    <a:pt x="118940" y="66039"/>
                  </a:moveTo>
                  <a:lnTo>
                    <a:pt x="118163" y="66039"/>
                  </a:lnTo>
                  <a:lnTo>
                    <a:pt x="117979" y="66294"/>
                  </a:lnTo>
                  <a:lnTo>
                    <a:pt x="118940" y="66039"/>
                  </a:lnTo>
                  <a:close/>
                </a:path>
                <a:path w="129540" h="116205">
                  <a:moveTo>
                    <a:pt x="118563" y="65404"/>
                  </a:moveTo>
                  <a:lnTo>
                    <a:pt x="118230" y="65404"/>
                  </a:lnTo>
                  <a:lnTo>
                    <a:pt x="117946" y="65785"/>
                  </a:lnTo>
                  <a:lnTo>
                    <a:pt x="117893" y="66039"/>
                  </a:lnTo>
                  <a:lnTo>
                    <a:pt x="118563" y="65404"/>
                  </a:lnTo>
                  <a:close/>
                </a:path>
                <a:path w="129540" h="116205">
                  <a:moveTo>
                    <a:pt x="118717" y="65277"/>
                  </a:moveTo>
                  <a:lnTo>
                    <a:pt x="118579" y="65404"/>
                  </a:lnTo>
                  <a:lnTo>
                    <a:pt x="118204" y="65983"/>
                  </a:lnTo>
                  <a:lnTo>
                    <a:pt x="118717" y="65277"/>
                  </a:lnTo>
                  <a:close/>
                </a:path>
                <a:path w="129540" h="116205">
                  <a:moveTo>
                    <a:pt x="32146" y="65404"/>
                  </a:moveTo>
                  <a:lnTo>
                    <a:pt x="31879" y="65912"/>
                  </a:lnTo>
                  <a:lnTo>
                    <a:pt x="32241" y="65912"/>
                  </a:lnTo>
                  <a:lnTo>
                    <a:pt x="32146" y="65404"/>
                  </a:lnTo>
                  <a:close/>
                </a:path>
                <a:path w="129540" h="116205">
                  <a:moveTo>
                    <a:pt x="124448" y="65404"/>
                  </a:moveTo>
                  <a:lnTo>
                    <a:pt x="123989" y="65912"/>
                  </a:lnTo>
                  <a:lnTo>
                    <a:pt x="124319" y="65912"/>
                  </a:lnTo>
                  <a:lnTo>
                    <a:pt x="124448" y="65404"/>
                  </a:lnTo>
                  <a:close/>
                </a:path>
                <a:path w="129540" h="116205">
                  <a:moveTo>
                    <a:pt x="118743" y="64643"/>
                  </a:moveTo>
                  <a:lnTo>
                    <a:pt x="116364" y="64643"/>
                  </a:lnTo>
                  <a:lnTo>
                    <a:pt x="116038" y="65531"/>
                  </a:lnTo>
                  <a:lnTo>
                    <a:pt x="115711" y="65785"/>
                  </a:lnTo>
                  <a:lnTo>
                    <a:pt x="117738" y="65785"/>
                  </a:lnTo>
                  <a:lnTo>
                    <a:pt x="118088" y="65277"/>
                  </a:lnTo>
                  <a:lnTo>
                    <a:pt x="118743" y="64643"/>
                  </a:lnTo>
                  <a:close/>
                </a:path>
                <a:path w="129540" h="116205">
                  <a:moveTo>
                    <a:pt x="28933" y="61340"/>
                  </a:moveTo>
                  <a:lnTo>
                    <a:pt x="28042" y="61340"/>
                  </a:lnTo>
                  <a:lnTo>
                    <a:pt x="28780" y="62229"/>
                  </a:lnTo>
                  <a:lnTo>
                    <a:pt x="29087" y="62737"/>
                  </a:lnTo>
                  <a:lnTo>
                    <a:pt x="29210" y="62991"/>
                  </a:lnTo>
                  <a:lnTo>
                    <a:pt x="29843" y="65024"/>
                  </a:lnTo>
                  <a:lnTo>
                    <a:pt x="30426" y="65404"/>
                  </a:lnTo>
                  <a:lnTo>
                    <a:pt x="30905" y="65404"/>
                  </a:lnTo>
                  <a:lnTo>
                    <a:pt x="30654" y="64770"/>
                  </a:lnTo>
                  <a:lnTo>
                    <a:pt x="31043" y="64770"/>
                  </a:lnTo>
                  <a:lnTo>
                    <a:pt x="30741" y="64134"/>
                  </a:lnTo>
                  <a:lnTo>
                    <a:pt x="31502" y="64134"/>
                  </a:lnTo>
                  <a:lnTo>
                    <a:pt x="31364" y="63880"/>
                  </a:lnTo>
                  <a:lnTo>
                    <a:pt x="31116" y="63753"/>
                  </a:lnTo>
                  <a:lnTo>
                    <a:pt x="30415" y="63119"/>
                  </a:lnTo>
                  <a:lnTo>
                    <a:pt x="30484" y="62864"/>
                  </a:lnTo>
                  <a:lnTo>
                    <a:pt x="29959" y="62864"/>
                  </a:lnTo>
                  <a:lnTo>
                    <a:pt x="28955" y="61595"/>
                  </a:lnTo>
                  <a:lnTo>
                    <a:pt x="28933" y="61340"/>
                  </a:lnTo>
                  <a:close/>
                </a:path>
                <a:path w="129540" h="116205">
                  <a:moveTo>
                    <a:pt x="32197" y="65150"/>
                  </a:moveTo>
                  <a:lnTo>
                    <a:pt x="32480" y="65404"/>
                  </a:lnTo>
                  <a:lnTo>
                    <a:pt x="32197" y="65150"/>
                  </a:lnTo>
                  <a:close/>
                </a:path>
                <a:path w="129540" h="116205">
                  <a:moveTo>
                    <a:pt x="34737" y="64713"/>
                  </a:moveTo>
                  <a:lnTo>
                    <a:pt x="34826" y="65295"/>
                  </a:lnTo>
                  <a:lnTo>
                    <a:pt x="35100" y="65404"/>
                  </a:lnTo>
                  <a:lnTo>
                    <a:pt x="34737" y="64713"/>
                  </a:lnTo>
                  <a:close/>
                </a:path>
                <a:path w="129540" h="116205">
                  <a:moveTo>
                    <a:pt x="119157" y="64444"/>
                  </a:moveTo>
                  <a:lnTo>
                    <a:pt x="118519" y="65277"/>
                  </a:lnTo>
                  <a:lnTo>
                    <a:pt x="119157" y="64444"/>
                  </a:lnTo>
                  <a:close/>
                </a:path>
                <a:path w="129540" h="116205">
                  <a:moveTo>
                    <a:pt x="31702" y="64501"/>
                  </a:moveTo>
                  <a:lnTo>
                    <a:pt x="31877" y="65150"/>
                  </a:lnTo>
                  <a:lnTo>
                    <a:pt x="32057" y="65150"/>
                  </a:lnTo>
                  <a:lnTo>
                    <a:pt x="31702" y="64501"/>
                  </a:lnTo>
                  <a:close/>
                </a:path>
                <a:path w="129540" h="116205">
                  <a:moveTo>
                    <a:pt x="128129" y="53212"/>
                  </a:moveTo>
                  <a:lnTo>
                    <a:pt x="123566" y="53212"/>
                  </a:lnTo>
                  <a:lnTo>
                    <a:pt x="123435" y="54736"/>
                  </a:lnTo>
                  <a:lnTo>
                    <a:pt x="123335" y="55118"/>
                  </a:lnTo>
                  <a:lnTo>
                    <a:pt x="121075" y="55118"/>
                  </a:lnTo>
                  <a:lnTo>
                    <a:pt x="121094" y="56005"/>
                  </a:lnTo>
                  <a:lnTo>
                    <a:pt x="120562" y="57911"/>
                  </a:lnTo>
                  <a:lnTo>
                    <a:pt x="120460" y="59435"/>
                  </a:lnTo>
                  <a:lnTo>
                    <a:pt x="119359" y="60832"/>
                  </a:lnTo>
                  <a:lnTo>
                    <a:pt x="119251" y="61213"/>
                  </a:lnTo>
                  <a:lnTo>
                    <a:pt x="119527" y="61213"/>
                  </a:lnTo>
                  <a:lnTo>
                    <a:pt x="119337" y="61468"/>
                  </a:lnTo>
                  <a:lnTo>
                    <a:pt x="119050" y="61468"/>
                  </a:lnTo>
                  <a:lnTo>
                    <a:pt x="118854" y="61595"/>
                  </a:lnTo>
                  <a:lnTo>
                    <a:pt x="118511" y="62229"/>
                  </a:lnTo>
                  <a:lnTo>
                    <a:pt x="118403" y="62610"/>
                  </a:lnTo>
                  <a:lnTo>
                    <a:pt x="117743" y="63373"/>
                  </a:lnTo>
                  <a:lnTo>
                    <a:pt x="117997" y="63373"/>
                  </a:lnTo>
                  <a:lnTo>
                    <a:pt x="118004" y="63753"/>
                  </a:lnTo>
                  <a:lnTo>
                    <a:pt x="117781" y="64134"/>
                  </a:lnTo>
                  <a:lnTo>
                    <a:pt x="117358" y="64261"/>
                  </a:lnTo>
                  <a:lnTo>
                    <a:pt x="116321" y="64501"/>
                  </a:lnTo>
                  <a:lnTo>
                    <a:pt x="115908" y="65024"/>
                  </a:lnTo>
                  <a:lnTo>
                    <a:pt x="116364" y="64643"/>
                  </a:lnTo>
                  <a:lnTo>
                    <a:pt x="118743" y="64643"/>
                  </a:lnTo>
                  <a:lnTo>
                    <a:pt x="118863" y="64388"/>
                  </a:lnTo>
                  <a:lnTo>
                    <a:pt x="119018" y="64261"/>
                  </a:lnTo>
                  <a:lnTo>
                    <a:pt x="118797" y="64134"/>
                  </a:lnTo>
                  <a:lnTo>
                    <a:pt x="118868" y="63500"/>
                  </a:lnTo>
                  <a:lnTo>
                    <a:pt x="119523" y="63500"/>
                  </a:lnTo>
                  <a:lnTo>
                    <a:pt x="119812" y="62864"/>
                  </a:lnTo>
                  <a:lnTo>
                    <a:pt x="120095" y="62864"/>
                  </a:lnTo>
                  <a:lnTo>
                    <a:pt x="120816" y="62229"/>
                  </a:lnTo>
                  <a:lnTo>
                    <a:pt x="124629" y="62229"/>
                  </a:lnTo>
                  <a:lnTo>
                    <a:pt x="124448" y="62102"/>
                  </a:lnTo>
                  <a:lnTo>
                    <a:pt x="124547" y="61849"/>
                  </a:lnTo>
                  <a:lnTo>
                    <a:pt x="124736" y="61340"/>
                  </a:lnTo>
                  <a:lnTo>
                    <a:pt x="121517" y="61340"/>
                  </a:lnTo>
                  <a:lnTo>
                    <a:pt x="121596" y="60705"/>
                  </a:lnTo>
                  <a:lnTo>
                    <a:pt x="121360" y="60578"/>
                  </a:lnTo>
                  <a:lnTo>
                    <a:pt x="122009" y="59054"/>
                  </a:lnTo>
                  <a:lnTo>
                    <a:pt x="122012" y="58420"/>
                  </a:lnTo>
                  <a:lnTo>
                    <a:pt x="122278" y="58420"/>
                  </a:lnTo>
                  <a:lnTo>
                    <a:pt x="122711" y="58038"/>
                  </a:lnTo>
                  <a:lnTo>
                    <a:pt x="122364" y="58038"/>
                  </a:lnTo>
                  <a:lnTo>
                    <a:pt x="122719" y="57150"/>
                  </a:lnTo>
                  <a:lnTo>
                    <a:pt x="122577" y="57046"/>
                  </a:lnTo>
                  <a:lnTo>
                    <a:pt x="122642" y="56769"/>
                  </a:lnTo>
                  <a:lnTo>
                    <a:pt x="122807" y="56769"/>
                  </a:lnTo>
                  <a:lnTo>
                    <a:pt x="122863" y="56514"/>
                  </a:lnTo>
                  <a:lnTo>
                    <a:pt x="123243" y="56514"/>
                  </a:lnTo>
                  <a:lnTo>
                    <a:pt x="123350" y="56260"/>
                  </a:lnTo>
                  <a:lnTo>
                    <a:pt x="127503" y="56260"/>
                  </a:lnTo>
                  <a:lnTo>
                    <a:pt x="127747" y="56006"/>
                  </a:lnTo>
                  <a:lnTo>
                    <a:pt x="127928" y="56006"/>
                  </a:lnTo>
                  <a:lnTo>
                    <a:pt x="128037" y="55372"/>
                  </a:lnTo>
                  <a:lnTo>
                    <a:pt x="128149" y="54990"/>
                  </a:lnTo>
                  <a:lnTo>
                    <a:pt x="127505" y="54736"/>
                  </a:lnTo>
                  <a:lnTo>
                    <a:pt x="128129" y="53212"/>
                  </a:lnTo>
                  <a:close/>
                </a:path>
                <a:path w="129540" h="116205">
                  <a:moveTo>
                    <a:pt x="120113" y="63958"/>
                  </a:moveTo>
                  <a:lnTo>
                    <a:pt x="119822" y="64071"/>
                  </a:lnTo>
                  <a:lnTo>
                    <a:pt x="119653" y="64261"/>
                  </a:lnTo>
                  <a:lnTo>
                    <a:pt x="123125" y="64261"/>
                  </a:lnTo>
                  <a:lnTo>
                    <a:pt x="123083" y="64638"/>
                  </a:lnTo>
                  <a:lnTo>
                    <a:pt x="122965" y="65024"/>
                  </a:lnTo>
                  <a:lnTo>
                    <a:pt x="123280" y="65024"/>
                  </a:lnTo>
                  <a:lnTo>
                    <a:pt x="123451" y="64007"/>
                  </a:lnTo>
                  <a:lnTo>
                    <a:pt x="120135" y="64007"/>
                  </a:lnTo>
                  <a:close/>
                </a:path>
                <a:path w="129540" h="116205">
                  <a:moveTo>
                    <a:pt x="125107" y="64134"/>
                  </a:moveTo>
                  <a:lnTo>
                    <a:pt x="124616" y="65024"/>
                  </a:lnTo>
                  <a:lnTo>
                    <a:pt x="124760" y="65024"/>
                  </a:lnTo>
                  <a:lnTo>
                    <a:pt x="125009" y="64770"/>
                  </a:lnTo>
                  <a:lnTo>
                    <a:pt x="125107" y="64134"/>
                  </a:lnTo>
                  <a:close/>
                </a:path>
                <a:path w="129540" h="116205">
                  <a:moveTo>
                    <a:pt x="31043" y="64770"/>
                  </a:moveTo>
                  <a:lnTo>
                    <a:pt x="30654" y="64770"/>
                  </a:lnTo>
                  <a:lnTo>
                    <a:pt x="31103" y="64897"/>
                  </a:lnTo>
                  <a:close/>
                </a:path>
                <a:path w="129540" h="116205">
                  <a:moveTo>
                    <a:pt x="31502" y="64134"/>
                  </a:moveTo>
                  <a:lnTo>
                    <a:pt x="30741" y="64134"/>
                  </a:lnTo>
                  <a:lnTo>
                    <a:pt x="31122" y="64770"/>
                  </a:lnTo>
                  <a:lnTo>
                    <a:pt x="31407" y="64643"/>
                  </a:lnTo>
                  <a:lnTo>
                    <a:pt x="31560" y="64643"/>
                  </a:lnTo>
                  <a:lnTo>
                    <a:pt x="31502" y="64134"/>
                  </a:lnTo>
                  <a:close/>
                </a:path>
                <a:path w="129540" h="116205">
                  <a:moveTo>
                    <a:pt x="34315" y="63786"/>
                  </a:moveTo>
                  <a:lnTo>
                    <a:pt x="34385" y="64007"/>
                  </a:lnTo>
                  <a:lnTo>
                    <a:pt x="34737" y="64713"/>
                  </a:lnTo>
                  <a:lnTo>
                    <a:pt x="34622" y="63958"/>
                  </a:lnTo>
                  <a:lnTo>
                    <a:pt x="34315" y="63786"/>
                  </a:lnTo>
                  <a:close/>
                </a:path>
                <a:path w="129540" h="116205">
                  <a:moveTo>
                    <a:pt x="119005" y="64388"/>
                  </a:moveTo>
                  <a:lnTo>
                    <a:pt x="118794" y="64638"/>
                  </a:lnTo>
                  <a:lnTo>
                    <a:pt x="119005" y="64388"/>
                  </a:lnTo>
                  <a:close/>
                </a:path>
                <a:path w="129540" h="116205">
                  <a:moveTo>
                    <a:pt x="31405" y="62759"/>
                  </a:moveTo>
                  <a:lnTo>
                    <a:pt x="31413" y="62991"/>
                  </a:lnTo>
                  <a:lnTo>
                    <a:pt x="31793" y="63628"/>
                  </a:lnTo>
                  <a:lnTo>
                    <a:pt x="31623" y="63753"/>
                  </a:lnTo>
                  <a:lnTo>
                    <a:pt x="31559" y="64090"/>
                  </a:lnTo>
                  <a:lnTo>
                    <a:pt x="31779" y="64515"/>
                  </a:lnTo>
                  <a:lnTo>
                    <a:pt x="31955" y="64134"/>
                  </a:lnTo>
                  <a:lnTo>
                    <a:pt x="34424" y="64134"/>
                  </a:lnTo>
                  <a:lnTo>
                    <a:pt x="34301" y="63880"/>
                  </a:lnTo>
                  <a:lnTo>
                    <a:pt x="34265" y="63626"/>
                  </a:lnTo>
                  <a:lnTo>
                    <a:pt x="32974" y="63626"/>
                  </a:lnTo>
                  <a:lnTo>
                    <a:pt x="32631" y="62991"/>
                  </a:lnTo>
                  <a:lnTo>
                    <a:pt x="31639" y="62991"/>
                  </a:lnTo>
                  <a:lnTo>
                    <a:pt x="31405" y="62759"/>
                  </a:lnTo>
                  <a:close/>
                </a:path>
                <a:path w="129540" h="116205">
                  <a:moveTo>
                    <a:pt x="119231" y="64388"/>
                  </a:moveTo>
                  <a:close/>
                </a:path>
                <a:path w="129540" h="116205">
                  <a:moveTo>
                    <a:pt x="124629" y="62229"/>
                  </a:moveTo>
                  <a:lnTo>
                    <a:pt x="120816" y="62229"/>
                  </a:lnTo>
                  <a:lnTo>
                    <a:pt x="119873" y="63482"/>
                  </a:lnTo>
                  <a:lnTo>
                    <a:pt x="119775" y="63753"/>
                  </a:lnTo>
                  <a:lnTo>
                    <a:pt x="119189" y="64388"/>
                  </a:lnTo>
                  <a:lnTo>
                    <a:pt x="119333" y="64261"/>
                  </a:lnTo>
                  <a:lnTo>
                    <a:pt x="119467" y="64209"/>
                  </a:lnTo>
                  <a:lnTo>
                    <a:pt x="119900" y="63880"/>
                  </a:lnTo>
                  <a:lnTo>
                    <a:pt x="120629" y="62737"/>
                  </a:lnTo>
                  <a:lnTo>
                    <a:pt x="120948" y="62483"/>
                  </a:lnTo>
                  <a:lnTo>
                    <a:pt x="124534" y="62483"/>
                  </a:lnTo>
                  <a:lnTo>
                    <a:pt x="124629" y="62229"/>
                  </a:lnTo>
                  <a:close/>
                </a:path>
                <a:path w="129540" h="116205">
                  <a:moveTo>
                    <a:pt x="119467" y="64209"/>
                  </a:moveTo>
                  <a:lnTo>
                    <a:pt x="119333" y="64261"/>
                  </a:lnTo>
                  <a:lnTo>
                    <a:pt x="119467" y="64209"/>
                  </a:lnTo>
                  <a:close/>
                </a:path>
                <a:path w="129540" h="116205">
                  <a:moveTo>
                    <a:pt x="119822" y="64071"/>
                  </a:moveTo>
                  <a:lnTo>
                    <a:pt x="119653" y="64261"/>
                  </a:lnTo>
                  <a:lnTo>
                    <a:pt x="119822" y="64071"/>
                  </a:lnTo>
                  <a:close/>
                </a:path>
                <a:path w="129540" h="116205">
                  <a:moveTo>
                    <a:pt x="126035" y="63246"/>
                  </a:moveTo>
                  <a:lnTo>
                    <a:pt x="125396" y="63246"/>
                  </a:lnTo>
                  <a:lnTo>
                    <a:pt x="125461" y="64261"/>
                  </a:lnTo>
                  <a:lnTo>
                    <a:pt x="125980" y="63482"/>
                  </a:lnTo>
                  <a:lnTo>
                    <a:pt x="126035" y="63246"/>
                  </a:lnTo>
                  <a:close/>
                </a:path>
                <a:path w="129540" h="116205">
                  <a:moveTo>
                    <a:pt x="119053" y="63880"/>
                  </a:moveTo>
                  <a:lnTo>
                    <a:pt x="118797" y="64134"/>
                  </a:lnTo>
                  <a:lnTo>
                    <a:pt x="119141" y="64134"/>
                  </a:lnTo>
                  <a:lnTo>
                    <a:pt x="119182" y="63958"/>
                  </a:lnTo>
                  <a:lnTo>
                    <a:pt x="119053" y="63880"/>
                  </a:lnTo>
                  <a:close/>
                </a:path>
                <a:path w="129540" h="116205">
                  <a:moveTo>
                    <a:pt x="34234" y="63753"/>
                  </a:moveTo>
                  <a:lnTo>
                    <a:pt x="34410" y="64090"/>
                  </a:lnTo>
                  <a:lnTo>
                    <a:pt x="34315" y="63786"/>
                  </a:lnTo>
                  <a:close/>
                </a:path>
                <a:path w="129540" h="116205">
                  <a:moveTo>
                    <a:pt x="124534" y="62483"/>
                  </a:moveTo>
                  <a:lnTo>
                    <a:pt x="120948" y="62483"/>
                  </a:lnTo>
                  <a:lnTo>
                    <a:pt x="119779" y="64088"/>
                  </a:lnTo>
                  <a:lnTo>
                    <a:pt x="120443" y="63373"/>
                  </a:lnTo>
                  <a:lnTo>
                    <a:pt x="123751" y="63373"/>
                  </a:lnTo>
                  <a:lnTo>
                    <a:pt x="126035" y="63246"/>
                  </a:lnTo>
                  <a:lnTo>
                    <a:pt x="125999" y="62991"/>
                  </a:lnTo>
                  <a:lnTo>
                    <a:pt x="125723" y="62864"/>
                  </a:lnTo>
                  <a:lnTo>
                    <a:pt x="125827" y="62610"/>
                  </a:lnTo>
                  <a:lnTo>
                    <a:pt x="124486" y="62610"/>
                  </a:lnTo>
                  <a:close/>
                </a:path>
                <a:path w="129540" h="116205">
                  <a:moveTo>
                    <a:pt x="120312" y="63880"/>
                  </a:moveTo>
                  <a:lnTo>
                    <a:pt x="120113" y="63958"/>
                  </a:lnTo>
                  <a:lnTo>
                    <a:pt x="120312" y="63880"/>
                  </a:lnTo>
                  <a:close/>
                </a:path>
                <a:path w="129540" h="116205">
                  <a:moveTo>
                    <a:pt x="123472" y="63880"/>
                  </a:moveTo>
                  <a:lnTo>
                    <a:pt x="120312" y="63880"/>
                  </a:lnTo>
                  <a:lnTo>
                    <a:pt x="120135" y="64007"/>
                  </a:lnTo>
                  <a:lnTo>
                    <a:pt x="123451" y="64007"/>
                  </a:lnTo>
                  <a:close/>
                </a:path>
                <a:path w="129540" h="116205">
                  <a:moveTo>
                    <a:pt x="124295" y="63246"/>
                  </a:moveTo>
                  <a:lnTo>
                    <a:pt x="123869" y="63246"/>
                  </a:lnTo>
                  <a:lnTo>
                    <a:pt x="123829" y="63500"/>
                  </a:lnTo>
                  <a:lnTo>
                    <a:pt x="123705" y="63753"/>
                  </a:lnTo>
                  <a:lnTo>
                    <a:pt x="123495" y="64007"/>
                  </a:lnTo>
                  <a:lnTo>
                    <a:pt x="124295" y="63246"/>
                  </a:lnTo>
                  <a:close/>
                </a:path>
                <a:path w="129540" h="116205">
                  <a:moveTo>
                    <a:pt x="123751" y="63373"/>
                  </a:moveTo>
                  <a:lnTo>
                    <a:pt x="120443" y="63373"/>
                  </a:lnTo>
                  <a:lnTo>
                    <a:pt x="120288" y="63626"/>
                  </a:lnTo>
                  <a:lnTo>
                    <a:pt x="120113" y="63958"/>
                  </a:lnTo>
                  <a:lnTo>
                    <a:pt x="120312" y="63880"/>
                  </a:lnTo>
                  <a:lnTo>
                    <a:pt x="123472" y="63880"/>
                  </a:lnTo>
                  <a:lnTo>
                    <a:pt x="123515" y="63626"/>
                  </a:lnTo>
                  <a:lnTo>
                    <a:pt x="123751" y="63373"/>
                  </a:lnTo>
                  <a:close/>
                </a:path>
                <a:path w="129540" h="116205">
                  <a:moveTo>
                    <a:pt x="34493" y="63119"/>
                  </a:moveTo>
                  <a:lnTo>
                    <a:pt x="34554" y="63880"/>
                  </a:lnTo>
                  <a:lnTo>
                    <a:pt x="34493" y="63119"/>
                  </a:lnTo>
                  <a:close/>
                </a:path>
                <a:path w="129540" h="116205">
                  <a:moveTo>
                    <a:pt x="119523" y="63500"/>
                  </a:moveTo>
                  <a:lnTo>
                    <a:pt x="118868" y="63500"/>
                  </a:lnTo>
                  <a:lnTo>
                    <a:pt x="119349" y="63880"/>
                  </a:lnTo>
                  <a:lnTo>
                    <a:pt x="119523" y="63500"/>
                  </a:lnTo>
                  <a:close/>
                </a:path>
                <a:path w="129540" h="116205">
                  <a:moveTo>
                    <a:pt x="34305" y="63753"/>
                  </a:moveTo>
                  <a:close/>
                </a:path>
                <a:path w="129540" h="116205">
                  <a:moveTo>
                    <a:pt x="119762" y="63628"/>
                  </a:moveTo>
                  <a:close/>
                </a:path>
                <a:path w="129540" h="116205">
                  <a:moveTo>
                    <a:pt x="120095" y="62864"/>
                  </a:moveTo>
                  <a:lnTo>
                    <a:pt x="119812" y="62864"/>
                  </a:lnTo>
                  <a:lnTo>
                    <a:pt x="119762" y="63628"/>
                  </a:lnTo>
                  <a:lnTo>
                    <a:pt x="119873" y="63482"/>
                  </a:lnTo>
                  <a:lnTo>
                    <a:pt x="120095" y="62864"/>
                  </a:lnTo>
                  <a:close/>
                </a:path>
                <a:path w="129540" h="116205">
                  <a:moveTo>
                    <a:pt x="33442" y="61722"/>
                  </a:moveTo>
                  <a:lnTo>
                    <a:pt x="32353" y="61722"/>
                  </a:lnTo>
                  <a:lnTo>
                    <a:pt x="32838" y="62483"/>
                  </a:lnTo>
                  <a:lnTo>
                    <a:pt x="32970" y="62792"/>
                  </a:lnTo>
                  <a:lnTo>
                    <a:pt x="33097" y="63500"/>
                  </a:lnTo>
                  <a:lnTo>
                    <a:pt x="34265" y="63626"/>
                  </a:lnTo>
                  <a:lnTo>
                    <a:pt x="34026" y="62864"/>
                  </a:lnTo>
                  <a:lnTo>
                    <a:pt x="33984" y="62356"/>
                  </a:lnTo>
                  <a:lnTo>
                    <a:pt x="33442" y="61722"/>
                  </a:lnTo>
                  <a:close/>
                </a:path>
                <a:path w="129540" h="116205">
                  <a:moveTo>
                    <a:pt x="29978" y="61340"/>
                  </a:moveTo>
                  <a:lnTo>
                    <a:pt x="30830" y="62737"/>
                  </a:lnTo>
                  <a:lnTo>
                    <a:pt x="31063" y="63119"/>
                  </a:lnTo>
                  <a:lnTo>
                    <a:pt x="31285" y="62991"/>
                  </a:lnTo>
                  <a:lnTo>
                    <a:pt x="30786" y="62143"/>
                  </a:lnTo>
                  <a:lnTo>
                    <a:pt x="29978" y="61340"/>
                  </a:lnTo>
                  <a:close/>
                </a:path>
                <a:path w="129540" h="116205">
                  <a:moveTo>
                    <a:pt x="33161" y="60832"/>
                  </a:moveTo>
                  <a:lnTo>
                    <a:pt x="30151" y="60832"/>
                  </a:lnTo>
                  <a:lnTo>
                    <a:pt x="31639" y="62991"/>
                  </a:lnTo>
                  <a:lnTo>
                    <a:pt x="32631" y="62991"/>
                  </a:lnTo>
                  <a:lnTo>
                    <a:pt x="32172" y="62143"/>
                  </a:lnTo>
                  <a:lnTo>
                    <a:pt x="32353" y="61722"/>
                  </a:lnTo>
                  <a:lnTo>
                    <a:pt x="33442" y="61722"/>
                  </a:lnTo>
                  <a:lnTo>
                    <a:pt x="32791" y="60959"/>
                  </a:lnTo>
                  <a:lnTo>
                    <a:pt x="33242" y="60959"/>
                  </a:lnTo>
                  <a:close/>
                </a:path>
                <a:path w="129540" h="116205">
                  <a:moveTo>
                    <a:pt x="29875" y="61722"/>
                  </a:moveTo>
                  <a:lnTo>
                    <a:pt x="29840" y="61975"/>
                  </a:lnTo>
                  <a:lnTo>
                    <a:pt x="30077" y="62610"/>
                  </a:lnTo>
                  <a:lnTo>
                    <a:pt x="29959" y="62864"/>
                  </a:lnTo>
                  <a:lnTo>
                    <a:pt x="30908" y="62864"/>
                  </a:lnTo>
                  <a:lnTo>
                    <a:pt x="29875" y="61722"/>
                  </a:lnTo>
                  <a:close/>
                </a:path>
                <a:path w="129540" h="116205">
                  <a:moveTo>
                    <a:pt x="30863" y="62792"/>
                  </a:moveTo>
                  <a:close/>
                </a:path>
                <a:path w="129540" h="116205">
                  <a:moveTo>
                    <a:pt x="31023" y="62102"/>
                  </a:moveTo>
                  <a:lnTo>
                    <a:pt x="30762" y="62102"/>
                  </a:lnTo>
                  <a:lnTo>
                    <a:pt x="31405" y="62759"/>
                  </a:lnTo>
                  <a:lnTo>
                    <a:pt x="31023" y="62102"/>
                  </a:lnTo>
                  <a:close/>
                </a:path>
                <a:path w="129540" h="116205">
                  <a:moveTo>
                    <a:pt x="28253" y="61975"/>
                  </a:moveTo>
                  <a:lnTo>
                    <a:pt x="28092" y="61975"/>
                  </a:lnTo>
                  <a:lnTo>
                    <a:pt x="28318" y="62483"/>
                  </a:lnTo>
                  <a:lnTo>
                    <a:pt x="28862" y="62737"/>
                  </a:lnTo>
                  <a:lnTo>
                    <a:pt x="28435" y="62229"/>
                  </a:lnTo>
                  <a:lnTo>
                    <a:pt x="28358" y="62008"/>
                  </a:lnTo>
                  <a:close/>
                </a:path>
                <a:path w="129540" h="116205">
                  <a:moveTo>
                    <a:pt x="126734" y="61595"/>
                  </a:moveTo>
                  <a:lnTo>
                    <a:pt x="125097" y="61595"/>
                  </a:lnTo>
                  <a:lnTo>
                    <a:pt x="124627" y="62610"/>
                  </a:lnTo>
                  <a:lnTo>
                    <a:pt x="125827" y="62610"/>
                  </a:lnTo>
                  <a:lnTo>
                    <a:pt x="126035" y="62102"/>
                  </a:lnTo>
                  <a:lnTo>
                    <a:pt x="126360" y="61849"/>
                  </a:lnTo>
                  <a:lnTo>
                    <a:pt x="126682" y="61722"/>
                  </a:lnTo>
                  <a:close/>
                </a:path>
                <a:path w="129540" h="116205">
                  <a:moveTo>
                    <a:pt x="27432" y="61722"/>
                  </a:moveTo>
                  <a:lnTo>
                    <a:pt x="27899" y="62356"/>
                  </a:lnTo>
                  <a:lnTo>
                    <a:pt x="28092" y="61975"/>
                  </a:lnTo>
                  <a:lnTo>
                    <a:pt x="27432" y="61722"/>
                  </a:lnTo>
                  <a:close/>
                </a:path>
                <a:path w="129540" h="116205">
                  <a:moveTo>
                    <a:pt x="28492" y="62049"/>
                  </a:moveTo>
                  <a:lnTo>
                    <a:pt x="28622" y="62356"/>
                  </a:lnTo>
                  <a:lnTo>
                    <a:pt x="28664" y="62102"/>
                  </a:lnTo>
                  <a:lnTo>
                    <a:pt x="28492" y="62049"/>
                  </a:lnTo>
                  <a:close/>
                </a:path>
                <a:path w="129540" h="116205">
                  <a:moveTo>
                    <a:pt x="124870" y="61434"/>
                  </a:moveTo>
                  <a:lnTo>
                    <a:pt x="124448" y="62102"/>
                  </a:lnTo>
                  <a:lnTo>
                    <a:pt x="124677" y="62102"/>
                  </a:lnTo>
                  <a:lnTo>
                    <a:pt x="124870" y="61434"/>
                  </a:lnTo>
                  <a:close/>
                </a:path>
                <a:path w="129540" h="116205">
                  <a:moveTo>
                    <a:pt x="28407" y="61849"/>
                  </a:moveTo>
                  <a:lnTo>
                    <a:pt x="28358" y="62008"/>
                  </a:lnTo>
                  <a:lnTo>
                    <a:pt x="28492" y="62049"/>
                  </a:lnTo>
                  <a:lnTo>
                    <a:pt x="28407" y="61849"/>
                  </a:lnTo>
                  <a:close/>
                </a:path>
                <a:path w="129540" h="116205">
                  <a:moveTo>
                    <a:pt x="28135" y="61939"/>
                  </a:moveTo>
                  <a:close/>
                </a:path>
                <a:path w="129540" h="116205">
                  <a:moveTo>
                    <a:pt x="29087" y="61086"/>
                  </a:moveTo>
                  <a:lnTo>
                    <a:pt x="27834" y="61086"/>
                  </a:lnTo>
                  <a:lnTo>
                    <a:pt x="28008" y="61299"/>
                  </a:lnTo>
                  <a:lnTo>
                    <a:pt x="28933" y="61340"/>
                  </a:lnTo>
                  <a:lnTo>
                    <a:pt x="29493" y="61975"/>
                  </a:lnTo>
                  <a:lnTo>
                    <a:pt x="29380" y="61468"/>
                  </a:lnTo>
                  <a:lnTo>
                    <a:pt x="29087" y="61086"/>
                  </a:lnTo>
                  <a:close/>
                </a:path>
                <a:path w="129540" h="116205">
                  <a:moveTo>
                    <a:pt x="125010" y="61213"/>
                  </a:moveTo>
                  <a:lnTo>
                    <a:pt x="124870" y="61434"/>
                  </a:lnTo>
                  <a:lnTo>
                    <a:pt x="124690" y="61975"/>
                  </a:lnTo>
                  <a:lnTo>
                    <a:pt x="125010" y="61213"/>
                  </a:lnTo>
                  <a:close/>
                </a:path>
                <a:path w="129540" h="116205">
                  <a:moveTo>
                    <a:pt x="124743" y="61926"/>
                  </a:moveTo>
                  <a:close/>
                </a:path>
                <a:path w="129540" h="116205">
                  <a:moveTo>
                    <a:pt x="27353" y="61213"/>
                  </a:moveTo>
                  <a:lnTo>
                    <a:pt x="28016" y="61849"/>
                  </a:lnTo>
                  <a:lnTo>
                    <a:pt x="27912" y="61306"/>
                  </a:lnTo>
                  <a:lnTo>
                    <a:pt x="27353" y="61213"/>
                  </a:lnTo>
                  <a:close/>
                </a:path>
                <a:path w="129540" h="116205">
                  <a:moveTo>
                    <a:pt x="126889" y="61213"/>
                  </a:moveTo>
                  <a:lnTo>
                    <a:pt x="125010" y="61213"/>
                  </a:lnTo>
                  <a:lnTo>
                    <a:pt x="124743" y="61926"/>
                  </a:lnTo>
                  <a:lnTo>
                    <a:pt x="125097" y="61595"/>
                  </a:lnTo>
                  <a:lnTo>
                    <a:pt x="126734" y="61595"/>
                  </a:lnTo>
                  <a:lnTo>
                    <a:pt x="126889" y="61213"/>
                  </a:lnTo>
                  <a:close/>
                </a:path>
                <a:path w="129540" h="116205">
                  <a:moveTo>
                    <a:pt x="127546" y="59435"/>
                  </a:moveTo>
                  <a:lnTo>
                    <a:pt x="127319" y="60198"/>
                  </a:lnTo>
                  <a:lnTo>
                    <a:pt x="127522" y="60198"/>
                  </a:lnTo>
                  <a:lnTo>
                    <a:pt x="127331" y="61595"/>
                  </a:lnTo>
                  <a:lnTo>
                    <a:pt x="127540" y="61213"/>
                  </a:lnTo>
                  <a:lnTo>
                    <a:pt x="127635" y="60322"/>
                  </a:lnTo>
                  <a:lnTo>
                    <a:pt x="127752" y="60143"/>
                  </a:lnTo>
                  <a:lnTo>
                    <a:pt x="127546" y="59435"/>
                  </a:lnTo>
                  <a:close/>
                </a:path>
                <a:path w="129540" h="116205">
                  <a:moveTo>
                    <a:pt x="126668" y="60578"/>
                  </a:moveTo>
                  <a:lnTo>
                    <a:pt x="125156" y="60578"/>
                  </a:lnTo>
                  <a:lnTo>
                    <a:pt x="124870" y="61434"/>
                  </a:lnTo>
                  <a:lnTo>
                    <a:pt x="125010" y="61213"/>
                  </a:lnTo>
                  <a:lnTo>
                    <a:pt x="126889" y="61213"/>
                  </a:lnTo>
                  <a:lnTo>
                    <a:pt x="127078" y="60705"/>
                  </a:lnTo>
                  <a:lnTo>
                    <a:pt x="126634" y="60705"/>
                  </a:lnTo>
                  <a:close/>
                </a:path>
                <a:path w="129540" h="116205">
                  <a:moveTo>
                    <a:pt x="28029" y="61325"/>
                  </a:moveTo>
                  <a:close/>
                </a:path>
                <a:path w="129540" h="116205">
                  <a:moveTo>
                    <a:pt x="28692" y="60143"/>
                  </a:moveTo>
                  <a:lnTo>
                    <a:pt x="28856" y="60377"/>
                  </a:lnTo>
                  <a:lnTo>
                    <a:pt x="28751" y="60578"/>
                  </a:lnTo>
                  <a:lnTo>
                    <a:pt x="29000" y="60705"/>
                  </a:lnTo>
                  <a:lnTo>
                    <a:pt x="29461" y="61340"/>
                  </a:lnTo>
                  <a:lnTo>
                    <a:pt x="29504" y="60959"/>
                  </a:lnTo>
                  <a:lnTo>
                    <a:pt x="29777" y="60959"/>
                  </a:lnTo>
                  <a:lnTo>
                    <a:pt x="28692" y="60143"/>
                  </a:lnTo>
                  <a:close/>
                </a:path>
                <a:path w="129540" h="116205">
                  <a:moveTo>
                    <a:pt x="125156" y="60578"/>
                  </a:moveTo>
                  <a:lnTo>
                    <a:pt x="122004" y="60578"/>
                  </a:lnTo>
                  <a:lnTo>
                    <a:pt x="122189" y="60832"/>
                  </a:lnTo>
                  <a:lnTo>
                    <a:pt x="121704" y="60959"/>
                  </a:lnTo>
                  <a:lnTo>
                    <a:pt x="121517" y="61340"/>
                  </a:lnTo>
                  <a:lnTo>
                    <a:pt x="124736" y="61340"/>
                  </a:lnTo>
                  <a:lnTo>
                    <a:pt x="125156" y="60578"/>
                  </a:lnTo>
                  <a:close/>
                </a:path>
                <a:path w="129540" h="116205">
                  <a:moveTo>
                    <a:pt x="27895" y="61258"/>
                  </a:moveTo>
                  <a:lnTo>
                    <a:pt x="28029" y="61325"/>
                  </a:lnTo>
                  <a:lnTo>
                    <a:pt x="27895" y="61258"/>
                  </a:lnTo>
                  <a:close/>
                </a:path>
                <a:path w="129540" h="116205">
                  <a:moveTo>
                    <a:pt x="25157" y="57784"/>
                  </a:moveTo>
                  <a:lnTo>
                    <a:pt x="22843" y="57784"/>
                  </a:lnTo>
                  <a:lnTo>
                    <a:pt x="24037" y="58476"/>
                  </a:lnTo>
                  <a:lnTo>
                    <a:pt x="23962" y="58927"/>
                  </a:lnTo>
                  <a:lnTo>
                    <a:pt x="26167" y="59689"/>
                  </a:lnTo>
                  <a:lnTo>
                    <a:pt x="26228" y="60325"/>
                  </a:lnTo>
                  <a:lnTo>
                    <a:pt x="26731" y="60832"/>
                  </a:lnTo>
                  <a:lnTo>
                    <a:pt x="27895" y="61258"/>
                  </a:lnTo>
                  <a:lnTo>
                    <a:pt x="27834" y="61086"/>
                  </a:lnTo>
                  <a:lnTo>
                    <a:pt x="29087" y="61086"/>
                  </a:lnTo>
                  <a:lnTo>
                    <a:pt x="28737" y="60705"/>
                  </a:lnTo>
                  <a:lnTo>
                    <a:pt x="28158" y="60705"/>
                  </a:lnTo>
                  <a:lnTo>
                    <a:pt x="28351" y="60325"/>
                  </a:lnTo>
                  <a:lnTo>
                    <a:pt x="28127" y="60020"/>
                  </a:lnTo>
                  <a:lnTo>
                    <a:pt x="27592" y="59689"/>
                  </a:lnTo>
                  <a:lnTo>
                    <a:pt x="26963" y="59552"/>
                  </a:lnTo>
                  <a:lnTo>
                    <a:pt x="26384" y="59308"/>
                  </a:lnTo>
                  <a:lnTo>
                    <a:pt x="26141" y="58547"/>
                  </a:lnTo>
                  <a:lnTo>
                    <a:pt x="26047" y="58347"/>
                  </a:lnTo>
                  <a:lnTo>
                    <a:pt x="24936" y="57911"/>
                  </a:lnTo>
                  <a:lnTo>
                    <a:pt x="25157" y="57784"/>
                  </a:lnTo>
                  <a:close/>
                </a:path>
                <a:path w="129540" h="116205">
                  <a:moveTo>
                    <a:pt x="33242" y="60959"/>
                  </a:moveTo>
                  <a:lnTo>
                    <a:pt x="32791" y="60959"/>
                  </a:lnTo>
                  <a:lnTo>
                    <a:pt x="33406" y="61213"/>
                  </a:lnTo>
                  <a:lnTo>
                    <a:pt x="33242" y="60959"/>
                  </a:lnTo>
                  <a:close/>
                </a:path>
                <a:path w="129540" h="116205">
                  <a:moveTo>
                    <a:pt x="28754" y="57911"/>
                  </a:moveTo>
                  <a:lnTo>
                    <a:pt x="26733" y="57911"/>
                  </a:lnTo>
                  <a:lnTo>
                    <a:pt x="27310" y="58277"/>
                  </a:lnTo>
                  <a:lnTo>
                    <a:pt x="27460" y="58293"/>
                  </a:lnTo>
                  <a:lnTo>
                    <a:pt x="28800" y="59054"/>
                  </a:lnTo>
                  <a:lnTo>
                    <a:pt x="29659" y="60832"/>
                  </a:lnTo>
                  <a:lnTo>
                    <a:pt x="29943" y="61086"/>
                  </a:lnTo>
                  <a:lnTo>
                    <a:pt x="29998" y="60832"/>
                  </a:lnTo>
                  <a:lnTo>
                    <a:pt x="33161" y="60832"/>
                  </a:lnTo>
                  <a:lnTo>
                    <a:pt x="32997" y="60578"/>
                  </a:lnTo>
                  <a:lnTo>
                    <a:pt x="31329" y="60578"/>
                  </a:lnTo>
                  <a:lnTo>
                    <a:pt x="30877" y="59944"/>
                  </a:lnTo>
                  <a:lnTo>
                    <a:pt x="30677" y="59944"/>
                  </a:lnTo>
                  <a:lnTo>
                    <a:pt x="30481" y="59552"/>
                  </a:lnTo>
                  <a:lnTo>
                    <a:pt x="29934" y="58987"/>
                  </a:lnTo>
                  <a:lnTo>
                    <a:pt x="29609" y="58800"/>
                  </a:lnTo>
                  <a:lnTo>
                    <a:pt x="29356" y="58476"/>
                  </a:lnTo>
                  <a:lnTo>
                    <a:pt x="29156" y="58420"/>
                  </a:lnTo>
                  <a:lnTo>
                    <a:pt x="28754" y="57911"/>
                  </a:lnTo>
                  <a:close/>
                </a:path>
                <a:path w="129540" h="116205">
                  <a:moveTo>
                    <a:pt x="34064" y="59689"/>
                  </a:moveTo>
                  <a:lnTo>
                    <a:pt x="34169" y="59944"/>
                  </a:lnTo>
                  <a:lnTo>
                    <a:pt x="34294" y="60322"/>
                  </a:lnTo>
                  <a:lnTo>
                    <a:pt x="34361" y="60451"/>
                  </a:lnTo>
                  <a:lnTo>
                    <a:pt x="34908" y="61086"/>
                  </a:lnTo>
                  <a:lnTo>
                    <a:pt x="34717" y="60451"/>
                  </a:lnTo>
                  <a:lnTo>
                    <a:pt x="34064" y="59689"/>
                  </a:lnTo>
                  <a:close/>
                </a:path>
                <a:path w="129540" h="116205">
                  <a:moveTo>
                    <a:pt x="127790" y="57530"/>
                  </a:moveTo>
                  <a:lnTo>
                    <a:pt x="123288" y="57530"/>
                  </a:lnTo>
                  <a:lnTo>
                    <a:pt x="122813" y="58066"/>
                  </a:lnTo>
                  <a:lnTo>
                    <a:pt x="122705" y="58927"/>
                  </a:lnTo>
                  <a:lnTo>
                    <a:pt x="122397" y="59054"/>
                  </a:lnTo>
                  <a:lnTo>
                    <a:pt x="122307" y="59435"/>
                  </a:lnTo>
                  <a:lnTo>
                    <a:pt x="121707" y="60950"/>
                  </a:lnTo>
                  <a:lnTo>
                    <a:pt x="122004" y="60578"/>
                  </a:lnTo>
                  <a:lnTo>
                    <a:pt x="126668" y="60578"/>
                  </a:lnTo>
                  <a:lnTo>
                    <a:pt x="126840" y="59944"/>
                  </a:lnTo>
                  <a:lnTo>
                    <a:pt x="126983" y="59944"/>
                  </a:lnTo>
                  <a:lnTo>
                    <a:pt x="127066" y="59308"/>
                  </a:lnTo>
                  <a:lnTo>
                    <a:pt x="127216" y="59308"/>
                  </a:lnTo>
                  <a:lnTo>
                    <a:pt x="127417" y="58987"/>
                  </a:lnTo>
                  <a:lnTo>
                    <a:pt x="127530" y="58208"/>
                  </a:lnTo>
                  <a:lnTo>
                    <a:pt x="127790" y="57530"/>
                  </a:lnTo>
                  <a:close/>
                </a:path>
                <a:path w="129540" h="116205">
                  <a:moveTo>
                    <a:pt x="28608" y="60578"/>
                  </a:moveTo>
                  <a:lnTo>
                    <a:pt x="28447" y="60578"/>
                  </a:lnTo>
                  <a:lnTo>
                    <a:pt x="28737" y="60705"/>
                  </a:lnTo>
                  <a:lnTo>
                    <a:pt x="28608" y="60578"/>
                  </a:lnTo>
                  <a:close/>
                </a:path>
                <a:path w="129540" h="116205">
                  <a:moveTo>
                    <a:pt x="33467" y="59562"/>
                  </a:moveTo>
                  <a:lnTo>
                    <a:pt x="33325" y="59816"/>
                  </a:lnTo>
                  <a:lnTo>
                    <a:pt x="33355" y="59944"/>
                  </a:lnTo>
                  <a:lnTo>
                    <a:pt x="33866" y="60705"/>
                  </a:lnTo>
                  <a:lnTo>
                    <a:pt x="34151" y="60529"/>
                  </a:lnTo>
                  <a:lnTo>
                    <a:pt x="34124" y="60198"/>
                  </a:lnTo>
                  <a:lnTo>
                    <a:pt x="33775" y="60198"/>
                  </a:lnTo>
                  <a:lnTo>
                    <a:pt x="33467" y="59562"/>
                  </a:lnTo>
                  <a:close/>
                </a:path>
                <a:path w="129540" h="116205">
                  <a:moveTo>
                    <a:pt x="127213" y="60198"/>
                  </a:moveTo>
                  <a:lnTo>
                    <a:pt x="126634" y="60705"/>
                  </a:lnTo>
                  <a:lnTo>
                    <a:pt x="127078" y="60705"/>
                  </a:lnTo>
                  <a:lnTo>
                    <a:pt x="127213" y="60198"/>
                  </a:lnTo>
                  <a:close/>
                </a:path>
                <a:path w="129540" h="116205">
                  <a:moveTo>
                    <a:pt x="28324" y="60377"/>
                  </a:moveTo>
                  <a:lnTo>
                    <a:pt x="28447" y="60578"/>
                  </a:lnTo>
                  <a:lnTo>
                    <a:pt x="28324" y="60377"/>
                  </a:lnTo>
                  <a:close/>
                </a:path>
                <a:path w="129540" h="116205">
                  <a:moveTo>
                    <a:pt x="28538" y="60529"/>
                  </a:moveTo>
                  <a:close/>
                </a:path>
                <a:path w="129540" h="116205">
                  <a:moveTo>
                    <a:pt x="31332" y="59054"/>
                  </a:moveTo>
                  <a:lnTo>
                    <a:pt x="30340" y="59054"/>
                  </a:lnTo>
                  <a:lnTo>
                    <a:pt x="30934" y="59689"/>
                  </a:lnTo>
                  <a:lnTo>
                    <a:pt x="31090" y="59762"/>
                  </a:lnTo>
                  <a:lnTo>
                    <a:pt x="31192" y="60189"/>
                  </a:lnTo>
                  <a:lnTo>
                    <a:pt x="31492" y="60578"/>
                  </a:lnTo>
                  <a:lnTo>
                    <a:pt x="32997" y="60578"/>
                  </a:lnTo>
                  <a:lnTo>
                    <a:pt x="32262" y="59435"/>
                  </a:lnTo>
                  <a:lnTo>
                    <a:pt x="31835" y="59435"/>
                  </a:lnTo>
                  <a:lnTo>
                    <a:pt x="31332" y="59054"/>
                  </a:lnTo>
                  <a:close/>
                </a:path>
                <a:path w="129540" h="116205">
                  <a:moveTo>
                    <a:pt x="121946" y="60198"/>
                  </a:moveTo>
                  <a:lnTo>
                    <a:pt x="121360" y="60578"/>
                  </a:lnTo>
                  <a:lnTo>
                    <a:pt x="121684" y="60578"/>
                  </a:lnTo>
                  <a:lnTo>
                    <a:pt x="121946" y="60198"/>
                  </a:lnTo>
                  <a:close/>
                </a:path>
                <a:path w="129540" h="116205">
                  <a:moveTo>
                    <a:pt x="27622" y="59181"/>
                  </a:moveTo>
                  <a:lnTo>
                    <a:pt x="28127" y="60020"/>
                  </a:lnTo>
                  <a:lnTo>
                    <a:pt x="28327" y="60143"/>
                  </a:lnTo>
                  <a:lnTo>
                    <a:pt x="28413" y="60403"/>
                  </a:lnTo>
                  <a:lnTo>
                    <a:pt x="28478" y="59944"/>
                  </a:lnTo>
                  <a:lnTo>
                    <a:pt x="27940" y="59552"/>
                  </a:lnTo>
                  <a:lnTo>
                    <a:pt x="27900" y="59308"/>
                  </a:lnTo>
                  <a:lnTo>
                    <a:pt x="27622" y="59181"/>
                  </a:lnTo>
                  <a:close/>
                </a:path>
                <a:path w="129540" h="116205">
                  <a:moveTo>
                    <a:pt x="34449" y="59562"/>
                  </a:moveTo>
                  <a:lnTo>
                    <a:pt x="34195" y="59562"/>
                  </a:lnTo>
                  <a:lnTo>
                    <a:pt x="34664" y="60451"/>
                  </a:lnTo>
                  <a:lnTo>
                    <a:pt x="34449" y="59562"/>
                  </a:lnTo>
                  <a:close/>
                </a:path>
                <a:path w="129540" h="116205">
                  <a:moveTo>
                    <a:pt x="28351" y="60325"/>
                  </a:moveTo>
                  <a:close/>
                </a:path>
                <a:path w="129540" h="116205">
                  <a:moveTo>
                    <a:pt x="28127" y="60020"/>
                  </a:moveTo>
                  <a:lnTo>
                    <a:pt x="28352" y="60322"/>
                  </a:lnTo>
                  <a:lnTo>
                    <a:pt x="28327" y="60143"/>
                  </a:lnTo>
                  <a:lnTo>
                    <a:pt x="28127" y="60020"/>
                  </a:lnTo>
                  <a:close/>
                </a:path>
                <a:path w="129540" h="116205">
                  <a:moveTo>
                    <a:pt x="28841" y="59816"/>
                  </a:moveTo>
                  <a:lnTo>
                    <a:pt x="29080" y="60143"/>
                  </a:lnTo>
                  <a:lnTo>
                    <a:pt x="28841" y="59816"/>
                  </a:lnTo>
                  <a:close/>
                </a:path>
                <a:path w="129540" h="116205">
                  <a:moveTo>
                    <a:pt x="33388" y="58800"/>
                  </a:moveTo>
                  <a:lnTo>
                    <a:pt x="33100" y="58800"/>
                  </a:lnTo>
                  <a:lnTo>
                    <a:pt x="33575" y="59552"/>
                  </a:lnTo>
                  <a:lnTo>
                    <a:pt x="33775" y="60198"/>
                  </a:lnTo>
                  <a:lnTo>
                    <a:pt x="34124" y="60198"/>
                  </a:lnTo>
                  <a:lnTo>
                    <a:pt x="33817" y="59689"/>
                  </a:lnTo>
                  <a:lnTo>
                    <a:pt x="34064" y="59689"/>
                  </a:lnTo>
                  <a:lnTo>
                    <a:pt x="33388" y="58800"/>
                  </a:lnTo>
                  <a:close/>
                </a:path>
                <a:path w="129540" h="116205">
                  <a:moveTo>
                    <a:pt x="28490" y="59952"/>
                  </a:moveTo>
                  <a:lnTo>
                    <a:pt x="28621" y="60076"/>
                  </a:lnTo>
                  <a:lnTo>
                    <a:pt x="28977" y="60156"/>
                  </a:lnTo>
                  <a:lnTo>
                    <a:pt x="28674" y="60076"/>
                  </a:lnTo>
                  <a:lnTo>
                    <a:pt x="28490" y="59952"/>
                  </a:lnTo>
                  <a:close/>
                </a:path>
                <a:path w="129540" h="116205">
                  <a:moveTo>
                    <a:pt x="127882" y="59944"/>
                  </a:moveTo>
                  <a:lnTo>
                    <a:pt x="127694" y="60071"/>
                  </a:lnTo>
                  <a:lnTo>
                    <a:pt x="127882" y="59944"/>
                  </a:lnTo>
                  <a:close/>
                </a:path>
                <a:path w="129540" h="116205">
                  <a:moveTo>
                    <a:pt x="30787" y="59816"/>
                  </a:moveTo>
                  <a:lnTo>
                    <a:pt x="30677" y="59944"/>
                  </a:lnTo>
                  <a:lnTo>
                    <a:pt x="30877" y="59944"/>
                  </a:lnTo>
                  <a:lnTo>
                    <a:pt x="30787" y="59816"/>
                  </a:lnTo>
                  <a:close/>
                </a:path>
                <a:path w="129540" h="116205">
                  <a:moveTo>
                    <a:pt x="28476" y="59562"/>
                  </a:moveTo>
                  <a:lnTo>
                    <a:pt x="28740" y="59816"/>
                  </a:lnTo>
                  <a:lnTo>
                    <a:pt x="28476" y="59562"/>
                  </a:lnTo>
                  <a:close/>
                </a:path>
                <a:path w="129540" h="116205">
                  <a:moveTo>
                    <a:pt x="33300" y="59778"/>
                  </a:moveTo>
                  <a:close/>
                </a:path>
                <a:path w="129540" h="116205">
                  <a:moveTo>
                    <a:pt x="122221" y="59228"/>
                  </a:moveTo>
                  <a:lnTo>
                    <a:pt x="121825" y="59816"/>
                  </a:lnTo>
                  <a:lnTo>
                    <a:pt x="121985" y="59816"/>
                  </a:lnTo>
                  <a:lnTo>
                    <a:pt x="122160" y="59435"/>
                  </a:lnTo>
                  <a:lnTo>
                    <a:pt x="122221" y="59228"/>
                  </a:lnTo>
                  <a:close/>
                </a:path>
                <a:path w="129540" h="116205">
                  <a:moveTo>
                    <a:pt x="32677" y="58800"/>
                  </a:moveTo>
                  <a:lnTo>
                    <a:pt x="33300" y="59778"/>
                  </a:lnTo>
                  <a:lnTo>
                    <a:pt x="33184" y="59181"/>
                  </a:lnTo>
                  <a:lnTo>
                    <a:pt x="33071" y="58907"/>
                  </a:lnTo>
                  <a:lnTo>
                    <a:pt x="32677" y="58800"/>
                  </a:lnTo>
                  <a:close/>
                </a:path>
                <a:path w="129540" h="116205">
                  <a:moveTo>
                    <a:pt x="28030" y="59181"/>
                  </a:moveTo>
                  <a:lnTo>
                    <a:pt x="27900" y="59308"/>
                  </a:lnTo>
                  <a:lnTo>
                    <a:pt x="28286" y="59689"/>
                  </a:lnTo>
                  <a:lnTo>
                    <a:pt x="28030" y="59181"/>
                  </a:lnTo>
                  <a:close/>
                </a:path>
                <a:path w="129540" h="116205">
                  <a:moveTo>
                    <a:pt x="26407" y="58804"/>
                  </a:moveTo>
                  <a:lnTo>
                    <a:pt x="26555" y="59054"/>
                  </a:lnTo>
                  <a:lnTo>
                    <a:pt x="26989" y="59562"/>
                  </a:lnTo>
                  <a:lnTo>
                    <a:pt x="27570" y="59562"/>
                  </a:lnTo>
                  <a:lnTo>
                    <a:pt x="27108" y="59435"/>
                  </a:lnTo>
                  <a:lnTo>
                    <a:pt x="26407" y="58804"/>
                  </a:lnTo>
                  <a:close/>
                </a:path>
                <a:path w="129540" h="116205">
                  <a:moveTo>
                    <a:pt x="29888" y="58547"/>
                  </a:moveTo>
                  <a:lnTo>
                    <a:pt x="29507" y="58547"/>
                  </a:lnTo>
                  <a:lnTo>
                    <a:pt x="29934" y="58987"/>
                  </a:lnTo>
                  <a:lnTo>
                    <a:pt x="30273" y="59181"/>
                  </a:lnTo>
                  <a:lnTo>
                    <a:pt x="30491" y="59562"/>
                  </a:lnTo>
                  <a:lnTo>
                    <a:pt x="30340" y="59054"/>
                  </a:lnTo>
                  <a:lnTo>
                    <a:pt x="31332" y="59054"/>
                  </a:lnTo>
                  <a:lnTo>
                    <a:pt x="31122" y="58674"/>
                  </a:lnTo>
                  <a:lnTo>
                    <a:pt x="30233" y="58674"/>
                  </a:lnTo>
                  <a:lnTo>
                    <a:pt x="29888" y="58547"/>
                  </a:lnTo>
                  <a:close/>
                </a:path>
                <a:path w="129540" h="116205">
                  <a:moveTo>
                    <a:pt x="29934" y="58987"/>
                  </a:moveTo>
                  <a:lnTo>
                    <a:pt x="30481" y="59552"/>
                  </a:lnTo>
                  <a:lnTo>
                    <a:pt x="30359" y="59308"/>
                  </a:lnTo>
                  <a:lnTo>
                    <a:pt x="29934" y="58987"/>
                  </a:lnTo>
                  <a:close/>
                </a:path>
                <a:path w="129540" h="116205">
                  <a:moveTo>
                    <a:pt x="27344" y="59054"/>
                  </a:moveTo>
                  <a:lnTo>
                    <a:pt x="27108" y="59435"/>
                  </a:lnTo>
                  <a:lnTo>
                    <a:pt x="27547" y="59435"/>
                  </a:lnTo>
                  <a:lnTo>
                    <a:pt x="27622" y="59181"/>
                  </a:lnTo>
                  <a:lnTo>
                    <a:pt x="27344" y="59054"/>
                  </a:lnTo>
                  <a:close/>
                </a:path>
                <a:path w="129540" h="116205">
                  <a:moveTo>
                    <a:pt x="32016" y="59054"/>
                  </a:moveTo>
                  <a:lnTo>
                    <a:pt x="31945" y="59373"/>
                  </a:lnTo>
                  <a:lnTo>
                    <a:pt x="32262" y="59435"/>
                  </a:lnTo>
                  <a:lnTo>
                    <a:pt x="32016" y="59054"/>
                  </a:lnTo>
                  <a:close/>
                </a:path>
                <a:path w="129540" h="116205">
                  <a:moveTo>
                    <a:pt x="122281" y="59373"/>
                  </a:moveTo>
                  <a:close/>
                </a:path>
                <a:path w="129540" h="116205">
                  <a:moveTo>
                    <a:pt x="122095" y="58581"/>
                  </a:moveTo>
                  <a:lnTo>
                    <a:pt x="122095" y="58927"/>
                  </a:lnTo>
                  <a:lnTo>
                    <a:pt x="122221" y="59228"/>
                  </a:lnTo>
                  <a:lnTo>
                    <a:pt x="122095" y="58581"/>
                  </a:lnTo>
                  <a:close/>
                </a:path>
                <a:path w="129540" h="116205">
                  <a:moveTo>
                    <a:pt x="33124" y="58420"/>
                  </a:moveTo>
                  <a:lnTo>
                    <a:pt x="32867" y="58674"/>
                  </a:lnTo>
                  <a:lnTo>
                    <a:pt x="33123" y="58907"/>
                  </a:lnTo>
                  <a:lnTo>
                    <a:pt x="33388" y="58800"/>
                  </a:lnTo>
                  <a:lnTo>
                    <a:pt x="33124" y="58420"/>
                  </a:lnTo>
                  <a:close/>
                </a:path>
                <a:path w="129540" h="116205">
                  <a:moveTo>
                    <a:pt x="26405" y="58800"/>
                  </a:moveTo>
                  <a:close/>
                </a:path>
                <a:path w="129540" h="116205">
                  <a:moveTo>
                    <a:pt x="25781" y="57784"/>
                  </a:moveTo>
                  <a:lnTo>
                    <a:pt x="25593" y="57911"/>
                  </a:lnTo>
                  <a:lnTo>
                    <a:pt x="25951" y="58256"/>
                  </a:lnTo>
                  <a:lnTo>
                    <a:pt x="26405" y="58800"/>
                  </a:lnTo>
                  <a:lnTo>
                    <a:pt x="27170" y="58800"/>
                  </a:lnTo>
                  <a:lnTo>
                    <a:pt x="26218" y="58165"/>
                  </a:lnTo>
                  <a:lnTo>
                    <a:pt x="26397" y="58038"/>
                  </a:lnTo>
                  <a:lnTo>
                    <a:pt x="25781" y="57784"/>
                  </a:lnTo>
                  <a:close/>
                </a:path>
                <a:path w="129540" h="116205">
                  <a:moveTo>
                    <a:pt x="26655" y="58208"/>
                  </a:moveTo>
                  <a:lnTo>
                    <a:pt x="27358" y="58674"/>
                  </a:lnTo>
                  <a:lnTo>
                    <a:pt x="27310" y="58277"/>
                  </a:lnTo>
                  <a:lnTo>
                    <a:pt x="26655" y="58208"/>
                  </a:lnTo>
                  <a:close/>
                </a:path>
                <a:path w="129540" h="116205">
                  <a:moveTo>
                    <a:pt x="27987" y="55879"/>
                  </a:moveTo>
                  <a:lnTo>
                    <a:pt x="27344" y="55879"/>
                  </a:lnTo>
                  <a:lnTo>
                    <a:pt x="28377" y="57233"/>
                  </a:lnTo>
                  <a:lnTo>
                    <a:pt x="28507" y="57403"/>
                  </a:lnTo>
                  <a:lnTo>
                    <a:pt x="28848" y="57784"/>
                  </a:lnTo>
                  <a:lnTo>
                    <a:pt x="29677" y="58038"/>
                  </a:lnTo>
                  <a:lnTo>
                    <a:pt x="30233" y="58674"/>
                  </a:lnTo>
                  <a:lnTo>
                    <a:pt x="31122" y="58674"/>
                  </a:lnTo>
                  <a:lnTo>
                    <a:pt x="30983" y="58420"/>
                  </a:lnTo>
                  <a:lnTo>
                    <a:pt x="30675" y="58420"/>
                  </a:lnTo>
                  <a:lnTo>
                    <a:pt x="30194" y="58038"/>
                  </a:lnTo>
                  <a:lnTo>
                    <a:pt x="29708" y="57784"/>
                  </a:lnTo>
                  <a:lnTo>
                    <a:pt x="29691" y="57403"/>
                  </a:lnTo>
                  <a:lnTo>
                    <a:pt x="30022" y="57403"/>
                  </a:lnTo>
                  <a:lnTo>
                    <a:pt x="29276" y="56769"/>
                  </a:lnTo>
                  <a:lnTo>
                    <a:pt x="28858" y="56769"/>
                  </a:lnTo>
                  <a:lnTo>
                    <a:pt x="28532" y="56514"/>
                  </a:lnTo>
                  <a:lnTo>
                    <a:pt x="28137" y="56005"/>
                  </a:lnTo>
                  <a:lnTo>
                    <a:pt x="27987" y="55879"/>
                  </a:lnTo>
                  <a:close/>
                </a:path>
                <a:path w="129540" h="116205">
                  <a:moveTo>
                    <a:pt x="122278" y="58420"/>
                  </a:moveTo>
                  <a:lnTo>
                    <a:pt x="122012" y="58420"/>
                  </a:lnTo>
                  <a:lnTo>
                    <a:pt x="122095" y="58581"/>
                  </a:lnTo>
                  <a:lnTo>
                    <a:pt x="122278" y="58420"/>
                  </a:lnTo>
                  <a:close/>
                </a:path>
                <a:path w="129540" h="116205">
                  <a:moveTo>
                    <a:pt x="19954" y="55118"/>
                  </a:moveTo>
                  <a:lnTo>
                    <a:pt x="17052" y="55118"/>
                  </a:lnTo>
                  <a:lnTo>
                    <a:pt x="19431" y="56387"/>
                  </a:lnTo>
                  <a:lnTo>
                    <a:pt x="21547" y="57023"/>
                  </a:lnTo>
                  <a:lnTo>
                    <a:pt x="23314" y="58547"/>
                  </a:lnTo>
                  <a:lnTo>
                    <a:pt x="22843" y="57784"/>
                  </a:lnTo>
                  <a:lnTo>
                    <a:pt x="25157" y="57784"/>
                  </a:lnTo>
                  <a:lnTo>
                    <a:pt x="24954" y="57657"/>
                  </a:lnTo>
                  <a:lnTo>
                    <a:pt x="24087" y="57657"/>
                  </a:lnTo>
                  <a:lnTo>
                    <a:pt x="22311" y="56514"/>
                  </a:lnTo>
                  <a:lnTo>
                    <a:pt x="20552" y="55625"/>
                  </a:lnTo>
                  <a:lnTo>
                    <a:pt x="20797" y="55245"/>
                  </a:lnTo>
                  <a:lnTo>
                    <a:pt x="20067" y="55245"/>
                  </a:lnTo>
                  <a:close/>
                </a:path>
                <a:path w="129540" h="116205">
                  <a:moveTo>
                    <a:pt x="29471" y="58509"/>
                  </a:moveTo>
                  <a:lnTo>
                    <a:pt x="29603" y="58547"/>
                  </a:lnTo>
                  <a:lnTo>
                    <a:pt x="29471" y="58509"/>
                  </a:lnTo>
                  <a:close/>
                </a:path>
                <a:path w="129540" h="116205">
                  <a:moveTo>
                    <a:pt x="29015" y="58038"/>
                  </a:moveTo>
                  <a:lnTo>
                    <a:pt x="29356" y="58476"/>
                  </a:lnTo>
                  <a:lnTo>
                    <a:pt x="29015" y="58038"/>
                  </a:lnTo>
                  <a:close/>
                </a:path>
                <a:path w="129540" h="116205">
                  <a:moveTo>
                    <a:pt x="30773" y="58038"/>
                  </a:moveTo>
                  <a:lnTo>
                    <a:pt x="30675" y="58420"/>
                  </a:lnTo>
                  <a:lnTo>
                    <a:pt x="30983" y="58420"/>
                  </a:lnTo>
                  <a:lnTo>
                    <a:pt x="30773" y="58038"/>
                  </a:lnTo>
                  <a:close/>
                </a:path>
                <a:path w="129540" h="116205">
                  <a:moveTo>
                    <a:pt x="25951" y="58256"/>
                  </a:moveTo>
                  <a:lnTo>
                    <a:pt x="26091" y="58390"/>
                  </a:lnTo>
                  <a:lnTo>
                    <a:pt x="25951" y="58256"/>
                  </a:lnTo>
                  <a:close/>
                </a:path>
                <a:path w="129540" h="116205">
                  <a:moveTo>
                    <a:pt x="27310" y="58277"/>
                  </a:moveTo>
                  <a:lnTo>
                    <a:pt x="27445" y="58347"/>
                  </a:lnTo>
                  <a:lnTo>
                    <a:pt x="27310" y="58277"/>
                  </a:lnTo>
                  <a:close/>
                </a:path>
                <a:path w="129540" h="116205">
                  <a:moveTo>
                    <a:pt x="26441" y="58066"/>
                  </a:moveTo>
                  <a:lnTo>
                    <a:pt x="26254" y="58165"/>
                  </a:lnTo>
                  <a:lnTo>
                    <a:pt x="26655" y="58208"/>
                  </a:lnTo>
                  <a:lnTo>
                    <a:pt x="26441" y="58066"/>
                  </a:lnTo>
                  <a:close/>
                </a:path>
                <a:path w="129540" h="116205">
                  <a:moveTo>
                    <a:pt x="128389" y="56646"/>
                  </a:moveTo>
                  <a:lnTo>
                    <a:pt x="128204" y="56896"/>
                  </a:lnTo>
                  <a:lnTo>
                    <a:pt x="128084" y="57150"/>
                  </a:lnTo>
                  <a:lnTo>
                    <a:pt x="127970" y="58165"/>
                  </a:lnTo>
                  <a:lnTo>
                    <a:pt x="128149" y="58066"/>
                  </a:lnTo>
                  <a:lnTo>
                    <a:pt x="128389" y="56646"/>
                  </a:lnTo>
                  <a:close/>
                </a:path>
                <a:path w="129540" h="116205">
                  <a:moveTo>
                    <a:pt x="26494" y="58038"/>
                  </a:moveTo>
                  <a:close/>
                </a:path>
                <a:path w="129540" h="116205">
                  <a:moveTo>
                    <a:pt x="26662" y="57938"/>
                  </a:moveTo>
                  <a:lnTo>
                    <a:pt x="26397" y="58038"/>
                  </a:lnTo>
                  <a:lnTo>
                    <a:pt x="26672" y="57944"/>
                  </a:lnTo>
                  <a:close/>
                </a:path>
                <a:path w="129540" h="116205">
                  <a:moveTo>
                    <a:pt x="122725" y="57657"/>
                  </a:moveTo>
                  <a:lnTo>
                    <a:pt x="122547" y="57944"/>
                  </a:lnTo>
                  <a:lnTo>
                    <a:pt x="122364" y="58038"/>
                  </a:lnTo>
                  <a:lnTo>
                    <a:pt x="122711" y="58038"/>
                  </a:lnTo>
                  <a:lnTo>
                    <a:pt x="122965" y="57784"/>
                  </a:lnTo>
                  <a:lnTo>
                    <a:pt x="122725" y="57657"/>
                  </a:lnTo>
                  <a:close/>
                </a:path>
                <a:path w="129540" h="116205">
                  <a:moveTo>
                    <a:pt x="26997" y="57023"/>
                  </a:moveTo>
                  <a:lnTo>
                    <a:pt x="25432" y="57023"/>
                  </a:lnTo>
                  <a:lnTo>
                    <a:pt x="26367" y="57784"/>
                  </a:lnTo>
                  <a:lnTo>
                    <a:pt x="26662" y="57938"/>
                  </a:lnTo>
                  <a:lnTo>
                    <a:pt x="28727" y="57911"/>
                  </a:lnTo>
                  <a:lnTo>
                    <a:pt x="28542" y="57784"/>
                  </a:lnTo>
                  <a:lnTo>
                    <a:pt x="28410" y="57276"/>
                  </a:lnTo>
                  <a:lnTo>
                    <a:pt x="27168" y="57276"/>
                  </a:lnTo>
                  <a:lnTo>
                    <a:pt x="26997" y="57023"/>
                  </a:lnTo>
                  <a:close/>
                </a:path>
                <a:path w="129540" h="116205">
                  <a:moveTo>
                    <a:pt x="30022" y="57403"/>
                  </a:moveTo>
                  <a:lnTo>
                    <a:pt x="29691" y="57403"/>
                  </a:lnTo>
                  <a:lnTo>
                    <a:pt x="30235" y="57911"/>
                  </a:lnTo>
                  <a:lnTo>
                    <a:pt x="30294" y="57657"/>
                  </a:lnTo>
                  <a:lnTo>
                    <a:pt x="30022" y="57403"/>
                  </a:lnTo>
                  <a:close/>
                </a:path>
                <a:path w="129540" h="116205">
                  <a:moveTo>
                    <a:pt x="24640" y="56856"/>
                  </a:moveTo>
                  <a:lnTo>
                    <a:pt x="24710" y="57046"/>
                  </a:lnTo>
                  <a:lnTo>
                    <a:pt x="25746" y="57784"/>
                  </a:lnTo>
                  <a:lnTo>
                    <a:pt x="25940" y="57657"/>
                  </a:lnTo>
                  <a:lnTo>
                    <a:pt x="25817" y="57354"/>
                  </a:lnTo>
                  <a:lnTo>
                    <a:pt x="25332" y="57276"/>
                  </a:lnTo>
                  <a:lnTo>
                    <a:pt x="24958" y="57023"/>
                  </a:lnTo>
                  <a:lnTo>
                    <a:pt x="24640" y="56856"/>
                  </a:lnTo>
                  <a:close/>
                </a:path>
                <a:path w="129540" h="116205">
                  <a:moveTo>
                    <a:pt x="127503" y="56260"/>
                  </a:moveTo>
                  <a:lnTo>
                    <a:pt x="123350" y="56260"/>
                  </a:lnTo>
                  <a:lnTo>
                    <a:pt x="123274" y="56856"/>
                  </a:lnTo>
                  <a:lnTo>
                    <a:pt x="123150" y="57417"/>
                  </a:lnTo>
                  <a:lnTo>
                    <a:pt x="122965" y="57784"/>
                  </a:lnTo>
                  <a:lnTo>
                    <a:pt x="123288" y="57530"/>
                  </a:lnTo>
                  <a:lnTo>
                    <a:pt x="127790" y="57530"/>
                  </a:lnTo>
                  <a:lnTo>
                    <a:pt x="127503" y="56260"/>
                  </a:lnTo>
                  <a:close/>
                </a:path>
                <a:path w="129540" h="116205">
                  <a:moveTo>
                    <a:pt x="24071" y="56896"/>
                  </a:moveTo>
                  <a:lnTo>
                    <a:pt x="24268" y="57417"/>
                  </a:lnTo>
                  <a:lnTo>
                    <a:pt x="24087" y="57657"/>
                  </a:lnTo>
                  <a:lnTo>
                    <a:pt x="24954" y="57657"/>
                  </a:lnTo>
                  <a:lnTo>
                    <a:pt x="24546" y="57403"/>
                  </a:lnTo>
                  <a:lnTo>
                    <a:pt x="24897" y="57276"/>
                  </a:lnTo>
                  <a:lnTo>
                    <a:pt x="24071" y="56896"/>
                  </a:lnTo>
                  <a:close/>
                </a:path>
                <a:path w="129540" h="116205">
                  <a:moveTo>
                    <a:pt x="25432" y="57023"/>
                  </a:moveTo>
                  <a:lnTo>
                    <a:pt x="25897" y="57417"/>
                  </a:lnTo>
                  <a:lnTo>
                    <a:pt x="25432" y="57023"/>
                  </a:lnTo>
                  <a:close/>
                </a:path>
                <a:path w="129540" h="116205">
                  <a:moveTo>
                    <a:pt x="30280" y="56133"/>
                  </a:moveTo>
                  <a:lnTo>
                    <a:pt x="30900" y="57403"/>
                  </a:lnTo>
                  <a:lnTo>
                    <a:pt x="30914" y="56769"/>
                  </a:lnTo>
                  <a:lnTo>
                    <a:pt x="30811" y="56599"/>
                  </a:lnTo>
                  <a:lnTo>
                    <a:pt x="30280" y="56133"/>
                  </a:lnTo>
                  <a:close/>
                </a:path>
                <a:path w="129540" h="116205">
                  <a:moveTo>
                    <a:pt x="123243" y="56514"/>
                  </a:moveTo>
                  <a:lnTo>
                    <a:pt x="122863" y="56514"/>
                  </a:lnTo>
                  <a:lnTo>
                    <a:pt x="122947" y="56856"/>
                  </a:lnTo>
                  <a:lnTo>
                    <a:pt x="122740" y="57403"/>
                  </a:lnTo>
                  <a:lnTo>
                    <a:pt x="123108" y="57150"/>
                  </a:lnTo>
                  <a:lnTo>
                    <a:pt x="123082" y="56896"/>
                  </a:lnTo>
                  <a:lnTo>
                    <a:pt x="123243" y="56514"/>
                  </a:lnTo>
                  <a:close/>
                </a:path>
                <a:path w="129540" h="116205">
                  <a:moveTo>
                    <a:pt x="25422" y="57046"/>
                  </a:moveTo>
                  <a:lnTo>
                    <a:pt x="25332" y="57276"/>
                  </a:lnTo>
                  <a:lnTo>
                    <a:pt x="25718" y="57276"/>
                  </a:lnTo>
                  <a:lnTo>
                    <a:pt x="25422" y="57046"/>
                  </a:lnTo>
                  <a:close/>
                </a:path>
                <a:path w="129540" h="116205">
                  <a:moveTo>
                    <a:pt x="27290" y="56769"/>
                  </a:moveTo>
                  <a:lnTo>
                    <a:pt x="26931" y="56769"/>
                  </a:lnTo>
                  <a:lnTo>
                    <a:pt x="27168" y="57276"/>
                  </a:lnTo>
                  <a:lnTo>
                    <a:pt x="28410" y="57276"/>
                  </a:lnTo>
                  <a:lnTo>
                    <a:pt x="27290" y="56769"/>
                  </a:lnTo>
                  <a:close/>
                </a:path>
                <a:path w="129540" h="116205">
                  <a:moveTo>
                    <a:pt x="23661" y="54990"/>
                  </a:moveTo>
                  <a:lnTo>
                    <a:pt x="21680" y="54990"/>
                  </a:lnTo>
                  <a:lnTo>
                    <a:pt x="22932" y="55752"/>
                  </a:lnTo>
                  <a:lnTo>
                    <a:pt x="23848" y="56133"/>
                  </a:lnTo>
                  <a:lnTo>
                    <a:pt x="24418" y="56260"/>
                  </a:lnTo>
                  <a:lnTo>
                    <a:pt x="25422" y="57046"/>
                  </a:lnTo>
                  <a:lnTo>
                    <a:pt x="27025" y="57023"/>
                  </a:lnTo>
                  <a:lnTo>
                    <a:pt x="26479" y="56646"/>
                  </a:lnTo>
                  <a:lnTo>
                    <a:pt x="26646" y="56514"/>
                  </a:lnTo>
                  <a:lnTo>
                    <a:pt x="26489" y="56387"/>
                  </a:lnTo>
                  <a:lnTo>
                    <a:pt x="25475" y="56387"/>
                  </a:lnTo>
                  <a:lnTo>
                    <a:pt x="24949" y="56006"/>
                  </a:lnTo>
                  <a:lnTo>
                    <a:pt x="24831" y="55752"/>
                  </a:lnTo>
                  <a:lnTo>
                    <a:pt x="24352" y="55752"/>
                  </a:lnTo>
                  <a:lnTo>
                    <a:pt x="23426" y="55245"/>
                  </a:lnTo>
                  <a:lnTo>
                    <a:pt x="23661" y="54990"/>
                  </a:lnTo>
                  <a:close/>
                </a:path>
                <a:path w="129540" h="116205">
                  <a:moveTo>
                    <a:pt x="24625" y="56784"/>
                  </a:moveTo>
                  <a:lnTo>
                    <a:pt x="24958" y="57023"/>
                  </a:lnTo>
                  <a:lnTo>
                    <a:pt x="24625" y="56784"/>
                  </a:lnTo>
                  <a:close/>
                </a:path>
                <a:path w="129540" h="116205">
                  <a:moveTo>
                    <a:pt x="24621" y="56769"/>
                  </a:moveTo>
                  <a:lnTo>
                    <a:pt x="24958" y="57023"/>
                  </a:lnTo>
                  <a:lnTo>
                    <a:pt x="24621" y="56769"/>
                  </a:lnTo>
                  <a:close/>
                </a:path>
                <a:path w="129540" h="116205">
                  <a:moveTo>
                    <a:pt x="122807" y="56769"/>
                  </a:moveTo>
                  <a:lnTo>
                    <a:pt x="122642" y="56769"/>
                  </a:lnTo>
                  <a:lnTo>
                    <a:pt x="122778" y="56896"/>
                  </a:lnTo>
                  <a:close/>
                </a:path>
                <a:path w="129540" h="116205">
                  <a:moveTo>
                    <a:pt x="24005" y="56341"/>
                  </a:moveTo>
                  <a:lnTo>
                    <a:pt x="24242" y="56646"/>
                  </a:lnTo>
                  <a:lnTo>
                    <a:pt x="24640" y="56856"/>
                  </a:lnTo>
                  <a:lnTo>
                    <a:pt x="24005" y="56341"/>
                  </a:lnTo>
                  <a:close/>
                </a:path>
                <a:path w="129540" h="116205">
                  <a:moveTo>
                    <a:pt x="26775" y="56599"/>
                  </a:moveTo>
                  <a:lnTo>
                    <a:pt x="26931" y="56769"/>
                  </a:lnTo>
                  <a:lnTo>
                    <a:pt x="26775" y="56599"/>
                  </a:lnTo>
                  <a:close/>
                </a:path>
                <a:path w="129540" h="116205">
                  <a:moveTo>
                    <a:pt x="26696" y="56514"/>
                  </a:moveTo>
                  <a:lnTo>
                    <a:pt x="26847" y="56646"/>
                  </a:lnTo>
                  <a:lnTo>
                    <a:pt x="27033" y="56769"/>
                  </a:lnTo>
                  <a:lnTo>
                    <a:pt x="27188" y="56769"/>
                  </a:lnTo>
                  <a:lnTo>
                    <a:pt x="26696" y="56514"/>
                  </a:lnTo>
                  <a:close/>
                </a:path>
                <a:path w="129540" h="116205">
                  <a:moveTo>
                    <a:pt x="26815" y="56565"/>
                  </a:moveTo>
                  <a:lnTo>
                    <a:pt x="27188" y="56769"/>
                  </a:lnTo>
                  <a:lnTo>
                    <a:pt x="26815" y="56565"/>
                  </a:lnTo>
                  <a:close/>
                </a:path>
                <a:path w="129540" h="116205">
                  <a:moveTo>
                    <a:pt x="28971" y="56514"/>
                  </a:moveTo>
                  <a:lnTo>
                    <a:pt x="28858" y="56769"/>
                  </a:lnTo>
                  <a:lnTo>
                    <a:pt x="29276" y="56769"/>
                  </a:lnTo>
                  <a:lnTo>
                    <a:pt x="28971" y="56514"/>
                  </a:lnTo>
                  <a:close/>
                </a:path>
                <a:path w="129540" h="116205">
                  <a:moveTo>
                    <a:pt x="120833" y="54355"/>
                  </a:moveTo>
                  <a:lnTo>
                    <a:pt x="120276" y="54355"/>
                  </a:lnTo>
                  <a:lnTo>
                    <a:pt x="120417" y="54736"/>
                  </a:lnTo>
                  <a:lnTo>
                    <a:pt x="120593" y="54990"/>
                  </a:lnTo>
                  <a:lnTo>
                    <a:pt x="120739" y="55372"/>
                  </a:lnTo>
                  <a:lnTo>
                    <a:pt x="120513" y="55499"/>
                  </a:lnTo>
                  <a:lnTo>
                    <a:pt x="120184" y="56646"/>
                  </a:lnTo>
                  <a:lnTo>
                    <a:pt x="120445" y="56769"/>
                  </a:lnTo>
                  <a:lnTo>
                    <a:pt x="120569" y="56005"/>
                  </a:lnTo>
                  <a:lnTo>
                    <a:pt x="120670" y="55752"/>
                  </a:lnTo>
                  <a:lnTo>
                    <a:pt x="121075" y="55118"/>
                  </a:lnTo>
                  <a:lnTo>
                    <a:pt x="123335" y="55118"/>
                  </a:lnTo>
                  <a:lnTo>
                    <a:pt x="123332" y="54990"/>
                  </a:lnTo>
                  <a:lnTo>
                    <a:pt x="121080" y="54990"/>
                  </a:lnTo>
                  <a:lnTo>
                    <a:pt x="120833" y="54355"/>
                  </a:lnTo>
                  <a:close/>
                </a:path>
                <a:path w="129540" h="116205">
                  <a:moveTo>
                    <a:pt x="127928" y="56006"/>
                  </a:moveTo>
                  <a:lnTo>
                    <a:pt x="127830" y="56769"/>
                  </a:lnTo>
                  <a:lnTo>
                    <a:pt x="127928" y="56006"/>
                  </a:lnTo>
                  <a:close/>
                </a:path>
                <a:path w="129540" h="116205">
                  <a:moveTo>
                    <a:pt x="128580" y="56005"/>
                  </a:moveTo>
                  <a:lnTo>
                    <a:pt x="128389" y="56646"/>
                  </a:lnTo>
                  <a:lnTo>
                    <a:pt x="128487" y="56514"/>
                  </a:lnTo>
                  <a:lnTo>
                    <a:pt x="128580" y="56005"/>
                  </a:lnTo>
                  <a:close/>
                </a:path>
                <a:path w="129540" h="116205">
                  <a:moveTo>
                    <a:pt x="26696" y="56514"/>
                  </a:moveTo>
                  <a:close/>
                </a:path>
                <a:path w="129540" h="116205">
                  <a:moveTo>
                    <a:pt x="26722" y="56514"/>
                  </a:moveTo>
                  <a:close/>
                </a:path>
                <a:path w="129540" h="116205">
                  <a:moveTo>
                    <a:pt x="25481" y="56386"/>
                  </a:moveTo>
                  <a:close/>
                </a:path>
                <a:path w="129540" h="116205">
                  <a:moveTo>
                    <a:pt x="26152" y="56204"/>
                  </a:moveTo>
                  <a:lnTo>
                    <a:pt x="25484" y="56387"/>
                  </a:lnTo>
                  <a:lnTo>
                    <a:pt x="26489" y="56387"/>
                  </a:lnTo>
                  <a:lnTo>
                    <a:pt x="26152" y="56204"/>
                  </a:lnTo>
                  <a:close/>
                </a:path>
                <a:path w="129540" h="116205">
                  <a:moveTo>
                    <a:pt x="24258" y="53848"/>
                  </a:moveTo>
                  <a:lnTo>
                    <a:pt x="24591" y="54609"/>
                  </a:lnTo>
                  <a:lnTo>
                    <a:pt x="24159" y="54609"/>
                  </a:lnTo>
                  <a:lnTo>
                    <a:pt x="24433" y="54736"/>
                  </a:lnTo>
                  <a:lnTo>
                    <a:pt x="24499" y="54990"/>
                  </a:lnTo>
                  <a:lnTo>
                    <a:pt x="25481" y="56386"/>
                  </a:lnTo>
                  <a:lnTo>
                    <a:pt x="25091" y="55625"/>
                  </a:lnTo>
                  <a:lnTo>
                    <a:pt x="27058" y="55625"/>
                  </a:lnTo>
                  <a:lnTo>
                    <a:pt x="26472" y="55245"/>
                  </a:lnTo>
                  <a:lnTo>
                    <a:pt x="26119" y="55245"/>
                  </a:lnTo>
                  <a:lnTo>
                    <a:pt x="25931" y="55118"/>
                  </a:lnTo>
                  <a:lnTo>
                    <a:pt x="25659" y="55118"/>
                  </a:lnTo>
                  <a:lnTo>
                    <a:pt x="25175" y="54863"/>
                  </a:lnTo>
                  <a:lnTo>
                    <a:pt x="25299" y="54609"/>
                  </a:lnTo>
                  <a:lnTo>
                    <a:pt x="24907" y="54228"/>
                  </a:lnTo>
                  <a:lnTo>
                    <a:pt x="24258" y="53848"/>
                  </a:lnTo>
                  <a:close/>
                </a:path>
                <a:path w="129540" h="116205">
                  <a:moveTo>
                    <a:pt x="25091" y="55625"/>
                  </a:moveTo>
                  <a:lnTo>
                    <a:pt x="25482" y="56385"/>
                  </a:lnTo>
                  <a:lnTo>
                    <a:pt x="26152" y="56204"/>
                  </a:lnTo>
                  <a:lnTo>
                    <a:pt x="25091" y="55625"/>
                  </a:lnTo>
                  <a:close/>
                </a:path>
                <a:path w="129540" h="116205">
                  <a:moveTo>
                    <a:pt x="23944" y="56260"/>
                  </a:moveTo>
                  <a:close/>
                </a:path>
                <a:path w="129540" h="116205">
                  <a:moveTo>
                    <a:pt x="30135" y="56006"/>
                  </a:moveTo>
                  <a:lnTo>
                    <a:pt x="29687" y="56006"/>
                  </a:lnTo>
                  <a:lnTo>
                    <a:pt x="30064" y="56260"/>
                  </a:lnTo>
                  <a:lnTo>
                    <a:pt x="30280" y="56133"/>
                  </a:lnTo>
                  <a:lnTo>
                    <a:pt x="30135" y="56006"/>
                  </a:lnTo>
                  <a:close/>
                </a:path>
                <a:path w="129540" h="116205">
                  <a:moveTo>
                    <a:pt x="26319" y="54482"/>
                  </a:moveTo>
                  <a:lnTo>
                    <a:pt x="26412" y="54736"/>
                  </a:lnTo>
                  <a:lnTo>
                    <a:pt x="27058" y="55625"/>
                  </a:lnTo>
                  <a:lnTo>
                    <a:pt x="25091" y="55625"/>
                  </a:lnTo>
                  <a:lnTo>
                    <a:pt x="26152" y="56204"/>
                  </a:lnTo>
                  <a:lnTo>
                    <a:pt x="27344" y="55879"/>
                  </a:lnTo>
                  <a:lnTo>
                    <a:pt x="27987" y="55879"/>
                  </a:lnTo>
                  <a:lnTo>
                    <a:pt x="26319" y="54482"/>
                  </a:lnTo>
                  <a:close/>
                </a:path>
                <a:path w="129540" h="116205">
                  <a:moveTo>
                    <a:pt x="19277" y="54355"/>
                  </a:moveTo>
                  <a:lnTo>
                    <a:pt x="18831" y="54609"/>
                  </a:lnTo>
                  <a:lnTo>
                    <a:pt x="15746" y="54609"/>
                  </a:lnTo>
                  <a:lnTo>
                    <a:pt x="17249" y="55625"/>
                  </a:lnTo>
                  <a:lnTo>
                    <a:pt x="18032" y="56006"/>
                  </a:lnTo>
                  <a:lnTo>
                    <a:pt x="17178" y="55372"/>
                  </a:lnTo>
                  <a:lnTo>
                    <a:pt x="17052" y="55118"/>
                  </a:lnTo>
                  <a:lnTo>
                    <a:pt x="19954" y="55118"/>
                  </a:lnTo>
                  <a:lnTo>
                    <a:pt x="19277" y="54355"/>
                  </a:lnTo>
                  <a:close/>
                </a:path>
                <a:path w="129540" h="116205">
                  <a:moveTo>
                    <a:pt x="29700" y="55625"/>
                  </a:moveTo>
                  <a:lnTo>
                    <a:pt x="30135" y="56006"/>
                  </a:lnTo>
                  <a:lnTo>
                    <a:pt x="29700" y="55625"/>
                  </a:lnTo>
                  <a:close/>
                </a:path>
                <a:path w="129540" h="116205">
                  <a:moveTo>
                    <a:pt x="128578" y="54609"/>
                  </a:moveTo>
                  <a:lnTo>
                    <a:pt x="128580" y="56005"/>
                  </a:lnTo>
                  <a:lnTo>
                    <a:pt x="128959" y="54736"/>
                  </a:lnTo>
                  <a:lnTo>
                    <a:pt x="128578" y="54609"/>
                  </a:lnTo>
                  <a:close/>
                </a:path>
                <a:path w="129540" h="116205">
                  <a:moveTo>
                    <a:pt x="24087" y="55245"/>
                  </a:moveTo>
                  <a:lnTo>
                    <a:pt x="23963" y="55499"/>
                  </a:lnTo>
                  <a:lnTo>
                    <a:pt x="24334" y="55625"/>
                  </a:lnTo>
                  <a:lnTo>
                    <a:pt x="24831" y="55752"/>
                  </a:lnTo>
                  <a:lnTo>
                    <a:pt x="24473" y="55372"/>
                  </a:lnTo>
                  <a:lnTo>
                    <a:pt x="24087" y="55245"/>
                  </a:lnTo>
                  <a:close/>
                </a:path>
                <a:path w="129540" h="116205">
                  <a:moveTo>
                    <a:pt x="23385" y="53848"/>
                  </a:moveTo>
                  <a:lnTo>
                    <a:pt x="19181" y="53848"/>
                  </a:lnTo>
                  <a:lnTo>
                    <a:pt x="19544" y="54228"/>
                  </a:lnTo>
                  <a:lnTo>
                    <a:pt x="21384" y="55372"/>
                  </a:lnTo>
                  <a:lnTo>
                    <a:pt x="21680" y="54990"/>
                  </a:lnTo>
                  <a:lnTo>
                    <a:pt x="24450" y="54990"/>
                  </a:lnTo>
                  <a:lnTo>
                    <a:pt x="24159" y="54609"/>
                  </a:lnTo>
                  <a:lnTo>
                    <a:pt x="24591" y="54609"/>
                  </a:lnTo>
                  <a:lnTo>
                    <a:pt x="23620" y="54101"/>
                  </a:lnTo>
                  <a:lnTo>
                    <a:pt x="23385" y="53848"/>
                  </a:lnTo>
                  <a:close/>
                </a:path>
                <a:path w="129540" h="116205">
                  <a:moveTo>
                    <a:pt x="24450" y="54990"/>
                  </a:moveTo>
                  <a:lnTo>
                    <a:pt x="23661" y="54990"/>
                  </a:lnTo>
                  <a:lnTo>
                    <a:pt x="24742" y="55372"/>
                  </a:lnTo>
                  <a:lnTo>
                    <a:pt x="24450" y="54990"/>
                  </a:lnTo>
                  <a:close/>
                </a:path>
                <a:path w="129540" h="116205">
                  <a:moveTo>
                    <a:pt x="25345" y="54513"/>
                  </a:moveTo>
                  <a:lnTo>
                    <a:pt x="26119" y="55245"/>
                  </a:lnTo>
                  <a:lnTo>
                    <a:pt x="26472" y="55245"/>
                  </a:lnTo>
                  <a:lnTo>
                    <a:pt x="25345" y="54513"/>
                  </a:lnTo>
                  <a:close/>
                </a:path>
                <a:path w="129540" h="116205">
                  <a:moveTo>
                    <a:pt x="25744" y="54990"/>
                  </a:moveTo>
                  <a:lnTo>
                    <a:pt x="25659" y="55118"/>
                  </a:lnTo>
                  <a:lnTo>
                    <a:pt x="25931" y="55118"/>
                  </a:lnTo>
                  <a:lnTo>
                    <a:pt x="25744" y="54990"/>
                  </a:lnTo>
                  <a:close/>
                </a:path>
                <a:path w="129540" h="116205">
                  <a:moveTo>
                    <a:pt x="5138" y="46354"/>
                  </a:moveTo>
                  <a:lnTo>
                    <a:pt x="4087" y="46354"/>
                  </a:lnTo>
                  <a:lnTo>
                    <a:pt x="5141" y="48005"/>
                  </a:lnTo>
                  <a:lnTo>
                    <a:pt x="5912" y="48386"/>
                  </a:lnTo>
                  <a:lnTo>
                    <a:pt x="5692" y="48640"/>
                  </a:lnTo>
                  <a:lnTo>
                    <a:pt x="5990" y="48895"/>
                  </a:lnTo>
                  <a:lnTo>
                    <a:pt x="8346" y="50419"/>
                  </a:lnTo>
                  <a:lnTo>
                    <a:pt x="12285" y="53213"/>
                  </a:lnTo>
                  <a:lnTo>
                    <a:pt x="14193" y="53721"/>
                  </a:lnTo>
                  <a:lnTo>
                    <a:pt x="14028" y="53975"/>
                  </a:lnTo>
                  <a:lnTo>
                    <a:pt x="14824" y="54355"/>
                  </a:lnTo>
                  <a:lnTo>
                    <a:pt x="14984" y="54609"/>
                  </a:lnTo>
                  <a:lnTo>
                    <a:pt x="16152" y="54990"/>
                  </a:lnTo>
                  <a:lnTo>
                    <a:pt x="15746" y="54609"/>
                  </a:lnTo>
                  <a:lnTo>
                    <a:pt x="18831" y="54609"/>
                  </a:lnTo>
                  <a:lnTo>
                    <a:pt x="18507" y="54355"/>
                  </a:lnTo>
                  <a:lnTo>
                    <a:pt x="16997" y="53620"/>
                  </a:lnTo>
                  <a:lnTo>
                    <a:pt x="16884" y="53339"/>
                  </a:lnTo>
                  <a:lnTo>
                    <a:pt x="17175" y="53085"/>
                  </a:lnTo>
                  <a:lnTo>
                    <a:pt x="16512" y="52958"/>
                  </a:lnTo>
                  <a:lnTo>
                    <a:pt x="15481" y="52831"/>
                  </a:lnTo>
                  <a:lnTo>
                    <a:pt x="14190" y="51943"/>
                  </a:lnTo>
                  <a:lnTo>
                    <a:pt x="13142" y="51943"/>
                  </a:lnTo>
                  <a:lnTo>
                    <a:pt x="12397" y="51434"/>
                  </a:lnTo>
                  <a:lnTo>
                    <a:pt x="12114" y="51434"/>
                  </a:lnTo>
                  <a:lnTo>
                    <a:pt x="10636" y="50673"/>
                  </a:lnTo>
                  <a:lnTo>
                    <a:pt x="10329" y="50419"/>
                  </a:lnTo>
                  <a:lnTo>
                    <a:pt x="9473" y="50291"/>
                  </a:lnTo>
                  <a:lnTo>
                    <a:pt x="9385" y="49910"/>
                  </a:lnTo>
                  <a:lnTo>
                    <a:pt x="8836" y="49783"/>
                  </a:lnTo>
                  <a:lnTo>
                    <a:pt x="8294" y="49529"/>
                  </a:lnTo>
                  <a:lnTo>
                    <a:pt x="8895" y="49402"/>
                  </a:lnTo>
                  <a:lnTo>
                    <a:pt x="7704" y="49022"/>
                  </a:lnTo>
                  <a:lnTo>
                    <a:pt x="7613" y="48640"/>
                  </a:lnTo>
                  <a:lnTo>
                    <a:pt x="7879" y="48640"/>
                  </a:lnTo>
                  <a:lnTo>
                    <a:pt x="7180" y="48132"/>
                  </a:lnTo>
                  <a:lnTo>
                    <a:pt x="6129" y="47878"/>
                  </a:lnTo>
                  <a:lnTo>
                    <a:pt x="6131" y="47095"/>
                  </a:lnTo>
                  <a:lnTo>
                    <a:pt x="5170" y="46481"/>
                  </a:lnTo>
                  <a:close/>
                </a:path>
                <a:path w="129540" h="116205">
                  <a:moveTo>
                    <a:pt x="123266" y="52577"/>
                  </a:moveTo>
                  <a:lnTo>
                    <a:pt x="121240" y="52577"/>
                  </a:lnTo>
                  <a:lnTo>
                    <a:pt x="121565" y="53466"/>
                  </a:lnTo>
                  <a:lnTo>
                    <a:pt x="121131" y="53848"/>
                  </a:lnTo>
                  <a:lnTo>
                    <a:pt x="121071" y="54101"/>
                  </a:lnTo>
                  <a:lnTo>
                    <a:pt x="121240" y="54355"/>
                  </a:lnTo>
                  <a:lnTo>
                    <a:pt x="121303" y="54609"/>
                  </a:lnTo>
                  <a:lnTo>
                    <a:pt x="121181" y="54863"/>
                  </a:lnTo>
                  <a:lnTo>
                    <a:pt x="123332" y="54990"/>
                  </a:lnTo>
                  <a:lnTo>
                    <a:pt x="123244" y="53339"/>
                  </a:lnTo>
                  <a:lnTo>
                    <a:pt x="123266" y="52577"/>
                  </a:lnTo>
                  <a:close/>
                </a:path>
                <a:path w="129540" h="116205">
                  <a:moveTo>
                    <a:pt x="24907" y="54228"/>
                  </a:moveTo>
                  <a:lnTo>
                    <a:pt x="25317" y="54572"/>
                  </a:lnTo>
                  <a:lnTo>
                    <a:pt x="24907" y="54228"/>
                  </a:lnTo>
                  <a:close/>
                </a:path>
                <a:path w="129540" h="116205">
                  <a:moveTo>
                    <a:pt x="24919" y="54228"/>
                  </a:moveTo>
                  <a:lnTo>
                    <a:pt x="25345" y="54513"/>
                  </a:lnTo>
                  <a:lnTo>
                    <a:pt x="24919" y="54228"/>
                  </a:lnTo>
                  <a:close/>
                </a:path>
                <a:path w="129540" h="116205">
                  <a:moveTo>
                    <a:pt x="24151" y="53466"/>
                  </a:moveTo>
                  <a:lnTo>
                    <a:pt x="24140" y="53671"/>
                  </a:lnTo>
                  <a:lnTo>
                    <a:pt x="25142" y="54355"/>
                  </a:lnTo>
                  <a:lnTo>
                    <a:pt x="25203" y="54101"/>
                  </a:lnTo>
                  <a:lnTo>
                    <a:pt x="24151" y="53466"/>
                  </a:lnTo>
                  <a:close/>
                </a:path>
                <a:path w="129540" h="116205">
                  <a:moveTo>
                    <a:pt x="120654" y="52324"/>
                  </a:moveTo>
                  <a:lnTo>
                    <a:pt x="120599" y="53781"/>
                  </a:lnTo>
                  <a:lnTo>
                    <a:pt x="120716" y="54355"/>
                  </a:lnTo>
                  <a:lnTo>
                    <a:pt x="120734" y="54101"/>
                  </a:lnTo>
                  <a:lnTo>
                    <a:pt x="120658" y="53212"/>
                  </a:lnTo>
                  <a:lnTo>
                    <a:pt x="121023" y="53085"/>
                  </a:lnTo>
                  <a:lnTo>
                    <a:pt x="121040" y="52831"/>
                  </a:lnTo>
                  <a:lnTo>
                    <a:pt x="120890" y="52748"/>
                  </a:lnTo>
                  <a:lnTo>
                    <a:pt x="120654" y="52324"/>
                  </a:lnTo>
                  <a:close/>
                </a:path>
                <a:path w="129540" h="116205">
                  <a:moveTo>
                    <a:pt x="19542" y="54228"/>
                  </a:moveTo>
                  <a:close/>
                </a:path>
                <a:path w="129540" h="116205">
                  <a:moveTo>
                    <a:pt x="18363" y="51688"/>
                  </a:moveTo>
                  <a:lnTo>
                    <a:pt x="16402" y="51688"/>
                  </a:lnTo>
                  <a:lnTo>
                    <a:pt x="16684" y="51769"/>
                  </a:lnTo>
                  <a:lnTo>
                    <a:pt x="17019" y="51815"/>
                  </a:lnTo>
                  <a:lnTo>
                    <a:pt x="14527" y="51815"/>
                  </a:lnTo>
                  <a:lnTo>
                    <a:pt x="15355" y="52070"/>
                  </a:lnTo>
                  <a:lnTo>
                    <a:pt x="15867" y="52577"/>
                  </a:lnTo>
                  <a:lnTo>
                    <a:pt x="16512" y="52958"/>
                  </a:lnTo>
                  <a:lnTo>
                    <a:pt x="17254" y="52958"/>
                  </a:lnTo>
                  <a:lnTo>
                    <a:pt x="18260" y="53594"/>
                  </a:lnTo>
                  <a:lnTo>
                    <a:pt x="18546" y="53671"/>
                  </a:lnTo>
                  <a:lnTo>
                    <a:pt x="18663" y="53848"/>
                  </a:lnTo>
                  <a:lnTo>
                    <a:pt x="19065" y="54101"/>
                  </a:lnTo>
                  <a:lnTo>
                    <a:pt x="19542" y="54228"/>
                  </a:lnTo>
                  <a:lnTo>
                    <a:pt x="18989" y="53975"/>
                  </a:lnTo>
                  <a:lnTo>
                    <a:pt x="19181" y="53848"/>
                  </a:lnTo>
                  <a:lnTo>
                    <a:pt x="23385" y="53848"/>
                  </a:lnTo>
                  <a:lnTo>
                    <a:pt x="23153" y="53671"/>
                  </a:lnTo>
                  <a:lnTo>
                    <a:pt x="23488" y="53594"/>
                  </a:lnTo>
                  <a:lnTo>
                    <a:pt x="22940" y="53212"/>
                  </a:lnTo>
                  <a:lnTo>
                    <a:pt x="22801" y="53212"/>
                  </a:lnTo>
                  <a:lnTo>
                    <a:pt x="21271" y="52577"/>
                  </a:lnTo>
                  <a:lnTo>
                    <a:pt x="19939" y="52450"/>
                  </a:lnTo>
                  <a:lnTo>
                    <a:pt x="19148" y="52197"/>
                  </a:lnTo>
                  <a:lnTo>
                    <a:pt x="18363" y="51688"/>
                  </a:lnTo>
                  <a:close/>
                </a:path>
                <a:path w="129540" h="116205">
                  <a:moveTo>
                    <a:pt x="16855" y="53213"/>
                  </a:moveTo>
                  <a:lnTo>
                    <a:pt x="18191" y="54101"/>
                  </a:lnTo>
                  <a:lnTo>
                    <a:pt x="18374" y="53848"/>
                  </a:lnTo>
                  <a:lnTo>
                    <a:pt x="18259" y="53594"/>
                  </a:lnTo>
                  <a:lnTo>
                    <a:pt x="16855" y="53213"/>
                  </a:lnTo>
                  <a:close/>
                </a:path>
                <a:path w="129540" h="116205">
                  <a:moveTo>
                    <a:pt x="23488" y="53594"/>
                  </a:moveTo>
                  <a:lnTo>
                    <a:pt x="23112" y="53594"/>
                  </a:lnTo>
                  <a:lnTo>
                    <a:pt x="23506" y="53721"/>
                  </a:lnTo>
                  <a:lnTo>
                    <a:pt x="24007" y="54101"/>
                  </a:lnTo>
                  <a:lnTo>
                    <a:pt x="23807" y="53671"/>
                  </a:lnTo>
                  <a:lnTo>
                    <a:pt x="23488" y="53594"/>
                  </a:lnTo>
                  <a:close/>
                </a:path>
                <a:path w="129540" h="116205">
                  <a:moveTo>
                    <a:pt x="18261" y="53594"/>
                  </a:moveTo>
                  <a:lnTo>
                    <a:pt x="18558" y="53781"/>
                  </a:lnTo>
                  <a:lnTo>
                    <a:pt x="18727" y="53721"/>
                  </a:lnTo>
                  <a:lnTo>
                    <a:pt x="18261" y="53594"/>
                  </a:lnTo>
                  <a:close/>
                </a:path>
                <a:path w="129540" h="116205">
                  <a:moveTo>
                    <a:pt x="23654" y="53339"/>
                  </a:moveTo>
                  <a:lnTo>
                    <a:pt x="23807" y="53671"/>
                  </a:lnTo>
                  <a:lnTo>
                    <a:pt x="24008" y="53721"/>
                  </a:lnTo>
                  <a:lnTo>
                    <a:pt x="23654" y="53339"/>
                  </a:lnTo>
                  <a:close/>
                </a:path>
                <a:path w="129540" h="116205">
                  <a:moveTo>
                    <a:pt x="121023" y="53085"/>
                  </a:moveTo>
                  <a:lnTo>
                    <a:pt x="120577" y="53085"/>
                  </a:lnTo>
                  <a:lnTo>
                    <a:pt x="120850" y="53339"/>
                  </a:lnTo>
                  <a:lnTo>
                    <a:pt x="120900" y="53594"/>
                  </a:lnTo>
                  <a:lnTo>
                    <a:pt x="121023" y="53085"/>
                  </a:lnTo>
                  <a:close/>
                </a:path>
                <a:path w="129540" h="116205">
                  <a:moveTo>
                    <a:pt x="120577" y="53085"/>
                  </a:moveTo>
                  <a:lnTo>
                    <a:pt x="120818" y="53464"/>
                  </a:lnTo>
                  <a:lnTo>
                    <a:pt x="120577" y="53085"/>
                  </a:lnTo>
                  <a:close/>
                </a:path>
                <a:path w="129540" h="116205">
                  <a:moveTo>
                    <a:pt x="123273" y="52748"/>
                  </a:moveTo>
                  <a:lnTo>
                    <a:pt x="123299" y="53339"/>
                  </a:lnTo>
                  <a:lnTo>
                    <a:pt x="123449" y="53212"/>
                  </a:lnTo>
                  <a:lnTo>
                    <a:pt x="128129" y="53212"/>
                  </a:lnTo>
                  <a:lnTo>
                    <a:pt x="128003" y="52831"/>
                  </a:lnTo>
                  <a:lnTo>
                    <a:pt x="123455" y="52831"/>
                  </a:lnTo>
                  <a:lnTo>
                    <a:pt x="123273" y="52748"/>
                  </a:lnTo>
                  <a:close/>
                </a:path>
                <a:path w="129540" h="116205">
                  <a:moveTo>
                    <a:pt x="22210" y="52704"/>
                  </a:moveTo>
                  <a:lnTo>
                    <a:pt x="22801" y="53212"/>
                  </a:lnTo>
                  <a:lnTo>
                    <a:pt x="22940" y="53212"/>
                  </a:lnTo>
                  <a:lnTo>
                    <a:pt x="22210" y="52704"/>
                  </a:lnTo>
                  <a:close/>
                </a:path>
                <a:path w="129540" h="116205">
                  <a:moveTo>
                    <a:pt x="123266" y="52577"/>
                  </a:moveTo>
                  <a:lnTo>
                    <a:pt x="123273" y="52748"/>
                  </a:lnTo>
                  <a:lnTo>
                    <a:pt x="123455" y="52831"/>
                  </a:lnTo>
                  <a:lnTo>
                    <a:pt x="123421" y="52634"/>
                  </a:lnTo>
                  <a:lnTo>
                    <a:pt x="123266" y="52577"/>
                  </a:lnTo>
                  <a:close/>
                </a:path>
                <a:path w="129540" h="116205">
                  <a:moveTo>
                    <a:pt x="123421" y="52634"/>
                  </a:moveTo>
                  <a:lnTo>
                    <a:pt x="123455" y="52831"/>
                  </a:lnTo>
                  <a:lnTo>
                    <a:pt x="123959" y="52831"/>
                  </a:lnTo>
                  <a:lnTo>
                    <a:pt x="123421" y="52634"/>
                  </a:lnTo>
                  <a:close/>
                </a:path>
                <a:path w="129540" h="116205">
                  <a:moveTo>
                    <a:pt x="127835" y="52324"/>
                  </a:moveTo>
                  <a:lnTo>
                    <a:pt x="123627" y="52324"/>
                  </a:lnTo>
                  <a:lnTo>
                    <a:pt x="123959" y="52831"/>
                  </a:lnTo>
                  <a:lnTo>
                    <a:pt x="128003" y="52831"/>
                  </a:lnTo>
                  <a:lnTo>
                    <a:pt x="127835" y="52324"/>
                  </a:lnTo>
                  <a:close/>
                </a:path>
                <a:path w="129540" h="116205">
                  <a:moveTo>
                    <a:pt x="128549" y="52450"/>
                  </a:moveTo>
                  <a:lnTo>
                    <a:pt x="128511" y="52831"/>
                  </a:lnTo>
                  <a:lnTo>
                    <a:pt x="128549" y="52450"/>
                  </a:lnTo>
                  <a:close/>
                </a:path>
                <a:path w="129540" h="116205">
                  <a:moveTo>
                    <a:pt x="123271" y="52704"/>
                  </a:moveTo>
                  <a:close/>
                </a:path>
                <a:path w="129540" h="116205">
                  <a:moveTo>
                    <a:pt x="123368" y="52324"/>
                  </a:moveTo>
                  <a:lnTo>
                    <a:pt x="120654" y="52324"/>
                  </a:lnTo>
                  <a:lnTo>
                    <a:pt x="120759" y="52577"/>
                  </a:lnTo>
                  <a:lnTo>
                    <a:pt x="123266" y="52577"/>
                  </a:lnTo>
                  <a:lnTo>
                    <a:pt x="123421" y="52634"/>
                  </a:lnTo>
                  <a:lnTo>
                    <a:pt x="123368" y="52324"/>
                  </a:lnTo>
                  <a:close/>
                </a:path>
                <a:path w="129540" h="116205">
                  <a:moveTo>
                    <a:pt x="19856" y="51688"/>
                  </a:moveTo>
                  <a:lnTo>
                    <a:pt x="19799" y="52324"/>
                  </a:lnTo>
                  <a:lnTo>
                    <a:pt x="19939" y="52450"/>
                  </a:lnTo>
                  <a:lnTo>
                    <a:pt x="21322" y="52450"/>
                  </a:lnTo>
                  <a:lnTo>
                    <a:pt x="21732" y="52577"/>
                  </a:lnTo>
                  <a:lnTo>
                    <a:pt x="19856" y="51688"/>
                  </a:lnTo>
                  <a:close/>
                </a:path>
                <a:path w="129540" h="116205">
                  <a:moveTo>
                    <a:pt x="119980" y="49783"/>
                  </a:moveTo>
                  <a:lnTo>
                    <a:pt x="120022" y="50164"/>
                  </a:lnTo>
                  <a:lnTo>
                    <a:pt x="120135" y="50546"/>
                  </a:lnTo>
                  <a:lnTo>
                    <a:pt x="120481" y="51053"/>
                  </a:lnTo>
                  <a:lnTo>
                    <a:pt x="120535" y="51943"/>
                  </a:lnTo>
                  <a:lnTo>
                    <a:pt x="120416" y="52577"/>
                  </a:lnTo>
                  <a:lnTo>
                    <a:pt x="120627" y="52577"/>
                  </a:lnTo>
                  <a:lnTo>
                    <a:pt x="120654" y="52324"/>
                  </a:lnTo>
                  <a:lnTo>
                    <a:pt x="123368" y="52324"/>
                  </a:lnTo>
                  <a:lnTo>
                    <a:pt x="123324" y="52070"/>
                  </a:lnTo>
                  <a:lnTo>
                    <a:pt x="127751" y="52070"/>
                  </a:lnTo>
                  <a:lnTo>
                    <a:pt x="127667" y="51815"/>
                  </a:lnTo>
                  <a:lnTo>
                    <a:pt x="123091" y="51815"/>
                  </a:lnTo>
                  <a:lnTo>
                    <a:pt x="123075" y="51307"/>
                  </a:lnTo>
                  <a:lnTo>
                    <a:pt x="122947" y="51307"/>
                  </a:lnTo>
                  <a:lnTo>
                    <a:pt x="122966" y="50419"/>
                  </a:lnTo>
                  <a:lnTo>
                    <a:pt x="120496" y="50419"/>
                  </a:lnTo>
                  <a:lnTo>
                    <a:pt x="119980" y="49783"/>
                  </a:lnTo>
                  <a:close/>
                </a:path>
                <a:path w="129540" h="116205">
                  <a:moveTo>
                    <a:pt x="127751" y="52070"/>
                  </a:moveTo>
                  <a:lnTo>
                    <a:pt x="123324" y="52070"/>
                  </a:lnTo>
                  <a:lnTo>
                    <a:pt x="123500" y="52450"/>
                  </a:lnTo>
                  <a:lnTo>
                    <a:pt x="127835" y="52324"/>
                  </a:lnTo>
                  <a:lnTo>
                    <a:pt x="127751" y="52070"/>
                  </a:lnTo>
                  <a:close/>
                </a:path>
                <a:path w="129540" h="116205">
                  <a:moveTo>
                    <a:pt x="128519" y="50546"/>
                  </a:moveTo>
                  <a:lnTo>
                    <a:pt x="128215" y="50546"/>
                  </a:lnTo>
                  <a:lnTo>
                    <a:pt x="128299" y="51180"/>
                  </a:lnTo>
                  <a:lnTo>
                    <a:pt x="128397" y="51561"/>
                  </a:lnTo>
                  <a:lnTo>
                    <a:pt x="128497" y="52450"/>
                  </a:lnTo>
                  <a:lnTo>
                    <a:pt x="128676" y="52324"/>
                  </a:lnTo>
                  <a:lnTo>
                    <a:pt x="128582" y="51307"/>
                  </a:lnTo>
                  <a:lnTo>
                    <a:pt x="128787" y="51180"/>
                  </a:lnTo>
                  <a:lnTo>
                    <a:pt x="128519" y="50546"/>
                  </a:lnTo>
                  <a:close/>
                </a:path>
                <a:path w="129540" h="116205">
                  <a:moveTo>
                    <a:pt x="128676" y="52324"/>
                  </a:moveTo>
                  <a:close/>
                </a:path>
                <a:path w="129540" h="116205">
                  <a:moveTo>
                    <a:pt x="19510" y="52133"/>
                  </a:moveTo>
                  <a:lnTo>
                    <a:pt x="19767" y="52324"/>
                  </a:lnTo>
                  <a:lnTo>
                    <a:pt x="19510" y="52133"/>
                  </a:lnTo>
                  <a:close/>
                </a:path>
                <a:path w="129540" h="116205">
                  <a:moveTo>
                    <a:pt x="15265" y="51434"/>
                  </a:moveTo>
                  <a:lnTo>
                    <a:pt x="14228" y="51434"/>
                  </a:lnTo>
                  <a:lnTo>
                    <a:pt x="14586" y="52070"/>
                  </a:lnTo>
                  <a:lnTo>
                    <a:pt x="15089" y="52197"/>
                  </a:lnTo>
                  <a:lnTo>
                    <a:pt x="14527" y="51815"/>
                  </a:lnTo>
                  <a:lnTo>
                    <a:pt x="16284" y="51815"/>
                  </a:lnTo>
                  <a:lnTo>
                    <a:pt x="15265" y="51434"/>
                  </a:lnTo>
                  <a:close/>
                </a:path>
                <a:path w="129540" h="116205">
                  <a:moveTo>
                    <a:pt x="18643" y="51561"/>
                  </a:moveTo>
                  <a:lnTo>
                    <a:pt x="19510" y="52133"/>
                  </a:lnTo>
                  <a:lnTo>
                    <a:pt x="18910" y="51688"/>
                  </a:lnTo>
                  <a:lnTo>
                    <a:pt x="18643" y="51561"/>
                  </a:lnTo>
                  <a:close/>
                </a:path>
                <a:path w="129540" h="116205">
                  <a:moveTo>
                    <a:pt x="14005" y="51815"/>
                  </a:moveTo>
                  <a:lnTo>
                    <a:pt x="13142" y="51943"/>
                  </a:lnTo>
                  <a:lnTo>
                    <a:pt x="14190" y="51943"/>
                  </a:lnTo>
                  <a:lnTo>
                    <a:pt x="14005" y="51815"/>
                  </a:lnTo>
                  <a:close/>
                </a:path>
                <a:path w="129540" h="116205">
                  <a:moveTo>
                    <a:pt x="16367" y="51726"/>
                  </a:moveTo>
                  <a:lnTo>
                    <a:pt x="16845" y="51815"/>
                  </a:lnTo>
                  <a:lnTo>
                    <a:pt x="16684" y="51769"/>
                  </a:lnTo>
                  <a:lnTo>
                    <a:pt x="16367" y="51726"/>
                  </a:lnTo>
                  <a:close/>
                </a:path>
                <a:path w="129540" h="116205">
                  <a:moveTo>
                    <a:pt x="123074" y="50546"/>
                  </a:moveTo>
                  <a:lnTo>
                    <a:pt x="123202" y="51815"/>
                  </a:lnTo>
                  <a:lnTo>
                    <a:pt x="127667" y="51815"/>
                  </a:lnTo>
                  <a:lnTo>
                    <a:pt x="127702" y="51561"/>
                  </a:lnTo>
                  <a:lnTo>
                    <a:pt x="123473" y="51561"/>
                  </a:lnTo>
                  <a:lnTo>
                    <a:pt x="123074" y="50546"/>
                  </a:lnTo>
                  <a:close/>
                </a:path>
                <a:path w="129540" h="116205">
                  <a:moveTo>
                    <a:pt x="127914" y="49910"/>
                  </a:moveTo>
                  <a:lnTo>
                    <a:pt x="127969" y="50800"/>
                  </a:lnTo>
                  <a:lnTo>
                    <a:pt x="127909" y="51053"/>
                  </a:lnTo>
                  <a:lnTo>
                    <a:pt x="128205" y="51815"/>
                  </a:lnTo>
                  <a:lnTo>
                    <a:pt x="128215" y="50546"/>
                  </a:lnTo>
                  <a:lnTo>
                    <a:pt x="127914" y="49910"/>
                  </a:lnTo>
                  <a:close/>
                </a:path>
                <a:path w="129540" h="116205">
                  <a:moveTo>
                    <a:pt x="16402" y="51688"/>
                  </a:moveTo>
                  <a:lnTo>
                    <a:pt x="16684" y="51769"/>
                  </a:lnTo>
                  <a:lnTo>
                    <a:pt x="16402" y="51688"/>
                  </a:lnTo>
                  <a:close/>
                </a:path>
                <a:path w="129540" h="116205">
                  <a:moveTo>
                    <a:pt x="17143" y="50673"/>
                  </a:moveTo>
                  <a:lnTo>
                    <a:pt x="17065" y="50926"/>
                  </a:lnTo>
                  <a:lnTo>
                    <a:pt x="15482" y="50926"/>
                  </a:lnTo>
                  <a:lnTo>
                    <a:pt x="16097" y="51688"/>
                  </a:lnTo>
                  <a:lnTo>
                    <a:pt x="16367" y="51726"/>
                  </a:lnTo>
                  <a:lnTo>
                    <a:pt x="18363" y="51688"/>
                  </a:lnTo>
                  <a:lnTo>
                    <a:pt x="18231" y="51307"/>
                  </a:lnTo>
                  <a:lnTo>
                    <a:pt x="17143" y="50673"/>
                  </a:lnTo>
                  <a:close/>
                </a:path>
                <a:path w="129540" h="116205">
                  <a:moveTo>
                    <a:pt x="14774" y="50926"/>
                  </a:moveTo>
                  <a:lnTo>
                    <a:pt x="12466" y="50926"/>
                  </a:lnTo>
                  <a:lnTo>
                    <a:pt x="12817" y="51053"/>
                  </a:lnTo>
                  <a:lnTo>
                    <a:pt x="13016" y="51180"/>
                  </a:lnTo>
                  <a:lnTo>
                    <a:pt x="13374" y="51688"/>
                  </a:lnTo>
                  <a:lnTo>
                    <a:pt x="14228" y="51434"/>
                  </a:lnTo>
                  <a:lnTo>
                    <a:pt x="15265" y="51434"/>
                  </a:lnTo>
                  <a:lnTo>
                    <a:pt x="15771" y="51307"/>
                  </a:lnTo>
                  <a:lnTo>
                    <a:pt x="14774" y="50926"/>
                  </a:lnTo>
                  <a:close/>
                </a:path>
                <a:path w="129540" h="116205">
                  <a:moveTo>
                    <a:pt x="127526" y="49275"/>
                  </a:moveTo>
                  <a:lnTo>
                    <a:pt x="123218" y="49275"/>
                  </a:lnTo>
                  <a:lnTo>
                    <a:pt x="123285" y="50419"/>
                  </a:lnTo>
                  <a:lnTo>
                    <a:pt x="123473" y="50419"/>
                  </a:lnTo>
                  <a:lnTo>
                    <a:pt x="123473" y="51561"/>
                  </a:lnTo>
                  <a:lnTo>
                    <a:pt x="127702" y="51561"/>
                  </a:lnTo>
                  <a:lnTo>
                    <a:pt x="127810" y="50800"/>
                  </a:lnTo>
                  <a:lnTo>
                    <a:pt x="127969" y="50800"/>
                  </a:lnTo>
                  <a:lnTo>
                    <a:pt x="127649" y="50673"/>
                  </a:lnTo>
                  <a:lnTo>
                    <a:pt x="127178" y="49402"/>
                  </a:lnTo>
                  <a:lnTo>
                    <a:pt x="127526" y="49275"/>
                  </a:lnTo>
                  <a:close/>
                </a:path>
                <a:path w="129540" h="116205">
                  <a:moveTo>
                    <a:pt x="11073" y="50419"/>
                  </a:moveTo>
                  <a:lnTo>
                    <a:pt x="12038" y="50926"/>
                  </a:lnTo>
                  <a:lnTo>
                    <a:pt x="12408" y="51307"/>
                  </a:lnTo>
                  <a:lnTo>
                    <a:pt x="12114" y="51434"/>
                  </a:lnTo>
                  <a:lnTo>
                    <a:pt x="12397" y="51434"/>
                  </a:lnTo>
                  <a:lnTo>
                    <a:pt x="12466" y="50926"/>
                  </a:lnTo>
                  <a:lnTo>
                    <a:pt x="12215" y="50926"/>
                  </a:lnTo>
                  <a:lnTo>
                    <a:pt x="11073" y="50419"/>
                  </a:lnTo>
                  <a:close/>
                </a:path>
                <a:path w="129540" h="116205">
                  <a:moveTo>
                    <a:pt x="15057" y="49529"/>
                  </a:moveTo>
                  <a:lnTo>
                    <a:pt x="14569" y="49529"/>
                  </a:lnTo>
                  <a:lnTo>
                    <a:pt x="15073" y="49910"/>
                  </a:lnTo>
                  <a:lnTo>
                    <a:pt x="10910" y="49910"/>
                  </a:lnTo>
                  <a:lnTo>
                    <a:pt x="12078" y="50843"/>
                  </a:lnTo>
                  <a:lnTo>
                    <a:pt x="12215" y="50926"/>
                  </a:lnTo>
                  <a:lnTo>
                    <a:pt x="17065" y="50926"/>
                  </a:lnTo>
                  <a:lnTo>
                    <a:pt x="16689" y="50800"/>
                  </a:lnTo>
                  <a:lnTo>
                    <a:pt x="16276" y="50546"/>
                  </a:lnTo>
                  <a:lnTo>
                    <a:pt x="16164" y="50164"/>
                  </a:lnTo>
                  <a:lnTo>
                    <a:pt x="15979" y="50037"/>
                  </a:lnTo>
                  <a:lnTo>
                    <a:pt x="15825" y="50037"/>
                  </a:lnTo>
                  <a:lnTo>
                    <a:pt x="15057" y="49529"/>
                  </a:lnTo>
                  <a:close/>
                </a:path>
                <a:path w="129540" h="116205">
                  <a:moveTo>
                    <a:pt x="128215" y="50546"/>
                  </a:moveTo>
                  <a:lnTo>
                    <a:pt x="128213" y="50843"/>
                  </a:lnTo>
                  <a:lnTo>
                    <a:pt x="128215" y="50546"/>
                  </a:lnTo>
                  <a:close/>
                </a:path>
                <a:path w="129540" h="116205">
                  <a:moveTo>
                    <a:pt x="17791" y="49656"/>
                  </a:moveTo>
                  <a:lnTo>
                    <a:pt x="17919" y="49783"/>
                  </a:lnTo>
                  <a:lnTo>
                    <a:pt x="19562" y="50546"/>
                  </a:lnTo>
                  <a:lnTo>
                    <a:pt x="19607" y="50291"/>
                  </a:lnTo>
                  <a:lnTo>
                    <a:pt x="17791" y="49656"/>
                  </a:lnTo>
                  <a:close/>
                </a:path>
                <a:path w="129540" h="116205">
                  <a:moveTo>
                    <a:pt x="119922" y="49402"/>
                  </a:moveTo>
                  <a:lnTo>
                    <a:pt x="120657" y="50419"/>
                  </a:lnTo>
                  <a:lnTo>
                    <a:pt x="121085" y="50419"/>
                  </a:lnTo>
                  <a:lnTo>
                    <a:pt x="119922" y="49402"/>
                  </a:lnTo>
                  <a:close/>
                </a:path>
                <a:path w="129540" h="116205">
                  <a:moveTo>
                    <a:pt x="127354" y="48768"/>
                  </a:moveTo>
                  <a:lnTo>
                    <a:pt x="120458" y="48768"/>
                  </a:lnTo>
                  <a:lnTo>
                    <a:pt x="121085" y="50419"/>
                  </a:lnTo>
                  <a:lnTo>
                    <a:pt x="122966" y="50419"/>
                  </a:lnTo>
                  <a:lnTo>
                    <a:pt x="122912" y="50291"/>
                  </a:lnTo>
                  <a:lnTo>
                    <a:pt x="122734" y="50164"/>
                  </a:lnTo>
                  <a:lnTo>
                    <a:pt x="122625" y="49656"/>
                  </a:lnTo>
                  <a:lnTo>
                    <a:pt x="122724" y="49022"/>
                  </a:lnTo>
                  <a:lnTo>
                    <a:pt x="127467" y="49022"/>
                  </a:lnTo>
                  <a:lnTo>
                    <a:pt x="127354" y="48768"/>
                  </a:lnTo>
                  <a:close/>
                </a:path>
                <a:path w="129540" h="116205">
                  <a:moveTo>
                    <a:pt x="123232" y="50397"/>
                  </a:moveTo>
                  <a:close/>
                </a:path>
                <a:path w="129540" h="116205">
                  <a:moveTo>
                    <a:pt x="123124" y="49275"/>
                  </a:moveTo>
                  <a:lnTo>
                    <a:pt x="123135" y="50164"/>
                  </a:lnTo>
                  <a:lnTo>
                    <a:pt x="122912" y="50291"/>
                  </a:lnTo>
                  <a:lnTo>
                    <a:pt x="123232" y="50397"/>
                  </a:lnTo>
                  <a:lnTo>
                    <a:pt x="123124" y="49275"/>
                  </a:lnTo>
                  <a:close/>
                </a:path>
                <a:path w="129540" h="116205">
                  <a:moveTo>
                    <a:pt x="13587" y="48640"/>
                  </a:moveTo>
                  <a:lnTo>
                    <a:pt x="8857" y="48640"/>
                  </a:lnTo>
                  <a:lnTo>
                    <a:pt x="10261" y="49402"/>
                  </a:lnTo>
                  <a:lnTo>
                    <a:pt x="10579" y="50037"/>
                  </a:lnTo>
                  <a:lnTo>
                    <a:pt x="10830" y="50164"/>
                  </a:lnTo>
                  <a:lnTo>
                    <a:pt x="10910" y="49910"/>
                  </a:lnTo>
                  <a:lnTo>
                    <a:pt x="15073" y="49910"/>
                  </a:lnTo>
                  <a:lnTo>
                    <a:pt x="14565" y="49656"/>
                  </a:lnTo>
                  <a:lnTo>
                    <a:pt x="13689" y="49275"/>
                  </a:lnTo>
                  <a:lnTo>
                    <a:pt x="13587" y="48640"/>
                  </a:lnTo>
                  <a:close/>
                </a:path>
                <a:path w="129540" h="116205">
                  <a:moveTo>
                    <a:pt x="18749" y="49887"/>
                  </a:moveTo>
                  <a:lnTo>
                    <a:pt x="18877" y="50037"/>
                  </a:lnTo>
                  <a:lnTo>
                    <a:pt x="19239" y="50164"/>
                  </a:lnTo>
                  <a:lnTo>
                    <a:pt x="18749" y="49887"/>
                  </a:lnTo>
                  <a:close/>
                </a:path>
                <a:path w="129540" h="116205">
                  <a:moveTo>
                    <a:pt x="127825" y="49022"/>
                  </a:moveTo>
                  <a:lnTo>
                    <a:pt x="122724" y="49022"/>
                  </a:lnTo>
                  <a:lnTo>
                    <a:pt x="122993" y="49275"/>
                  </a:lnTo>
                  <a:lnTo>
                    <a:pt x="127526" y="49275"/>
                  </a:lnTo>
                  <a:lnTo>
                    <a:pt x="127609" y="49910"/>
                  </a:lnTo>
                  <a:lnTo>
                    <a:pt x="127825" y="49022"/>
                  </a:lnTo>
                  <a:close/>
                </a:path>
                <a:path w="129540" h="116205">
                  <a:moveTo>
                    <a:pt x="18535" y="49529"/>
                  </a:moveTo>
                  <a:lnTo>
                    <a:pt x="18341" y="49656"/>
                  </a:lnTo>
                  <a:lnTo>
                    <a:pt x="18749" y="49887"/>
                  </a:lnTo>
                  <a:lnTo>
                    <a:pt x="18535" y="49529"/>
                  </a:lnTo>
                  <a:close/>
                </a:path>
                <a:path w="129540" h="116205">
                  <a:moveTo>
                    <a:pt x="116304" y="42799"/>
                  </a:moveTo>
                  <a:lnTo>
                    <a:pt x="115923" y="42925"/>
                  </a:lnTo>
                  <a:lnTo>
                    <a:pt x="116250" y="43687"/>
                  </a:lnTo>
                  <a:lnTo>
                    <a:pt x="117120" y="44196"/>
                  </a:lnTo>
                  <a:lnTo>
                    <a:pt x="117782" y="44830"/>
                  </a:lnTo>
                  <a:lnTo>
                    <a:pt x="117438" y="45084"/>
                  </a:lnTo>
                  <a:lnTo>
                    <a:pt x="118518" y="45847"/>
                  </a:lnTo>
                  <a:lnTo>
                    <a:pt x="118588" y="46100"/>
                  </a:lnTo>
                  <a:lnTo>
                    <a:pt x="118368" y="46354"/>
                  </a:lnTo>
                  <a:lnTo>
                    <a:pt x="118686" y="46354"/>
                  </a:lnTo>
                  <a:lnTo>
                    <a:pt x="118821" y="46735"/>
                  </a:lnTo>
                  <a:lnTo>
                    <a:pt x="118731" y="46989"/>
                  </a:lnTo>
                  <a:lnTo>
                    <a:pt x="119201" y="46989"/>
                  </a:lnTo>
                  <a:lnTo>
                    <a:pt x="119288" y="47144"/>
                  </a:lnTo>
                  <a:lnTo>
                    <a:pt x="118964" y="47244"/>
                  </a:lnTo>
                  <a:lnTo>
                    <a:pt x="119554" y="48005"/>
                  </a:lnTo>
                  <a:lnTo>
                    <a:pt x="119812" y="49275"/>
                  </a:lnTo>
                  <a:lnTo>
                    <a:pt x="120261" y="49529"/>
                  </a:lnTo>
                  <a:lnTo>
                    <a:pt x="120509" y="49529"/>
                  </a:lnTo>
                  <a:lnTo>
                    <a:pt x="120458" y="48768"/>
                  </a:lnTo>
                  <a:lnTo>
                    <a:pt x="127354" y="48768"/>
                  </a:lnTo>
                  <a:lnTo>
                    <a:pt x="127241" y="48513"/>
                  </a:lnTo>
                  <a:lnTo>
                    <a:pt x="127484" y="48513"/>
                  </a:lnTo>
                  <a:lnTo>
                    <a:pt x="127381" y="47878"/>
                  </a:lnTo>
                  <a:lnTo>
                    <a:pt x="127272" y="46608"/>
                  </a:lnTo>
                  <a:lnTo>
                    <a:pt x="127002" y="45338"/>
                  </a:lnTo>
                  <a:lnTo>
                    <a:pt x="126322" y="45338"/>
                  </a:lnTo>
                  <a:lnTo>
                    <a:pt x="119104" y="45211"/>
                  </a:lnTo>
                  <a:lnTo>
                    <a:pt x="118797" y="45084"/>
                  </a:lnTo>
                  <a:lnTo>
                    <a:pt x="118679" y="44323"/>
                  </a:lnTo>
                  <a:lnTo>
                    <a:pt x="118425" y="43941"/>
                  </a:lnTo>
                  <a:lnTo>
                    <a:pt x="117904" y="43941"/>
                  </a:lnTo>
                  <a:lnTo>
                    <a:pt x="117759" y="43814"/>
                  </a:lnTo>
                  <a:lnTo>
                    <a:pt x="117048" y="43814"/>
                  </a:lnTo>
                  <a:lnTo>
                    <a:pt x="116494" y="43560"/>
                  </a:lnTo>
                  <a:lnTo>
                    <a:pt x="116304" y="42799"/>
                  </a:lnTo>
                  <a:close/>
                </a:path>
                <a:path w="129540" h="116205">
                  <a:moveTo>
                    <a:pt x="9898" y="46862"/>
                  </a:moveTo>
                  <a:lnTo>
                    <a:pt x="6900" y="46862"/>
                  </a:lnTo>
                  <a:lnTo>
                    <a:pt x="7122" y="47116"/>
                  </a:lnTo>
                  <a:lnTo>
                    <a:pt x="7467" y="47244"/>
                  </a:lnTo>
                  <a:lnTo>
                    <a:pt x="7934" y="47679"/>
                  </a:lnTo>
                  <a:lnTo>
                    <a:pt x="7919" y="47878"/>
                  </a:lnTo>
                  <a:lnTo>
                    <a:pt x="8264" y="48386"/>
                  </a:lnTo>
                  <a:lnTo>
                    <a:pt x="8702" y="48386"/>
                  </a:lnTo>
                  <a:lnTo>
                    <a:pt x="8767" y="48640"/>
                  </a:lnTo>
                  <a:lnTo>
                    <a:pt x="9074" y="49022"/>
                  </a:lnTo>
                  <a:lnTo>
                    <a:pt x="9775" y="49402"/>
                  </a:lnTo>
                  <a:lnTo>
                    <a:pt x="8857" y="48640"/>
                  </a:lnTo>
                  <a:lnTo>
                    <a:pt x="13587" y="48640"/>
                  </a:lnTo>
                  <a:lnTo>
                    <a:pt x="12658" y="48513"/>
                  </a:lnTo>
                  <a:lnTo>
                    <a:pt x="11676" y="47751"/>
                  </a:lnTo>
                  <a:lnTo>
                    <a:pt x="11045" y="47751"/>
                  </a:lnTo>
                  <a:lnTo>
                    <a:pt x="9898" y="46862"/>
                  </a:lnTo>
                  <a:close/>
                </a:path>
                <a:path w="129540" h="116205">
                  <a:moveTo>
                    <a:pt x="7879" y="48640"/>
                  </a:moveTo>
                  <a:lnTo>
                    <a:pt x="7613" y="48640"/>
                  </a:lnTo>
                  <a:lnTo>
                    <a:pt x="8579" y="49149"/>
                  </a:lnTo>
                  <a:lnTo>
                    <a:pt x="7879" y="48640"/>
                  </a:lnTo>
                  <a:close/>
                </a:path>
                <a:path w="129540" h="116205">
                  <a:moveTo>
                    <a:pt x="12819" y="48132"/>
                  </a:moveTo>
                  <a:lnTo>
                    <a:pt x="12658" y="48513"/>
                  </a:lnTo>
                  <a:lnTo>
                    <a:pt x="13567" y="48513"/>
                  </a:lnTo>
                  <a:lnTo>
                    <a:pt x="12819" y="48132"/>
                  </a:lnTo>
                  <a:close/>
                </a:path>
                <a:path w="129540" h="116205">
                  <a:moveTo>
                    <a:pt x="6847" y="47679"/>
                  </a:moveTo>
                  <a:lnTo>
                    <a:pt x="7083" y="48132"/>
                  </a:lnTo>
                  <a:lnTo>
                    <a:pt x="7221" y="48005"/>
                  </a:lnTo>
                  <a:lnTo>
                    <a:pt x="6847" y="47679"/>
                  </a:lnTo>
                  <a:close/>
                </a:path>
                <a:path w="129540" h="116205">
                  <a:moveTo>
                    <a:pt x="7438" y="44069"/>
                  </a:moveTo>
                  <a:lnTo>
                    <a:pt x="5870" y="44069"/>
                  </a:lnTo>
                  <a:lnTo>
                    <a:pt x="5806" y="44323"/>
                  </a:lnTo>
                  <a:lnTo>
                    <a:pt x="5680" y="45465"/>
                  </a:lnTo>
                  <a:lnTo>
                    <a:pt x="5726" y="45593"/>
                  </a:lnTo>
                  <a:lnTo>
                    <a:pt x="5899" y="45847"/>
                  </a:lnTo>
                  <a:lnTo>
                    <a:pt x="6453" y="46481"/>
                  </a:lnTo>
                  <a:lnTo>
                    <a:pt x="6580" y="47116"/>
                  </a:lnTo>
                  <a:lnTo>
                    <a:pt x="7396" y="47878"/>
                  </a:lnTo>
                  <a:lnTo>
                    <a:pt x="7819" y="47751"/>
                  </a:lnTo>
                  <a:lnTo>
                    <a:pt x="6655" y="46989"/>
                  </a:lnTo>
                  <a:lnTo>
                    <a:pt x="6900" y="46862"/>
                  </a:lnTo>
                  <a:lnTo>
                    <a:pt x="9898" y="46862"/>
                  </a:lnTo>
                  <a:lnTo>
                    <a:pt x="8915" y="46100"/>
                  </a:lnTo>
                  <a:lnTo>
                    <a:pt x="9290" y="46100"/>
                  </a:lnTo>
                  <a:lnTo>
                    <a:pt x="9119" y="45974"/>
                  </a:lnTo>
                  <a:lnTo>
                    <a:pt x="8650" y="45974"/>
                  </a:lnTo>
                  <a:lnTo>
                    <a:pt x="8030" y="45178"/>
                  </a:lnTo>
                  <a:lnTo>
                    <a:pt x="7820" y="45084"/>
                  </a:lnTo>
                  <a:lnTo>
                    <a:pt x="7704" y="44765"/>
                  </a:lnTo>
                  <a:lnTo>
                    <a:pt x="7326" y="44323"/>
                  </a:lnTo>
                  <a:lnTo>
                    <a:pt x="7549" y="44323"/>
                  </a:lnTo>
                  <a:lnTo>
                    <a:pt x="7876" y="44196"/>
                  </a:lnTo>
                  <a:lnTo>
                    <a:pt x="7438" y="44069"/>
                  </a:lnTo>
                  <a:close/>
                </a:path>
                <a:path w="129540" h="116205">
                  <a:moveTo>
                    <a:pt x="11348" y="47498"/>
                  </a:moveTo>
                  <a:lnTo>
                    <a:pt x="11045" y="47751"/>
                  </a:lnTo>
                  <a:lnTo>
                    <a:pt x="11676" y="47751"/>
                  </a:lnTo>
                  <a:lnTo>
                    <a:pt x="11348" y="47498"/>
                  </a:lnTo>
                  <a:close/>
                </a:path>
                <a:path w="129540" h="116205">
                  <a:moveTo>
                    <a:pt x="6018" y="46735"/>
                  </a:moveTo>
                  <a:lnTo>
                    <a:pt x="6236" y="47144"/>
                  </a:lnTo>
                  <a:lnTo>
                    <a:pt x="6847" y="47679"/>
                  </a:lnTo>
                  <a:lnTo>
                    <a:pt x="6459" y="46862"/>
                  </a:lnTo>
                  <a:lnTo>
                    <a:pt x="6018" y="46735"/>
                  </a:lnTo>
                  <a:close/>
                </a:path>
                <a:path w="129540" h="116205">
                  <a:moveTo>
                    <a:pt x="118865" y="47116"/>
                  </a:moveTo>
                  <a:lnTo>
                    <a:pt x="118964" y="47244"/>
                  </a:lnTo>
                  <a:lnTo>
                    <a:pt x="118865" y="47116"/>
                  </a:lnTo>
                  <a:close/>
                </a:path>
                <a:path w="129540" h="116205">
                  <a:moveTo>
                    <a:pt x="2967" y="45366"/>
                  </a:moveTo>
                  <a:lnTo>
                    <a:pt x="3253" y="45974"/>
                  </a:lnTo>
                  <a:lnTo>
                    <a:pt x="3979" y="47116"/>
                  </a:lnTo>
                  <a:lnTo>
                    <a:pt x="2967" y="45366"/>
                  </a:lnTo>
                  <a:close/>
                </a:path>
                <a:path w="129540" h="116205">
                  <a:moveTo>
                    <a:pt x="5213" y="46153"/>
                  </a:moveTo>
                  <a:lnTo>
                    <a:pt x="6007" y="46989"/>
                  </a:lnTo>
                  <a:lnTo>
                    <a:pt x="5462" y="46227"/>
                  </a:lnTo>
                  <a:lnTo>
                    <a:pt x="5213" y="46153"/>
                  </a:lnTo>
                  <a:close/>
                </a:path>
                <a:path w="129540" h="116205">
                  <a:moveTo>
                    <a:pt x="979" y="37591"/>
                  </a:moveTo>
                  <a:lnTo>
                    <a:pt x="734" y="37591"/>
                  </a:lnTo>
                  <a:lnTo>
                    <a:pt x="598" y="38296"/>
                  </a:lnTo>
                  <a:lnTo>
                    <a:pt x="473" y="39750"/>
                  </a:lnTo>
                  <a:lnTo>
                    <a:pt x="2713" y="44830"/>
                  </a:lnTo>
                  <a:lnTo>
                    <a:pt x="2927" y="44830"/>
                  </a:lnTo>
                  <a:lnTo>
                    <a:pt x="3115" y="45084"/>
                  </a:lnTo>
                  <a:lnTo>
                    <a:pt x="3431" y="45465"/>
                  </a:lnTo>
                  <a:lnTo>
                    <a:pt x="3173" y="45723"/>
                  </a:lnTo>
                  <a:lnTo>
                    <a:pt x="3876" y="46100"/>
                  </a:lnTo>
                  <a:lnTo>
                    <a:pt x="3890" y="46608"/>
                  </a:lnTo>
                  <a:lnTo>
                    <a:pt x="4087" y="46354"/>
                  </a:lnTo>
                  <a:lnTo>
                    <a:pt x="5138" y="46354"/>
                  </a:lnTo>
                  <a:lnTo>
                    <a:pt x="5039" y="46100"/>
                  </a:lnTo>
                  <a:lnTo>
                    <a:pt x="3994" y="45084"/>
                  </a:lnTo>
                  <a:lnTo>
                    <a:pt x="3712" y="44576"/>
                  </a:lnTo>
                  <a:lnTo>
                    <a:pt x="3587" y="44248"/>
                  </a:lnTo>
                  <a:lnTo>
                    <a:pt x="3327" y="43306"/>
                  </a:lnTo>
                  <a:lnTo>
                    <a:pt x="3193" y="43306"/>
                  </a:lnTo>
                  <a:lnTo>
                    <a:pt x="3020" y="43179"/>
                  </a:lnTo>
                  <a:lnTo>
                    <a:pt x="2829" y="42672"/>
                  </a:lnTo>
                  <a:lnTo>
                    <a:pt x="3130" y="42672"/>
                  </a:lnTo>
                  <a:lnTo>
                    <a:pt x="3010" y="42418"/>
                  </a:lnTo>
                  <a:lnTo>
                    <a:pt x="2142" y="41137"/>
                  </a:lnTo>
                  <a:lnTo>
                    <a:pt x="2022" y="40894"/>
                  </a:lnTo>
                  <a:lnTo>
                    <a:pt x="1525" y="39370"/>
                  </a:lnTo>
                  <a:lnTo>
                    <a:pt x="1491" y="37973"/>
                  </a:lnTo>
                  <a:lnTo>
                    <a:pt x="1209" y="37973"/>
                  </a:lnTo>
                  <a:lnTo>
                    <a:pt x="1110" y="37719"/>
                  </a:lnTo>
                  <a:lnTo>
                    <a:pt x="979" y="37591"/>
                  </a:lnTo>
                  <a:close/>
                </a:path>
                <a:path w="129540" h="116205">
                  <a:moveTo>
                    <a:pt x="5043" y="45974"/>
                  </a:moveTo>
                  <a:lnTo>
                    <a:pt x="5078" y="46112"/>
                  </a:lnTo>
                  <a:lnTo>
                    <a:pt x="5213" y="46153"/>
                  </a:lnTo>
                  <a:lnTo>
                    <a:pt x="5043" y="45974"/>
                  </a:lnTo>
                  <a:close/>
                </a:path>
                <a:path w="129540" h="116205">
                  <a:moveTo>
                    <a:pt x="8666" y="45636"/>
                  </a:moveTo>
                  <a:lnTo>
                    <a:pt x="8650" y="45974"/>
                  </a:lnTo>
                  <a:lnTo>
                    <a:pt x="9119" y="45974"/>
                  </a:lnTo>
                  <a:lnTo>
                    <a:pt x="8666" y="45636"/>
                  </a:lnTo>
                  <a:close/>
                </a:path>
                <a:path w="129540" h="116205">
                  <a:moveTo>
                    <a:pt x="8993" y="45338"/>
                  </a:moveTo>
                  <a:lnTo>
                    <a:pt x="8810" y="45338"/>
                  </a:lnTo>
                  <a:lnTo>
                    <a:pt x="9171" y="45723"/>
                  </a:lnTo>
                  <a:lnTo>
                    <a:pt x="9405" y="45847"/>
                  </a:lnTo>
                  <a:lnTo>
                    <a:pt x="9573" y="45847"/>
                  </a:lnTo>
                  <a:lnTo>
                    <a:pt x="8993" y="45338"/>
                  </a:lnTo>
                  <a:close/>
                </a:path>
                <a:path w="129540" h="116205">
                  <a:moveTo>
                    <a:pt x="8572" y="45420"/>
                  </a:moveTo>
                  <a:lnTo>
                    <a:pt x="8438" y="45465"/>
                  </a:lnTo>
                  <a:lnTo>
                    <a:pt x="8666" y="45636"/>
                  </a:lnTo>
                  <a:lnTo>
                    <a:pt x="8572" y="45420"/>
                  </a:lnTo>
                  <a:close/>
                </a:path>
                <a:path w="129540" h="116205">
                  <a:moveTo>
                    <a:pt x="5612" y="45425"/>
                  </a:moveTo>
                  <a:close/>
                </a:path>
                <a:path w="129540" h="116205">
                  <a:moveTo>
                    <a:pt x="6201" y="42672"/>
                  </a:moveTo>
                  <a:lnTo>
                    <a:pt x="3765" y="42672"/>
                  </a:lnTo>
                  <a:lnTo>
                    <a:pt x="4031" y="43553"/>
                  </a:lnTo>
                  <a:lnTo>
                    <a:pt x="4744" y="44323"/>
                  </a:lnTo>
                  <a:lnTo>
                    <a:pt x="4860" y="44978"/>
                  </a:lnTo>
                  <a:lnTo>
                    <a:pt x="5612" y="45425"/>
                  </a:lnTo>
                  <a:lnTo>
                    <a:pt x="5524" y="44957"/>
                  </a:lnTo>
                  <a:lnTo>
                    <a:pt x="5250" y="44069"/>
                  </a:lnTo>
                  <a:lnTo>
                    <a:pt x="7438" y="44069"/>
                  </a:lnTo>
                  <a:lnTo>
                    <a:pt x="6981" y="43814"/>
                  </a:lnTo>
                  <a:lnTo>
                    <a:pt x="6585" y="43306"/>
                  </a:lnTo>
                  <a:lnTo>
                    <a:pt x="6474" y="43021"/>
                  </a:lnTo>
                  <a:lnTo>
                    <a:pt x="6201" y="42672"/>
                  </a:lnTo>
                  <a:close/>
                </a:path>
                <a:path w="129540" h="116205">
                  <a:moveTo>
                    <a:pt x="8703" y="45084"/>
                  </a:moveTo>
                  <a:lnTo>
                    <a:pt x="8105" y="45211"/>
                  </a:lnTo>
                  <a:lnTo>
                    <a:pt x="8572" y="45420"/>
                  </a:lnTo>
                  <a:lnTo>
                    <a:pt x="8810" y="45338"/>
                  </a:lnTo>
                  <a:lnTo>
                    <a:pt x="8993" y="45338"/>
                  </a:lnTo>
                  <a:lnTo>
                    <a:pt x="8703" y="45084"/>
                  </a:lnTo>
                  <a:close/>
                </a:path>
                <a:path w="129540" h="116205">
                  <a:moveTo>
                    <a:pt x="2713" y="44830"/>
                  </a:moveTo>
                  <a:lnTo>
                    <a:pt x="2967" y="45366"/>
                  </a:lnTo>
                  <a:lnTo>
                    <a:pt x="2713" y="44830"/>
                  </a:lnTo>
                  <a:close/>
                </a:path>
                <a:path w="129540" h="116205">
                  <a:moveTo>
                    <a:pt x="125632" y="43814"/>
                  </a:moveTo>
                  <a:lnTo>
                    <a:pt x="125751" y="44576"/>
                  </a:lnTo>
                  <a:lnTo>
                    <a:pt x="126407" y="45338"/>
                  </a:lnTo>
                  <a:lnTo>
                    <a:pt x="126066" y="44576"/>
                  </a:lnTo>
                  <a:lnTo>
                    <a:pt x="125632" y="43814"/>
                  </a:lnTo>
                  <a:close/>
                </a:path>
                <a:path w="129540" h="116205">
                  <a:moveTo>
                    <a:pt x="118947" y="44703"/>
                  </a:moveTo>
                  <a:lnTo>
                    <a:pt x="119025" y="45084"/>
                  </a:lnTo>
                  <a:lnTo>
                    <a:pt x="126213" y="45211"/>
                  </a:lnTo>
                  <a:lnTo>
                    <a:pt x="119260" y="45084"/>
                  </a:lnTo>
                  <a:lnTo>
                    <a:pt x="119095" y="44830"/>
                  </a:lnTo>
                  <a:lnTo>
                    <a:pt x="118947" y="44703"/>
                  </a:lnTo>
                  <a:close/>
                </a:path>
                <a:path w="129540" h="116205">
                  <a:moveTo>
                    <a:pt x="7982" y="44765"/>
                  </a:moveTo>
                  <a:lnTo>
                    <a:pt x="7957" y="45084"/>
                  </a:lnTo>
                  <a:lnTo>
                    <a:pt x="7982" y="44765"/>
                  </a:lnTo>
                  <a:close/>
                </a:path>
                <a:path w="129540" h="116205">
                  <a:moveTo>
                    <a:pt x="7874" y="44978"/>
                  </a:moveTo>
                  <a:lnTo>
                    <a:pt x="8030" y="45178"/>
                  </a:lnTo>
                  <a:lnTo>
                    <a:pt x="7874" y="44978"/>
                  </a:lnTo>
                  <a:close/>
                </a:path>
                <a:path w="129540" h="116205">
                  <a:moveTo>
                    <a:pt x="125511" y="43814"/>
                  </a:moveTo>
                  <a:lnTo>
                    <a:pt x="118548" y="43814"/>
                  </a:lnTo>
                  <a:lnTo>
                    <a:pt x="119056" y="44703"/>
                  </a:lnTo>
                  <a:lnTo>
                    <a:pt x="119335" y="45084"/>
                  </a:lnTo>
                  <a:lnTo>
                    <a:pt x="126104" y="45084"/>
                  </a:lnTo>
                  <a:lnTo>
                    <a:pt x="125777" y="44703"/>
                  </a:lnTo>
                  <a:lnTo>
                    <a:pt x="125671" y="44323"/>
                  </a:lnTo>
                  <a:lnTo>
                    <a:pt x="125533" y="44069"/>
                  </a:lnTo>
                  <a:lnTo>
                    <a:pt x="125511" y="43814"/>
                  </a:lnTo>
                  <a:close/>
                </a:path>
                <a:path w="129540" h="116205">
                  <a:moveTo>
                    <a:pt x="3641" y="43433"/>
                  </a:moveTo>
                  <a:lnTo>
                    <a:pt x="3618" y="43687"/>
                  </a:lnTo>
                  <a:lnTo>
                    <a:pt x="3935" y="44576"/>
                  </a:lnTo>
                  <a:lnTo>
                    <a:pt x="4068" y="44069"/>
                  </a:lnTo>
                  <a:lnTo>
                    <a:pt x="4249" y="44069"/>
                  </a:lnTo>
                  <a:lnTo>
                    <a:pt x="4169" y="43941"/>
                  </a:lnTo>
                  <a:lnTo>
                    <a:pt x="4032" y="43941"/>
                  </a:lnTo>
                  <a:lnTo>
                    <a:pt x="3760" y="43553"/>
                  </a:lnTo>
                  <a:close/>
                </a:path>
                <a:path w="129540" h="116205">
                  <a:moveTo>
                    <a:pt x="7549" y="44323"/>
                  </a:moveTo>
                  <a:lnTo>
                    <a:pt x="7326" y="44323"/>
                  </a:lnTo>
                  <a:lnTo>
                    <a:pt x="7697" y="44576"/>
                  </a:lnTo>
                  <a:lnTo>
                    <a:pt x="7549" y="44323"/>
                  </a:lnTo>
                  <a:close/>
                </a:path>
                <a:path w="129540" h="116205">
                  <a:moveTo>
                    <a:pt x="126009" y="44450"/>
                  </a:moveTo>
                  <a:close/>
                </a:path>
                <a:path w="129540" h="116205">
                  <a:moveTo>
                    <a:pt x="7876" y="44196"/>
                  </a:moveTo>
                  <a:lnTo>
                    <a:pt x="7475" y="44196"/>
                  </a:lnTo>
                  <a:lnTo>
                    <a:pt x="7930" y="44483"/>
                  </a:lnTo>
                  <a:lnTo>
                    <a:pt x="7876" y="44196"/>
                  </a:lnTo>
                  <a:close/>
                </a:path>
                <a:path w="129540" h="116205">
                  <a:moveTo>
                    <a:pt x="5870" y="44069"/>
                  </a:moveTo>
                  <a:lnTo>
                    <a:pt x="5250" y="44069"/>
                  </a:lnTo>
                  <a:lnTo>
                    <a:pt x="5769" y="44323"/>
                  </a:lnTo>
                  <a:lnTo>
                    <a:pt x="5870" y="44069"/>
                  </a:lnTo>
                  <a:close/>
                </a:path>
                <a:path w="129540" h="116205">
                  <a:moveTo>
                    <a:pt x="7114" y="43433"/>
                  </a:moveTo>
                  <a:lnTo>
                    <a:pt x="7500" y="44069"/>
                  </a:lnTo>
                  <a:lnTo>
                    <a:pt x="7114" y="43433"/>
                  </a:lnTo>
                  <a:close/>
                </a:path>
                <a:path w="129540" h="116205">
                  <a:moveTo>
                    <a:pt x="3924" y="43553"/>
                  </a:moveTo>
                  <a:lnTo>
                    <a:pt x="4032" y="43941"/>
                  </a:lnTo>
                  <a:lnTo>
                    <a:pt x="4169" y="43941"/>
                  </a:lnTo>
                  <a:lnTo>
                    <a:pt x="3924" y="43553"/>
                  </a:lnTo>
                  <a:close/>
                </a:path>
                <a:path w="129540" h="116205">
                  <a:moveTo>
                    <a:pt x="117198" y="42672"/>
                  </a:moveTo>
                  <a:lnTo>
                    <a:pt x="117904" y="43941"/>
                  </a:lnTo>
                  <a:lnTo>
                    <a:pt x="118425" y="43941"/>
                  </a:lnTo>
                  <a:lnTo>
                    <a:pt x="125632" y="43814"/>
                  </a:lnTo>
                  <a:lnTo>
                    <a:pt x="125527" y="43560"/>
                  </a:lnTo>
                  <a:lnTo>
                    <a:pt x="118042" y="43560"/>
                  </a:lnTo>
                  <a:lnTo>
                    <a:pt x="117198" y="42672"/>
                  </a:lnTo>
                  <a:close/>
                </a:path>
                <a:path w="129540" h="116205">
                  <a:moveTo>
                    <a:pt x="125874" y="43052"/>
                  </a:moveTo>
                  <a:lnTo>
                    <a:pt x="125608" y="43052"/>
                  </a:lnTo>
                  <a:lnTo>
                    <a:pt x="126017" y="43941"/>
                  </a:lnTo>
                  <a:lnTo>
                    <a:pt x="125929" y="43179"/>
                  </a:lnTo>
                  <a:close/>
                </a:path>
                <a:path w="129540" h="116205">
                  <a:moveTo>
                    <a:pt x="3932" y="43751"/>
                  </a:moveTo>
                  <a:close/>
                </a:path>
                <a:path w="129540" h="116205">
                  <a:moveTo>
                    <a:pt x="116169" y="42545"/>
                  </a:moveTo>
                  <a:lnTo>
                    <a:pt x="117025" y="43306"/>
                  </a:lnTo>
                  <a:lnTo>
                    <a:pt x="117048" y="43814"/>
                  </a:lnTo>
                  <a:lnTo>
                    <a:pt x="117759" y="43814"/>
                  </a:lnTo>
                  <a:lnTo>
                    <a:pt x="116959" y="43052"/>
                  </a:lnTo>
                  <a:lnTo>
                    <a:pt x="117307" y="43052"/>
                  </a:lnTo>
                  <a:lnTo>
                    <a:pt x="116910" y="42672"/>
                  </a:lnTo>
                  <a:lnTo>
                    <a:pt x="116169" y="42545"/>
                  </a:lnTo>
                  <a:close/>
                </a:path>
                <a:path w="129540" h="116205">
                  <a:moveTo>
                    <a:pt x="3323" y="42418"/>
                  </a:moveTo>
                  <a:lnTo>
                    <a:pt x="3932" y="43751"/>
                  </a:lnTo>
                  <a:lnTo>
                    <a:pt x="3816" y="43423"/>
                  </a:lnTo>
                  <a:lnTo>
                    <a:pt x="3629" y="43066"/>
                  </a:lnTo>
                  <a:lnTo>
                    <a:pt x="3323" y="42418"/>
                  </a:lnTo>
                  <a:close/>
                </a:path>
                <a:path w="129540" h="116205">
                  <a:moveTo>
                    <a:pt x="116802" y="42290"/>
                  </a:moveTo>
                  <a:lnTo>
                    <a:pt x="116977" y="42672"/>
                  </a:lnTo>
                  <a:lnTo>
                    <a:pt x="117279" y="42672"/>
                  </a:lnTo>
                  <a:lnTo>
                    <a:pt x="117759" y="43179"/>
                  </a:lnTo>
                  <a:lnTo>
                    <a:pt x="117994" y="43179"/>
                  </a:lnTo>
                  <a:lnTo>
                    <a:pt x="118042" y="43560"/>
                  </a:lnTo>
                  <a:lnTo>
                    <a:pt x="125527" y="43560"/>
                  </a:lnTo>
                  <a:lnTo>
                    <a:pt x="125423" y="43306"/>
                  </a:lnTo>
                  <a:lnTo>
                    <a:pt x="125388" y="43052"/>
                  </a:lnTo>
                  <a:lnTo>
                    <a:pt x="125874" y="43052"/>
                  </a:lnTo>
                  <a:lnTo>
                    <a:pt x="125279" y="42925"/>
                  </a:lnTo>
                  <a:lnTo>
                    <a:pt x="118009" y="42799"/>
                  </a:lnTo>
                  <a:lnTo>
                    <a:pt x="117635" y="42672"/>
                  </a:lnTo>
                  <a:lnTo>
                    <a:pt x="117240" y="42545"/>
                  </a:lnTo>
                  <a:lnTo>
                    <a:pt x="116802" y="42290"/>
                  </a:lnTo>
                  <a:close/>
                </a:path>
                <a:path w="129540" h="116205">
                  <a:moveTo>
                    <a:pt x="3786" y="43052"/>
                  </a:moveTo>
                  <a:lnTo>
                    <a:pt x="3809" y="43306"/>
                  </a:lnTo>
                  <a:lnTo>
                    <a:pt x="3924" y="43553"/>
                  </a:lnTo>
                  <a:lnTo>
                    <a:pt x="3786" y="43052"/>
                  </a:lnTo>
                  <a:close/>
                </a:path>
                <a:path w="129540" h="116205">
                  <a:moveTo>
                    <a:pt x="6981" y="43423"/>
                  </a:moveTo>
                  <a:close/>
                </a:path>
                <a:path w="129540" h="116205">
                  <a:moveTo>
                    <a:pt x="6811" y="42925"/>
                  </a:moveTo>
                  <a:lnTo>
                    <a:pt x="6785" y="43179"/>
                  </a:lnTo>
                  <a:lnTo>
                    <a:pt x="6981" y="43423"/>
                  </a:lnTo>
                  <a:lnTo>
                    <a:pt x="6811" y="42925"/>
                  </a:lnTo>
                  <a:close/>
                </a:path>
                <a:path w="129540" h="116205">
                  <a:moveTo>
                    <a:pt x="3130" y="42672"/>
                  </a:moveTo>
                  <a:lnTo>
                    <a:pt x="2950" y="42672"/>
                  </a:lnTo>
                  <a:lnTo>
                    <a:pt x="3264" y="43179"/>
                  </a:lnTo>
                  <a:lnTo>
                    <a:pt x="3130" y="42672"/>
                  </a:lnTo>
                  <a:close/>
                </a:path>
                <a:path w="129540" h="116205">
                  <a:moveTo>
                    <a:pt x="117307" y="43052"/>
                  </a:moveTo>
                  <a:lnTo>
                    <a:pt x="116959" y="43052"/>
                  </a:lnTo>
                  <a:lnTo>
                    <a:pt x="117439" y="43179"/>
                  </a:lnTo>
                  <a:lnTo>
                    <a:pt x="117307" y="43052"/>
                  </a:lnTo>
                  <a:close/>
                </a:path>
                <a:path w="129540" h="116205">
                  <a:moveTo>
                    <a:pt x="3718" y="43021"/>
                  </a:moveTo>
                  <a:close/>
                </a:path>
                <a:path w="129540" h="116205">
                  <a:moveTo>
                    <a:pt x="3699" y="42742"/>
                  </a:moveTo>
                  <a:lnTo>
                    <a:pt x="3739" y="43052"/>
                  </a:lnTo>
                  <a:lnTo>
                    <a:pt x="3699" y="42742"/>
                  </a:lnTo>
                  <a:close/>
                </a:path>
                <a:path w="129540" h="116205">
                  <a:moveTo>
                    <a:pt x="125542" y="42290"/>
                  </a:moveTo>
                  <a:lnTo>
                    <a:pt x="125279" y="42925"/>
                  </a:lnTo>
                  <a:lnTo>
                    <a:pt x="125819" y="42925"/>
                  </a:lnTo>
                  <a:lnTo>
                    <a:pt x="125542" y="42290"/>
                  </a:lnTo>
                  <a:close/>
                </a:path>
                <a:path w="129540" h="116205">
                  <a:moveTo>
                    <a:pt x="117598" y="42163"/>
                  </a:moveTo>
                  <a:lnTo>
                    <a:pt x="118009" y="42799"/>
                  </a:lnTo>
                  <a:lnTo>
                    <a:pt x="124447" y="42799"/>
                  </a:lnTo>
                  <a:lnTo>
                    <a:pt x="124395" y="42545"/>
                  </a:lnTo>
                  <a:lnTo>
                    <a:pt x="118284" y="42545"/>
                  </a:lnTo>
                  <a:lnTo>
                    <a:pt x="117813" y="42418"/>
                  </a:lnTo>
                  <a:lnTo>
                    <a:pt x="117598" y="42163"/>
                  </a:lnTo>
                  <a:close/>
                </a:path>
                <a:path w="129540" h="116205">
                  <a:moveTo>
                    <a:pt x="124560" y="41909"/>
                  </a:moveTo>
                  <a:lnTo>
                    <a:pt x="124429" y="41909"/>
                  </a:lnTo>
                  <a:lnTo>
                    <a:pt x="124576" y="42475"/>
                  </a:lnTo>
                  <a:lnTo>
                    <a:pt x="124447" y="42799"/>
                  </a:lnTo>
                  <a:lnTo>
                    <a:pt x="125123" y="42799"/>
                  </a:lnTo>
                  <a:lnTo>
                    <a:pt x="124560" y="41909"/>
                  </a:lnTo>
                  <a:close/>
                </a:path>
                <a:path w="129540" h="116205">
                  <a:moveTo>
                    <a:pt x="124950" y="42036"/>
                  </a:moveTo>
                  <a:lnTo>
                    <a:pt x="124738" y="42036"/>
                  </a:lnTo>
                  <a:lnTo>
                    <a:pt x="125029" y="42475"/>
                  </a:lnTo>
                  <a:lnTo>
                    <a:pt x="125123" y="42799"/>
                  </a:lnTo>
                  <a:lnTo>
                    <a:pt x="124950" y="42036"/>
                  </a:lnTo>
                  <a:close/>
                </a:path>
                <a:path w="129540" h="116205">
                  <a:moveTo>
                    <a:pt x="3262" y="35051"/>
                  </a:moveTo>
                  <a:lnTo>
                    <a:pt x="2722" y="35666"/>
                  </a:lnTo>
                  <a:lnTo>
                    <a:pt x="2626" y="36195"/>
                  </a:lnTo>
                  <a:lnTo>
                    <a:pt x="2503" y="37846"/>
                  </a:lnTo>
                  <a:lnTo>
                    <a:pt x="2833" y="38789"/>
                  </a:lnTo>
                  <a:lnTo>
                    <a:pt x="3190" y="39993"/>
                  </a:lnTo>
                  <a:lnTo>
                    <a:pt x="3293" y="41275"/>
                  </a:lnTo>
                  <a:lnTo>
                    <a:pt x="3699" y="42742"/>
                  </a:lnTo>
                  <a:lnTo>
                    <a:pt x="6201" y="42672"/>
                  </a:lnTo>
                  <a:lnTo>
                    <a:pt x="5948" y="42475"/>
                  </a:lnTo>
                  <a:lnTo>
                    <a:pt x="5835" y="42163"/>
                  </a:lnTo>
                  <a:lnTo>
                    <a:pt x="5757" y="41655"/>
                  </a:lnTo>
                  <a:lnTo>
                    <a:pt x="5136" y="40766"/>
                  </a:lnTo>
                  <a:lnTo>
                    <a:pt x="4863" y="40766"/>
                  </a:lnTo>
                  <a:lnTo>
                    <a:pt x="4153" y="40639"/>
                  </a:lnTo>
                  <a:lnTo>
                    <a:pt x="3559" y="39350"/>
                  </a:lnTo>
                  <a:lnTo>
                    <a:pt x="3309" y="39020"/>
                  </a:lnTo>
                  <a:lnTo>
                    <a:pt x="3434" y="38506"/>
                  </a:lnTo>
                  <a:lnTo>
                    <a:pt x="3353" y="37414"/>
                  </a:lnTo>
                  <a:lnTo>
                    <a:pt x="3079" y="37258"/>
                  </a:lnTo>
                  <a:lnTo>
                    <a:pt x="3096" y="36195"/>
                  </a:lnTo>
                  <a:lnTo>
                    <a:pt x="3521" y="36195"/>
                  </a:lnTo>
                  <a:lnTo>
                    <a:pt x="3262" y="35051"/>
                  </a:lnTo>
                  <a:close/>
                </a:path>
                <a:path w="129540" h="116205">
                  <a:moveTo>
                    <a:pt x="2565" y="41148"/>
                  </a:moveTo>
                  <a:lnTo>
                    <a:pt x="3187" y="42545"/>
                  </a:lnTo>
                  <a:lnTo>
                    <a:pt x="3099" y="42163"/>
                  </a:lnTo>
                  <a:lnTo>
                    <a:pt x="2565" y="41148"/>
                  </a:lnTo>
                  <a:close/>
                </a:path>
                <a:path w="129540" h="116205">
                  <a:moveTo>
                    <a:pt x="116932" y="41782"/>
                  </a:moveTo>
                  <a:lnTo>
                    <a:pt x="116745" y="42036"/>
                  </a:lnTo>
                  <a:lnTo>
                    <a:pt x="117240" y="42545"/>
                  </a:lnTo>
                  <a:lnTo>
                    <a:pt x="117513" y="42545"/>
                  </a:lnTo>
                  <a:lnTo>
                    <a:pt x="117147" y="42163"/>
                  </a:lnTo>
                  <a:lnTo>
                    <a:pt x="117004" y="41909"/>
                  </a:lnTo>
                  <a:lnTo>
                    <a:pt x="116847" y="41909"/>
                  </a:lnTo>
                  <a:lnTo>
                    <a:pt x="116497" y="41782"/>
                  </a:lnTo>
                  <a:lnTo>
                    <a:pt x="116932" y="41782"/>
                  </a:lnTo>
                  <a:close/>
                </a:path>
                <a:path w="129540" h="116205">
                  <a:moveTo>
                    <a:pt x="114861" y="40131"/>
                  </a:moveTo>
                  <a:lnTo>
                    <a:pt x="115558" y="40894"/>
                  </a:lnTo>
                  <a:lnTo>
                    <a:pt x="116395" y="41401"/>
                  </a:lnTo>
                  <a:lnTo>
                    <a:pt x="116799" y="41401"/>
                  </a:lnTo>
                  <a:lnTo>
                    <a:pt x="118284" y="42545"/>
                  </a:lnTo>
                  <a:lnTo>
                    <a:pt x="124395" y="42545"/>
                  </a:lnTo>
                  <a:lnTo>
                    <a:pt x="124318" y="42163"/>
                  </a:lnTo>
                  <a:lnTo>
                    <a:pt x="118284" y="42163"/>
                  </a:lnTo>
                  <a:lnTo>
                    <a:pt x="118143" y="41909"/>
                  </a:lnTo>
                  <a:lnTo>
                    <a:pt x="117442" y="41275"/>
                  </a:lnTo>
                  <a:lnTo>
                    <a:pt x="116517" y="41275"/>
                  </a:lnTo>
                  <a:lnTo>
                    <a:pt x="115785" y="40512"/>
                  </a:lnTo>
                  <a:lnTo>
                    <a:pt x="115571" y="40512"/>
                  </a:lnTo>
                  <a:lnTo>
                    <a:pt x="114861" y="40131"/>
                  </a:lnTo>
                  <a:close/>
                </a:path>
                <a:path w="129540" h="116205">
                  <a:moveTo>
                    <a:pt x="115231" y="40972"/>
                  </a:moveTo>
                  <a:lnTo>
                    <a:pt x="115337" y="41148"/>
                  </a:lnTo>
                  <a:lnTo>
                    <a:pt x="115651" y="41401"/>
                  </a:lnTo>
                  <a:lnTo>
                    <a:pt x="115463" y="41655"/>
                  </a:lnTo>
                  <a:lnTo>
                    <a:pt x="116151" y="42290"/>
                  </a:lnTo>
                  <a:lnTo>
                    <a:pt x="116126" y="41909"/>
                  </a:lnTo>
                  <a:lnTo>
                    <a:pt x="116391" y="41909"/>
                  </a:lnTo>
                  <a:lnTo>
                    <a:pt x="116103" y="41782"/>
                  </a:lnTo>
                  <a:lnTo>
                    <a:pt x="115231" y="40972"/>
                  </a:lnTo>
                  <a:close/>
                </a:path>
                <a:path w="129540" h="116205">
                  <a:moveTo>
                    <a:pt x="116391" y="41909"/>
                  </a:moveTo>
                  <a:lnTo>
                    <a:pt x="116126" y="41909"/>
                  </a:lnTo>
                  <a:lnTo>
                    <a:pt x="116619" y="42290"/>
                  </a:lnTo>
                  <a:lnTo>
                    <a:pt x="116680" y="42036"/>
                  </a:lnTo>
                  <a:lnTo>
                    <a:pt x="116391" y="41909"/>
                  </a:lnTo>
                  <a:close/>
                </a:path>
                <a:path w="129540" h="116205">
                  <a:moveTo>
                    <a:pt x="123609" y="41401"/>
                  </a:moveTo>
                  <a:lnTo>
                    <a:pt x="118158" y="41401"/>
                  </a:lnTo>
                  <a:lnTo>
                    <a:pt x="118676" y="41909"/>
                  </a:lnTo>
                  <a:lnTo>
                    <a:pt x="118284" y="42163"/>
                  </a:lnTo>
                  <a:lnTo>
                    <a:pt x="124318" y="42163"/>
                  </a:lnTo>
                  <a:lnTo>
                    <a:pt x="123609" y="41401"/>
                  </a:lnTo>
                  <a:close/>
                </a:path>
                <a:path w="129540" h="116205">
                  <a:moveTo>
                    <a:pt x="123336" y="41148"/>
                  </a:moveTo>
                  <a:lnTo>
                    <a:pt x="117634" y="41148"/>
                  </a:lnTo>
                  <a:lnTo>
                    <a:pt x="118225" y="41782"/>
                  </a:lnTo>
                  <a:lnTo>
                    <a:pt x="118158" y="41401"/>
                  </a:lnTo>
                  <a:lnTo>
                    <a:pt x="123609" y="41401"/>
                  </a:lnTo>
                  <a:lnTo>
                    <a:pt x="123336" y="41148"/>
                  </a:lnTo>
                  <a:close/>
                </a:path>
                <a:path w="129540" h="116205">
                  <a:moveTo>
                    <a:pt x="123748" y="41148"/>
                  </a:moveTo>
                  <a:lnTo>
                    <a:pt x="123336" y="41148"/>
                  </a:lnTo>
                  <a:lnTo>
                    <a:pt x="124146" y="41655"/>
                  </a:lnTo>
                  <a:lnTo>
                    <a:pt x="123748" y="41148"/>
                  </a:lnTo>
                  <a:close/>
                </a:path>
                <a:path w="129540" h="116205">
                  <a:moveTo>
                    <a:pt x="116367" y="40580"/>
                  </a:moveTo>
                  <a:lnTo>
                    <a:pt x="116924" y="41275"/>
                  </a:lnTo>
                  <a:lnTo>
                    <a:pt x="117442" y="41275"/>
                  </a:lnTo>
                  <a:lnTo>
                    <a:pt x="117634" y="41148"/>
                  </a:lnTo>
                  <a:lnTo>
                    <a:pt x="123748" y="41148"/>
                  </a:lnTo>
                  <a:lnTo>
                    <a:pt x="123350" y="40639"/>
                  </a:lnTo>
                  <a:lnTo>
                    <a:pt x="116700" y="40639"/>
                  </a:lnTo>
                  <a:lnTo>
                    <a:pt x="116367" y="40580"/>
                  </a:lnTo>
                  <a:close/>
                </a:path>
                <a:path w="129540" h="116205">
                  <a:moveTo>
                    <a:pt x="114639" y="40670"/>
                  </a:moveTo>
                  <a:lnTo>
                    <a:pt x="115330" y="41148"/>
                  </a:lnTo>
                  <a:lnTo>
                    <a:pt x="115180" y="41021"/>
                  </a:lnTo>
                  <a:lnTo>
                    <a:pt x="114921" y="40723"/>
                  </a:lnTo>
                  <a:lnTo>
                    <a:pt x="114639" y="40670"/>
                  </a:lnTo>
                  <a:close/>
                </a:path>
                <a:path w="129540" h="116205">
                  <a:moveTo>
                    <a:pt x="114921" y="40723"/>
                  </a:moveTo>
                  <a:lnTo>
                    <a:pt x="115180" y="41021"/>
                  </a:lnTo>
                  <a:lnTo>
                    <a:pt x="115324" y="41137"/>
                  </a:lnTo>
                  <a:lnTo>
                    <a:pt x="115231" y="40972"/>
                  </a:lnTo>
                  <a:lnTo>
                    <a:pt x="115002" y="40759"/>
                  </a:lnTo>
                  <a:close/>
                </a:path>
                <a:path w="129540" h="116205">
                  <a:moveTo>
                    <a:pt x="114974" y="40733"/>
                  </a:moveTo>
                  <a:lnTo>
                    <a:pt x="115231" y="40972"/>
                  </a:lnTo>
                  <a:lnTo>
                    <a:pt x="115111" y="40759"/>
                  </a:lnTo>
                  <a:lnTo>
                    <a:pt x="114974" y="40733"/>
                  </a:lnTo>
                  <a:close/>
                </a:path>
                <a:path w="129540" h="116205">
                  <a:moveTo>
                    <a:pt x="5235" y="40131"/>
                  </a:moveTo>
                  <a:lnTo>
                    <a:pt x="5027" y="40131"/>
                  </a:lnTo>
                  <a:lnTo>
                    <a:pt x="4979" y="40481"/>
                  </a:lnTo>
                  <a:lnTo>
                    <a:pt x="5453" y="40894"/>
                  </a:lnTo>
                  <a:lnTo>
                    <a:pt x="5235" y="40131"/>
                  </a:lnTo>
                  <a:close/>
                </a:path>
                <a:path w="129540" h="116205">
                  <a:moveTo>
                    <a:pt x="2870" y="39750"/>
                  </a:moveTo>
                  <a:lnTo>
                    <a:pt x="3171" y="40837"/>
                  </a:lnTo>
                  <a:lnTo>
                    <a:pt x="3090" y="39993"/>
                  </a:lnTo>
                  <a:lnTo>
                    <a:pt x="2870" y="39750"/>
                  </a:lnTo>
                  <a:close/>
                </a:path>
                <a:path w="129540" h="116205">
                  <a:moveTo>
                    <a:pt x="4937" y="40481"/>
                  </a:moveTo>
                  <a:lnTo>
                    <a:pt x="4863" y="40766"/>
                  </a:lnTo>
                  <a:lnTo>
                    <a:pt x="5136" y="40766"/>
                  </a:lnTo>
                  <a:lnTo>
                    <a:pt x="4937" y="40481"/>
                  </a:lnTo>
                  <a:close/>
                </a:path>
                <a:path w="129540" h="116205">
                  <a:moveTo>
                    <a:pt x="113289" y="40413"/>
                  </a:moveTo>
                  <a:lnTo>
                    <a:pt x="113459" y="40766"/>
                  </a:lnTo>
                  <a:lnTo>
                    <a:pt x="114779" y="40766"/>
                  </a:lnTo>
                  <a:lnTo>
                    <a:pt x="114639" y="40670"/>
                  </a:lnTo>
                  <a:lnTo>
                    <a:pt x="113289" y="40413"/>
                  </a:lnTo>
                  <a:close/>
                </a:path>
                <a:path w="129540" h="116205">
                  <a:moveTo>
                    <a:pt x="115111" y="40759"/>
                  </a:moveTo>
                  <a:close/>
                </a:path>
                <a:path w="129540" h="116205">
                  <a:moveTo>
                    <a:pt x="114972" y="40512"/>
                  </a:moveTo>
                  <a:lnTo>
                    <a:pt x="114737" y="40512"/>
                  </a:lnTo>
                  <a:lnTo>
                    <a:pt x="114974" y="40733"/>
                  </a:lnTo>
                  <a:lnTo>
                    <a:pt x="115111" y="40759"/>
                  </a:lnTo>
                  <a:lnTo>
                    <a:pt x="114972" y="40512"/>
                  </a:lnTo>
                  <a:close/>
                </a:path>
                <a:path w="129540" h="116205">
                  <a:moveTo>
                    <a:pt x="114737" y="40512"/>
                  </a:moveTo>
                  <a:lnTo>
                    <a:pt x="114974" y="40733"/>
                  </a:lnTo>
                  <a:lnTo>
                    <a:pt x="114737" y="40512"/>
                  </a:lnTo>
                  <a:close/>
                </a:path>
                <a:path w="129540" h="116205">
                  <a:moveTo>
                    <a:pt x="113860" y="40131"/>
                  </a:moveTo>
                  <a:lnTo>
                    <a:pt x="114639" y="40670"/>
                  </a:lnTo>
                  <a:lnTo>
                    <a:pt x="114921" y="40723"/>
                  </a:lnTo>
                  <a:lnTo>
                    <a:pt x="114737" y="40512"/>
                  </a:lnTo>
                  <a:lnTo>
                    <a:pt x="114972" y="40512"/>
                  </a:lnTo>
                  <a:lnTo>
                    <a:pt x="114837" y="40385"/>
                  </a:lnTo>
                  <a:lnTo>
                    <a:pt x="113860" y="40131"/>
                  </a:lnTo>
                  <a:close/>
                </a:path>
                <a:path w="129540" h="116205">
                  <a:moveTo>
                    <a:pt x="3702" y="35432"/>
                  </a:moveTo>
                  <a:lnTo>
                    <a:pt x="3846" y="35666"/>
                  </a:lnTo>
                  <a:lnTo>
                    <a:pt x="3953" y="35940"/>
                  </a:lnTo>
                  <a:lnTo>
                    <a:pt x="4077" y="37572"/>
                  </a:lnTo>
                  <a:lnTo>
                    <a:pt x="3668" y="38166"/>
                  </a:lnTo>
                  <a:lnTo>
                    <a:pt x="3543" y="38607"/>
                  </a:lnTo>
                  <a:lnTo>
                    <a:pt x="3670" y="39497"/>
                  </a:lnTo>
                  <a:lnTo>
                    <a:pt x="4248" y="40258"/>
                  </a:lnTo>
                  <a:lnTo>
                    <a:pt x="4153" y="40639"/>
                  </a:lnTo>
                  <a:lnTo>
                    <a:pt x="4834" y="40639"/>
                  </a:lnTo>
                  <a:lnTo>
                    <a:pt x="4634" y="39750"/>
                  </a:lnTo>
                  <a:lnTo>
                    <a:pt x="5067" y="39750"/>
                  </a:lnTo>
                  <a:lnTo>
                    <a:pt x="4860" y="38734"/>
                  </a:lnTo>
                  <a:lnTo>
                    <a:pt x="4545" y="38734"/>
                  </a:lnTo>
                  <a:lnTo>
                    <a:pt x="4425" y="38166"/>
                  </a:lnTo>
                  <a:lnTo>
                    <a:pt x="4511" y="37414"/>
                  </a:lnTo>
                  <a:lnTo>
                    <a:pt x="4413" y="36829"/>
                  </a:lnTo>
                  <a:lnTo>
                    <a:pt x="4530" y="36322"/>
                  </a:lnTo>
                  <a:lnTo>
                    <a:pt x="4242" y="36322"/>
                  </a:lnTo>
                  <a:lnTo>
                    <a:pt x="3999" y="36195"/>
                  </a:lnTo>
                  <a:lnTo>
                    <a:pt x="4061" y="35545"/>
                  </a:lnTo>
                  <a:lnTo>
                    <a:pt x="3702" y="35432"/>
                  </a:lnTo>
                  <a:close/>
                </a:path>
                <a:path w="129540" h="116205">
                  <a:moveTo>
                    <a:pt x="116211" y="40385"/>
                  </a:moveTo>
                  <a:lnTo>
                    <a:pt x="116367" y="40580"/>
                  </a:lnTo>
                  <a:lnTo>
                    <a:pt x="116700" y="40639"/>
                  </a:lnTo>
                  <a:lnTo>
                    <a:pt x="116211" y="40385"/>
                  </a:lnTo>
                  <a:close/>
                </a:path>
                <a:path w="129540" h="116205">
                  <a:moveTo>
                    <a:pt x="116354" y="40385"/>
                  </a:moveTo>
                  <a:lnTo>
                    <a:pt x="116211" y="40385"/>
                  </a:lnTo>
                  <a:lnTo>
                    <a:pt x="116700" y="40639"/>
                  </a:lnTo>
                  <a:lnTo>
                    <a:pt x="123350" y="40639"/>
                  </a:lnTo>
                  <a:lnTo>
                    <a:pt x="116706" y="40512"/>
                  </a:lnTo>
                  <a:lnTo>
                    <a:pt x="116354" y="40385"/>
                  </a:lnTo>
                  <a:close/>
                </a:path>
                <a:path w="129540" h="116205">
                  <a:moveTo>
                    <a:pt x="116088" y="40290"/>
                  </a:moveTo>
                  <a:lnTo>
                    <a:pt x="115990" y="40512"/>
                  </a:lnTo>
                  <a:lnTo>
                    <a:pt x="116367" y="40580"/>
                  </a:lnTo>
                  <a:lnTo>
                    <a:pt x="116211" y="40385"/>
                  </a:lnTo>
                  <a:lnTo>
                    <a:pt x="116354" y="40385"/>
                  </a:lnTo>
                  <a:lnTo>
                    <a:pt x="116088" y="40290"/>
                  </a:lnTo>
                  <a:close/>
                </a:path>
                <a:path w="129540" h="116205">
                  <a:moveTo>
                    <a:pt x="112170" y="39325"/>
                  </a:moveTo>
                  <a:lnTo>
                    <a:pt x="112143" y="39624"/>
                  </a:lnTo>
                  <a:lnTo>
                    <a:pt x="110834" y="39750"/>
                  </a:lnTo>
                  <a:lnTo>
                    <a:pt x="111587" y="40512"/>
                  </a:lnTo>
                  <a:lnTo>
                    <a:pt x="111898" y="40385"/>
                  </a:lnTo>
                  <a:lnTo>
                    <a:pt x="112118" y="40131"/>
                  </a:lnTo>
                  <a:lnTo>
                    <a:pt x="112208" y="39877"/>
                  </a:lnTo>
                  <a:lnTo>
                    <a:pt x="112363" y="39877"/>
                  </a:lnTo>
                  <a:lnTo>
                    <a:pt x="112252" y="39497"/>
                  </a:lnTo>
                  <a:lnTo>
                    <a:pt x="112170" y="39325"/>
                  </a:lnTo>
                  <a:close/>
                </a:path>
                <a:path w="129540" h="116205">
                  <a:moveTo>
                    <a:pt x="113276" y="39184"/>
                  </a:moveTo>
                  <a:lnTo>
                    <a:pt x="113746" y="39497"/>
                  </a:lnTo>
                  <a:lnTo>
                    <a:pt x="114409" y="39505"/>
                  </a:lnTo>
                  <a:lnTo>
                    <a:pt x="115571" y="40512"/>
                  </a:lnTo>
                  <a:lnTo>
                    <a:pt x="115785" y="40512"/>
                  </a:lnTo>
                  <a:lnTo>
                    <a:pt x="115297" y="40004"/>
                  </a:lnTo>
                  <a:lnTo>
                    <a:pt x="115767" y="39993"/>
                  </a:lnTo>
                  <a:lnTo>
                    <a:pt x="114640" y="39370"/>
                  </a:lnTo>
                  <a:lnTo>
                    <a:pt x="113887" y="39370"/>
                  </a:lnTo>
                  <a:lnTo>
                    <a:pt x="113276" y="39184"/>
                  </a:lnTo>
                  <a:close/>
                </a:path>
                <a:path w="129540" h="116205">
                  <a:moveTo>
                    <a:pt x="116130" y="40194"/>
                  </a:moveTo>
                  <a:lnTo>
                    <a:pt x="116706" y="40512"/>
                  </a:lnTo>
                  <a:lnTo>
                    <a:pt x="116130" y="40194"/>
                  </a:lnTo>
                  <a:close/>
                </a:path>
                <a:path w="129540" h="116205">
                  <a:moveTo>
                    <a:pt x="122659" y="39624"/>
                  </a:moveTo>
                  <a:lnTo>
                    <a:pt x="115811" y="39624"/>
                  </a:lnTo>
                  <a:lnTo>
                    <a:pt x="116213" y="39847"/>
                  </a:lnTo>
                  <a:lnTo>
                    <a:pt x="116247" y="40258"/>
                  </a:lnTo>
                  <a:lnTo>
                    <a:pt x="116706" y="40512"/>
                  </a:lnTo>
                  <a:lnTo>
                    <a:pt x="123251" y="40512"/>
                  </a:lnTo>
                  <a:lnTo>
                    <a:pt x="122659" y="39624"/>
                  </a:lnTo>
                  <a:close/>
                </a:path>
                <a:path w="129540" h="116205">
                  <a:moveTo>
                    <a:pt x="112407" y="40028"/>
                  </a:moveTo>
                  <a:lnTo>
                    <a:pt x="112475" y="40258"/>
                  </a:lnTo>
                  <a:lnTo>
                    <a:pt x="113289" y="40413"/>
                  </a:lnTo>
                  <a:lnTo>
                    <a:pt x="113214" y="40258"/>
                  </a:lnTo>
                  <a:lnTo>
                    <a:pt x="112712" y="40258"/>
                  </a:lnTo>
                  <a:lnTo>
                    <a:pt x="112407" y="40028"/>
                  </a:lnTo>
                  <a:close/>
                </a:path>
                <a:path w="129540" h="116205">
                  <a:moveTo>
                    <a:pt x="113037" y="39269"/>
                  </a:moveTo>
                  <a:lnTo>
                    <a:pt x="114837" y="40385"/>
                  </a:lnTo>
                  <a:lnTo>
                    <a:pt x="114400" y="39497"/>
                  </a:lnTo>
                  <a:lnTo>
                    <a:pt x="113746" y="39497"/>
                  </a:lnTo>
                  <a:lnTo>
                    <a:pt x="113037" y="39269"/>
                  </a:lnTo>
                  <a:close/>
                </a:path>
                <a:path w="129540" h="116205">
                  <a:moveTo>
                    <a:pt x="115787" y="40004"/>
                  </a:moveTo>
                  <a:lnTo>
                    <a:pt x="115750" y="40131"/>
                  </a:lnTo>
                  <a:lnTo>
                    <a:pt x="116088" y="40290"/>
                  </a:lnTo>
                  <a:lnTo>
                    <a:pt x="116018" y="40131"/>
                  </a:lnTo>
                  <a:lnTo>
                    <a:pt x="115787" y="40004"/>
                  </a:lnTo>
                  <a:close/>
                </a:path>
                <a:path w="129540" h="116205">
                  <a:moveTo>
                    <a:pt x="5046" y="40058"/>
                  </a:moveTo>
                  <a:close/>
                </a:path>
                <a:path w="129540" h="116205">
                  <a:moveTo>
                    <a:pt x="5125" y="39750"/>
                  </a:moveTo>
                  <a:lnTo>
                    <a:pt x="5145" y="40131"/>
                  </a:lnTo>
                  <a:lnTo>
                    <a:pt x="5125" y="39750"/>
                  </a:lnTo>
                  <a:close/>
                </a:path>
                <a:path w="129540" h="116205">
                  <a:moveTo>
                    <a:pt x="115765" y="40004"/>
                  </a:moveTo>
                  <a:lnTo>
                    <a:pt x="115297" y="40004"/>
                  </a:lnTo>
                  <a:lnTo>
                    <a:pt x="115649" y="40131"/>
                  </a:lnTo>
                  <a:close/>
                </a:path>
                <a:path w="129540" h="116205">
                  <a:moveTo>
                    <a:pt x="5067" y="39750"/>
                  </a:moveTo>
                  <a:lnTo>
                    <a:pt x="4634" y="39750"/>
                  </a:lnTo>
                  <a:lnTo>
                    <a:pt x="5046" y="40058"/>
                  </a:lnTo>
                  <a:lnTo>
                    <a:pt x="5067" y="39750"/>
                  </a:lnTo>
                  <a:close/>
                </a:path>
                <a:path w="129540" h="116205">
                  <a:moveTo>
                    <a:pt x="112363" y="39877"/>
                  </a:moveTo>
                  <a:lnTo>
                    <a:pt x="112208" y="39877"/>
                  </a:lnTo>
                  <a:lnTo>
                    <a:pt x="112407" y="40028"/>
                  </a:lnTo>
                  <a:lnTo>
                    <a:pt x="112363" y="39877"/>
                  </a:lnTo>
                  <a:close/>
                </a:path>
                <a:path w="129540" h="116205">
                  <a:moveTo>
                    <a:pt x="83401" y="39322"/>
                  </a:moveTo>
                  <a:lnTo>
                    <a:pt x="82563" y="39356"/>
                  </a:lnTo>
                  <a:lnTo>
                    <a:pt x="82707" y="39370"/>
                  </a:lnTo>
                  <a:lnTo>
                    <a:pt x="82161" y="39505"/>
                  </a:lnTo>
                  <a:lnTo>
                    <a:pt x="83971" y="40004"/>
                  </a:lnTo>
                  <a:lnTo>
                    <a:pt x="84196" y="39750"/>
                  </a:lnTo>
                  <a:lnTo>
                    <a:pt x="83769" y="39624"/>
                  </a:lnTo>
                  <a:lnTo>
                    <a:pt x="82833" y="39624"/>
                  </a:lnTo>
                  <a:lnTo>
                    <a:pt x="82410" y="39497"/>
                  </a:lnTo>
                  <a:lnTo>
                    <a:pt x="82894" y="39497"/>
                  </a:lnTo>
                  <a:lnTo>
                    <a:pt x="83423" y="39370"/>
                  </a:lnTo>
                  <a:close/>
                </a:path>
                <a:path w="129540" h="116205">
                  <a:moveTo>
                    <a:pt x="85268" y="39624"/>
                  </a:moveTo>
                  <a:lnTo>
                    <a:pt x="84291" y="39624"/>
                  </a:lnTo>
                  <a:lnTo>
                    <a:pt x="84950" y="40004"/>
                  </a:lnTo>
                  <a:lnTo>
                    <a:pt x="85268" y="39624"/>
                  </a:lnTo>
                  <a:close/>
                </a:path>
                <a:path w="129540" h="116205">
                  <a:moveTo>
                    <a:pt x="81493" y="39654"/>
                  </a:moveTo>
                  <a:lnTo>
                    <a:pt x="80539" y="39877"/>
                  </a:lnTo>
                  <a:lnTo>
                    <a:pt x="81342" y="39877"/>
                  </a:lnTo>
                  <a:lnTo>
                    <a:pt x="81493" y="39654"/>
                  </a:lnTo>
                  <a:close/>
                </a:path>
                <a:path w="129540" h="116205">
                  <a:moveTo>
                    <a:pt x="82131" y="39505"/>
                  </a:moveTo>
                  <a:lnTo>
                    <a:pt x="81623" y="39624"/>
                  </a:lnTo>
                  <a:lnTo>
                    <a:pt x="81727" y="39877"/>
                  </a:lnTo>
                  <a:lnTo>
                    <a:pt x="82079" y="39877"/>
                  </a:lnTo>
                  <a:lnTo>
                    <a:pt x="82131" y="39505"/>
                  </a:lnTo>
                  <a:close/>
                </a:path>
                <a:path w="129540" h="116205">
                  <a:moveTo>
                    <a:pt x="122547" y="38988"/>
                  </a:moveTo>
                  <a:lnTo>
                    <a:pt x="122653" y="39424"/>
                  </a:lnTo>
                  <a:lnTo>
                    <a:pt x="123270" y="39877"/>
                  </a:lnTo>
                  <a:lnTo>
                    <a:pt x="122547" y="38988"/>
                  </a:lnTo>
                  <a:close/>
                </a:path>
                <a:path w="129540" h="116205">
                  <a:moveTo>
                    <a:pt x="121355" y="39115"/>
                  </a:moveTo>
                  <a:lnTo>
                    <a:pt x="114848" y="39115"/>
                  </a:lnTo>
                  <a:lnTo>
                    <a:pt x="115784" y="39847"/>
                  </a:lnTo>
                  <a:lnTo>
                    <a:pt x="115811" y="39624"/>
                  </a:lnTo>
                  <a:lnTo>
                    <a:pt x="122659" y="39624"/>
                  </a:lnTo>
                  <a:lnTo>
                    <a:pt x="122094" y="39497"/>
                  </a:lnTo>
                  <a:lnTo>
                    <a:pt x="121355" y="39115"/>
                  </a:lnTo>
                  <a:close/>
                </a:path>
                <a:path w="129540" h="116205">
                  <a:moveTo>
                    <a:pt x="79881" y="39370"/>
                  </a:moveTo>
                  <a:lnTo>
                    <a:pt x="78491" y="39370"/>
                  </a:lnTo>
                  <a:lnTo>
                    <a:pt x="79184" y="39497"/>
                  </a:lnTo>
                  <a:lnTo>
                    <a:pt x="77670" y="39750"/>
                  </a:lnTo>
                  <a:lnTo>
                    <a:pt x="79175" y="39750"/>
                  </a:lnTo>
                  <a:lnTo>
                    <a:pt x="79760" y="39645"/>
                  </a:lnTo>
                  <a:lnTo>
                    <a:pt x="79881" y="39370"/>
                  </a:lnTo>
                  <a:close/>
                </a:path>
                <a:path w="129540" h="116205">
                  <a:moveTo>
                    <a:pt x="80841" y="39028"/>
                  </a:moveTo>
                  <a:lnTo>
                    <a:pt x="79988" y="39115"/>
                  </a:lnTo>
                  <a:lnTo>
                    <a:pt x="77428" y="39115"/>
                  </a:lnTo>
                  <a:lnTo>
                    <a:pt x="77350" y="39404"/>
                  </a:lnTo>
                  <a:lnTo>
                    <a:pt x="78096" y="39624"/>
                  </a:lnTo>
                  <a:lnTo>
                    <a:pt x="78491" y="39370"/>
                  </a:lnTo>
                  <a:lnTo>
                    <a:pt x="80047" y="39350"/>
                  </a:lnTo>
                  <a:lnTo>
                    <a:pt x="80985" y="39243"/>
                  </a:lnTo>
                  <a:lnTo>
                    <a:pt x="81113" y="39106"/>
                  </a:lnTo>
                  <a:lnTo>
                    <a:pt x="80841" y="39028"/>
                  </a:lnTo>
                  <a:close/>
                </a:path>
                <a:path w="129540" h="116205">
                  <a:moveTo>
                    <a:pt x="85616" y="39243"/>
                  </a:moveTo>
                  <a:lnTo>
                    <a:pt x="85383" y="39243"/>
                  </a:lnTo>
                  <a:lnTo>
                    <a:pt x="83843" y="39624"/>
                  </a:lnTo>
                  <a:lnTo>
                    <a:pt x="84779" y="39624"/>
                  </a:lnTo>
                  <a:lnTo>
                    <a:pt x="85616" y="39243"/>
                  </a:lnTo>
                  <a:close/>
                </a:path>
                <a:path w="129540" h="116205">
                  <a:moveTo>
                    <a:pt x="89130" y="39115"/>
                  </a:moveTo>
                  <a:lnTo>
                    <a:pt x="86670" y="39115"/>
                  </a:lnTo>
                  <a:lnTo>
                    <a:pt x="86343" y="39203"/>
                  </a:lnTo>
                  <a:lnTo>
                    <a:pt x="86277" y="39424"/>
                  </a:lnTo>
                  <a:lnTo>
                    <a:pt x="85966" y="39624"/>
                  </a:lnTo>
                  <a:lnTo>
                    <a:pt x="87947" y="39624"/>
                  </a:lnTo>
                  <a:lnTo>
                    <a:pt x="88826" y="39424"/>
                  </a:lnTo>
                  <a:lnTo>
                    <a:pt x="89130" y="39115"/>
                  </a:lnTo>
                  <a:close/>
                </a:path>
                <a:path w="129540" h="116205">
                  <a:moveTo>
                    <a:pt x="90487" y="38988"/>
                  </a:moveTo>
                  <a:lnTo>
                    <a:pt x="89734" y="38988"/>
                  </a:lnTo>
                  <a:lnTo>
                    <a:pt x="89538" y="39115"/>
                  </a:lnTo>
                  <a:lnTo>
                    <a:pt x="89511" y="39269"/>
                  </a:lnTo>
                  <a:lnTo>
                    <a:pt x="88915" y="39404"/>
                  </a:lnTo>
                  <a:lnTo>
                    <a:pt x="88752" y="39624"/>
                  </a:lnTo>
                  <a:lnTo>
                    <a:pt x="89539" y="39624"/>
                  </a:lnTo>
                  <a:lnTo>
                    <a:pt x="89531" y="39303"/>
                  </a:lnTo>
                  <a:lnTo>
                    <a:pt x="90487" y="38988"/>
                  </a:lnTo>
                  <a:close/>
                </a:path>
                <a:path w="129540" h="116205">
                  <a:moveTo>
                    <a:pt x="112649" y="39243"/>
                  </a:moveTo>
                  <a:lnTo>
                    <a:pt x="112178" y="39243"/>
                  </a:lnTo>
                  <a:lnTo>
                    <a:pt x="112309" y="39404"/>
                  </a:lnTo>
                  <a:lnTo>
                    <a:pt x="112951" y="39624"/>
                  </a:lnTo>
                  <a:lnTo>
                    <a:pt x="113376" y="39624"/>
                  </a:lnTo>
                  <a:lnTo>
                    <a:pt x="112649" y="39243"/>
                  </a:lnTo>
                  <a:close/>
                </a:path>
                <a:path w="129540" h="116205">
                  <a:moveTo>
                    <a:pt x="122487" y="39303"/>
                  </a:moveTo>
                  <a:lnTo>
                    <a:pt x="122670" y="39624"/>
                  </a:lnTo>
                  <a:lnTo>
                    <a:pt x="122552" y="39350"/>
                  </a:lnTo>
                  <a:close/>
                </a:path>
                <a:path w="129540" h="116205">
                  <a:moveTo>
                    <a:pt x="83423" y="39370"/>
                  </a:moveTo>
                  <a:lnTo>
                    <a:pt x="82992" y="39370"/>
                  </a:lnTo>
                  <a:lnTo>
                    <a:pt x="83483" y="39497"/>
                  </a:lnTo>
                  <a:close/>
                </a:path>
                <a:path w="129540" h="116205">
                  <a:moveTo>
                    <a:pt x="91722" y="38880"/>
                  </a:moveTo>
                  <a:lnTo>
                    <a:pt x="91448" y="38966"/>
                  </a:lnTo>
                  <a:lnTo>
                    <a:pt x="90828" y="39497"/>
                  </a:lnTo>
                  <a:lnTo>
                    <a:pt x="91621" y="39497"/>
                  </a:lnTo>
                  <a:lnTo>
                    <a:pt x="92255" y="39106"/>
                  </a:lnTo>
                  <a:lnTo>
                    <a:pt x="92604" y="39006"/>
                  </a:lnTo>
                  <a:lnTo>
                    <a:pt x="91722" y="38880"/>
                  </a:lnTo>
                  <a:close/>
                </a:path>
                <a:path w="129540" h="116205">
                  <a:moveTo>
                    <a:pt x="112646" y="39006"/>
                  </a:moveTo>
                  <a:lnTo>
                    <a:pt x="113102" y="39290"/>
                  </a:lnTo>
                  <a:lnTo>
                    <a:pt x="113746" y="39497"/>
                  </a:lnTo>
                  <a:lnTo>
                    <a:pt x="113276" y="39184"/>
                  </a:lnTo>
                  <a:lnTo>
                    <a:pt x="112646" y="39006"/>
                  </a:lnTo>
                  <a:close/>
                </a:path>
                <a:path w="129540" h="116205">
                  <a:moveTo>
                    <a:pt x="122162" y="38734"/>
                  </a:moveTo>
                  <a:lnTo>
                    <a:pt x="122094" y="39497"/>
                  </a:lnTo>
                  <a:lnTo>
                    <a:pt x="122574" y="39497"/>
                  </a:lnTo>
                  <a:lnTo>
                    <a:pt x="122454" y="39316"/>
                  </a:lnTo>
                  <a:lnTo>
                    <a:pt x="122162" y="38734"/>
                  </a:lnTo>
                  <a:close/>
                </a:path>
                <a:path w="129540" h="116205">
                  <a:moveTo>
                    <a:pt x="3523" y="38376"/>
                  </a:moveTo>
                  <a:lnTo>
                    <a:pt x="3375" y="38592"/>
                  </a:lnTo>
                  <a:lnTo>
                    <a:pt x="3268" y="38966"/>
                  </a:lnTo>
                  <a:lnTo>
                    <a:pt x="3615" y="39424"/>
                  </a:lnTo>
                  <a:lnTo>
                    <a:pt x="3523" y="38376"/>
                  </a:lnTo>
                  <a:close/>
                </a:path>
                <a:path w="129540" h="116205">
                  <a:moveTo>
                    <a:pt x="87627" y="38926"/>
                  </a:moveTo>
                  <a:lnTo>
                    <a:pt x="87670" y="39115"/>
                  </a:lnTo>
                  <a:lnTo>
                    <a:pt x="89130" y="39115"/>
                  </a:lnTo>
                  <a:lnTo>
                    <a:pt x="88915" y="39404"/>
                  </a:lnTo>
                  <a:lnTo>
                    <a:pt x="89511" y="39269"/>
                  </a:lnTo>
                  <a:lnTo>
                    <a:pt x="89448" y="38988"/>
                  </a:lnTo>
                  <a:lnTo>
                    <a:pt x="88243" y="38988"/>
                  </a:lnTo>
                  <a:lnTo>
                    <a:pt x="87627" y="38926"/>
                  </a:lnTo>
                  <a:close/>
                </a:path>
                <a:path w="129540" h="116205">
                  <a:moveTo>
                    <a:pt x="1955" y="37083"/>
                  </a:moveTo>
                  <a:lnTo>
                    <a:pt x="1569" y="37083"/>
                  </a:lnTo>
                  <a:lnTo>
                    <a:pt x="1689" y="37846"/>
                  </a:lnTo>
                  <a:lnTo>
                    <a:pt x="2138" y="39370"/>
                  </a:lnTo>
                  <a:lnTo>
                    <a:pt x="2022" y="38699"/>
                  </a:lnTo>
                  <a:lnTo>
                    <a:pt x="1792" y="37973"/>
                  </a:lnTo>
                  <a:lnTo>
                    <a:pt x="1909" y="37258"/>
                  </a:lnTo>
                  <a:lnTo>
                    <a:pt x="1955" y="37083"/>
                  </a:lnTo>
                  <a:close/>
                </a:path>
                <a:path w="129540" h="116205">
                  <a:moveTo>
                    <a:pt x="5128" y="38607"/>
                  </a:moveTo>
                  <a:lnTo>
                    <a:pt x="4835" y="38607"/>
                  </a:lnTo>
                  <a:lnTo>
                    <a:pt x="5217" y="39370"/>
                  </a:lnTo>
                  <a:lnTo>
                    <a:pt x="5128" y="38607"/>
                  </a:lnTo>
                  <a:close/>
                </a:path>
                <a:path w="129540" h="116205">
                  <a:moveTo>
                    <a:pt x="85227" y="38100"/>
                  </a:moveTo>
                  <a:lnTo>
                    <a:pt x="71797" y="38100"/>
                  </a:lnTo>
                  <a:lnTo>
                    <a:pt x="72750" y="38353"/>
                  </a:lnTo>
                  <a:lnTo>
                    <a:pt x="74667" y="38480"/>
                  </a:lnTo>
                  <a:lnTo>
                    <a:pt x="73929" y="38480"/>
                  </a:lnTo>
                  <a:lnTo>
                    <a:pt x="75927" y="38966"/>
                  </a:lnTo>
                  <a:lnTo>
                    <a:pt x="75978" y="39106"/>
                  </a:lnTo>
                  <a:lnTo>
                    <a:pt x="75873" y="39370"/>
                  </a:lnTo>
                  <a:lnTo>
                    <a:pt x="76741" y="39115"/>
                  </a:lnTo>
                  <a:lnTo>
                    <a:pt x="79988" y="39115"/>
                  </a:lnTo>
                  <a:lnTo>
                    <a:pt x="80261" y="38861"/>
                  </a:lnTo>
                  <a:lnTo>
                    <a:pt x="81545" y="38850"/>
                  </a:lnTo>
                  <a:lnTo>
                    <a:pt x="82719" y="38734"/>
                  </a:lnTo>
                  <a:lnTo>
                    <a:pt x="85120" y="38734"/>
                  </a:lnTo>
                  <a:lnTo>
                    <a:pt x="84500" y="38353"/>
                  </a:lnTo>
                  <a:lnTo>
                    <a:pt x="85830" y="38353"/>
                  </a:lnTo>
                  <a:lnTo>
                    <a:pt x="85143" y="38226"/>
                  </a:lnTo>
                  <a:close/>
                </a:path>
                <a:path w="129540" h="116205">
                  <a:moveTo>
                    <a:pt x="82266" y="39329"/>
                  </a:moveTo>
                  <a:lnTo>
                    <a:pt x="82563" y="39356"/>
                  </a:lnTo>
                  <a:lnTo>
                    <a:pt x="82266" y="39329"/>
                  </a:lnTo>
                  <a:close/>
                </a:path>
                <a:path w="129540" h="116205">
                  <a:moveTo>
                    <a:pt x="85039" y="39256"/>
                  </a:moveTo>
                  <a:lnTo>
                    <a:pt x="84215" y="39290"/>
                  </a:lnTo>
                  <a:lnTo>
                    <a:pt x="85039" y="39256"/>
                  </a:lnTo>
                  <a:close/>
                </a:path>
                <a:path w="129540" h="116205">
                  <a:moveTo>
                    <a:pt x="110792" y="38226"/>
                  </a:moveTo>
                  <a:lnTo>
                    <a:pt x="110322" y="38353"/>
                  </a:lnTo>
                  <a:lnTo>
                    <a:pt x="110478" y="38506"/>
                  </a:lnTo>
                  <a:lnTo>
                    <a:pt x="110157" y="38607"/>
                  </a:lnTo>
                  <a:lnTo>
                    <a:pt x="110476" y="38609"/>
                  </a:lnTo>
                  <a:lnTo>
                    <a:pt x="111287" y="38810"/>
                  </a:lnTo>
                  <a:lnTo>
                    <a:pt x="110925" y="38966"/>
                  </a:lnTo>
                  <a:lnTo>
                    <a:pt x="111605" y="39370"/>
                  </a:lnTo>
                  <a:lnTo>
                    <a:pt x="111972" y="39256"/>
                  </a:lnTo>
                  <a:lnTo>
                    <a:pt x="111564" y="38988"/>
                  </a:lnTo>
                  <a:lnTo>
                    <a:pt x="112386" y="38988"/>
                  </a:lnTo>
                  <a:lnTo>
                    <a:pt x="112037" y="38734"/>
                  </a:lnTo>
                  <a:lnTo>
                    <a:pt x="111578" y="38734"/>
                  </a:lnTo>
                  <a:lnTo>
                    <a:pt x="110873" y="38609"/>
                  </a:lnTo>
                  <a:lnTo>
                    <a:pt x="110792" y="38226"/>
                  </a:lnTo>
                  <a:close/>
                </a:path>
                <a:path w="129540" h="116205">
                  <a:moveTo>
                    <a:pt x="121148" y="38226"/>
                  </a:moveTo>
                  <a:lnTo>
                    <a:pt x="112669" y="38226"/>
                  </a:lnTo>
                  <a:lnTo>
                    <a:pt x="113771" y="38603"/>
                  </a:lnTo>
                  <a:lnTo>
                    <a:pt x="114092" y="38907"/>
                  </a:lnTo>
                  <a:lnTo>
                    <a:pt x="114195" y="39290"/>
                  </a:lnTo>
                  <a:lnTo>
                    <a:pt x="114640" y="39370"/>
                  </a:lnTo>
                  <a:lnTo>
                    <a:pt x="114410" y="39243"/>
                  </a:lnTo>
                  <a:lnTo>
                    <a:pt x="114806" y="39243"/>
                  </a:lnTo>
                  <a:lnTo>
                    <a:pt x="114848" y="39115"/>
                  </a:lnTo>
                  <a:lnTo>
                    <a:pt x="121355" y="39115"/>
                  </a:lnTo>
                  <a:lnTo>
                    <a:pt x="121236" y="38699"/>
                  </a:lnTo>
                  <a:lnTo>
                    <a:pt x="121017" y="38449"/>
                  </a:lnTo>
                  <a:lnTo>
                    <a:pt x="121076" y="38269"/>
                  </a:lnTo>
                  <a:close/>
                </a:path>
                <a:path w="129540" h="116205">
                  <a:moveTo>
                    <a:pt x="83782" y="38734"/>
                  </a:moveTo>
                  <a:lnTo>
                    <a:pt x="82719" y="38734"/>
                  </a:lnTo>
                  <a:lnTo>
                    <a:pt x="82266" y="39329"/>
                  </a:lnTo>
                  <a:lnTo>
                    <a:pt x="82563" y="39356"/>
                  </a:lnTo>
                  <a:lnTo>
                    <a:pt x="83340" y="39325"/>
                  </a:lnTo>
                  <a:lnTo>
                    <a:pt x="84140" y="39243"/>
                  </a:lnTo>
                  <a:lnTo>
                    <a:pt x="83935" y="39106"/>
                  </a:lnTo>
                  <a:lnTo>
                    <a:pt x="83782" y="38734"/>
                  </a:lnTo>
                  <a:close/>
                </a:path>
                <a:path w="129540" h="116205">
                  <a:moveTo>
                    <a:pt x="81463" y="38988"/>
                  </a:moveTo>
                  <a:lnTo>
                    <a:pt x="81328" y="39243"/>
                  </a:lnTo>
                  <a:lnTo>
                    <a:pt x="82266" y="39329"/>
                  </a:lnTo>
                  <a:lnTo>
                    <a:pt x="81950" y="39243"/>
                  </a:lnTo>
                  <a:lnTo>
                    <a:pt x="81463" y="38988"/>
                  </a:lnTo>
                  <a:close/>
                </a:path>
                <a:path w="129540" h="116205">
                  <a:moveTo>
                    <a:pt x="112164" y="38988"/>
                  </a:moveTo>
                  <a:lnTo>
                    <a:pt x="111564" y="38988"/>
                  </a:lnTo>
                  <a:lnTo>
                    <a:pt x="111959" y="39106"/>
                  </a:lnTo>
                  <a:lnTo>
                    <a:pt x="112170" y="39325"/>
                  </a:lnTo>
                  <a:lnTo>
                    <a:pt x="112649" y="39243"/>
                  </a:lnTo>
                  <a:lnTo>
                    <a:pt x="112164" y="38988"/>
                  </a:lnTo>
                  <a:close/>
                </a:path>
                <a:path w="129540" h="116205">
                  <a:moveTo>
                    <a:pt x="84140" y="39243"/>
                  </a:moveTo>
                  <a:lnTo>
                    <a:pt x="83363" y="39243"/>
                  </a:lnTo>
                  <a:lnTo>
                    <a:pt x="84215" y="39290"/>
                  </a:lnTo>
                  <a:close/>
                </a:path>
                <a:path w="129540" h="116205">
                  <a:moveTo>
                    <a:pt x="113382" y="38988"/>
                  </a:moveTo>
                  <a:lnTo>
                    <a:pt x="112981" y="38988"/>
                  </a:lnTo>
                  <a:lnTo>
                    <a:pt x="113394" y="39115"/>
                  </a:lnTo>
                  <a:lnTo>
                    <a:pt x="113816" y="39316"/>
                  </a:lnTo>
                  <a:lnTo>
                    <a:pt x="113382" y="38988"/>
                  </a:lnTo>
                  <a:close/>
                </a:path>
                <a:path w="129540" h="116205">
                  <a:moveTo>
                    <a:pt x="122453" y="39243"/>
                  </a:moveTo>
                  <a:close/>
                </a:path>
                <a:path w="129540" h="116205">
                  <a:moveTo>
                    <a:pt x="112636" y="39020"/>
                  </a:moveTo>
                  <a:lnTo>
                    <a:pt x="113037" y="39269"/>
                  </a:lnTo>
                  <a:lnTo>
                    <a:pt x="112636" y="39020"/>
                  </a:lnTo>
                  <a:close/>
                </a:path>
                <a:path w="129540" h="116205">
                  <a:moveTo>
                    <a:pt x="85769" y="38734"/>
                  </a:moveTo>
                  <a:lnTo>
                    <a:pt x="85908" y="39115"/>
                  </a:lnTo>
                  <a:lnTo>
                    <a:pt x="85039" y="39256"/>
                  </a:lnTo>
                  <a:lnTo>
                    <a:pt x="86231" y="39234"/>
                  </a:lnTo>
                  <a:lnTo>
                    <a:pt x="86706" y="39106"/>
                  </a:lnTo>
                  <a:lnTo>
                    <a:pt x="87141" y="38988"/>
                  </a:lnTo>
                  <a:lnTo>
                    <a:pt x="85769" y="38734"/>
                  </a:lnTo>
                  <a:close/>
                </a:path>
                <a:path w="129540" h="116205">
                  <a:moveTo>
                    <a:pt x="82047" y="39115"/>
                  </a:moveTo>
                  <a:lnTo>
                    <a:pt x="81950" y="39243"/>
                  </a:lnTo>
                  <a:lnTo>
                    <a:pt x="82329" y="39243"/>
                  </a:lnTo>
                  <a:lnTo>
                    <a:pt x="82047" y="39115"/>
                  </a:lnTo>
                  <a:close/>
                </a:path>
                <a:path w="129540" h="116205">
                  <a:moveTo>
                    <a:pt x="97524" y="37719"/>
                  </a:moveTo>
                  <a:lnTo>
                    <a:pt x="91261" y="37719"/>
                  </a:lnTo>
                  <a:lnTo>
                    <a:pt x="90734" y="38100"/>
                  </a:lnTo>
                  <a:lnTo>
                    <a:pt x="90579" y="38226"/>
                  </a:lnTo>
                  <a:lnTo>
                    <a:pt x="90254" y="38269"/>
                  </a:lnTo>
                  <a:lnTo>
                    <a:pt x="90014" y="38353"/>
                  </a:lnTo>
                  <a:lnTo>
                    <a:pt x="89217" y="38480"/>
                  </a:lnTo>
                  <a:lnTo>
                    <a:pt x="89084" y="38734"/>
                  </a:lnTo>
                  <a:lnTo>
                    <a:pt x="88347" y="38734"/>
                  </a:lnTo>
                  <a:lnTo>
                    <a:pt x="88243" y="38988"/>
                  </a:lnTo>
                  <a:lnTo>
                    <a:pt x="90487" y="38988"/>
                  </a:lnTo>
                  <a:lnTo>
                    <a:pt x="90560" y="39243"/>
                  </a:lnTo>
                  <a:lnTo>
                    <a:pt x="91375" y="38988"/>
                  </a:lnTo>
                  <a:lnTo>
                    <a:pt x="91569" y="38861"/>
                  </a:lnTo>
                  <a:lnTo>
                    <a:pt x="91782" y="38861"/>
                  </a:lnTo>
                  <a:lnTo>
                    <a:pt x="93004" y="38480"/>
                  </a:lnTo>
                  <a:lnTo>
                    <a:pt x="95542" y="38480"/>
                  </a:lnTo>
                  <a:lnTo>
                    <a:pt x="96263" y="38226"/>
                  </a:lnTo>
                  <a:lnTo>
                    <a:pt x="96461" y="38226"/>
                  </a:lnTo>
                  <a:lnTo>
                    <a:pt x="95561" y="38100"/>
                  </a:lnTo>
                  <a:lnTo>
                    <a:pt x="95875" y="37980"/>
                  </a:lnTo>
                  <a:lnTo>
                    <a:pt x="95878" y="37846"/>
                  </a:lnTo>
                  <a:lnTo>
                    <a:pt x="97022" y="37846"/>
                  </a:lnTo>
                  <a:lnTo>
                    <a:pt x="97524" y="37719"/>
                  </a:lnTo>
                  <a:close/>
                </a:path>
                <a:path w="129540" h="116205">
                  <a:moveTo>
                    <a:pt x="94511" y="39115"/>
                  </a:moveTo>
                  <a:lnTo>
                    <a:pt x="93939" y="39115"/>
                  </a:lnTo>
                  <a:lnTo>
                    <a:pt x="94022" y="39243"/>
                  </a:lnTo>
                  <a:lnTo>
                    <a:pt x="94511" y="39115"/>
                  </a:lnTo>
                  <a:close/>
                </a:path>
                <a:path w="129540" h="116205">
                  <a:moveTo>
                    <a:pt x="86670" y="39115"/>
                  </a:moveTo>
                  <a:lnTo>
                    <a:pt x="86333" y="39115"/>
                  </a:lnTo>
                  <a:lnTo>
                    <a:pt x="86670" y="39115"/>
                  </a:lnTo>
                  <a:close/>
                </a:path>
                <a:path w="129540" h="116205">
                  <a:moveTo>
                    <a:pt x="111830" y="38226"/>
                  </a:moveTo>
                  <a:lnTo>
                    <a:pt x="111938" y="38506"/>
                  </a:lnTo>
                  <a:lnTo>
                    <a:pt x="112642" y="38810"/>
                  </a:lnTo>
                  <a:lnTo>
                    <a:pt x="112724" y="39028"/>
                  </a:lnTo>
                  <a:lnTo>
                    <a:pt x="113276" y="39184"/>
                  </a:lnTo>
                  <a:lnTo>
                    <a:pt x="112981" y="38988"/>
                  </a:lnTo>
                  <a:lnTo>
                    <a:pt x="113382" y="38988"/>
                  </a:lnTo>
                  <a:lnTo>
                    <a:pt x="112541" y="38353"/>
                  </a:lnTo>
                  <a:lnTo>
                    <a:pt x="111830" y="38226"/>
                  </a:lnTo>
                  <a:close/>
                </a:path>
                <a:path w="129540" h="116205">
                  <a:moveTo>
                    <a:pt x="81287" y="38988"/>
                  </a:moveTo>
                  <a:lnTo>
                    <a:pt x="81148" y="39115"/>
                  </a:lnTo>
                  <a:lnTo>
                    <a:pt x="81287" y="38988"/>
                  </a:lnTo>
                  <a:close/>
                </a:path>
                <a:path w="129540" h="116205">
                  <a:moveTo>
                    <a:pt x="94677" y="38988"/>
                  </a:moveTo>
                  <a:lnTo>
                    <a:pt x="93857" y="38988"/>
                  </a:lnTo>
                  <a:lnTo>
                    <a:pt x="94677" y="38988"/>
                  </a:lnTo>
                  <a:close/>
                </a:path>
                <a:path w="129540" h="116205">
                  <a:moveTo>
                    <a:pt x="95342" y="38988"/>
                  </a:moveTo>
                  <a:lnTo>
                    <a:pt x="94013" y="39115"/>
                  </a:lnTo>
                  <a:lnTo>
                    <a:pt x="95264" y="39115"/>
                  </a:lnTo>
                  <a:close/>
                </a:path>
                <a:path w="129540" h="116205">
                  <a:moveTo>
                    <a:pt x="108332" y="38226"/>
                  </a:moveTo>
                  <a:lnTo>
                    <a:pt x="108288" y="38734"/>
                  </a:lnTo>
                  <a:lnTo>
                    <a:pt x="108501" y="38861"/>
                  </a:lnTo>
                  <a:lnTo>
                    <a:pt x="110055" y="39115"/>
                  </a:lnTo>
                  <a:lnTo>
                    <a:pt x="109928" y="38861"/>
                  </a:lnTo>
                  <a:lnTo>
                    <a:pt x="109356" y="38861"/>
                  </a:lnTo>
                  <a:lnTo>
                    <a:pt x="108332" y="38226"/>
                  </a:lnTo>
                  <a:close/>
                </a:path>
                <a:path w="129540" h="116205">
                  <a:moveTo>
                    <a:pt x="112386" y="38988"/>
                  </a:moveTo>
                  <a:lnTo>
                    <a:pt x="112164" y="38988"/>
                  </a:lnTo>
                  <a:lnTo>
                    <a:pt x="112559" y="39115"/>
                  </a:lnTo>
                  <a:lnTo>
                    <a:pt x="112386" y="38988"/>
                  </a:lnTo>
                  <a:close/>
                </a:path>
                <a:path w="129540" h="116205">
                  <a:moveTo>
                    <a:pt x="81223" y="38988"/>
                  </a:moveTo>
                  <a:lnTo>
                    <a:pt x="80841" y="39028"/>
                  </a:lnTo>
                  <a:lnTo>
                    <a:pt x="81113" y="39106"/>
                  </a:lnTo>
                  <a:close/>
                </a:path>
                <a:path w="129540" h="116205">
                  <a:moveTo>
                    <a:pt x="81426" y="38861"/>
                  </a:moveTo>
                  <a:lnTo>
                    <a:pt x="80261" y="38861"/>
                  </a:lnTo>
                  <a:lnTo>
                    <a:pt x="80841" y="39028"/>
                  </a:lnTo>
                  <a:lnTo>
                    <a:pt x="81223" y="38988"/>
                  </a:lnTo>
                  <a:lnTo>
                    <a:pt x="81426" y="38861"/>
                  </a:lnTo>
                  <a:close/>
                </a:path>
                <a:path w="129540" h="116205">
                  <a:moveTo>
                    <a:pt x="74348" y="38861"/>
                  </a:moveTo>
                  <a:lnTo>
                    <a:pt x="74165" y="38861"/>
                  </a:lnTo>
                  <a:lnTo>
                    <a:pt x="74488" y="38988"/>
                  </a:lnTo>
                  <a:lnTo>
                    <a:pt x="74348" y="38861"/>
                  </a:lnTo>
                  <a:close/>
                </a:path>
                <a:path w="129540" h="116205">
                  <a:moveTo>
                    <a:pt x="87090" y="38872"/>
                  </a:moveTo>
                  <a:lnTo>
                    <a:pt x="87442" y="38907"/>
                  </a:lnTo>
                  <a:lnTo>
                    <a:pt x="87090" y="38872"/>
                  </a:lnTo>
                  <a:close/>
                </a:path>
                <a:path w="129540" h="116205">
                  <a:moveTo>
                    <a:pt x="95542" y="38480"/>
                  </a:moveTo>
                  <a:lnTo>
                    <a:pt x="93004" y="38480"/>
                  </a:lnTo>
                  <a:lnTo>
                    <a:pt x="92599" y="38988"/>
                  </a:lnTo>
                  <a:lnTo>
                    <a:pt x="93538" y="38739"/>
                  </a:lnTo>
                  <a:lnTo>
                    <a:pt x="93222" y="38607"/>
                  </a:lnTo>
                  <a:lnTo>
                    <a:pt x="95450" y="38607"/>
                  </a:lnTo>
                  <a:close/>
                </a:path>
                <a:path w="129540" h="116205">
                  <a:moveTo>
                    <a:pt x="95450" y="38607"/>
                  </a:moveTo>
                  <a:lnTo>
                    <a:pt x="93222" y="38607"/>
                  </a:lnTo>
                  <a:lnTo>
                    <a:pt x="94281" y="38734"/>
                  </a:lnTo>
                  <a:lnTo>
                    <a:pt x="94613" y="38988"/>
                  </a:lnTo>
                  <a:lnTo>
                    <a:pt x="95549" y="38822"/>
                  </a:lnTo>
                  <a:lnTo>
                    <a:pt x="94607" y="38734"/>
                  </a:lnTo>
                  <a:lnTo>
                    <a:pt x="95451" y="38609"/>
                  </a:lnTo>
                  <a:close/>
                </a:path>
                <a:path w="129540" h="116205">
                  <a:moveTo>
                    <a:pt x="106416" y="38226"/>
                  </a:moveTo>
                  <a:lnTo>
                    <a:pt x="105176" y="38226"/>
                  </a:lnTo>
                  <a:lnTo>
                    <a:pt x="104705" y="38353"/>
                  </a:lnTo>
                  <a:lnTo>
                    <a:pt x="104721" y="38506"/>
                  </a:lnTo>
                  <a:lnTo>
                    <a:pt x="105136" y="38609"/>
                  </a:lnTo>
                  <a:lnTo>
                    <a:pt x="105833" y="38988"/>
                  </a:lnTo>
                  <a:lnTo>
                    <a:pt x="106235" y="38607"/>
                  </a:lnTo>
                  <a:lnTo>
                    <a:pt x="105475" y="38607"/>
                  </a:lnTo>
                  <a:lnTo>
                    <a:pt x="105575" y="38449"/>
                  </a:lnTo>
                  <a:lnTo>
                    <a:pt x="106416" y="38226"/>
                  </a:lnTo>
                  <a:close/>
                </a:path>
                <a:path w="129540" h="116205">
                  <a:moveTo>
                    <a:pt x="91569" y="38861"/>
                  </a:moveTo>
                  <a:close/>
                </a:path>
                <a:path w="129540" h="116205">
                  <a:moveTo>
                    <a:pt x="87612" y="38861"/>
                  </a:moveTo>
                  <a:lnTo>
                    <a:pt x="87442" y="38907"/>
                  </a:lnTo>
                  <a:lnTo>
                    <a:pt x="87627" y="38926"/>
                  </a:lnTo>
                  <a:close/>
                </a:path>
                <a:path w="129540" h="116205">
                  <a:moveTo>
                    <a:pt x="91782" y="38861"/>
                  </a:moveTo>
                  <a:lnTo>
                    <a:pt x="91569" y="38861"/>
                  </a:lnTo>
                  <a:lnTo>
                    <a:pt x="91722" y="38880"/>
                  </a:lnTo>
                  <a:close/>
                </a:path>
                <a:path w="129540" h="116205">
                  <a:moveTo>
                    <a:pt x="87273" y="38607"/>
                  </a:moveTo>
                  <a:lnTo>
                    <a:pt x="87090" y="38872"/>
                  </a:lnTo>
                  <a:lnTo>
                    <a:pt x="87273" y="38607"/>
                  </a:lnTo>
                  <a:close/>
                </a:path>
                <a:path w="129540" h="116205">
                  <a:moveTo>
                    <a:pt x="87193" y="37337"/>
                  </a:moveTo>
                  <a:lnTo>
                    <a:pt x="70141" y="37337"/>
                  </a:lnTo>
                  <a:lnTo>
                    <a:pt x="70328" y="37572"/>
                  </a:lnTo>
                  <a:lnTo>
                    <a:pt x="70432" y="37870"/>
                  </a:lnTo>
                  <a:lnTo>
                    <a:pt x="71456" y="38100"/>
                  </a:lnTo>
                  <a:lnTo>
                    <a:pt x="71388" y="38376"/>
                  </a:lnTo>
                  <a:lnTo>
                    <a:pt x="71859" y="38609"/>
                  </a:lnTo>
                  <a:lnTo>
                    <a:pt x="72615" y="38861"/>
                  </a:lnTo>
                  <a:lnTo>
                    <a:pt x="72647" y="38699"/>
                  </a:lnTo>
                  <a:lnTo>
                    <a:pt x="71904" y="38506"/>
                  </a:lnTo>
                  <a:lnTo>
                    <a:pt x="72080" y="38376"/>
                  </a:lnTo>
                  <a:lnTo>
                    <a:pt x="71968" y="38226"/>
                  </a:lnTo>
                  <a:lnTo>
                    <a:pt x="71797" y="38100"/>
                  </a:lnTo>
                  <a:lnTo>
                    <a:pt x="85227" y="38100"/>
                  </a:lnTo>
                  <a:lnTo>
                    <a:pt x="85796" y="37973"/>
                  </a:lnTo>
                  <a:lnTo>
                    <a:pt x="86151" y="37846"/>
                  </a:lnTo>
                  <a:lnTo>
                    <a:pt x="87802" y="37846"/>
                  </a:lnTo>
                  <a:lnTo>
                    <a:pt x="88606" y="37719"/>
                  </a:lnTo>
                  <a:lnTo>
                    <a:pt x="87853" y="37719"/>
                  </a:lnTo>
                  <a:lnTo>
                    <a:pt x="87494" y="37572"/>
                  </a:lnTo>
                  <a:lnTo>
                    <a:pt x="87193" y="37337"/>
                  </a:lnTo>
                  <a:close/>
                </a:path>
                <a:path w="129540" h="116205">
                  <a:moveTo>
                    <a:pt x="73929" y="38480"/>
                  </a:moveTo>
                  <a:lnTo>
                    <a:pt x="73195" y="38480"/>
                  </a:lnTo>
                  <a:lnTo>
                    <a:pt x="74165" y="38861"/>
                  </a:lnTo>
                  <a:lnTo>
                    <a:pt x="74170" y="38699"/>
                  </a:lnTo>
                  <a:lnTo>
                    <a:pt x="73929" y="38480"/>
                  </a:lnTo>
                  <a:close/>
                </a:path>
                <a:path w="129540" h="116205">
                  <a:moveTo>
                    <a:pt x="74336" y="38850"/>
                  </a:moveTo>
                  <a:close/>
                </a:path>
                <a:path w="129540" h="116205">
                  <a:moveTo>
                    <a:pt x="96852" y="38734"/>
                  </a:moveTo>
                  <a:lnTo>
                    <a:pt x="95984" y="38739"/>
                  </a:lnTo>
                  <a:lnTo>
                    <a:pt x="95722" y="38789"/>
                  </a:lnTo>
                  <a:lnTo>
                    <a:pt x="96852" y="38734"/>
                  </a:lnTo>
                  <a:close/>
                </a:path>
                <a:path w="129540" h="116205">
                  <a:moveTo>
                    <a:pt x="109850" y="38705"/>
                  </a:moveTo>
                  <a:lnTo>
                    <a:pt x="109356" y="38861"/>
                  </a:lnTo>
                  <a:lnTo>
                    <a:pt x="109928" y="38861"/>
                  </a:lnTo>
                  <a:lnTo>
                    <a:pt x="109850" y="38705"/>
                  </a:lnTo>
                  <a:close/>
                </a:path>
                <a:path w="129540" h="116205">
                  <a:moveTo>
                    <a:pt x="85120" y="38734"/>
                  </a:moveTo>
                  <a:lnTo>
                    <a:pt x="83782" y="38734"/>
                  </a:lnTo>
                  <a:lnTo>
                    <a:pt x="85198" y="38851"/>
                  </a:lnTo>
                  <a:close/>
                </a:path>
                <a:path w="129540" h="116205">
                  <a:moveTo>
                    <a:pt x="74932" y="38734"/>
                  </a:moveTo>
                  <a:lnTo>
                    <a:pt x="74335" y="38850"/>
                  </a:lnTo>
                  <a:lnTo>
                    <a:pt x="74951" y="38739"/>
                  </a:lnTo>
                  <a:close/>
                </a:path>
                <a:path w="129540" h="116205">
                  <a:moveTo>
                    <a:pt x="87802" y="37846"/>
                  </a:moveTo>
                  <a:lnTo>
                    <a:pt x="86626" y="37846"/>
                  </a:lnTo>
                  <a:lnTo>
                    <a:pt x="86171" y="37973"/>
                  </a:lnTo>
                  <a:lnTo>
                    <a:pt x="85801" y="37973"/>
                  </a:lnTo>
                  <a:lnTo>
                    <a:pt x="86844" y="38226"/>
                  </a:lnTo>
                  <a:lnTo>
                    <a:pt x="85303" y="38592"/>
                  </a:lnTo>
                  <a:lnTo>
                    <a:pt x="85262" y="38822"/>
                  </a:lnTo>
                  <a:lnTo>
                    <a:pt x="85617" y="38607"/>
                  </a:lnTo>
                  <a:lnTo>
                    <a:pt x="87024" y="38607"/>
                  </a:lnTo>
                  <a:lnTo>
                    <a:pt x="87250" y="38480"/>
                  </a:lnTo>
                  <a:lnTo>
                    <a:pt x="88624" y="38480"/>
                  </a:lnTo>
                  <a:lnTo>
                    <a:pt x="90254" y="38269"/>
                  </a:lnTo>
                  <a:lnTo>
                    <a:pt x="88248" y="38226"/>
                  </a:lnTo>
                  <a:lnTo>
                    <a:pt x="88065" y="38100"/>
                  </a:lnTo>
                  <a:lnTo>
                    <a:pt x="87589" y="38100"/>
                  </a:lnTo>
                  <a:lnTo>
                    <a:pt x="87802" y="37846"/>
                  </a:lnTo>
                  <a:close/>
                </a:path>
                <a:path w="129540" h="116205">
                  <a:moveTo>
                    <a:pt x="97593" y="38226"/>
                  </a:moveTo>
                  <a:lnTo>
                    <a:pt x="96263" y="38226"/>
                  </a:lnTo>
                  <a:lnTo>
                    <a:pt x="96012" y="38353"/>
                  </a:lnTo>
                  <a:lnTo>
                    <a:pt x="95485" y="38592"/>
                  </a:lnTo>
                  <a:lnTo>
                    <a:pt x="95611" y="38810"/>
                  </a:lnTo>
                  <a:lnTo>
                    <a:pt x="96007" y="38734"/>
                  </a:lnTo>
                  <a:lnTo>
                    <a:pt x="96852" y="38734"/>
                  </a:lnTo>
                  <a:lnTo>
                    <a:pt x="96614" y="38353"/>
                  </a:lnTo>
                  <a:lnTo>
                    <a:pt x="97593" y="38226"/>
                  </a:lnTo>
                  <a:close/>
                </a:path>
                <a:path w="129540" h="116205">
                  <a:moveTo>
                    <a:pt x="5053" y="37973"/>
                  </a:moveTo>
                  <a:lnTo>
                    <a:pt x="4619" y="38226"/>
                  </a:lnTo>
                  <a:lnTo>
                    <a:pt x="4545" y="38734"/>
                  </a:lnTo>
                  <a:lnTo>
                    <a:pt x="4860" y="38734"/>
                  </a:lnTo>
                  <a:lnTo>
                    <a:pt x="5128" y="38607"/>
                  </a:lnTo>
                  <a:lnTo>
                    <a:pt x="5053" y="37973"/>
                  </a:lnTo>
                  <a:close/>
                </a:path>
                <a:path w="129540" h="116205">
                  <a:moveTo>
                    <a:pt x="88624" y="38480"/>
                  </a:moveTo>
                  <a:lnTo>
                    <a:pt x="87665" y="38480"/>
                  </a:lnTo>
                  <a:lnTo>
                    <a:pt x="87222" y="38734"/>
                  </a:lnTo>
                  <a:lnTo>
                    <a:pt x="89084" y="38734"/>
                  </a:lnTo>
                  <a:lnTo>
                    <a:pt x="87658" y="38609"/>
                  </a:lnTo>
                  <a:lnTo>
                    <a:pt x="88624" y="38480"/>
                  </a:lnTo>
                  <a:close/>
                </a:path>
                <a:path w="129540" h="116205">
                  <a:moveTo>
                    <a:pt x="99866" y="38480"/>
                  </a:moveTo>
                  <a:lnTo>
                    <a:pt x="98581" y="38609"/>
                  </a:lnTo>
                  <a:lnTo>
                    <a:pt x="99248" y="38734"/>
                  </a:lnTo>
                  <a:lnTo>
                    <a:pt x="99866" y="38480"/>
                  </a:lnTo>
                  <a:close/>
                </a:path>
                <a:path w="129540" h="116205">
                  <a:moveTo>
                    <a:pt x="102550" y="37846"/>
                  </a:moveTo>
                  <a:lnTo>
                    <a:pt x="101637" y="37846"/>
                  </a:lnTo>
                  <a:lnTo>
                    <a:pt x="101601" y="38226"/>
                  </a:lnTo>
                  <a:lnTo>
                    <a:pt x="100402" y="38226"/>
                  </a:lnTo>
                  <a:lnTo>
                    <a:pt x="100275" y="38506"/>
                  </a:lnTo>
                  <a:lnTo>
                    <a:pt x="101169" y="38734"/>
                  </a:lnTo>
                  <a:lnTo>
                    <a:pt x="101564" y="38480"/>
                  </a:lnTo>
                  <a:lnTo>
                    <a:pt x="101408" y="38480"/>
                  </a:lnTo>
                  <a:lnTo>
                    <a:pt x="102550" y="37846"/>
                  </a:lnTo>
                  <a:close/>
                </a:path>
                <a:path w="129540" h="116205">
                  <a:moveTo>
                    <a:pt x="106220" y="38353"/>
                  </a:moveTo>
                  <a:lnTo>
                    <a:pt x="106520" y="38734"/>
                  </a:lnTo>
                  <a:lnTo>
                    <a:pt x="106943" y="38592"/>
                  </a:lnTo>
                  <a:lnTo>
                    <a:pt x="106220" y="38353"/>
                  </a:lnTo>
                  <a:close/>
                </a:path>
                <a:path w="129540" h="116205">
                  <a:moveTo>
                    <a:pt x="107199" y="38506"/>
                  </a:moveTo>
                  <a:lnTo>
                    <a:pt x="106943" y="38592"/>
                  </a:lnTo>
                  <a:lnTo>
                    <a:pt x="107376" y="38734"/>
                  </a:lnTo>
                  <a:lnTo>
                    <a:pt x="107199" y="38506"/>
                  </a:lnTo>
                  <a:close/>
                </a:path>
                <a:path w="129540" h="116205">
                  <a:moveTo>
                    <a:pt x="107650" y="38353"/>
                  </a:moveTo>
                  <a:lnTo>
                    <a:pt x="107461" y="38480"/>
                  </a:lnTo>
                  <a:lnTo>
                    <a:pt x="108222" y="38734"/>
                  </a:lnTo>
                  <a:lnTo>
                    <a:pt x="107650" y="38353"/>
                  </a:lnTo>
                  <a:close/>
                </a:path>
                <a:path w="129540" h="116205">
                  <a:moveTo>
                    <a:pt x="111126" y="37719"/>
                  </a:moveTo>
                  <a:lnTo>
                    <a:pt x="106893" y="37719"/>
                  </a:lnTo>
                  <a:lnTo>
                    <a:pt x="110469" y="37846"/>
                  </a:lnTo>
                  <a:lnTo>
                    <a:pt x="111119" y="38117"/>
                  </a:lnTo>
                  <a:lnTo>
                    <a:pt x="111578" y="38734"/>
                  </a:lnTo>
                  <a:lnTo>
                    <a:pt x="112037" y="38734"/>
                  </a:lnTo>
                  <a:lnTo>
                    <a:pt x="111208" y="38166"/>
                  </a:lnTo>
                  <a:lnTo>
                    <a:pt x="111126" y="37719"/>
                  </a:lnTo>
                  <a:close/>
                </a:path>
                <a:path w="129540" h="116205">
                  <a:moveTo>
                    <a:pt x="110157" y="38607"/>
                  </a:moveTo>
                  <a:lnTo>
                    <a:pt x="109801" y="38607"/>
                  </a:lnTo>
                  <a:lnTo>
                    <a:pt x="110157" y="38607"/>
                  </a:lnTo>
                  <a:close/>
                </a:path>
                <a:path w="129540" h="116205">
                  <a:moveTo>
                    <a:pt x="97309" y="38117"/>
                  </a:moveTo>
                  <a:lnTo>
                    <a:pt x="96461" y="38226"/>
                  </a:lnTo>
                  <a:lnTo>
                    <a:pt x="97593" y="38226"/>
                  </a:lnTo>
                  <a:lnTo>
                    <a:pt x="97903" y="38480"/>
                  </a:lnTo>
                  <a:lnTo>
                    <a:pt x="98575" y="38607"/>
                  </a:lnTo>
                  <a:lnTo>
                    <a:pt x="99065" y="38480"/>
                  </a:lnTo>
                  <a:lnTo>
                    <a:pt x="98074" y="38480"/>
                  </a:lnTo>
                  <a:lnTo>
                    <a:pt x="97720" y="38226"/>
                  </a:lnTo>
                  <a:lnTo>
                    <a:pt x="97309" y="38117"/>
                  </a:lnTo>
                  <a:close/>
                </a:path>
                <a:path w="129540" h="116205">
                  <a:moveTo>
                    <a:pt x="107081" y="38353"/>
                  </a:moveTo>
                  <a:lnTo>
                    <a:pt x="107199" y="38506"/>
                  </a:lnTo>
                  <a:lnTo>
                    <a:pt x="107081" y="38353"/>
                  </a:lnTo>
                  <a:close/>
                </a:path>
                <a:path w="129540" h="116205">
                  <a:moveTo>
                    <a:pt x="99951" y="38226"/>
                  </a:moveTo>
                  <a:lnTo>
                    <a:pt x="99197" y="38226"/>
                  </a:lnTo>
                  <a:lnTo>
                    <a:pt x="98074" y="38480"/>
                  </a:lnTo>
                  <a:lnTo>
                    <a:pt x="99065" y="38480"/>
                  </a:lnTo>
                  <a:lnTo>
                    <a:pt x="99951" y="38226"/>
                  </a:lnTo>
                  <a:close/>
                </a:path>
                <a:path w="129540" h="116205">
                  <a:moveTo>
                    <a:pt x="102550" y="37846"/>
                  </a:moveTo>
                  <a:lnTo>
                    <a:pt x="101408" y="38480"/>
                  </a:lnTo>
                  <a:lnTo>
                    <a:pt x="101657" y="38421"/>
                  </a:lnTo>
                  <a:lnTo>
                    <a:pt x="102550" y="37846"/>
                  </a:lnTo>
                  <a:close/>
                </a:path>
                <a:path w="129540" h="116205">
                  <a:moveTo>
                    <a:pt x="101657" y="38421"/>
                  </a:moveTo>
                  <a:lnTo>
                    <a:pt x="101408" y="38480"/>
                  </a:lnTo>
                  <a:lnTo>
                    <a:pt x="101564" y="38480"/>
                  </a:lnTo>
                  <a:close/>
                </a:path>
                <a:path w="129540" h="116205">
                  <a:moveTo>
                    <a:pt x="102956" y="37846"/>
                  </a:moveTo>
                  <a:lnTo>
                    <a:pt x="102550" y="37846"/>
                  </a:lnTo>
                  <a:lnTo>
                    <a:pt x="101657" y="38421"/>
                  </a:lnTo>
                  <a:lnTo>
                    <a:pt x="101935" y="38353"/>
                  </a:lnTo>
                  <a:lnTo>
                    <a:pt x="102656" y="38353"/>
                  </a:lnTo>
                  <a:lnTo>
                    <a:pt x="102884" y="38226"/>
                  </a:lnTo>
                  <a:lnTo>
                    <a:pt x="102251" y="38226"/>
                  </a:lnTo>
                  <a:lnTo>
                    <a:pt x="102956" y="37846"/>
                  </a:lnTo>
                  <a:close/>
                </a:path>
                <a:path w="129540" h="116205">
                  <a:moveTo>
                    <a:pt x="104100" y="38100"/>
                  </a:moveTo>
                  <a:lnTo>
                    <a:pt x="103623" y="38100"/>
                  </a:lnTo>
                  <a:lnTo>
                    <a:pt x="104042" y="38353"/>
                  </a:lnTo>
                  <a:lnTo>
                    <a:pt x="104100" y="38100"/>
                  </a:lnTo>
                  <a:close/>
                </a:path>
                <a:path w="129540" h="116205">
                  <a:moveTo>
                    <a:pt x="107352" y="37846"/>
                  </a:moveTo>
                  <a:lnTo>
                    <a:pt x="105701" y="37846"/>
                  </a:lnTo>
                  <a:lnTo>
                    <a:pt x="106329" y="37973"/>
                  </a:lnTo>
                  <a:lnTo>
                    <a:pt x="105189" y="38100"/>
                  </a:lnTo>
                  <a:lnTo>
                    <a:pt x="104100" y="38100"/>
                  </a:lnTo>
                  <a:lnTo>
                    <a:pt x="105006" y="38353"/>
                  </a:lnTo>
                  <a:lnTo>
                    <a:pt x="105176" y="38226"/>
                  </a:lnTo>
                  <a:lnTo>
                    <a:pt x="106416" y="38226"/>
                  </a:lnTo>
                  <a:lnTo>
                    <a:pt x="106896" y="38100"/>
                  </a:lnTo>
                  <a:lnTo>
                    <a:pt x="107352" y="37846"/>
                  </a:lnTo>
                  <a:close/>
                </a:path>
                <a:path w="129540" h="116205">
                  <a:moveTo>
                    <a:pt x="120093" y="37210"/>
                  </a:moveTo>
                  <a:lnTo>
                    <a:pt x="111120" y="37210"/>
                  </a:lnTo>
                  <a:lnTo>
                    <a:pt x="111277" y="37464"/>
                  </a:lnTo>
                  <a:lnTo>
                    <a:pt x="111738" y="37591"/>
                  </a:lnTo>
                  <a:lnTo>
                    <a:pt x="110952" y="37719"/>
                  </a:lnTo>
                  <a:lnTo>
                    <a:pt x="112349" y="37719"/>
                  </a:lnTo>
                  <a:lnTo>
                    <a:pt x="112655" y="37846"/>
                  </a:lnTo>
                  <a:lnTo>
                    <a:pt x="112366" y="37846"/>
                  </a:lnTo>
                  <a:lnTo>
                    <a:pt x="112540" y="38226"/>
                  </a:lnTo>
                  <a:lnTo>
                    <a:pt x="112768" y="38296"/>
                  </a:lnTo>
                  <a:lnTo>
                    <a:pt x="121148" y="38226"/>
                  </a:lnTo>
                  <a:lnTo>
                    <a:pt x="120093" y="37210"/>
                  </a:lnTo>
                  <a:close/>
                </a:path>
                <a:path w="129540" h="116205">
                  <a:moveTo>
                    <a:pt x="90544" y="38166"/>
                  </a:moveTo>
                  <a:lnTo>
                    <a:pt x="90254" y="38269"/>
                  </a:lnTo>
                  <a:lnTo>
                    <a:pt x="90579" y="38226"/>
                  </a:lnTo>
                  <a:close/>
                </a:path>
                <a:path w="129540" h="116205">
                  <a:moveTo>
                    <a:pt x="92110" y="37464"/>
                  </a:moveTo>
                  <a:lnTo>
                    <a:pt x="89205" y="37464"/>
                  </a:lnTo>
                  <a:lnTo>
                    <a:pt x="88911" y="37572"/>
                  </a:lnTo>
                  <a:lnTo>
                    <a:pt x="88960" y="37980"/>
                  </a:lnTo>
                  <a:lnTo>
                    <a:pt x="88248" y="38226"/>
                  </a:lnTo>
                  <a:lnTo>
                    <a:pt x="90374" y="38226"/>
                  </a:lnTo>
                  <a:lnTo>
                    <a:pt x="90544" y="38166"/>
                  </a:lnTo>
                  <a:lnTo>
                    <a:pt x="90359" y="37846"/>
                  </a:lnTo>
                  <a:lnTo>
                    <a:pt x="89396" y="37846"/>
                  </a:lnTo>
                  <a:lnTo>
                    <a:pt x="91261" y="37719"/>
                  </a:lnTo>
                  <a:lnTo>
                    <a:pt x="97391" y="37719"/>
                  </a:lnTo>
                  <a:lnTo>
                    <a:pt x="97084" y="37591"/>
                  </a:lnTo>
                  <a:lnTo>
                    <a:pt x="92060" y="37591"/>
                  </a:lnTo>
                  <a:close/>
                </a:path>
                <a:path w="129540" h="116205">
                  <a:moveTo>
                    <a:pt x="100856" y="37591"/>
                  </a:moveTo>
                  <a:lnTo>
                    <a:pt x="98694" y="37591"/>
                  </a:lnTo>
                  <a:lnTo>
                    <a:pt x="98820" y="37980"/>
                  </a:lnTo>
                  <a:lnTo>
                    <a:pt x="98185" y="38117"/>
                  </a:lnTo>
                  <a:lnTo>
                    <a:pt x="98566" y="38226"/>
                  </a:lnTo>
                  <a:lnTo>
                    <a:pt x="99074" y="37846"/>
                  </a:lnTo>
                  <a:lnTo>
                    <a:pt x="99866" y="37846"/>
                  </a:lnTo>
                  <a:lnTo>
                    <a:pt x="99460" y="37719"/>
                  </a:lnTo>
                  <a:lnTo>
                    <a:pt x="100569" y="37719"/>
                  </a:lnTo>
                  <a:lnTo>
                    <a:pt x="100856" y="37591"/>
                  </a:lnTo>
                  <a:close/>
                </a:path>
                <a:path w="129540" h="116205">
                  <a:moveTo>
                    <a:pt x="106469" y="37464"/>
                  </a:moveTo>
                  <a:lnTo>
                    <a:pt x="101143" y="37464"/>
                  </a:lnTo>
                  <a:lnTo>
                    <a:pt x="101955" y="37591"/>
                  </a:lnTo>
                  <a:lnTo>
                    <a:pt x="101065" y="37719"/>
                  </a:lnTo>
                  <a:lnTo>
                    <a:pt x="100400" y="37846"/>
                  </a:lnTo>
                  <a:lnTo>
                    <a:pt x="100254" y="38117"/>
                  </a:lnTo>
                  <a:lnTo>
                    <a:pt x="100916" y="38226"/>
                  </a:lnTo>
                  <a:lnTo>
                    <a:pt x="101637" y="37846"/>
                  </a:lnTo>
                  <a:lnTo>
                    <a:pt x="102956" y="37846"/>
                  </a:lnTo>
                  <a:lnTo>
                    <a:pt x="103191" y="37719"/>
                  </a:lnTo>
                  <a:lnTo>
                    <a:pt x="105957" y="37719"/>
                  </a:lnTo>
                  <a:lnTo>
                    <a:pt x="106469" y="37464"/>
                  </a:lnTo>
                  <a:close/>
                </a:path>
                <a:path w="129540" h="116205">
                  <a:moveTo>
                    <a:pt x="103548" y="37846"/>
                  </a:moveTo>
                  <a:lnTo>
                    <a:pt x="102915" y="38226"/>
                  </a:lnTo>
                  <a:lnTo>
                    <a:pt x="103482" y="38226"/>
                  </a:lnTo>
                  <a:lnTo>
                    <a:pt x="103623" y="38100"/>
                  </a:lnTo>
                  <a:lnTo>
                    <a:pt x="105189" y="38100"/>
                  </a:lnTo>
                  <a:lnTo>
                    <a:pt x="105445" y="37973"/>
                  </a:lnTo>
                  <a:lnTo>
                    <a:pt x="104356" y="37973"/>
                  </a:lnTo>
                  <a:lnTo>
                    <a:pt x="103548" y="37846"/>
                  </a:lnTo>
                  <a:close/>
                </a:path>
                <a:path w="129540" h="116205">
                  <a:moveTo>
                    <a:pt x="97472" y="37980"/>
                  </a:moveTo>
                  <a:lnTo>
                    <a:pt x="97242" y="38100"/>
                  </a:lnTo>
                  <a:lnTo>
                    <a:pt x="97448" y="38100"/>
                  </a:lnTo>
                  <a:close/>
                </a:path>
                <a:path w="129540" h="116205">
                  <a:moveTo>
                    <a:pt x="98219" y="37846"/>
                  </a:moveTo>
                  <a:lnTo>
                    <a:pt x="97865" y="37846"/>
                  </a:lnTo>
                  <a:lnTo>
                    <a:pt x="97917" y="38100"/>
                  </a:lnTo>
                  <a:lnTo>
                    <a:pt x="98238" y="38100"/>
                  </a:lnTo>
                  <a:lnTo>
                    <a:pt x="98219" y="37846"/>
                  </a:lnTo>
                  <a:close/>
                </a:path>
                <a:path w="129540" h="116205">
                  <a:moveTo>
                    <a:pt x="108745" y="37846"/>
                  </a:moveTo>
                  <a:lnTo>
                    <a:pt x="107352" y="37846"/>
                  </a:lnTo>
                  <a:lnTo>
                    <a:pt x="109032" y="38100"/>
                  </a:lnTo>
                  <a:lnTo>
                    <a:pt x="108841" y="37980"/>
                  </a:lnTo>
                  <a:lnTo>
                    <a:pt x="108745" y="37846"/>
                  </a:lnTo>
                  <a:close/>
                </a:path>
                <a:path w="129540" h="116205">
                  <a:moveTo>
                    <a:pt x="110469" y="37846"/>
                  </a:moveTo>
                  <a:lnTo>
                    <a:pt x="108745" y="37846"/>
                  </a:lnTo>
                  <a:lnTo>
                    <a:pt x="109921" y="37980"/>
                  </a:lnTo>
                  <a:lnTo>
                    <a:pt x="110535" y="38100"/>
                  </a:lnTo>
                  <a:lnTo>
                    <a:pt x="110469" y="37846"/>
                  </a:lnTo>
                  <a:close/>
                </a:path>
                <a:path w="129540" h="116205">
                  <a:moveTo>
                    <a:pt x="111983" y="37719"/>
                  </a:moveTo>
                  <a:lnTo>
                    <a:pt x="111126" y="37719"/>
                  </a:lnTo>
                  <a:lnTo>
                    <a:pt x="112340" y="38100"/>
                  </a:lnTo>
                  <a:lnTo>
                    <a:pt x="111983" y="37719"/>
                  </a:lnTo>
                  <a:close/>
                </a:path>
                <a:path w="129540" h="116205">
                  <a:moveTo>
                    <a:pt x="101143" y="37464"/>
                  </a:moveTo>
                  <a:lnTo>
                    <a:pt x="97501" y="37464"/>
                  </a:lnTo>
                  <a:lnTo>
                    <a:pt x="97391" y="37719"/>
                  </a:lnTo>
                  <a:lnTo>
                    <a:pt x="97472" y="37980"/>
                  </a:lnTo>
                  <a:lnTo>
                    <a:pt x="97731" y="37846"/>
                  </a:lnTo>
                  <a:lnTo>
                    <a:pt x="98694" y="37591"/>
                  </a:lnTo>
                  <a:lnTo>
                    <a:pt x="100856" y="37591"/>
                  </a:lnTo>
                  <a:lnTo>
                    <a:pt x="101143" y="37464"/>
                  </a:lnTo>
                  <a:close/>
                </a:path>
                <a:path w="129540" h="116205">
                  <a:moveTo>
                    <a:pt x="1959" y="32003"/>
                  </a:moveTo>
                  <a:lnTo>
                    <a:pt x="1653" y="32003"/>
                  </a:lnTo>
                  <a:lnTo>
                    <a:pt x="1164" y="33191"/>
                  </a:lnTo>
                  <a:lnTo>
                    <a:pt x="1054" y="35940"/>
                  </a:lnTo>
                  <a:lnTo>
                    <a:pt x="1209" y="37973"/>
                  </a:lnTo>
                  <a:lnTo>
                    <a:pt x="1491" y="37973"/>
                  </a:lnTo>
                  <a:lnTo>
                    <a:pt x="1569" y="37083"/>
                  </a:lnTo>
                  <a:lnTo>
                    <a:pt x="1955" y="37083"/>
                  </a:lnTo>
                  <a:lnTo>
                    <a:pt x="1970" y="36702"/>
                  </a:lnTo>
                  <a:lnTo>
                    <a:pt x="1521" y="36341"/>
                  </a:lnTo>
                  <a:lnTo>
                    <a:pt x="1643" y="34924"/>
                  </a:lnTo>
                  <a:lnTo>
                    <a:pt x="1656" y="34416"/>
                  </a:lnTo>
                  <a:lnTo>
                    <a:pt x="1844" y="34416"/>
                  </a:lnTo>
                  <a:lnTo>
                    <a:pt x="2009" y="33527"/>
                  </a:lnTo>
                  <a:lnTo>
                    <a:pt x="2513" y="33527"/>
                  </a:lnTo>
                  <a:lnTo>
                    <a:pt x="2266" y="32130"/>
                  </a:lnTo>
                  <a:lnTo>
                    <a:pt x="1924" y="32130"/>
                  </a:lnTo>
                  <a:close/>
                </a:path>
                <a:path w="129540" h="116205">
                  <a:moveTo>
                    <a:pt x="97022" y="37846"/>
                  </a:moveTo>
                  <a:lnTo>
                    <a:pt x="96672" y="37846"/>
                  </a:lnTo>
                  <a:lnTo>
                    <a:pt x="96520" y="37973"/>
                  </a:lnTo>
                  <a:lnTo>
                    <a:pt x="97022" y="37846"/>
                  </a:lnTo>
                  <a:close/>
                </a:path>
                <a:path w="129540" h="116205">
                  <a:moveTo>
                    <a:pt x="99866" y="37846"/>
                  </a:moveTo>
                  <a:lnTo>
                    <a:pt x="99074" y="37846"/>
                  </a:lnTo>
                  <a:lnTo>
                    <a:pt x="100271" y="37973"/>
                  </a:lnTo>
                  <a:lnTo>
                    <a:pt x="99866" y="37846"/>
                  </a:lnTo>
                  <a:close/>
                </a:path>
                <a:path w="129540" h="116205">
                  <a:moveTo>
                    <a:pt x="105957" y="37719"/>
                  </a:moveTo>
                  <a:lnTo>
                    <a:pt x="103741" y="37719"/>
                  </a:lnTo>
                  <a:lnTo>
                    <a:pt x="104202" y="37870"/>
                  </a:lnTo>
                  <a:lnTo>
                    <a:pt x="104356" y="37973"/>
                  </a:lnTo>
                  <a:lnTo>
                    <a:pt x="105445" y="37973"/>
                  </a:lnTo>
                  <a:lnTo>
                    <a:pt x="105651" y="37870"/>
                  </a:lnTo>
                  <a:lnTo>
                    <a:pt x="105485" y="37846"/>
                  </a:lnTo>
                  <a:lnTo>
                    <a:pt x="105701" y="37846"/>
                  </a:lnTo>
                  <a:lnTo>
                    <a:pt x="105957" y="37719"/>
                  </a:lnTo>
                  <a:close/>
                </a:path>
                <a:path w="129540" h="116205">
                  <a:moveTo>
                    <a:pt x="105701" y="37846"/>
                  </a:moveTo>
                  <a:lnTo>
                    <a:pt x="105485" y="37846"/>
                  </a:lnTo>
                  <a:lnTo>
                    <a:pt x="105651" y="37870"/>
                  </a:lnTo>
                  <a:close/>
                </a:path>
                <a:path w="129540" h="116205">
                  <a:moveTo>
                    <a:pt x="100569" y="37719"/>
                  </a:moveTo>
                  <a:lnTo>
                    <a:pt x="99460" y="37719"/>
                  </a:lnTo>
                  <a:lnTo>
                    <a:pt x="100281" y="37846"/>
                  </a:lnTo>
                  <a:lnTo>
                    <a:pt x="100569" y="37719"/>
                  </a:lnTo>
                  <a:close/>
                </a:path>
                <a:path w="129540" h="116205">
                  <a:moveTo>
                    <a:pt x="112308" y="37719"/>
                  </a:moveTo>
                  <a:lnTo>
                    <a:pt x="112465" y="37846"/>
                  </a:lnTo>
                  <a:lnTo>
                    <a:pt x="112308" y="37719"/>
                  </a:lnTo>
                  <a:close/>
                </a:path>
                <a:path w="129540" h="116205">
                  <a:moveTo>
                    <a:pt x="88457" y="37371"/>
                  </a:moveTo>
                  <a:lnTo>
                    <a:pt x="87853" y="37719"/>
                  </a:lnTo>
                  <a:lnTo>
                    <a:pt x="88606" y="37719"/>
                  </a:lnTo>
                  <a:lnTo>
                    <a:pt x="88865" y="37614"/>
                  </a:lnTo>
                  <a:lnTo>
                    <a:pt x="88834" y="37414"/>
                  </a:lnTo>
                  <a:lnTo>
                    <a:pt x="88457" y="37371"/>
                  </a:lnTo>
                  <a:close/>
                </a:path>
                <a:path w="129540" h="116205">
                  <a:moveTo>
                    <a:pt x="110683" y="37337"/>
                  </a:moveTo>
                  <a:lnTo>
                    <a:pt x="107143" y="37337"/>
                  </a:lnTo>
                  <a:lnTo>
                    <a:pt x="106136" y="37719"/>
                  </a:lnTo>
                  <a:lnTo>
                    <a:pt x="110952" y="37719"/>
                  </a:lnTo>
                  <a:lnTo>
                    <a:pt x="110683" y="37337"/>
                  </a:lnTo>
                  <a:close/>
                </a:path>
                <a:path w="129540" h="116205">
                  <a:moveTo>
                    <a:pt x="944" y="35940"/>
                  </a:moveTo>
                  <a:lnTo>
                    <a:pt x="583" y="35940"/>
                  </a:lnTo>
                  <a:lnTo>
                    <a:pt x="642" y="36287"/>
                  </a:lnTo>
                  <a:lnTo>
                    <a:pt x="734" y="37591"/>
                  </a:lnTo>
                  <a:lnTo>
                    <a:pt x="944" y="35940"/>
                  </a:lnTo>
                  <a:close/>
                </a:path>
                <a:path w="129540" h="116205">
                  <a:moveTo>
                    <a:pt x="89537" y="37083"/>
                  </a:moveTo>
                  <a:lnTo>
                    <a:pt x="68590" y="37083"/>
                  </a:lnTo>
                  <a:lnTo>
                    <a:pt x="68667" y="37258"/>
                  </a:lnTo>
                  <a:lnTo>
                    <a:pt x="69259" y="37591"/>
                  </a:lnTo>
                  <a:lnTo>
                    <a:pt x="69847" y="37591"/>
                  </a:lnTo>
                  <a:lnTo>
                    <a:pt x="69943" y="37458"/>
                  </a:lnTo>
                  <a:lnTo>
                    <a:pt x="70141" y="37337"/>
                  </a:lnTo>
                  <a:lnTo>
                    <a:pt x="87193" y="37337"/>
                  </a:lnTo>
                  <a:lnTo>
                    <a:pt x="87030" y="37210"/>
                  </a:lnTo>
                  <a:lnTo>
                    <a:pt x="89453" y="37210"/>
                  </a:lnTo>
                  <a:close/>
                </a:path>
                <a:path w="129540" h="116205">
                  <a:moveTo>
                    <a:pt x="93056" y="37106"/>
                  </a:moveTo>
                  <a:lnTo>
                    <a:pt x="93010" y="37258"/>
                  </a:lnTo>
                  <a:lnTo>
                    <a:pt x="93130" y="37464"/>
                  </a:lnTo>
                  <a:lnTo>
                    <a:pt x="92060" y="37591"/>
                  </a:lnTo>
                  <a:lnTo>
                    <a:pt x="95551" y="37591"/>
                  </a:lnTo>
                  <a:lnTo>
                    <a:pt x="96407" y="37337"/>
                  </a:lnTo>
                  <a:lnTo>
                    <a:pt x="95607" y="37337"/>
                  </a:lnTo>
                  <a:lnTo>
                    <a:pt x="93707" y="37206"/>
                  </a:lnTo>
                  <a:lnTo>
                    <a:pt x="93056" y="37106"/>
                  </a:lnTo>
                  <a:close/>
                </a:path>
                <a:path w="129540" h="116205">
                  <a:moveTo>
                    <a:pt x="96849" y="37206"/>
                  </a:moveTo>
                  <a:lnTo>
                    <a:pt x="96675" y="37258"/>
                  </a:lnTo>
                  <a:lnTo>
                    <a:pt x="96485" y="37464"/>
                  </a:lnTo>
                  <a:lnTo>
                    <a:pt x="95551" y="37591"/>
                  </a:lnTo>
                  <a:lnTo>
                    <a:pt x="96891" y="37591"/>
                  </a:lnTo>
                  <a:lnTo>
                    <a:pt x="96849" y="37206"/>
                  </a:lnTo>
                  <a:close/>
                </a:path>
                <a:path w="129540" h="116205">
                  <a:moveTo>
                    <a:pt x="102151" y="36575"/>
                  </a:moveTo>
                  <a:lnTo>
                    <a:pt x="100186" y="36575"/>
                  </a:lnTo>
                  <a:lnTo>
                    <a:pt x="101301" y="36702"/>
                  </a:lnTo>
                  <a:lnTo>
                    <a:pt x="100789" y="36829"/>
                  </a:lnTo>
                  <a:lnTo>
                    <a:pt x="100190" y="37083"/>
                  </a:lnTo>
                  <a:lnTo>
                    <a:pt x="99092" y="37210"/>
                  </a:lnTo>
                  <a:lnTo>
                    <a:pt x="97173" y="37210"/>
                  </a:lnTo>
                  <a:lnTo>
                    <a:pt x="97117" y="37591"/>
                  </a:lnTo>
                  <a:lnTo>
                    <a:pt x="97501" y="37464"/>
                  </a:lnTo>
                  <a:lnTo>
                    <a:pt x="106469" y="37464"/>
                  </a:lnTo>
                  <a:lnTo>
                    <a:pt x="110683" y="37337"/>
                  </a:lnTo>
                  <a:lnTo>
                    <a:pt x="109258" y="37083"/>
                  </a:lnTo>
                  <a:lnTo>
                    <a:pt x="108463" y="36702"/>
                  </a:lnTo>
                  <a:lnTo>
                    <a:pt x="101943" y="36702"/>
                  </a:lnTo>
                  <a:lnTo>
                    <a:pt x="102151" y="36575"/>
                  </a:lnTo>
                  <a:close/>
                </a:path>
                <a:path w="129540" h="116205">
                  <a:moveTo>
                    <a:pt x="89224" y="37458"/>
                  </a:moveTo>
                  <a:close/>
                </a:path>
                <a:path w="129540" h="116205">
                  <a:moveTo>
                    <a:pt x="92909" y="37083"/>
                  </a:moveTo>
                  <a:lnTo>
                    <a:pt x="90246" y="37083"/>
                  </a:lnTo>
                  <a:lnTo>
                    <a:pt x="89344" y="37414"/>
                  </a:lnTo>
                  <a:lnTo>
                    <a:pt x="91700" y="37464"/>
                  </a:lnTo>
                  <a:lnTo>
                    <a:pt x="92899" y="37337"/>
                  </a:lnTo>
                  <a:lnTo>
                    <a:pt x="92909" y="37083"/>
                  </a:lnTo>
                  <a:close/>
                </a:path>
                <a:path w="129540" h="116205">
                  <a:moveTo>
                    <a:pt x="92899" y="37337"/>
                  </a:moveTo>
                  <a:lnTo>
                    <a:pt x="92025" y="37337"/>
                  </a:lnTo>
                  <a:lnTo>
                    <a:pt x="92899" y="37337"/>
                  </a:lnTo>
                  <a:close/>
                </a:path>
                <a:path w="129540" h="116205">
                  <a:moveTo>
                    <a:pt x="103494" y="36114"/>
                  </a:moveTo>
                  <a:lnTo>
                    <a:pt x="102723" y="36287"/>
                  </a:lnTo>
                  <a:lnTo>
                    <a:pt x="101943" y="36702"/>
                  </a:lnTo>
                  <a:lnTo>
                    <a:pt x="109768" y="36702"/>
                  </a:lnTo>
                  <a:lnTo>
                    <a:pt x="109986" y="36956"/>
                  </a:lnTo>
                  <a:lnTo>
                    <a:pt x="111192" y="37464"/>
                  </a:lnTo>
                  <a:lnTo>
                    <a:pt x="111048" y="37371"/>
                  </a:lnTo>
                  <a:lnTo>
                    <a:pt x="111120" y="37210"/>
                  </a:lnTo>
                  <a:lnTo>
                    <a:pt x="120093" y="37210"/>
                  </a:lnTo>
                  <a:lnTo>
                    <a:pt x="119829" y="36956"/>
                  </a:lnTo>
                  <a:lnTo>
                    <a:pt x="119105" y="36829"/>
                  </a:lnTo>
                  <a:lnTo>
                    <a:pt x="115487" y="36829"/>
                  </a:lnTo>
                  <a:lnTo>
                    <a:pt x="115735" y="36702"/>
                  </a:lnTo>
                  <a:lnTo>
                    <a:pt x="115234" y="36449"/>
                  </a:lnTo>
                  <a:lnTo>
                    <a:pt x="104686" y="36449"/>
                  </a:lnTo>
                  <a:lnTo>
                    <a:pt x="104030" y="36195"/>
                  </a:lnTo>
                  <a:lnTo>
                    <a:pt x="103533" y="36195"/>
                  </a:lnTo>
                  <a:close/>
                </a:path>
                <a:path w="129540" h="116205">
                  <a:moveTo>
                    <a:pt x="89453" y="37210"/>
                  </a:moveTo>
                  <a:lnTo>
                    <a:pt x="88736" y="37210"/>
                  </a:lnTo>
                  <a:lnTo>
                    <a:pt x="88814" y="37371"/>
                  </a:lnTo>
                  <a:lnTo>
                    <a:pt x="89224" y="37458"/>
                  </a:lnTo>
                  <a:lnTo>
                    <a:pt x="89453" y="37210"/>
                  </a:lnTo>
                  <a:close/>
                </a:path>
                <a:path w="129540" h="116205">
                  <a:moveTo>
                    <a:pt x="88736" y="37210"/>
                  </a:moveTo>
                  <a:lnTo>
                    <a:pt x="88457" y="37371"/>
                  </a:lnTo>
                  <a:lnTo>
                    <a:pt x="88834" y="37414"/>
                  </a:lnTo>
                  <a:lnTo>
                    <a:pt x="88736" y="37210"/>
                  </a:lnTo>
                  <a:close/>
                </a:path>
                <a:path w="129540" h="116205">
                  <a:moveTo>
                    <a:pt x="88736" y="37210"/>
                  </a:moveTo>
                  <a:lnTo>
                    <a:pt x="87030" y="37210"/>
                  </a:lnTo>
                  <a:lnTo>
                    <a:pt x="88457" y="37371"/>
                  </a:lnTo>
                  <a:lnTo>
                    <a:pt x="88736" y="37210"/>
                  </a:lnTo>
                  <a:close/>
                </a:path>
                <a:path w="129540" h="116205">
                  <a:moveTo>
                    <a:pt x="4964" y="35686"/>
                  </a:moveTo>
                  <a:lnTo>
                    <a:pt x="4805" y="36322"/>
                  </a:lnTo>
                  <a:lnTo>
                    <a:pt x="4684" y="36620"/>
                  </a:lnTo>
                  <a:lnTo>
                    <a:pt x="4413" y="36829"/>
                  </a:lnTo>
                  <a:lnTo>
                    <a:pt x="4717" y="37337"/>
                  </a:lnTo>
                  <a:lnTo>
                    <a:pt x="4964" y="35686"/>
                  </a:lnTo>
                  <a:close/>
                </a:path>
                <a:path w="129540" h="116205">
                  <a:moveTo>
                    <a:pt x="66761" y="36575"/>
                  </a:moveTo>
                  <a:lnTo>
                    <a:pt x="68131" y="37337"/>
                  </a:lnTo>
                  <a:lnTo>
                    <a:pt x="67805" y="36702"/>
                  </a:lnTo>
                  <a:lnTo>
                    <a:pt x="66761" y="36575"/>
                  </a:lnTo>
                  <a:close/>
                </a:path>
                <a:path w="129540" h="116205">
                  <a:moveTo>
                    <a:pt x="99318" y="36195"/>
                  </a:moveTo>
                  <a:lnTo>
                    <a:pt x="99169" y="36195"/>
                  </a:lnTo>
                  <a:lnTo>
                    <a:pt x="97376" y="36449"/>
                  </a:lnTo>
                  <a:lnTo>
                    <a:pt x="97463" y="36702"/>
                  </a:lnTo>
                  <a:lnTo>
                    <a:pt x="96814" y="36702"/>
                  </a:lnTo>
                  <a:lnTo>
                    <a:pt x="96088" y="36956"/>
                  </a:lnTo>
                  <a:lnTo>
                    <a:pt x="95607" y="37337"/>
                  </a:lnTo>
                  <a:lnTo>
                    <a:pt x="95814" y="37337"/>
                  </a:lnTo>
                  <a:lnTo>
                    <a:pt x="96413" y="37083"/>
                  </a:lnTo>
                  <a:lnTo>
                    <a:pt x="97778" y="36829"/>
                  </a:lnTo>
                  <a:lnTo>
                    <a:pt x="99794" y="36829"/>
                  </a:lnTo>
                  <a:lnTo>
                    <a:pt x="100186" y="36575"/>
                  </a:lnTo>
                  <a:lnTo>
                    <a:pt x="102151" y="36575"/>
                  </a:lnTo>
                  <a:lnTo>
                    <a:pt x="102566" y="36322"/>
                  </a:lnTo>
                  <a:lnTo>
                    <a:pt x="99649" y="36322"/>
                  </a:lnTo>
                  <a:lnTo>
                    <a:pt x="99318" y="36195"/>
                  </a:lnTo>
                  <a:close/>
                </a:path>
                <a:path w="129540" h="116205">
                  <a:moveTo>
                    <a:pt x="96754" y="37173"/>
                  </a:moveTo>
                  <a:lnTo>
                    <a:pt x="95814" y="37337"/>
                  </a:lnTo>
                  <a:lnTo>
                    <a:pt x="96407" y="37337"/>
                  </a:lnTo>
                  <a:lnTo>
                    <a:pt x="96675" y="37258"/>
                  </a:lnTo>
                  <a:close/>
                </a:path>
                <a:path w="129540" h="116205">
                  <a:moveTo>
                    <a:pt x="96844" y="37157"/>
                  </a:moveTo>
                  <a:lnTo>
                    <a:pt x="96675" y="37258"/>
                  </a:lnTo>
                  <a:lnTo>
                    <a:pt x="96829" y="37213"/>
                  </a:lnTo>
                  <a:close/>
                </a:path>
                <a:path w="129540" h="116205">
                  <a:moveTo>
                    <a:pt x="92909" y="37083"/>
                  </a:moveTo>
                  <a:lnTo>
                    <a:pt x="92984" y="37213"/>
                  </a:lnTo>
                  <a:lnTo>
                    <a:pt x="92909" y="37083"/>
                  </a:lnTo>
                  <a:close/>
                </a:path>
                <a:path w="129540" h="116205">
                  <a:moveTo>
                    <a:pt x="95673" y="36726"/>
                  </a:moveTo>
                  <a:lnTo>
                    <a:pt x="95309" y="36829"/>
                  </a:lnTo>
                  <a:lnTo>
                    <a:pt x="93816" y="36829"/>
                  </a:lnTo>
                  <a:lnTo>
                    <a:pt x="93733" y="37210"/>
                  </a:lnTo>
                  <a:lnTo>
                    <a:pt x="95620" y="37210"/>
                  </a:lnTo>
                  <a:lnTo>
                    <a:pt x="95673" y="36726"/>
                  </a:lnTo>
                  <a:close/>
                </a:path>
                <a:path w="129540" h="116205">
                  <a:moveTo>
                    <a:pt x="99794" y="36829"/>
                  </a:moveTo>
                  <a:lnTo>
                    <a:pt x="97778" y="36829"/>
                  </a:lnTo>
                  <a:lnTo>
                    <a:pt x="98432" y="36956"/>
                  </a:lnTo>
                  <a:lnTo>
                    <a:pt x="98426" y="37210"/>
                  </a:lnTo>
                  <a:lnTo>
                    <a:pt x="99092" y="37210"/>
                  </a:lnTo>
                  <a:lnTo>
                    <a:pt x="99794" y="36829"/>
                  </a:lnTo>
                  <a:close/>
                </a:path>
                <a:path w="129540" h="116205">
                  <a:moveTo>
                    <a:pt x="97264" y="37083"/>
                  </a:moveTo>
                  <a:lnTo>
                    <a:pt x="96844" y="37157"/>
                  </a:lnTo>
                  <a:lnTo>
                    <a:pt x="97264" y="37083"/>
                  </a:lnTo>
                  <a:close/>
                </a:path>
                <a:path w="129540" h="116205">
                  <a:moveTo>
                    <a:pt x="95377" y="36575"/>
                  </a:moveTo>
                  <a:lnTo>
                    <a:pt x="67740" y="36575"/>
                  </a:lnTo>
                  <a:lnTo>
                    <a:pt x="69036" y="37083"/>
                  </a:lnTo>
                  <a:lnTo>
                    <a:pt x="92909" y="37083"/>
                  </a:lnTo>
                  <a:lnTo>
                    <a:pt x="93056" y="37106"/>
                  </a:lnTo>
                  <a:lnTo>
                    <a:pt x="93349" y="36956"/>
                  </a:lnTo>
                  <a:lnTo>
                    <a:pt x="93816" y="36829"/>
                  </a:lnTo>
                  <a:lnTo>
                    <a:pt x="94713" y="36829"/>
                  </a:lnTo>
                  <a:lnTo>
                    <a:pt x="95377" y="36575"/>
                  </a:lnTo>
                  <a:close/>
                </a:path>
                <a:path w="129540" h="116205">
                  <a:moveTo>
                    <a:pt x="117021" y="35432"/>
                  </a:moveTo>
                  <a:lnTo>
                    <a:pt x="117319" y="35940"/>
                  </a:lnTo>
                  <a:lnTo>
                    <a:pt x="114613" y="35940"/>
                  </a:lnTo>
                  <a:lnTo>
                    <a:pt x="115434" y="36341"/>
                  </a:lnTo>
                  <a:lnTo>
                    <a:pt x="115765" y="36620"/>
                  </a:lnTo>
                  <a:lnTo>
                    <a:pt x="115867" y="36829"/>
                  </a:lnTo>
                  <a:lnTo>
                    <a:pt x="119105" y="36829"/>
                  </a:lnTo>
                  <a:lnTo>
                    <a:pt x="118335" y="36575"/>
                  </a:lnTo>
                  <a:lnTo>
                    <a:pt x="118684" y="36575"/>
                  </a:lnTo>
                  <a:lnTo>
                    <a:pt x="118214" y="36449"/>
                  </a:lnTo>
                  <a:lnTo>
                    <a:pt x="117584" y="35559"/>
                  </a:lnTo>
                  <a:lnTo>
                    <a:pt x="117021" y="35432"/>
                  </a:lnTo>
                  <a:close/>
                </a:path>
                <a:path w="129540" h="116205">
                  <a:moveTo>
                    <a:pt x="95689" y="36575"/>
                  </a:moveTo>
                  <a:lnTo>
                    <a:pt x="95673" y="36726"/>
                  </a:lnTo>
                  <a:lnTo>
                    <a:pt x="96047" y="36620"/>
                  </a:lnTo>
                  <a:lnTo>
                    <a:pt x="95689" y="36575"/>
                  </a:lnTo>
                  <a:close/>
                </a:path>
                <a:path w="129540" h="116205">
                  <a:moveTo>
                    <a:pt x="1881" y="35305"/>
                  </a:moveTo>
                  <a:lnTo>
                    <a:pt x="1970" y="36702"/>
                  </a:lnTo>
                  <a:lnTo>
                    <a:pt x="1932" y="35545"/>
                  </a:lnTo>
                  <a:lnTo>
                    <a:pt x="1881" y="35305"/>
                  </a:lnTo>
                  <a:close/>
                </a:path>
                <a:path w="129540" h="116205">
                  <a:moveTo>
                    <a:pt x="84490" y="35051"/>
                  </a:moveTo>
                  <a:lnTo>
                    <a:pt x="83933" y="35432"/>
                  </a:lnTo>
                  <a:lnTo>
                    <a:pt x="82606" y="35686"/>
                  </a:lnTo>
                  <a:lnTo>
                    <a:pt x="65843" y="35686"/>
                  </a:lnTo>
                  <a:lnTo>
                    <a:pt x="67686" y="36702"/>
                  </a:lnTo>
                  <a:lnTo>
                    <a:pt x="95377" y="36575"/>
                  </a:lnTo>
                  <a:lnTo>
                    <a:pt x="94967" y="36449"/>
                  </a:lnTo>
                  <a:lnTo>
                    <a:pt x="95315" y="36322"/>
                  </a:lnTo>
                  <a:lnTo>
                    <a:pt x="95611" y="36293"/>
                  </a:lnTo>
                  <a:lnTo>
                    <a:pt x="94913" y="36195"/>
                  </a:lnTo>
                  <a:lnTo>
                    <a:pt x="99031" y="36068"/>
                  </a:lnTo>
                  <a:lnTo>
                    <a:pt x="99034" y="35813"/>
                  </a:lnTo>
                  <a:lnTo>
                    <a:pt x="113868" y="35813"/>
                  </a:lnTo>
                  <a:lnTo>
                    <a:pt x="113599" y="35559"/>
                  </a:lnTo>
                  <a:lnTo>
                    <a:pt x="84531" y="35559"/>
                  </a:lnTo>
                  <a:lnTo>
                    <a:pt x="84490" y="35051"/>
                  </a:lnTo>
                  <a:close/>
                </a:path>
                <a:path w="129540" h="116205">
                  <a:moveTo>
                    <a:pt x="96654" y="36457"/>
                  </a:moveTo>
                  <a:lnTo>
                    <a:pt x="96047" y="36620"/>
                  </a:lnTo>
                  <a:lnTo>
                    <a:pt x="96710" y="36702"/>
                  </a:lnTo>
                  <a:lnTo>
                    <a:pt x="96654" y="36457"/>
                  </a:lnTo>
                  <a:close/>
                </a:path>
                <a:path w="129540" h="116205">
                  <a:moveTo>
                    <a:pt x="102723" y="36287"/>
                  </a:moveTo>
                  <a:lnTo>
                    <a:pt x="102535" y="36341"/>
                  </a:lnTo>
                  <a:lnTo>
                    <a:pt x="101943" y="36702"/>
                  </a:lnTo>
                  <a:lnTo>
                    <a:pt x="102723" y="36287"/>
                  </a:lnTo>
                  <a:close/>
                </a:path>
                <a:path w="129540" h="116205">
                  <a:moveTo>
                    <a:pt x="118684" y="36575"/>
                  </a:moveTo>
                  <a:lnTo>
                    <a:pt x="118335" y="36575"/>
                  </a:lnTo>
                  <a:lnTo>
                    <a:pt x="119155" y="36702"/>
                  </a:lnTo>
                  <a:lnTo>
                    <a:pt x="118684" y="36575"/>
                  </a:lnTo>
                  <a:close/>
                </a:path>
                <a:path w="129540" h="116205">
                  <a:moveTo>
                    <a:pt x="95952" y="36341"/>
                  </a:moveTo>
                  <a:lnTo>
                    <a:pt x="95457" y="36449"/>
                  </a:lnTo>
                  <a:lnTo>
                    <a:pt x="95712" y="36575"/>
                  </a:lnTo>
                  <a:lnTo>
                    <a:pt x="96719" y="36449"/>
                  </a:lnTo>
                  <a:lnTo>
                    <a:pt x="95952" y="36341"/>
                  </a:lnTo>
                  <a:close/>
                </a:path>
                <a:path w="129540" h="116205">
                  <a:moveTo>
                    <a:pt x="104605" y="36153"/>
                  </a:moveTo>
                  <a:lnTo>
                    <a:pt x="104686" y="36449"/>
                  </a:lnTo>
                  <a:lnTo>
                    <a:pt x="114870" y="36449"/>
                  </a:lnTo>
                  <a:lnTo>
                    <a:pt x="114703" y="36322"/>
                  </a:lnTo>
                  <a:lnTo>
                    <a:pt x="114432" y="36322"/>
                  </a:lnTo>
                  <a:lnTo>
                    <a:pt x="114264" y="36195"/>
                  </a:lnTo>
                  <a:lnTo>
                    <a:pt x="104993" y="36195"/>
                  </a:lnTo>
                  <a:lnTo>
                    <a:pt x="104605" y="36153"/>
                  </a:lnTo>
                  <a:close/>
                </a:path>
                <a:path w="129540" h="116205">
                  <a:moveTo>
                    <a:pt x="90607" y="34582"/>
                  </a:moveTo>
                  <a:lnTo>
                    <a:pt x="90383" y="34628"/>
                  </a:lnTo>
                  <a:lnTo>
                    <a:pt x="90937" y="34798"/>
                  </a:lnTo>
                  <a:lnTo>
                    <a:pt x="89705" y="35178"/>
                  </a:lnTo>
                  <a:lnTo>
                    <a:pt x="113196" y="35178"/>
                  </a:lnTo>
                  <a:lnTo>
                    <a:pt x="114870" y="36449"/>
                  </a:lnTo>
                  <a:lnTo>
                    <a:pt x="114613" y="35940"/>
                  </a:lnTo>
                  <a:lnTo>
                    <a:pt x="117319" y="35940"/>
                  </a:lnTo>
                  <a:lnTo>
                    <a:pt x="115989" y="35051"/>
                  </a:lnTo>
                  <a:lnTo>
                    <a:pt x="116491" y="35051"/>
                  </a:lnTo>
                  <a:lnTo>
                    <a:pt x="115893" y="34798"/>
                  </a:lnTo>
                  <a:lnTo>
                    <a:pt x="91721" y="34787"/>
                  </a:lnTo>
                  <a:lnTo>
                    <a:pt x="91437" y="34671"/>
                  </a:lnTo>
                  <a:lnTo>
                    <a:pt x="91256" y="34671"/>
                  </a:lnTo>
                  <a:lnTo>
                    <a:pt x="90607" y="34582"/>
                  </a:lnTo>
                  <a:close/>
                </a:path>
                <a:path w="129540" h="116205">
                  <a:moveTo>
                    <a:pt x="114904" y="36322"/>
                  </a:moveTo>
                  <a:lnTo>
                    <a:pt x="115234" y="36449"/>
                  </a:lnTo>
                  <a:lnTo>
                    <a:pt x="114904" y="36322"/>
                  </a:lnTo>
                  <a:close/>
                </a:path>
                <a:path w="129540" h="116205">
                  <a:moveTo>
                    <a:pt x="96621" y="36195"/>
                  </a:moveTo>
                  <a:lnTo>
                    <a:pt x="95611" y="36293"/>
                  </a:lnTo>
                  <a:lnTo>
                    <a:pt x="95952" y="36341"/>
                  </a:lnTo>
                  <a:lnTo>
                    <a:pt x="96621" y="36195"/>
                  </a:lnTo>
                  <a:close/>
                </a:path>
                <a:path w="129540" h="116205">
                  <a:moveTo>
                    <a:pt x="824" y="35026"/>
                  </a:moveTo>
                  <a:lnTo>
                    <a:pt x="125" y="35545"/>
                  </a:lnTo>
                  <a:lnTo>
                    <a:pt x="0" y="35813"/>
                  </a:lnTo>
                  <a:lnTo>
                    <a:pt x="258" y="36322"/>
                  </a:lnTo>
                  <a:lnTo>
                    <a:pt x="312" y="35813"/>
                  </a:lnTo>
                  <a:lnTo>
                    <a:pt x="506" y="35813"/>
                  </a:lnTo>
                  <a:lnTo>
                    <a:pt x="618" y="35432"/>
                  </a:lnTo>
                  <a:lnTo>
                    <a:pt x="758" y="35432"/>
                  </a:lnTo>
                  <a:lnTo>
                    <a:pt x="824" y="35026"/>
                  </a:lnTo>
                  <a:close/>
                </a:path>
                <a:path w="129540" h="116205">
                  <a:moveTo>
                    <a:pt x="3521" y="36195"/>
                  </a:moveTo>
                  <a:lnTo>
                    <a:pt x="3096" y="36195"/>
                  </a:lnTo>
                  <a:lnTo>
                    <a:pt x="3403" y="36322"/>
                  </a:lnTo>
                  <a:close/>
                </a:path>
                <a:path w="129540" h="116205">
                  <a:moveTo>
                    <a:pt x="4076" y="35078"/>
                  </a:moveTo>
                  <a:lnTo>
                    <a:pt x="4123" y="35813"/>
                  </a:lnTo>
                  <a:lnTo>
                    <a:pt x="4242" y="36322"/>
                  </a:lnTo>
                  <a:lnTo>
                    <a:pt x="4530" y="36322"/>
                  </a:lnTo>
                  <a:lnTo>
                    <a:pt x="4648" y="35813"/>
                  </a:lnTo>
                  <a:lnTo>
                    <a:pt x="4596" y="35305"/>
                  </a:lnTo>
                  <a:lnTo>
                    <a:pt x="4311" y="35305"/>
                  </a:lnTo>
                  <a:lnTo>
                    <a:pt x="4076" y="35078"/>
                  </a:lnTo>
                  <a:close/>
                </a:path>
                <a:path w="129540" h="116205">
                  <a:moveTo>
                    <a:pt x="102522" y="35813"/>
                  </a:moveTo>
                  <a:lnTo>
                    <a:pt x="99034" y="35813"/>
                  </a:lnTo>
                  <a:lnTo>
                    <a:pt x="100278" y="35940"/>
                  </a:lnTo>
                  <a:lnTo>
                    <a:pt x="100194" y="36068"/>
                  </a:lnTo>
                  <a:lnTo>
                    <a:pt x="99225" y="36068"/>
                  </a:lnTo>
                  <a:lnTo>
                    <a:pt x="99649" y="36322"/>
                  </a:lnTo>
                  <a:lnTo>
                    <a:pt x="102220" y="35940"/>
                  </a:lnTo>
                  <a:lnTo>
                    <a:pt x="102522" y="35813"/>
                  </a:lnTo>
                  <a:close/>
                </a:path>
                <a:path w="129540" h="116205">
                  <a:moveTo>
                    <a:pt x="102895" y="36195"/>
                  </a:moveTo>
                  <a:lnTo>
                    <a:pt x="100506" y="36195"/>
                  </a:lnTo>
                  <a:lnTo>
                    <a:pt x="99649" y="36322"/>
                  </a:lnTo>
                  <a:lnTo>
                    <a:pt x="102566" y="36322"/>
                  </a:lnTo>
                  <a:lnTo>
                    <a:pt x="102723" y="36287"/>
                  </a:lnTo>
                  <a:lnTo>
                    <a:pt x="102895" y="36195"/>
                  </a:lnTo>
                  <a:close/>
                </a:path>
                <a:path w="129540" h="116205">
                  <a:moveTo>
                    <a:pt x="103702" y="36068"/>
                  </a:moveTo>
                  <a:lnTo>
                    <a:pt x="103533" y="36195"/>
                  </a:lnTo>
                  <a:lnTo>
                    <a:pt x="103842" y="36122"/>
                  </a:lnTo>
                  <a:lnTo>
                    <a:pt x="103702" y="36068"/>
                  </a:lnTo>
                  <a:close/>
                </a:path>
                <a:path w="129540" h="116205">
                  <a:moveTo>
                    <a:pt x="103842" y="36122"/>
                  </a:moveTo>
                  <a:lnTo>
                    <a:pt x="103533" y="36195"/>
                  </a:lnTo>
                  <a:lnTo>
                    <a:pt x="104030" y="36195"/>
                  </a:lnTo>
                  <a:lnTo>
                    <a:pt x="103842" y="36122"/>
                  </a:lnTo>
                  <a:close/>
                </a:path>
                <a:path w="129540" h="116205">
                  <a:moveTo>
                    <a:pt x="104072" y="36096"/>
                  </a:moveTo>
                  <a:lnTo>
                    <a:pt x="104616" y="36195"/>
                  </a:lnTo>
                  <a:lnTo>
                    <a:pt x="104072" y="36096"/>
                  </a:lnTo>
                  <a:close/>
                </a:path>
                <a:path w="129540" h="116205">
                  <a:moveTo>
                    <a:pt x="104582" y="36068"/>
                  </a:moveTo>
                  <a:lnTo>
                    <a:pt x="104993" y="36195"/>
                  </a:lnTo>
                  <a:lnTo>
                    <a:pt x="105186" y="36195"/>
                  </a:lnTo>
                  <a:lnTo>
                    <a:pt x="104899" y="36096"/>
                  </a:lnTo>
                  <a:lnTo>
                    <a:pt x="104582" y="36068"/>
                  </a:lnTo>
                  <a:close/>
                </a:path>
                <a:path w="129540" h="116205">
                  <a:moveTo>
                    <a:pt x="104900" y="36096"/>
                  </a:moveTo>
                  <a:lnTo>
                    <a:pt x="105186" y="36195"/>
                  </a:lnTo>
                  <a:lnTo>
                    <a:pt x="104900" y="36096"/>
                  </a:lnTo>
                  <a:close/>
                </a:path>
                <a:path w="129540" h="116205">
                  <a:moveTo>
                    <a:pt x="105114" y="36116"/>
                  </a:moveTo>
                  <a:lnTo>
                    <a:pt x="105981" y="36195"/>
                  </a:lnTo>
                  <a:lnTo>
                    <a:pt x="105114" y="36116"/>
                  </a:lnTo>
                  <a:close/>
                </a:path>
                <a:path w="129540" h="116205">
                  <a:moveTo>
                    <a:pt x="114198" y="35940"/>
                  </a:moveTo>
                  <a:lnTo>
                    <a:pt x="106210" y="35940"/>
                  </a:lnTo>
                  <a:lnTo>
                    <a:pt x="105981" y="36195"/>
                  </a:lnTo>
                  <a:lnTo>
                    <a:pt x="114264" y="36195"/>
                  </a:lnTo>
                  <a:lnTo>
                    <a:pt x="114097" y="36068"/>
                  </a:lnTo>
                  <a:lnTo>
                    <a:pt x="114249" y="36068"/>
                  </a:lnTo>
                  <a:lnTo>
                    <a:pt x="114198" y="35940"/>
                  </a:lnTo>
                  <a:close/>
                </a:path>
                <a:path w="129540" h="116205">
                  <a:moveTo>
                    <a:pt x="103802" y="36068"/>
                  </a:moveTo>
                  <a:lnTo>
                    <a:pt x="103950" y="36096"/>
                  </a:lnTo>
                  <a:lnTo>
                    <a:pt x="103802" y="36068"/>
                  </a:lnTo>
                  <a:close/>
                </a:path>
                <a:path w="129540" h="116205">
                  <a:moveTo>
                    <a:pt x="113978" y="35813"/>
                  </a:moveTo>
                  <a:lnTo>
                    <a:pt x="104075" y="35813"/>
                  </a:lnTo>
                  <a:lnTo>
                    <a:pt x="104900" y="36096"/>
                  </a:lnTo>
                  <a:lnTo>
                    <a:pt x="105114" y="36116"/>
                  </a:lnTo>
                  <a:lnTo>
                    <a:pt x="104953" y="35940"/>
                  </a:lnTo>
                  <a:lnTo>
                    <a:pt x="114198" y="35940"/>
                  </a:lnTo>
                  <a:lnTo>
                    <a:pt x="113978" y="35813"/>
                  </a:lnTo>
                  <a:close/>
                </a:path>
                <a:path w="129540" h="116205">
                  <a:moveTo>
                    <a:pt x="104075" y="35813"/>
                  </a:moveTo>
                  <a:lnTo>
                    <a:pt x="103136" y="35813"/>
                  </a:lnTo>
                  <a:lnTo>
                    <a:pt x="103834" y="35940"/>
                  </a:lnTo>
                  <a:lnTo>
                    <a:pt x="103472" y="36068"/>
                  </a:lnTo>
                  <a:lnTo>
                    <a:pt x="103702" y="36068"/>
                  </a:lnTo>
                  <a:lnTo>
                    <a:pt x="104075" y="35813"/>
                  </a:lnTo>
                  <a:close/>
                </a:path>
                <a:path w="129540" h="116205">
                  <a:moveTo>
                    <a:pt x="758" y="35432"/>
                  </a:moveTo>
                  <a:lnTo>
                    <a:pt x="618" y="35432"/>
                  </a:lnTo>
                  <a:lnTo>
                    <a:pt x="583" y="35940"/>
                  </a:lnTo>
                  <a:lnTo>
                    <a:pt x="758" y="35432"/>
                  </a:lnTo>
                  <a:close/>
                </a:path>
                <a:path w="129540" h="116205">
                  <a:moveTo>
                    <a:pt x="988" y="35686"/>
                  </a:moveTo>
                  <a:lnTo>
                    <a:pt x="928" y="35940"/>
                  </a:lnTo>
                  <a:lnTo>
                    <a:pt x="988" y="35686"/>
                  </a:lnTo>
                  <a:close/>
                </a:path>
                <a:path w="129540" h="116205">
                  <a:moveTo>
                    <a:pt x="998" y="35686"/>
                  </a:moveTo>
                  <a:lnTo>
                    <a:pt x="1025" y="35940"/>
                  </a:lnTo>
                  <a:lnTo>
                    <a:pt x="998" y="35686"/>
                  </a:lnTo>
                  <a:close/>
                </a:path>
                <a:path w="129540" h="116205">
                  <a:moveTo>
                    <a:pt x="5062" y="35178"/>
                  </a:moveTo>
                  <a:lnTo>
                    <a:pt x="4814" y="35178"/>
                  </a:lnTo>
                  <a:lnTo>
                    <a:pt x="4888" y="35940"/>
                  </a:lnTo>
                  <a:lnTo>
                    <a:pt x="5062" y="35178"/>
                  </a:lnTo>
                  <a:close/>
                </a:path>
                <a:path w="129540" h="116205">
                  <a:moveTo>
                    <a:pt x="915" y="35305"/>
                  </a:moveTo>
                  <a:lnTo>
                    <a:pt x="923" y="35686"/>
                  </a:lnTo>
                  <a:lnTo>
                    <a:pt x="915" y="35305"/>
                  </a:lnTo>
                  <a:close/>
                </a:path>
                <a:path w="129540" h="116205">
                  <a:moveTo>
                    <a:pt x="5366" y="34162"/>
                  </a:moveTo>
                  <a:lnTo>
                    <a:pt x="4441" y="34162"/>
                  </a:lnTo>
                  <a:lnTo>
                    <a:pt x="4311" y="35305"/>
                  </a:lnTo>
                  <a:lnTo>
                    <a:pt x="4596" y="35305"/>
                  </a:lnTo>
                  <a:lnTo>
                    <a:pt x="4748" y="35686"/>
                  </a:lnTo>
                  <a:lnTo>
                    <a:pt x="4814" y="35178"/>
                  </a:lnTo>
                  <a:lnTo>
                    <a:pt x="5062" y="35178"/>
                  </a:lnTo>
                  <a:lnTo>
                    <a:pt x="5366" y="34162"/>
                  </a:lnTo>
                  <a:close/>
                </a:path>
                <a:path w="129540" h="116205">
                  <a:moveTo>
                    <a:pt x="65406" y="35178"/>
                  </a:moveTo>
                  <a:lnTo>
                    <a:pt x="65843" y="35686"/>
                  </a:lnTo>
                  <a:lnTo>
                    <a:pt x="65406" y="35178"/>
                  </a:lnTo>
                  <a:close/>
                </a:path>
                <a:path w="129540" h="116205">
                  <a:moveTo>
                    <a:pt x="73150" y="34671"/>
                  </a:moveTo>
                  <a:lnTo>
                    <a:pt x="65029" y="34671"/>
                  </a:lnTo>
                  <a:lnTo>
                    <a:pt x="65836" y="35274"/>
                  </a:lnTo>
                  <a:lnTo>
                    <a:pt x="65941" y="35686"/>
                  </a:lnTo>
                  <a:lnTo>
                    <a:pt x="78189" y="35686"/>
                  </a:lnTo>
                  <a:lnTo>
                    <a:pt x="77929" y="35559"/>
                  </a:lnTo>
                  <a:lnTo>
                    <a:pt x="76201" y="35559"/>
                  </a:lnTo>
                  <a:lnTo>
                    <a:pt x="75510" y="35432"/>
                  </a:lnTo>
                  <a:lnTo>
                    <a:pt x="74596" y="35432"/>
                  </a:lnTo>
                  <a:lnTo>
                    <a:pt x="74262" y="35305"/>
                  </a:lnTo>
                  <a:lnTo>
                    <a:pt x="73342" y="35178"/>
                  </a:lnTo>
                  <a:lnTo>
                    <a:pt x="73342" y="34787"/>
                  </a:lnTo>
                  <a:lnTo>
                    <a:pt x="73150" y="34671"/>
                  </a:lnTo>
                  <a:close/>
                </a:path>
                <a:path w="129540" h="116205">
                  <a:moveTo>
                    <a:pt x="79330" y="35305"/>
                  </a:moveTo>
                  <a:lnTo>
                    <a:pt x="78189" y="35686"/>
                  </a:lnTo>
                  <a:lnTo>
                    <a:pt x="80271" y="35686"/>
                  </a:lnTo>
                  <a:lnTo>
                    <a:pt x="79330" y="35305"/>
                  </a:lnTo>
                  <a:close/>
                </a:path>
                <a:path w="129540" h="116205">
                  <a:moveTo>
                    <a:pt x="81245" y="35432"/>
                  </a:moveTo>
                  <a:lnTo>
                    <a:pt x="80900" y="35432"/>
                  </a:lnTo>
                  <a:lnTo>
                    <a:pt x="81153" y="35686"/>
                  </a:lnTo>
                  <a:lnTo>
                    <a:pt x="82606" y="35686"/>
                  </a:lnTo>
                  <a:lnTo>
                    <a:pt x="81245" y="35432"/>
                  </a:lnTo>
                  <a:close/>
                </a:path>
                <a:path w="129540" h="116205">
                  <a:moveTo>
                    <a:pt x="75776" y="35140"/>
                  </a:moveTo>
                  <a:lnTo>
                    <a:pt x="76201" y="35559"/>
                  </a:lnTo>
                  <a:lnTo>
                    <a:pt x="77929" y="35559"/>
                  </a:lnTo>
                  <a:lnTo>
                    <a:pt x="77410" y="35305"/>
                  </a:lnTo>
                  <a:lnTo>
                    <a:pt x="76281" y="35305"/>
                  </a:lnTo>
                  <a:lnTo>
                    <a:pt x="76098" y="35178"/>
                  </a:lnTo>
                  <a:lnTo>
                    <a:pt x="75917" y="35178"/>
                  </a:lnTo>
                  <a:lnTo>
                    <a:pt x="75776" y="35140"/>
                  </a:lnTo>
                  <a:close/>
                </a:path>
                <a:path w="129540" h="116205">
                  <a:moveTo>
                    <a:pt x="85069" y="35146"/>
                  </a:moveTo>
                  <a:lnTo>
                    <a:pt x="85050" y="35559"/>
                  </a:lnTo>
                  <a:lnTo>
                    <a:pt x="113599" y="35559"/>
                  </a:lnTo>
                  <a:lnTo>
                    <a:pt x="113465" y="35432"/>
                  </a:lnTo>
                  <a:lnTo>
                    <a:pt x="85204" y="35432"/>
                  </a:lnTo>
                  <a:lnTo>
                    <a:pt x="85069" y="35146"/>
                  </a:lnTo>
                  <a:close/>
                </a:path>
                <a:path w="129540" h="116205">
                  <a:moveTo>
                    <a:pt x="116491" y="35051"/>
                  </a:moveTo>
                  <a:lnTo>
                    <a:pt x="115989" y="35051"/>
                  </a:lnTo>
                  <a:lnTo>
                    <a:pt x="117688" y="35559"/>
                  </a:lnTo>
                  <a:lnTo>
                    <a:pt x="116491" y="35051"/>
                  </a:lnTo>
                  <a:close/>
                </a:path>
                <a:path w="129540" h="116205">
                  <a:moveTo>
                    <a:pt x="74508" y="35178"/>
                  </a:moveTo>
                  <a:lnTo>
                    <a:pt x="74596" y="35432"/>
                  </a:lnTo>
                  <a:lnTo>
                    <a:pt x="75510" y="35432"/>
                  </a:lnTo>
                  <a:lnTo>
                    <a:pt x="75307" y="35305"/>
                  </a:lnTo>
                  <a:lnTo>
                    <a:pt x="74927" y="35305"/>
                  </a:lnTo>
                  <a:lnTo>
                    <a:pt x="74508" y="35178"/>
                  </a:lnTo>
                  <a:close/>
                </a:path>
                <a:path w="129540" h="116205">
                  <a:moveTo>
                    <a:pt x="86840" y="35051"/>
                  </a:moveTo>
                  <a:lnTo>
                    <a:pt x="85204" y="35432"/>
                  </a:lnTo>
                  <a:lnTo>
                    <a:pt x="86661" y="35432"/>
                  </a:lnTo>
                  <a:lnTo>
                    <a:pt x="86840" y="35051"/>
                  </a:lnTo>
                  <a:close/>
                </a:path>
                <a:path w="129540" h="116205">
                  <a:moveTo>
                    <a:pt x="88660" y="34925"/>
                  </a:moveTo>
                  <a:lnTo>
                    <a:pt x="87790" y="35078"/>
                  </a:lnTo>
                  <a:lnTo>
                    <a:pt x="86661" y="35432"/>
                  </a:lnTo>
                  <a:lnTo>
                    <a:pt x="113465" y="35432"/>
                  </a:lnTo>
                  <a:lnTo>
                    <a:pt x="113196" y="35178"/>
                  </a:lnTo>
                  <a:lnTo>
                    <a:pt x="88272" y="35178"/>
                  </a:lnTo>
                  <a:lnTo>
                    <a:pt x="88660" y="34925"/>
                  </a:lnTo>
                  <a:close/>
                </a:path>
                <a:path w="129540" h="116205">
                  <a:moveTo>
                    <a:pt x="74691" y="34925"/>
                  </a:moveTo>
                  <a:lnTo>
                    <a:pt x="74408" y="34925"/>
                  </a:lnTo>
                  <a:lnTo>
                    <a:pt x="74927" y="35305"/>
                  </a:lnTo>
                  <a:lnTo>
                    <a:pt x="75307" y="35305"/>
                  </a:lnTo>
                  <a:lnTo>
                    <a:pt x="75104" y="35178"/>
                  </a:lnTo>
                  <a:lnTo>
                    <a:pt x="74691" y="34925"/>
                  </a:lnTo>
                  <a:close/>
                </a:path>
                <a:path w="129540" h="116205">
                  <a:moveTo>
                    <a:pt x="77151" y="35178"/>
                  </a:moveTo>
                  <a:lnTo>
                    <a:pt x="77410" y="35305"/>
                  </a:lnTo>
                  <a:lnTo>
                    <a:pt x="77151" y="35178"/>
                  </a:lnTo>
                  <a:close/>
                </a:path>
                <a:path w="129540" h="116205">
                  <a:moveTo>
                    <a:pt x="74329" y="34949"/>
                  </a:moveTo>
                  <a:lnTo>
                    <a:pt x="73595" y="35178"/>
                  </a:lnTo>
                  <a:lnTo>
                    <a:pt x="74310" y="35178"/>
                  </a:lnTo>
                  <a:lnTo>
                    <a:pt x="74329" y="34949"/>
                  </a:lnTo>
                  <a:close/>
                </a:path>
                <a:path w="129540" h="116205">
                  <a:moveTo>
                    <a:pt x="74998" y="34925"/>
                  </a:moveTo>
                  <a:lnTo>
                    <a:pt x="75031" y="35178"/>
                  </a:lnTo>
                  <a:lnTo>
                    <a:pt x="75715" y="35178"/>
                  </a:lnTo>
                  <a:lnTo>
                    <a:pt x="74998" y="34925"/>
                  </a:lnTo>
                  <a:close/>
                </a:path>
                <a:path w="129540" h="116205">
                  <a:moveTo>
                    <a:pt x="75914" y="35051"/>
                  </a:moveTo>
                  <a:lnTo>
                    <a:pt x="76098" y="35178"/>
                  </a:lnTo>
                  <a:lnTo>
                    <a:pt x="75914" y="35051"/>
                  </a:lnTo>
                  <a:close/>
                </a:path>
                <a:path w="129540" h="116205">
                  <a:moveTo>
                    <a:pt x="89015" y="34798"/>
                  </a:moveTo>
                  <a:lnTo>
                    <a:pt x="88934" y="35178"/>
                  </a:lnTo>
                  <a:lnTo>
                    <a:pt x="89705" y="35178"/>
                  </a:lnTo>
                  <a:lnTo>
                    <a:pt x="89015" y="34798"/>
                  </a:lnTo>
                  <a:close/>
                </a:path>
                <a:path w="129540" h="116205">
                  <a:moveTo>
                    <a:pt x="85580" y="34925"/>
                  </a:moveTo>
                  <a:lnTo>
                    <a:pt x="85190" y="34925"/>
                  </a:lnTo>
                  <a:lnTo>
                    <a:pt x="85069" y="35146"/>
                  </a:lnTo>
                  <a:lnTo>
                    <a:pt x="85501" y="35051"/>
                  </a:lnTo>
                  <a:close/>
                </a:path>
                <a:path w="129540" h="116205">
                  <a:moveTo>
                    <a:pt x="4137" y="34925"/>
                  </a:moveTo>
                  <a:lnTo>
                    <a:pt x="3981" y="34925"/>
                  </a:lnTo>
                  <a:lnTo>
                    <a:pt x="4076" y="35078"/>
                  </a:lnTo>
                  <a:lnTo>
                    <a:pt x="4137" y="34925"/>
                  </a:lnTo>
                  <a:close/>
                </a:path>
                <a:path w="129540" h="116205">
                  <a:moveTo>
                    <a:pt x="71305" y="34162"/>
                  </a:moveTo>
                  <a:lnTo>
                    <a:pt x="63791" y="34162"/>
                  </a:lnTo>
                  <a:lnTo>
                    <a:pt x="64295" y="34671"/>
                  </a:lnTo>
                  <a:lnTo>
                    <a:pt x="64946" y="35051"/>
                  </a:lnTo>
                  <a:lnTo>
                    <a:pt x="65029" y="34671"/>
                  </a:lnTo>
                  <a:lnTo>
                    <a:pt x="73150" y="34671"/>
                  </a:lnTo>
                  <a:lnTo>
                    <a:pt x="72625" y="34544"/>
                  </a:lnTo>
                  <a:lnTo>
                    <a:pt x="72310" y="34544"/>
                  </a:lnTo>
                  <a:lnTo>
                    <a:pt x="71629" y="34416"/>
                  </a:lnTo>
                  <a:lnTo>
                    <a:pt x="71549" y="34255"/>
                  </a:lnTo>
                  <a:lnTo>
                    <a:pt x="71305" y="34162"/>
                  </a:lnTo>
                  <a:close/>
                </a:path>
                <a:path w="129540" h="116205">
                  <a:moveTo>
                    <a:pt x="86173" y="34925"/>
                  </a:moveTo>
                  <a:lnTo>
                    <a:pt x="85580" y="34925"/>
                  </a:lnTo>
                  <a:lnTo>
                    <a:pt x="86059" y="35051"/>
                  </a:lnTo>
                  <a:close/>
                </a:path>
                <a:path w="129540" h="116205">
                  <a:moveTo>
                    <a:pt x="859" y="34660"/>
                  </a:moveTo>
                  <a:lnTo>
                    <a:pt x="824" y="35026"/>
                  </a:lnTo>
                  <a:lnTo>
                    <a:pt x="859" y="34660"/>
                  </a:lnTo>
                  <a:close/>
                </a:path>
                <a:path w="129540" h="116205">
                  <a:moveTo>
                    <a:pt x="74180" y="34544"/>
                  </a:moveTo>
                  <a:lnTo>
                    <a:pt x="74074" y="34798"/>
                  </a:lnTo>
                  <a:lnTo>
                    <a:pt x="74329" y="34949"/>
                  </a:lnTo>
                  <a:lnTo>
                    <a:pt x="74691" y="34925"/>
                  </a:lnTo>
                  <a:lnTo>
                    <a:pt x="74180" y="34544"/>
                  </a:lnTo>
                  <a:close/>
                </a:path>
                <a:path w="129540" h="116205">
                  <a:moveTo>
                    <a:pt x="4183" y="33908"/>
                  </a:moveTo>
                  <a:lnTo>
                    <a:pt x="4101" y="34162"/>
                  </a:lnTo>
                  <a:lnTo>
                    <a:pt x="3981" y="34925"/>
                  </a:lnTo>
                  <a:lnTo>
                    <a:pt x="4183" y="33908"/>
                  </a:lnTo>
                  <a:close/>
                </a:path>
                <a:path w="129540" h="116205">
                  <a:moveTo>
                    <a:pt x="5625" y="30986"/>
                  </a:moveTo>
                  <a:lnTo>
                    <a:pt x="5324" y="31198"/>
                  </a:lnTo>
                  <a:lnTo>
                    <a:pt x="5059" y="31623"/>
                  </a:lnTo>
                  <a:lnTo>
                    <a:pt x="4788" y="32337"/>
                  </a:lnTo>
                  <a:lnTo>
                    <a:pt x="4685" y="33014"/>
                  </a:lnTo>
                  <a:lnTo>
                    <a:pt x="4363" y="33654"/>
                  </a:lnTo>
                  <a:lnTo>
                    <a:pt x="4387" y="34000"/>
                  </a:lnTo>
                  <a:lnTo>
                    <a:pt x="4264" y="34416"/>
                  </a:lnTo>
                  <a:lnTo>
                    <a:pt x="4021" y="34925"/>
                  </a:lnTo>
                  <a:lnTo>
                    <a:pt x="4441" y="34162"/>
                  </a:lnTo>
                  <a:lnTo>
                    <a:pt x="5366" y="34162"/>
                  </a:lnTo>
                  <a:lnTo>
                    <a:pt x="5484" y="33014"/>
                  </a:lnTo>
                  <a:lnTo>
                    <a:pt x="6153" y="31876"/>
                  </a:lnTo>
                  <a:lnTo>
                    <a:pt x="5838" y="31876"/>
                  </a:lnTo>
                  <a:lnTo>
                    <a:pt x="5977" y="31623"/>
                  </a:lnTo>
                  <a:lnTo>
                    <a:pt x="5416" y="31623"/>
                  </a:lnTo>
                  <a:lnTo>
                    <a:pt x="5625" y="30986"/>
                  </a:lnTo>
                  <a:close/>
                </a:path>
                <a:path w="129540" h="116205">
                  <a:moveTo>
                    <a:pt x="85461" y="34671"/>
                  </a:moveTo>
                  <a:lnTo>
                    <a:pt x="85190" y="34924"/>
                  </a:lnTo>
                  <a:lnTo>
                    <a:pt x="86093" y="34787"/>
                  </a:lnTo>
                  <a:lnTo>
                    <a:pt x="85461" y="34671"/>
                  </a:lnTo>
                  <a:close/>
                </a:path>
                <a:path w="129540" h="116205">
                  <a:moveTo>
                    <a:pt x="2513" y="33527"/>
                  </a:moveTo>
                  <a:lnTo>
                    <a:pt x="2009" y="33527"/>
                  </a:lnTo>
                  <a:lnTo>
                    <a:pt x="2121" y="34162"/>
                  </a:lnTo>
                  <a:lnTo>
                    <a:pt x="2017" y="34449"/>
                  </a:lnTo>
                  <a:lnTo>
                    <a:pt x="1872" y="34544"/>
                  </a:lnTo>
                  <a:lnTo>
                    <a:pt x="1775" y="34798"/>
                  </a:lnTo>
                  <a:lnTo>
                    <a:pt x="2594" y="34449"/>
                  </a:lnTo>
                  <a:lnTo>
                    <a:pt x="2513" y="33527"/>
                  </a:lnTo>
                  <a:close/>
                </a:path>
                <a:path w="129540" h="116205">
                  <a:moveTo>
                    <a:pt x="4352" y="31117"/>
                  </a:moveTo>
                  <a:lnTo>
                    <a:pt x="4154" y="31198"/>
                  </a:lnTo>
                  <a:lnTo>
                    <a:pt x="3204" y="33871"/>
                  </a:lnTo>
                  <a:lnTo>
                    <a:pt x="3089" y="34628"/>
                  </a:lnTo>
                  <a:lnTo>
                    <a:pt x="3337" y="34798"/>
                  </a:lnTo>
                  <a:lnTo>
                    <a:pt x="3436" y="34162"/>
                  </a:lnTo>
                  <a:lnTo>
                    <a:pt x="3604" y="34035"/>
                  </a:lnTo>
                  <a:lnTo>
                    <a:pt x="3794" y="34035"/>
                  </a:lnTo>
                  <a:lnTo>
                    <a:pt x="4036" y="33014"/>
                  </a:lnTo>
                  <a:lnTo>
                    <a:pt x="4155" y="32693"/>
                  </a:lnTo>
                  <a:lnTo>
                    <a:pt x="4957" y="31623"/>
                  </a:lnTo>
                  <a:lnTo>
                    <a:pt x="4396" y="31623"/>
                  </a:lnTo>
                  <a:lnTo>
                    <a:pt x="4352" y="31117"/>
                  </a:lnTo>
                  <a:close/>
                </a:path>
                <a:path w="129540" h="116205">
                  <a:moveTo>
                    <a:pt x="90938" y="34035"/>
                  </a:moveTo>
                  <a:lnTo>
                    <a:pt x="90794" y="34035"/>
                  </a:lnTo>
                  <a:lnTo>
                    <a:pt x="89920" y="34289"/>
                  </a:lnTo>
                  <a:lnTo>
                    <a:pt x="89811" y="34582"/>
                  </a:lnTo>
                  <a:lnTo>
                    <a:pt x="89555" y="34798"/>
                  </a:lnTo>
                  <a:lnTo>
                    <a:pt x="90228" y="34660"/>
                  </a:lnTo>
                  <a:lnTo>
                    <a:pt x="89961" y="34544"/>
                  </a:lnTo>
                  <a:lnTo>
                    <a:pt x="90796" y="34544"/>
                  </a:lnTo>
                  <a:lnTo>
                    <a:pt x="90938" y="34035"/>
                  </a:lnTo>
                  <a:close/>
                </a:path>
                <a:path w="129540" h="116205">
                  <a:moveTo>
                    <a:pt x="93601" y="34042"/>
                  </a:moveTo>
                  <a:lnTo>
                    <a:pt x="92879" y="34162"/>
                  </a:lnTo>
                  <a:lnTo>
                    <a:pt x="92733" y="34162"/>
                  </a:lnTo>
                  <a:lnTo>
                    <a:pt x="92444" y="34255"/>
                  </a:lnTo>
                  <a:lnTo>
                    <a:pt x="92402" y="34449"/>
                  </a:lnTo>
                  <a:lnTo>
                    <a:pt x="92508" y="34582"/>
                  </a:lnTo>
                  <a:lnTo>
                    <a:pt x="92310" y="34671"/>
                  </a:lnTo>
                  <a:lnTo>
                    <a:pt x="91747" y="34798"/>
                  </a:lnTo>
                  <a:lnTo>
                    <a:pt x="115893" y="34798"/>
                  </a:lnTo>
                  <a:lnTo>
                    <a:pt x="115294" y="34544"/>
                  </a:lnTo>
                  <a:lnTo>
                    <a:pt x="109180" y="34544"/>
                  </a:lnTo>
                  <a:lnTo>
                    <a:pt x="108860" y="34416"/>
                  </a:lnTo>
                  <a:lnTo>
                    <a:pt x="93656" y="34416"/>
                  </a:lnTo>
                  <a:lnTo>
                    <a:pt x="93601" y="34042"/>
                  </a:lnTo>
                  <a:close/>
                </a:path>
                <a:path w="129540" h="116205">
                  <a:moveTo>
                    <a:pt x="86455" y="34544"/>
                  </a:moveTo>
                  <a:lnTo>
                    <a:pt x="85710" y="34544"/>
                  </a:lnTo>
                  <a:lnTo>
                    <a:pt x="85976" y="34671"/>
                  </a:lnTo>
                  <a:lnTo>
                    <a:pt x="86137" y="34787"/>
                  </a:lnTo>
                  <a:lnTo>
                    <a:pt x="86936" y="34671"/>
                  </a:lnTo>
                  <a:lnTo>
                    <a:pt x="86455" y="34544"/>
                  </a:lnTo>
                  <a:close/>
                </a:path>
                <a:path w="129540" h="116205">
                  <a:moveTo>
                    <a:pt x="85710" y="34544"/>
                  </a:moveTo>
                  <a:lnTo>
                    <a:pt x="85058" y="34544"/>
                  </a:lnTo>
                  <a:lnTo>
                    <a:pt x="85710" y="34544"/>
                  </a:lnTo>
                  <a:close/>
                </a:path>
                <a:path w="129540" h="116205">
                  <a:moveTo>
                    <a:pt x="91854" y="34449"/>
                  </a:moveTo>
                  <a:lnTo>
                    <a:pt x="91370" y="34628"/>
                  </a:lnTo>
                  <a:lnTo>
                    <a:pt x="92077" y="34671"/>
                  </a:lnTo>
                  <a:lnTo>
                    <a:pt x="91854" y="34449"/>
                  </a:lnTo>
                  <a:close/>
                </a:path>
                <a:path w="129540" h="116205">
                  <a:moveTo>
                    <a:pt x="992" y="33274"/>
                  </a:moveTo>
                  <a:lnTo>
                    <a:pt x="888" y="33654"/>
                  </a:lnTo>
                  <a:lnTo>
                    <a:pt x="765" y="34416"/>
                  </a:lnTo>
                  <a:lnTo>
                    <a:pt x="859" y="34660"/>
                  </a:lnTo>
                  <a:lnTo>
                    <a:pt x="992" y="33274"/>
                  </a:lnTo>
                  <a:close/>
                </a:path>
                <a:path w="129540" h="116205">
                  <a:moveTo>
                    <a:pt x="89961" y="34544"/>
                  </a:moveTo>
                  <a:lnTo>
                    <a:pt x="90329" y="34639"/>
                  </a:lnTo>
                  <a:lnTo>
                    <a:pt x="90607" y="34582"/>
                  </a:lnTo>
                  <a:lnTo>
                    <a:pt x="89961" y="34544"/>
                  </a:lnTo>
                  <a:close/>
                </a:path>
                <a:path w="129540" h="116205">
                  <a:moveTo>
                    <a:pt x="90796" y="34544"/>
                  </a:moveTo>
                  <a:lnTo>
                    <a:pt x="89961" y="34544"/>
                  </a:lnTo>
                  <a:lnTo>
                    <a:pt x="90607" y="34582"/>
                  </a:lnTo>
                  <a:lnTo>
                    <a:pt x="90796" y="34544"/>
                  </a:lnTo>
                  <a:close/>
                </a:path>
                <a:path w="129540" h="116205">
                  <a:moveTo>
                    <a:pt x="72007" y="34162"/>
                  </a:moveTo>
                  <a:lnTo>
                    <a:pt x="71612" y="34162"/>
                  </a:lnTo>
                  <a:lnTo>
                    <a:pt x="72310" y="34544"/>
                  </a:lnTo>
                  <a:lnTo>
                    <a:pt x="72625" y="34544"/>
                  </a:lnTo>
                  <a:lnTo>
                    <a:pt x="72241" y="34416"/>
                  </a:lnTo>
                  <a:lnTo>
                    <a:pt x="72007" y="34162"/>
                  </a:lnTo>
                  <a:close/>
                </a:path>
                <a:path w="129540" h="116205">
                  <a:moveTo>
                    <a:pt x="85778" y="34289"/>
                  </a:moveTo>
                  <a:lnTo>
                    <a:pt x="85392" y="34289"/>
                  </a:lnTo>
                  <a:lnTo>
                    <a:pt x="84813" y="34416"/>
                  </a:lnTo>
                  <a:lnTo>
                    <a:pt x="84791" y="34544"/>
                  </a:lnTo>
                  <a:lnTo>
                    <a:pt x="85049" y="34544"/>
                  </a:lnTo>
                  <a:lnTo>
                    <a:pt x="85433" y="34416"/>
                  </a:lnTo>
                  <a:lnTo>
                    <a:pt x="85723" y="34416"/>
                  </a:lnTo>
                  <a:close/>
                </a:path>
                <a:path w="129540" h="116205">
                  <a:moveTo>
                    <a:pt x="85723" y="34416"/>
                  </a:moveTo>
                  <a:lnTo>
                    <a:pt x="85433" y="34416"/>
                  </a:lnTo>
                  <a:lnTo>
                    <a:pt x="85443" y="34544"/>
                  </a:lnTo>
                  <a:lnTo>
                    <a:pt x="85669" y="34544"/>
                  </a:lnTo>
                  <a:lnTo>
                    <a:pt x="85723" y="34416"/>
                  </a:lnTo>
                  <a:close/>
                </a:path>
                <a:path w="129540" h="116205">
                  <a:moveTo>
                    <a:pt x="112085" y="33527"/>
                  </a:moveTo>
                  <a:lnTo>
                    <a:pt x="104911" y="33527"/>
                  </a:lnTo>
                  <a:lnTo>
                    <a:pt x="104775" y="33781"/>
                  </a:lnTo>
                  <a:lnTo>
                    <a:pt x="108427" y="33789"/>
                  </a:lnTo>
                  <a:lnTo>
                    <a:pt x="109615" y="34042"/>
                  </a:lnTo>
                  <a:lnTo>
                    <a:pt x="109953" y="34289"/>
                  </a:lnTo>
                  <a:lnTo>
                    <a:pt x="109701" y="34416"/>
                  </a:lnTo>
                  <a:lnTo>
                    <a:pt x="109180" y="34544"/>
                  </a:lnTo>
                  <a:lnTo>
                    <a:pt x="115294" y="34544"/>
                  </a:lnTo>
                  <a:lnTo>
                    <a:pt x="114696" y="34289"/>
                  </a:lnTo>
                  <a:lnTo>
                    <a:pt x="114187" y="34289"/>
                  </a:lnTo>
                  <a:lnTo>
                    <a:pt x="113050" y="33789"/>
                  </a:lnTo>
                  <a:lnTo>
                    <a:pt x="112085" y="33527"/>
                  </a:lnTo>
                  <a:close/>
                </a:path>
                <a:path w="129540" h="116205">
                  <a:moveTo>
                    <a:pt x="92507" y="34162"/>
                  </a:moveTo>
                  <a:lnTo>
                    <a:pt x="91564" y="34162"/>
                  </a:lnTo>
                  <a:lnTo>
                    <a:pt x="91854" y="34449"/>
                  </a:lnTo>
                  <a:lnTo>
                    <a:pt x="92444" y="34255"/>
                  </a:lnTo>
                  <a:close/>
                </a:path>
                <a:path w="129540" h="116205">
                  <a:moveTo>
                    <a:pt x="95914" y="33654"/>
                  </a:moveTo>
                  <a:lnTo>
                    <a:pt x="93606" y="34042"/>
                  </a:lnTo>
                  <a:lnTo>
                    <a:pt x="94907" y="34162"/>
                  </a:lnTo>
                  <a:lnTo>
                    <a:pt x="93656" y="34416"/>
                  </a:lnTo>
                  <a:lnTo>
                    <a:pt x="95749" y="34416"/>
                  </a:lnTo>
                  <a:lnTo>
                    <a:pt x="95914" y="33654"/>
                  </a:lnTo>
                  <a:close/>
                </a:path>
                <a:path w="129540" h="116205">
                  <a:moveTo>
                    <a:pt x="96005" y="33781"/>
                  </a:moveTo>
                  <a:lnTo>
                    <a:pt x="95904" y="33951"/>
                  </a:lnTo>
                  <a:lnTo>
                    <a:pt x="96507" y="34289"/>
                  </a:lnTo>
                  <a:lnTo>
                    <a:pt x="95749" y="34416"/>
                  </a:lnTo>
                  <a:lnTo>
                    <a:pt x="108860" y="34416"/>
                  </a:lnTo>
                  <a:lnTo>
                    <a:pt x="108539" y="34289"/>
                  </a:lnTo>
                  <a:lnTo>
                    <a:pt x="96944" y="34289"/>
                  </a:lnTo>
                  <a:lnTo>
                    <a:pt x="96005" y="33781"/>
                  </a:lnTo>
                  <a:close/>
                </a:path>
                <a:path w="129540" h="116205">
                  <a:moveTo>
                    <a:pt x="108991" y="34035"/>
                  </a:moveTo>
                  <a:lnTo>
                    <a:pt x="109602" y="34416"/>
                  </a:lnTo>
                  <a:lnTo>
                    <a:pt x="109359" y="34162"/>
                  </a:lnTo>
                  <a:lnTo>
                    <a:pt x="108991" y="34035"/>
                  </a:lnTo>
                  <a:close/>
                </a:path>
                <a:path w="129540" h="116205">
                  <a:moveTo>
                    <a:pt x="85746" y="34035"/>
                  </a:moveTo>
                  <a:lnTo>
                    <a:pt x="85144" y="34035"/>
                  </a:lnTo>
                  <a:lnTo>
                    <a:pt x="85453" y="34289"/>
                  </a:lnTo>
                  <a:lnTo>
                    <a:pt x="85746" y="34035"/>
                  </a:lnTo>
                  <a:close/>
                </a:path>
                <a:path w="129540" h="116205">
                  <a:moveTo>
                    <a:pt x="97677" y="33400"/>
                  </a:moveTo>
                  <a:lnTo>
                    <a:pt x="96944" y="34289"/>
                  </a:lnTo>
                  <a:lnTo>
                    <a:pt x="98091" y="34289"/>
                  </a:lnTo>
                  <a:lnTo>
                    <a:pt x="97090" y="34162"/>
                  </a:lnTo>
                  <a:lnTo>
                    <a:pt x="97677" y="33400"/>
                  </a:lnTo>
                  <a:close/>
                </a:path>
                <a:path w="129540" h="116205">
                  <a:moveTo>
                    <a:pt x="99218" y="33703"/>
                  </a:moveTo>
                  <a:lnTo>
                    <a:pt x="98751" y="33781"/>
                  </a:lnTo>
                  <a:lnTo>
                    <a:pt x="98091" y="34289"/>
                  </a:lnTo>
                  <a:lnTo>
                    <a:pt x="108539" y="34289"/>
                  </a:lnTo>
                  <a:lnTo>
                    <a:pt x="107898" y="34035"/>
                  </a:lnTo>
                  <a:lnTo>
                    <a:pt x="100494" y="34035"/>
                  </a:lnTo>
                  <a:lnTo>
                    <a:pt x="99467" y="33908"/>
                  </a:lnTo>
                  <a:lnTo>
                    <a:pt x="99218" y="33703"/>
                  </a:lnTo>
                  <a:close/>
                </a:path>
                <a:path w="129540" h="116205">
                  <a:moveTo>
                    <a:pt x="113416" y="33274"/>
                  </a:moveTo>
                  <a:lnTo>
                    <a:pt x="112523" y="33274"/>
                  </a:lnTo>
                  <a:lnTo>
                    <a:pt x="114450" y="34042"/>
                  </a:lnTo>
                  <a:lnTo>
                    <a:pt x="114268" y="34162"/>
                  </a:lnTo>
                  <a:lnTo>
                    <a:pt x="114696" y="34289"/>
                  </a:lnTo>
                  <a:lnTo>
                    <a:pt x="114396" y="34162"/>
                  </a:lnTo>
                  <a:lnTo>
                    <a:pt x="115152" y="34042"/>
                  </a:lnTo>
                  <a:lnTo>
                    <a:pt x="113416" y="33274"/>
                  </a:lnTo>
                  <a:close/>
                </a:path>
                <a:path w="129540" h="116205">
                  <a:moveTo>
                    <a:pt x="71568" y="33527"/>
                  </a:moveTo>
                  <a:lnTo>
                    <a:pt x="70609" y="34162"/>
                  </a:lnTo>
                  <a:lnTo>
                    <a:pt x="71305" y="34162"/>
                  </a:lnTo>
                  <a:lnTo>
                    <a:pt x="71620" y="34282"/>
                  </a:lnTo>
                  <a:lnTo>
                    <a:pt x="71568" y="33527"/>
                  </a:lnTo>
                  <a:close/>
                </a:path>
                <a:path w="129540" h="116205">
                  <a:moveTo>
                    <a:pt x="93546" y="33914"/>
                  </a:moveTo>
                  <a:lnTo>
                    <a:pt x="92593" y="34035"/>
                  </a:lnTo>
                  <a:lnTo>
                    <a:pt x="92444" y="34255"/>
                  </a:lnTo>
                  <a:lnTo>
                    <a:pt x="92733" y="34162"/>
                  </a:lnTo>
                  <a:lnTo>
                    <a:pt x="92879" y="34162"/>
                  </a:lnTo>
                  <a:lnTo>
                    <a:pt x="93546" y="33914"/>
                  </a:lnTo>
                  <a:close/>
                </a:path>
                <a:path w="129540" h="116205">
                  <a:moveTo>
                    <a:pt x="3794" y="34035"/>
                  </a:moveTo>
                  <a:lnTo>
                    <a:pt x="3604" y="34035"/>
                  </a:lnTo>
                  <a:lnTo>
                    <a:pt x="3764" y="34162"/>
                  </a:lnTo>
                  <a:close/>
                </a:path>
                <a:path w="129540" h="116205">
                  <a:moveTo>
                    <a:pt x="69995" y="33527"/>
                  </a:moveTo>
                  <a:lnTo>
                    <a:pt x="63568" y="33527"/>
                  </a:lnTo>
                  <a:lnTo>
                    <a:pt x="64307" y="34162"/>
                  </a:lnTo>
                  <a:lnTo>
                    <a:pt x="70609" y="34162"/>
                  </a:lnTo>
                  <a:lnTo>
                    <a:pt x="69995" y="33527"/>
                  </a:lnTo>
                  <a:close/>
                </a:path>
                <a:path w="129540" h="116205">
                  <a:moveTo>
                    <a:pt x="66226" y="30987"/>
                  </a:moveTo>
                  <a:lnTo>
                    <a:pt x="61031" y="30987"/>
                  </a:lnTo>
                  <a:lnTo>
                    <a:pt x="62560" y="32625"/>
                  </a:lnTo>
                  <a:lnTo>
                    <a:pt x="62654" y="33147"/>
                  </a:lnTo>
                  <a:lnTo>
                    <a:pt x="62803" y="33147"/>
                  </a:lnTo>
                  <a:lnTo>
                    <a:pt x="63389" y="33789"/>
                  </a:lnTo>
                  <a:lnTo>
                    <a:pt x="63798" y="34035"/>
                  </a:lnTo>
                  <a:lnTo>
                    <a:pt x="64010" y="34035"/>
                  </a:lnTo>
                  <a:lnTo>
                    <a:pt x="63568" y="33527"/>
                  </a:lnTo>
                  <a:lnTo>
                    <a:pt x="69995" y="33527"/>
                  </a:lnTo>
                  <a:lnTo>
                    <a:pt x="69503" y="33020"/>
                  </a:lnTo>
                  <a:lnTo>
                    <a:pt x="69069" y="33014"/>
                  </a:lnTo>
                  <a:lnTo>
                    <a:pt x="68445" y="32893"/>
                  </a:lnTo>
                  <a:lnTo>
                    <a:pt x="67711" y="32429"/>
                  </a:lnTo>
                  <a:lnTo>
                    <a:pt x="67591" y="32122"/>
                  </a:lnTo>
                  <a:lnTo>
                    <a:pt x="67354" y="32003"/>
                  </a:lnTo>
                  <a:lnTo>
                    <a:pt x="67935" y="32003"/>
                  </a:lnTo>
                  <a:lnTo>
                    <a:pt x="66362" y="31117"/>
                  </a:lnTo>
                  <a:lnTo>
                    <a:pt x="66226" y="30987"/>
                  </a:lnTo>
                  <a:close/>
                </a:path>
                <a:path w="129540" h="116205">
                  <a:moveTo>
                    <a:pt x="85101" y="34000"/>
                  </a:moveTo>
                  <a:lnTo>
                    <a:pt x="84942" y="34035"/>
                  </a:lnTo>
                  <a:lnTo>
                    <a:pt x="85144" y="34035"/>
                  </a:lnTo>
                  <a:close/>
                </a:path>
                <a:path w="129540" h="116205">
                  <a:moveTo>
                    <a:pt x="89749" y="33781"/>
                  </a:moveTo>
                  <a:lnTo>
                    <a:pt x="89448" y="34035"/>
                  </a:lnTo>
                  <a:lnTo>
                    <a:pt x="89880" y="34035"/>
                  </a:lnTo>
                  <a:lnTo>
                    <a:pt x="90127" y="33871"/>
                  </a:lnTo>
                  <a:lnTo>
                    <a:pt x="89749" y="33781"/>
                  </a:lnTo>
                  <a:close/>
                </a:path>
                <a:path w="129540" h="116205">
                  <a:moveTo>
                    <a:pt x="90127" y="33871"/>
                  </a:moveTo>
                  <a:lnTo>
                    <a:pt x="89880" y="34035"/>
                  </a:lnTo>
                  <a:lnTo>
                    <a:pt x="90251" y="33924"/>
                  </a:lnTo>
                  <a:close/>
                </a:path>
                <a:path w="129540" h="116205">
                  <a:moveTo>
                    <a:pt x="90296" y="33911"/>
                  </a:moveTo>
                  <a:lnTo>
                    <a:pt x="89880" y="34035"/>
                  </a:lnTo>
                  <a:lnTo>
                    <a:pt x="90450" y="33954"/>
                  </a:lnTo>
                  <a:lnTo>
                    <a:pt x="90296" y="33911"/>
                  </a:lnTo>
                  <a:close/>
                </a:path>
                <a:path w="129540" h="116205">
                  <a:moveTo>
                    <a:pt x="90791" y="34027"/>
                  </a:moveTo>
                  <a:close/>
                </a:path>
                <a:path w="129540" h="116205">
                  <a:moveTo>
                    <a:pt x="91840" y="33781"/>
                  </a:moveTo>
                  <a:lnTo>
                    <a:pt x="90825" y="34035"/>
                  </a:lnTo>
                  <a:lnTo>
                    <a:pt x="91840" y="33781"/>
                  </a:lnTo>
                  <a:close/>
                </a:path>
                <a:path w="129540" h="116205">
                  <a:moveTo>
                    <a:pt x="108383" y="33781"/>
                  </a:moveTo>
                  <a:lnTo>
                    <a:pt x="102385" y="33789"/>
                  </a:lnTo>
                  <a:lnTo>
                    <a:pt x="102142" y="33908"/>
                  </a:lnTo>
                  <a:lnTo>
                    <a:pt x="100494" y="34035"/>
                  </a:lnTo>
                  <a:lnTo>
                    <a:pt x="107898" y="34035"/>
                  </a:lnTo>
                  <a:lnTo>
                    <a:pt x="108383" y="33781"/>
                  </a:lnTo>
                  <a:close/>
                </a:path>
                <a:path w="129540" h="116205">
                  <a:moveTo>
                    <a:pt x="90746" y="33908"/>
                  </a:moveTo>
                  <a:lnTo>
                    <a:pt x="90469" y="33951"/>
                  </a:lnTo>
                  <a:lnTo>
                    <a:pt x="90791" y="34027"/>
                  </a:lnTo>
                  <a:close/>
                </a:path>
                <a:path w="129540" h="116205">
                  <a:moveTo>
                    <a:pt x="86026" y="33654"/>
                  </a:moveTo>
                  <a:lnTo>
                    <a:pt x="85374" y="33667"/>
                  </a:lnTo>
                  <a:lnTo>
                    <a:pt x="84649" y="33789"/>
                  </a:lnTo>
                  <a:lnTo>
                    <a:pt x="84422" y="33908"/>
                  </a:lnTo>
                  <a:lnTo>
                    <a:pt x="84989" y="33908"/>
                  </a:lnTo>
                  <a:lnTo>
                    <a:pt x="86038" y="33789"/>
                  </a:lnTo>
                  <a:lnTo>
                    <a:pt x="86026" y="33654"/>
                  </a:lnTo>
                  <a:close/>
                </a:path>
                <a:path w="129540" h="116205">
                  <a:moveTo>
                    <a:pt x="93629" y="33908"/>
                  </a:moveTo>
                  <a:close/>
                </a:path>
                <a:path w="129540" h="116205">
                  <a:moveTo>
                    <a:pt x="91157" y="33274"/>
                  </a:moveTo>
                  <a:lnTo>
                    <a:pt x="91019" y="33274"/>
                  </a:lnTo>
                  <a:lnTo>
                    <a:pt x="90277" y="33770"/>
                  </a:lnTo>
                  <a:lnTo>
                    <a:pt x="90296" y="33911"/>
                  </a:lnTo>
                  <a:lnTo>
                    <a:pt x="91107" y="33667"/>
                  </a:lnTo>
                  <a:lnTo>
                    <a:pt x="91157" y="33274"/>
                  </a:lnTo>
                  <a:close/>
                </a:path>
                <a:path w="129540" h="116205">
                  <a:moveTo>
                    <a:pt x="92912" y="33147"/>
                  </a:moveTo>
                  <a:lnTo>
                    <a:pt x="91864" y="33654"/>
                  </a:lnTo>
                  <a:lnTo>
                    <a:pt x="92578" y="33908"/>
                  </a:lnTo>
                  <a:lnTo>
                    <a:pt x="93007" y="33789"/>
                  </a:lnTo>
                  <a:lnTo>
                    <a:pt x="92557" y="33654"/>
                  </a:lnTo>
                  <a:lnTo>
                    <a:pt x="93187" y="33527"/>
                  </a:lnTo>
                  <a:lnTo>
                    <a:pt x="93511" y="33527"/>
                  </a:lnTo>
                  <a:lnTo>
                    <a:pt x="93676" y="33400"/>
                  </a:lnTo>
                  <a:lnTo>
                    <a:pt x="92809" y="33274"/>
                  </a:lnTo>
                  <a:close/>
                </a:path>
                <a:path w="129540" h="116205">
                  <a:moveTo>
                    <a:pt x="93511" y="33527"/>
                  </a:moveTo>
                  <a:lnTo>
                    <a:pt x="93187" y="33527"/>
                  </a:lnTo>
                  <a:lnTo>
                    <a:pt x="93015" y="33908"/>
                  </a:lnTo>
                  <a:lnTo>
                    <a:pt x="93511" y="33527"/>
                  </a:lnTo>
                  <a:close/>
                </a:path>
                <a:path w="129540" h="116205">
                  <a:moveTo>
                    <a:pt x="93655" y="33873"/>
                  </a:moveTo>
                  <a:close/>
                </a:path>
                <a:path w="129540" h="116205">
                  <a:moveTo>
                    <a:pt x="99474" y="33660"/>
                  </a:moveTo>
                  <a:lnTo>
                    <a:pt x="99362" y="33789"/>
                  </a:lnTo>
                  <a:lnTo>
                    <a:pt x="99955" y="33908"/>
                  </a:lnTo>
                  <a:lnTo>
                    <a:pt x="100383" y="33908"/>
                  </a:lnTo>
                  <a:lnTo>
                    <a:pt x="100811" y="33789"/>
                  </a:lnTo>
                  <a:lnTo>
                    <a:pt x="100083" y="33770"/>
                  </a:lnTo>
                  <a:lnTo>
                    <a:pt x="99474" y="33660"/>
                  </a:lnTo>
                  <a:close/>
                </a:path>
                <a:path w="129540" h="116205">
                  <a:moveTo>
                    <a:pt x="101849" y="33654"/>
                  </a:moveTo>
                  <a:lnTo>
                    <a:pt x="100834" y="33770"/>
                  </a:lnTo>
                  <a:lnTo>
                    <a:pt x="102020" y="33908"/>
                  </a:lnTo>
                  <a:lnTo>
                    <a:pt x="101712" y="33781"/>
                  </a:lnTo>
                  <a:lnTo>
                    <a:pt x="101849" y="33654"/>
                  </a:lnTo>
                  <a:close/>
                </a:path>
                <a:path w="129540" h="116205">
                  <a:moveTo>
                    <a:pt x="95265" y="33274"/>
                  </a:moveTo>
                  <a:lnTo>
                    <a:pt x="93902" y="33542"/>
                  </a:lnTo>
                  <a:lnTo>
                    <a:pt x="93655" y="33873"/>
                  </a:lnTo>
                  <a:lnTo>
                    <a:pt x="95265" y="33274"/>
                  </a:lnTo>
                  <a:close/>
                </a:path>
                <a:path w="129540" h="116205">
                  <a:moveTo>
                    <a:pt x="99051" y="33020"/>
                  </a:moveTo>
                  <a:lnTo>
                    <a:pt x="98219" y="33147"/>
                  </a:lnTo>
                  <a:lnTo>
                    <a:pt x="97853" y="33781"/>
                  </a:lnTo>
                  <a:lnTo>
                    <a:pt x="97994" y="33703"/>
                  </a:lnTo>
                  <a:lnTo>
                    <a:pt x="98068" y="33527"/>
                  </a:lnTo>
                  <a:lnTo>
                    <a:pt x="100092" y="33527"/>
                  </a:lnTo>
                  <a:lnTo>
                    <a:pt x="99822" y="33426"/>
                  </a:lnTo>
                  <a:lnTo>
                    <a:pt x="99887" y="33274"/>
                  </a:lnTo>
                  <a:lnTo>
                    <a:pt x="99008" y="33274"/>
                  </a:lnTo>
                  <a:lnTo>
                    <a:pt x="98694" y="33147"/>
                  </a:lnTo>
                  <a:lnTo>
                    <a:pt x="99092" y="33147"/>
                  </a:lnTo>
                  <a:close/>
                </a:path>
                <a:path w="129540" h="116205">
                  <a:moveTo>
                    <a:pt x="98734" y="33752"/>
                  </a:moveTo>
                  <a:close/>
                </a:path>
                <a:path w="129540" h="116205">
                  <a:moveTo>
                    <a:pt x="98998" y="33532"/>
                  </a:moveTo>
                  <a:lnTo>
                    <a:pt x="98852" y="33654"/>
                  </a:lnTo>
                  <a:lnTo>
                    <a:pt x="99175" y="33710"/>
                  </a:lnTo>
                  <a:lnTo>
                    <a:pt x="98998" y="33532"/>
                  </a:lnTo>
                  <a:close/>
                </a:path>
                <a:path w="129540" h="116205">
                  <a:moveTo>
                    <a:pt x="100176" y="33542"/>
                  </a:moveTo>
                  <a:lnTo>
                    <a:pt x="100147" y="33781"/>
                  </a:lnTo>
                  <a:lnTo>
                    <a:pt x="100736" y="33781"/>
                  </a:lnTo>
                  <a:lnTo>
                    <a:pt x="100176" y="33542"/>
                  </a:lnTo>
                  <a:close/>
                </a:path>
                <a:path w="129540" h="116205">
                  <a:moveTo>
                    <a:pt x="103459" y="33274"/>
                  </a:moveTo>
                  <a:lnTo>
                    <a:pt x="102806" y="33274"/>
                  </a:lnTo>
                  <a:lnTo>
                    <a:pt x="102056" y="33463"/>
                  </a:lnTo>
                  <a:lnTo>
                    <a:pt x="101712" y="33781"/>
                  </a:lnTo>
                  <a:lnTo>
                    <a:pt x="103197" y="33400"/>
                  </a:lnTo>
                  <a:lnTo>
                    <a:pt x="103373" y="33400"/>
                  </a:lnTo>
                  <a:close/>
                </a:path>
                <a:path w="129540" h="116205">
                  <a:moveTo>
                    <a:pt x="102193" y="33658"/>
                  </a:moveTo>
                  <a:lnTo>
                    <a:pt x="101712" y="33781"/>
                  </a:lnTo>
                  <a:lnTo>
                    <a:pt x="102072" y="33781"/>
                  </a:lnTo>
                  <a:close/>
                </a:path>
                <a:path w="129540" h="116205">
                  <a:moveTo>
                    <a:pt x="103373" y="33400"/>
                  </a:moveTo>
                  <a:lnTo>
                    <a:pt x="103197" y="33400"/>
                  </a:lnTo>
                  <a:lnTo>
                    <a:pt x="102785" y="33781"/>
                  </a:lnTo>
                  <a:lnTo>
                    <a:pt x="104775" y="33781"/>
                  </a:lnTo>
                  <a:lnTo>
                    <a:pt x="104334" y="33654"/>
                  </a:lnTo>
                  <a:lnTo>
                    <a:pt x="103200" y="33654"/>
                  </a:lnTo>
                  <a:lnTo>
                    <a:pt x="103373" y="33400"/>
                  </a:lnTo>
                  <a:close/>
                </a:path>
                <a:path w="129540" h="116205">
                  <a:moveTo>
                    <a:pt x="98852" y="33654"/>
                  </a:moveTo>
                  <a:lnTo>
                    <a:pt x="98677" y="33654"/>
                  </a:lnTo>
                  <a:lnTo>
                    <a:pt x="98852" y="33654"/>
                  </a:lnTo>
                  <a:close/>
                </a:path>
                <a:path w="129540" h="116205">
                  <a:moveTo>
                    <a:pt x="100096" y="33527"/>
                  </a:moveTo>
                  <a:lnTo>
                    <a:pt x="99004" y="33527"/>
                  </a:lnTo>
                  <a:lnTo>
                    <a:pt x="99218" y="33703"/>
                  </a:lnTo>
                  <a:lnTo>
                    <a:pt x="100102" y="33555"/>
                  </a:lnTo>
                  <a:close/>
                </a:path>
                <a:path w="129540" h="116205">
                  <a:moveTo>
                    <a:pt x="4590" y="32638"/>
                  </a:moveTo>
                  <a:lnTo>
                    <a:pt x="4378" y="33020"/>
                  </a:lnTo>
                  <a:lnTo>
                    <a:pt x="4252" y="33654"/>
                  </a:lnTo>
                  <a:lnTo>
                    <a:pt x="4590" y="32638"/>
                  </a:lnTo>
                  <a:close/>
                </a:path>
                <a:path w="129540" h="116205">
                  <a:moveTo>
                    <a:pt x="91233" y="33147"/>
                  </a:moveTo>
                  <a:lnTo>
                    <a:pt x="90375" y="33274"/>
                  </a:lnTo>
                  <a:lnTo>
                    <a:pt x="89838" y="33400"/>
                  </a:lnTo>
                  <a:lnTo>
                    <a:pt x="89757" y="33654"/>
                  </a:lnTo>
                  <a:lnTo>
                    <a:pt x="91019" y="33274"/>
                  </a:lnTo>
                  <a:lnTo>
                    <a:pt x="91157" y="33274"/>
                  </a:lnTo>
                  <a:close/>
                </a:path>
                <a:path w="129540" h="116205">
                  <a:moveTo>
                    <a:pt x="99004" y="33527"/>
                  </a:moveTo>
                  <a:lnTo>
                    <a:pt x="99158" y="33654"/>
                  </a:lnTo>
                  <a:lnTo>
                    <a:pt x="99004" y="33527"/>
                  </a:lnTo>
                  <a:close/>
                </a:path>
                <a:path w="129540" h="116205">
                  <a:moveTo>
                    <a:pt x="101560" y="33204"/>
                  </a:moveTo>
                  <a:lnTo>
                    <a:pt x="101798" y="33400"/>
                  </a:lnTo>
                  <a:lnTo>
                    <a:pt x="101273" y="33400"/>
                  </a:lnTo>
                  <a:lnTo>
                    <a:pt x="101581" y="33654"/>
                  </a:lnTo>
                  <a:lnTo>
                    <a:pt x="101802" y="33527"/>
                  </a:lnTo>
                  <a:lnTo>
                    <a:pt x="102056" y="33463"/>
                  </a:lnTo>
                  <a:lnTo>
                    <a:pt x="102415" y="33274"/>
                  </a:lnTo>
                  <a:lnTo>
                    <a:pt x="102157" y="33274"/>
                  </a:lnTo>
                  <a:lnTo>
                    <a:pt x="101560" y="33204"/>
                  </a:lnTo>
                  <a:close/>
                </a:path>
                <a:path w="129540" h="116205">
                  <a:moveTo>
                    <a:pt x="111704" y="32893"/>
                  </a:moveTo>
                  <a:lnTo>
                    <a:pt x="111876" y="33191"/>
                  </a:lnTo>
                  <a:lnTo>
                    <a:pt x="112293" y="33426"/>
                  </a:lnTo>
                  <a:lnTo>
                    <a:pt x="112919" y="33654"/>
                  </a:lnTo>
                  <a:lnTo>
                    <a:pt x="112523" y="33274"/>
                  </a:lnTo>
                  <a:lnTo>
                    <a:pt x="113416" y="33274"/>
                  </a:lnTo>
                  <a:lnTo>
                    <a:pt x="111704" y="32893"/>
                  </a:lnTo>
                  <a:close/>
                </a:path>
                <a:path w="129540" h="116205">
                  <a:moveTo>
                    <a:pt x="100116" y="33494"/>
                  </a:moveTo>
                  <a:lnTo>
                    <a:pt x="100264" y="33527"/>
                  </a:lnTo>
                  <a:lnTo>
                    <a:pt x="100116" y="33494"/>
                  </a:lnTo>
                  <a:close/>
                </a:path>
                <a:path w="129540" h="116205">
                  <a:moveTo>
                    <a:pt x="93884" y="33426"/>
                  </a:moveTo>
                  <a:close/>
                </a:path>
                <a:path w="129540" h="116205">
                  <a:moveTo>
                    <a:pt x="101234" y="33274"/>
                  </a:moveTo>
                  <a:lnTo>
                    <a:pt x="100271" y="33274"/>
                  </a:lnTo>
                  <a:lnTo>
                    <a:pt x="100116" y="33494"/>
                  </a:lnTo>
                  <a:lnTo>
                    <a:pt x="100264" y="33527"/>
                  </a:lnTo>
                  <a:lnTo>
                    <a:pt x="100721" y="33527"/>
                  </a:lnTo>
                  <a:lnTo>
                    <a:pt x="101234" y="33274"/>
                  </a:lnTo>
                  <a:close/>
                </a:path>
                <a:path w="129540" h="116205">
                  <a:moveTo>
                    <a:pt x="111319" y="33274"/>
                  </a:moveTo>
                  <a:lnTo>
                    <a:pt x="104467" y="33274"/>
                  </a:lnTo>
                  <a:lnTo>
                    <a:pt x="104169" y="33527"/>
                  </a:lnTo>
                  <a:lnTo>
                    <a:pt x="111506" y="33527"/>
                  </a:lnTo>
                  <a:lnTo>
                    <a:pt x="111319" y="33274"/>
                  </a:lnTo>
                  <a:close/>
                </a:path>
                <a:path w="129540" h="116205">
                  <a:moveTo>
                    <a:pt x="102246" y="33242"/>
                  </a:moveTo>
                  <a:lnTo>
                    <a:pt x="102415" y="33274"/>
                  </a:lnTo>
                  <a:lnTo>
                    <a:pt x="102124" y="33400"/>
                  </a:lnTo>
                  <a:lnTo>
                    <a:pt x="102806" y="33274"/>
                  </a:lnTo>
                  <a:lnTo>
                    <a:pt x="102246" y="33242"/>
                  </a:lnTo>
                  <a:close/>
                </a:path>
                <a:path w="129540" h="116205">
                  <a:moveTo>
                    <a:pt x="103458" y="32893"/>
                  </a:moveTo>
                  <a:lnTo>
                    <a:pt x="104281" y="33147"/>
                  </a:lnTo>
                  <a:lnTo>
                    <a:pt x="103393" y="33400"/>
                  </a:lnTo>
                  <a:lnTo>
                    <a:pt x="104467" y="33274"/>
                  </a:lnTo>
                  <a:lnTo>
                    <a:pt x="111319" y="33274"/>
                  </a:lnTo>
                  <a:lnTo>
                    <a:pt x="111037" y="33147"/>
                  </a:lnTo>
                  <a:lnTo>
                    <a:pt x="105203" y="33147"/>
                  </a:lnTo>
                  <a:lnTo>
                    <a:pt x="103458" y="32893"/>
                  </a:lnTo>
                  <a:close/>
                </a:path>
                <a:path w="129540" h="116205">
                  <a:moveTo>
                    <a:pt x="93451" y="33020"/>
                  </a:moveTo>
                  <a:lnTo>
                    <a:pt x="93016" y="33020"/>
                  </a:lnTo>
                  <a:lnTo>
                    <a:pt x="92809" y="33274"/>
                  </a:lnTo>
                  <a:lnTo>
                    <a:pt x="93451" y="33020"/>
                  </a:lnTo>
                  <a:close/>
                </a:path>
                <a:path w="129540" h="116205">
                  <a:moveTo>
                    <a:pt x="93553" y="33020"/>
                  </a:moveTo>
                  <a:lnTo>
                    <a:pt x="93130" y="33147"/>
                  </a:lnTo>
                  <a:lnTo>
                    <a:pt x="92809" y="33274"/>
                  </a:lnTo>
                  <a:lnTo>
                    <a:pt x="93760" y="33274"/>
                  </a:lnTo>
                  <a:lnTo>
                    <a:pt x="93553" y="33020"/>
                  </a:lnTo>
                  <a:close/>
                </a:path>
                <a:path w="129540" h="116205">
                  <a:moveTo>
                    <a:pt x="99225" y="33020"/>
                  </a:moveTo>
                  <a:lnTo>
                    <a:pt x="99008" y="33274"/>
                  </a:lnTo>
                  <a:lnTo>
                    <a:pt x="99887" y="33274"/>
                  </a:lnTo>
                  <a:lnTo>
                    <a:pt x="100062" y="33147"/>
                  </a:lnTo>
                  <a:lnTo>
                    <a:pt x="99225" y="33020"/>
                  </a:lnTo>
                  <a:close/>
                </a:path>
                <a:path w="129540" h="116205">
                  <a:moveTo>
                    <a:pt x="101349" y="33217"/>
                  </a:moveTo>
                  <a:close/>
                </a:path>
                <a:path w="129540" h="116205">
                  <a:moveTo>
                    <a:pt x="102169" y="32638"/>
                  </a:moveTo>
                  <a:lnTo>
                    <a:pt x="102644" y="32893"/>
                  </a:lnTo>
                  <a:lnTo>
                    <a:pt x="101776" y="32893"/>
                  </a:lnTo>
                  <a:lnTo>
                    <a:pt x="102119" y="33235"/>
                  </a:lnTo>
                  <a:lnTo>
                    <a:pt x="103596" y="32765"/>
                  </a:lnTo>
                  <a:lnTo>
                    <a:pt x="103128" y="32765"/>
                  </a:lnTo>
                  <a:lnTo>
                    <a:pt x="102169" y="32638"/>
                  </a:lnTo>
                  <a:close/>
                </a:path>
                <a:path w="129540" h="116205">
                  <a:moveTo>
                    <a:pt x="101491" y="33147"/>
                  </a:moveTo>
                  <a:close/>
                </a:path>
                <a:path w="129540" h="116205">
                  <a:moveTo>
                    <a:pt x="101179" y="33014"/>
                  </a:moveTo>
                  <a:lnTo>
                    <a:pt x="100529" y="33147"/>
                  </a:lnTo>
                  <a:lnTo>
                    <a:pt x="101327" y="33191"/>
                  </a:lnTo>
                  <a:lnTo>
                    <a:pt x="101179" y="33014"/>
                  </a:lnTo>
                  <a:close/>
                </a:path>
                <a:path w="129540" h="116205">
                  <a:moveTo>
                    <a:pt x="92903" y="32765"/>
                  </a:moveTo>
                  <a:lnTo>
                    <a:pt x="92034" y="32765"/>
                  </a:lnTo>
                  <a:lnTo>
                    <a:pt x="91174" y="32893"/>
                  </a:lnTo>
                  <a:lnTo>
                    <a:pt x="92522" y="32893"/>
                  </a:lnTo>
                  <a:lnTo>
                    <a:pt x="92089" y="33147"/>
                  </a:lnTo>
                  <a:lnTo>
                    <a:pt x="92265" y="33122"/>
                  </a:lnTo>
                  <a:lnTo>
                    <a:pt x="92903" y="32765"/>
                  </a:lnTo>
                  <a:close/>
                </a:path>
                <a:path w="129540" h="116205">
                  <a:moveTo>
                    <a:pt x="92787" y="33051"/>
                  </a:moveTo>
                  <a:lnTo>
                    <a:pt x="92265" y="33122"/>
                  </a:lnTo>
                  <a:lnTo>
                    <a:pt x="92787" y="33051"/>
                  </a:lnTo>
                  <a:close/>
                </a:path>
                <a:path w="129540" h="116205">
                  <a:moveTo>
                    <a:pt x="105989" y="32384"/>
                  </a:moveTo>
                  <a:lnTo>
                    <a:pt x="105203" y="33147"/>
                  </a:lnTo>
                  <a:lnTo>
                    <a:pt x="111037" y="33147"/>
                  </a:lnTo>
                  <a:lnTo>
                    <a:pt x="110825" y="33051"/>
                  </a:lnTo>
                  <a:lnTo>
                    <a:pt x="110850" y="32893"/>
                  </a:lnTo>
                  <a:lnTo>
                    <a:pt x="106151" y="32893"/>
                  </a:lnTo>
                  <a:lnTo>
                    <a:pt x="105989" y="32384"/>
                  </a:lnTo>
                  <a:close/>
                </a:path>
                <a:path w="129540" h="116205">
                  <a:moveTo>
                    <a:pt x="93482" y="32933"/>
                  </a:moveTo>
                  <a:lnTo>
                    <a:pt x="92787" y="33051"/>
                  </a:lnTo>
                  <a:lnTo>
                    <a:pt x="93016" y="33020"/>
                  </a:lnTo>
                  <a:lnTo>
                    <a:pt x="93553" y="33020"/>
                  </a:lnTo>
                  <a:close/>
                </a:path>
                <a:path w="129540" h="116205">
                  <a:moveTo>
                    <a:pt x="100320" y="32130"/>
                  </a:moveTo>
                  <a:lnTo>
                    <a:pt x="98741" y="32257"/>
                  </a:lnTo>
                  <a:lnTo>
                    <a:pt x="99315" y="32257"/>
                  </a:lnTo>
                  <a:lnTo>
                    <a:pt x="99105" y="32511"/>
                  </a:lnTo>
                  <a:lnTo>
                    <a:pt x="99358" y="32765"/>
                  </a:lnTo>
                  <a:lnTo>
                    <a:pt x="98313" y="32765"/>
                  </a:lnTo>
                  <a:lnTo>
                    <a:pt x="98464" y="32893"/>
                  </a:lnTo>
                  <a:lnTo>
                    <a:pt x="97838" y="33020"/>
                  </a:lnTo>
                  <a:lnTo>
                    <a:pt x="98416" y="33014"/>
                  </a:lnTo>
                  <a:lnTo>
                    <a:pt x="100111" y="32893"/>
                  </a:lnTo>
                  <a:lnTo>
                    <a:pt x="99296" y="32384"/>
                  </a:lnTo>
                  <a:lnTo>
                    <a:pt x="101037" y="32257"/>
                  </a:lnTo>
                  <a:lnTo>
                    <a:pt x="100320" y="32130"/>
                  </a:lnTo>
                  <a:close/>
                </a:path>
                <a:path w="129540" h="116205">
                  <a:moveTo>
                    <a:pt x="101776" y="32893"/>
                  </a:moveTo>
                  <a:lnTo>
                    <a:pt x="101077" y="32893"/>
                  </a:lnTo>
                  <a:lnTo>
                    <a:pt x="101776" y="32893"/>
                  </a:lnTo>
                  <a:close/>
                </a:path>
                <a:path w="129540" h="116205">
                  <a:moveTo>
                    <a:pt x="94473" y="32765"/>
                  </a:moveTo>
                  <a:lnTo>
                    <a:pt x="93449" y="32893"/>
                  </a:lnTo>
                  <a:lnTo>
                    <a:pt x="94473" y="32765"/>
                  </a:lnTo>
                  <a:close/>
                </a:path>
                <a:path w="129540" h="116205">
                  <a:moveTo>
                    <a:pt x="106245" y="31623"/>
                  </a:moveTo>
                  <a:lnTo>
                    <a:pt x="105062" y="31876"/>
                  </a:lnTo>
                  <a:lnTo>
                    <a:pt x="106078" y="32257"/>
                  </a:lnTo>
                  <a:lnTo>
                    <a:pt x="107216" y="32511"/>
                  </a:lnTo>
                  <a:lnTo>
                    <a:pt x="107173" y="32893"/>
                  </a:lnTo>
                  <a:lnTo>
                    <a:pt x="110850" y="32893"/>
                  </a:lnTo>
                  <a:lnTo>
                    <a:pt x="110945" y="32765"/>
                  </a:lnTo>
                  <a:lnTo>
                    <a:pt x="109747" y="32765"/>
                  </a:lnTo>
                  <a:lnTo>
                    <a:pt x="109332" y="32511"/>
                  </a:lnTo>
                  <a:lnTo>
                    <a:pt x="108564" y="32511"/>
                  </a:lnTo>
                  <a:lnTo>
                    <a:pt x="107484" y="32257"/>
                  </a:lnTo>
                  <a:lnTo>
                    <a:pt x="106553" y="32130"/>
                  </a:lnTo>
                  <a:lnTo>
                    <a:pt x="106607" y="31876"/>
                  </a:lnTo>
                  <a:lnTo>
                    <a:pt x="107261" y="31876"/>
                  </a:lnTo>
                  <a:lnTo>
                    <a:pt x="106245" y="31623"/>
                  </a:lnTo>
                  <a:close/>
                </a:path>
                <a:path w="129540" h="116205">
                  <a:moveTo>
                    <a:pt x="67834" y="32244"/>
                  </a:moveTo>
                  <a:lnTo>
                    <a:pt x="68501" y="32765"/>
                  </a:lnTo>
                  <a:lnTo>
                    <a:pt x="68593" y="32625"/>
                  </a:lnTo>
                  <a:lnTo>
                    <a:pt x="67834" y="32244"/>
                  </a:lnTo>
                  <a:close/>
                </a:path>
                <a:path w="129540" h="116205">
                  <a:moveTo>
                    <a:pt x="103769" y="32653"/>
                  </a:moveTo>
                  <a:lnTo>
                    <a:pt x="103128" y="32765"/>
                  </a:lnTo>
                  <a:lnTo>
                    <a:pt x="103596" y="32765"/>
                  </a:lnTo>
                  <a:lnTo>
                    <a:pt x="103801" y="32693"/>
                  </a:lnTo>
                  <a:close/>
                </a:path>
                <a:path w="129540" h="116205">
                  <a:moveTo>
                    <a:pt x="104219" y="32638"/>
                  </a:moveTo>
                  <a:lnTo>
                    <a:pt x="103956" y="32638"/>
                  </a:lnTo>
                  <a:lnTo>
                    <a:pt x="104219" y="32638"/>
                  </a:lnTo>
                  <a:close/>
                </a:path>
                <a:path w="129540" h="116205">
                  <a:moveTo>
                    <a:pt x="111040" y="32638"/>
                  </a:moveTo>
                  <a:lnTo>
                    <a:pt x="109747" y="32765"/>
                  </a:lnTo>
                  <a:lnTo>
                    <a:pt x="110945" y="32765"/>
                  </a:lnTo>
                  <a:close/>
                </a:path>
                <a:path w="129540" h="116205">
                  <a:moveTo>
                    <a:pt x="2064" y="31623"/>
                  </a:moveTo>
                  <a:lnTo>
                    <a:pt x="1798" y="31623"/>
                  </a:lnTo>
                  <a:lnTo>
                    <a:pt x="1705" y="31878"/>
                  </a:lnTo>
                  <a:lnTo>
                    <a:pt x="1079" y="32003"/>
                  </a:lnTo>
                  <a:lnTo>
                    <a:pt x="1213" y="32638"/>
                  </a:lnTo>
                  <a:lnTo>
                    <a:pt x="1368" y="32244"/>
                  </a:lnTo>
                  <a:lnTo>
                    <a:pt x="1653" y="32003"/>
                  </a:lnTo>
                  <a:lnTo>
                    <a:pt x="1959" y="32003"/>
                  </a:lnTo>
                  <a:lnTo>
                    <a:pt x="2064" y="31623"/>
                  </a:lnTo>
                  <a:close/>
                </a:path>
                <a:path w="129540" h="116205">
                  <a:moveTo>
                    <a:pt x="68161" y="32130"/>
                  </a:moveTo>
                  <a:lnTo>
                    <a:pt x="67688" y="32130"/>
                  </a:lnTo>
                  <a:lnTo>
                    <a:pt x="68939" y="32638"/>
                  </a:lnTo>
                  <a:lnTo>
                    <a:pt x="68161" y="32130"/>
                  </a:lnTo>
                  <a:close/>
                </a:path>
                <a:path w="129540" h="116205">
                  <a:moveTo>
                    <a:pt x="104770" y="32429"/>
                  </a:moveTo>
                  <a:lnTo>
                    <a:pt x="104219" y="32638"/>
                  </a:lnTo>
                  <a:lnTo>
                    <a:pt x="105144" y="32638"/>
                  </a:lnTo>
                  <a:lnTo>
                    <a:pt x="104770" y="32429"/>
                  </a:lnTo>
                  <a:close/>
                </a:path>
                <a:path w="129540" h="116205">
                  <a:moveTo>
                    <a:pt x="103455" y="32257"/>
                  </a:moveTo>
                  <a:lnTo>
                    <a:pt x="102855" y="32511"/>
                  </a:lnTo>
                  <a:lnTo>
                    <a:pt x="103747" y="32625"/>
                  </a:lnTo>
                  <a:lnTo>
                    <a:pt x="103455" y="32257"/>
                  </a:lnTo>
                  <a:close/>
                </a:path>
                <a:path w="129540" h="116205">
                  <a:moveTo>
                    <a:pt x="98675" y="32257"/>
                  </a:moveTo>
                  <a:lnTo>
                    <a:pt x="97895" y="32257"/>
                  </a:lnTo>
                  <a:lnTo>
                    <a:pt x="97947" y="32511"/>
                  </a:lnTo>
                  <a:lnTo>
                    <a:pt x="98587" y="32384"/>
                  </a:lnTo>
                  <a:close/>
                </a:path>
                <a:path w="129540" h="116205">
                  <a:moveTo>
                    <a:pt x="108371" y="32058"/>
                  </a:moveTo>
                  <a:lnTo>
                    <a:pt x="107893" y="32257"/>
                  </a:lnTo>
                  <a:lnTo>
                    <a:pt x="108721" y="32384"/>
                  </a:lnTo>
                  <a:lnTo>
                    <a:pt x="108564" y="32511"/>
                  </a:lnTo>
                  <a:lnTo>
                    <a:pt x="109332" y="32511"/>
                  </a:lnTo>
                  <a:lnTo>
                    <a:pt x="108638" y="32087"/>
                  </a:lnTo>
                  <a:lnTo>
                    <a:pt x="108371" y="32058"/>
                  </a:lnTo>
                  <a:close/>
                </a:path>
                <a:path w="129540" h="116205">
                  <a:moveTo>
                    <a:pt x="104871" y="32384"/>
                  </a:moveTo>
                  <a:lnTo>
                    <a:pt x="104691" y="32384"/>
                  </a:lnTo>
                  <a:lnTo>
                    <a:pt x="104871" y="32384"/>
                  </a:lnTo>
                  <a:close/>
                </a:path>
                <a:path w="129540" h="116205">
                  <a:moveTo>
                    <a:pt x="105161" y="32257"/>
                  </a:moveTo>
                  <a:lnTo>
                    <a:pt x="104871" y="32384"/>
                  </a:lnTo>
                  <a:lnTo>
                    <a:pt x="106061" y="32384"/>
                  </a:lnTo>
                  <a:lnTo>
                    <a:pt x="105161" y="32257"/>
                  </a:lnTo>
                  <a:close/>
                </a:path>
                <a:path w="129540" h="116205">
                  <a:moveTo>
                    <a:pt x="108898" y="32003"/>
                  </a:moveTo>
                  <a:lnTo>
                    <a:pt x="109048" y="32130"/>
                  </a:lnTo>
                  <a:lnTo>
                    <a:pt x="109234" y="32337"/>
                  </a:lnTo>
                  <a:lnTo>
                    <a:pt x="109354" y="32043"/>
                  </a:lnTo>
                  <a:lnTo>
                    <a:pt x="108898" y="32003"/>
                  </a:lnTo>
                  <a:close/>
                </a:path>
                <a:path w="129540" h="116205">
                  <a:moveTo>
                    <a:pt x="108759" y="32100"/>
                  </a:moveTo>
                  <a:lnTo>
                    <a:pt x="109226" y="32337"/>
                  </a:lnTo>
                  <a:lnTo>
                    <a:pt x="108997" y="32144"/>
                  </a:lnTo>
                  <a:lnTo>
                    <a:pt x="108759" y="32100"/>
                  </a:lnTo>
                  <a:close/>
                </a:path>
                <a:path w="129540" h="116205">
                  <a:moveTo>
                    <a:pt x="98243" y="32130"/>
                  </a:moveTo>
                  <a:lnTo>
                    <a:pt x="98741" y="32257"/>
                  </a:lnTo>
                  <a:lnTo>
                    <a:pt x="98243" y="32130"/>
                  </a:lnTo>
                  <a:close/>
                </a:path>
                <a:path w="129540" h="116205">
                  <a:moveTo>
                    <a:pt x="67687" y="32137"/>
                  </a:moveTo>
                  <a:lnTo>
                    <a:pt x="67834" y="32244"/>
                  </a:lnTo>
                  <a:lnTo>
                    <a:pt x="67687" y="32137"/>
                  </a:lnTo>
                  <a:close/>
                </a:path>
                <a:path w="129540" h="116205">
                  <a:moveTo>
                    <a:pt x="67935" y="32003"/>
                  </a:moveTo>
                  <a:lnTo>
                    <a:pt x="67354" y="32003"/>
                  </a:lnTo>
                  <a:lnTo>
                    <a:pt x="67687" y="32137"/>
                  </a:lnTo>
                  <a:lnTo>
                    <a:pt x="68161" y="32130"/>
                  </a:lnTo>
                  <a:lnTo>
                    <a:pt x="67935" y="32003"/>
                  </a:lnTo>
                  <a:close/>
                </a:path>
                <a:path w="129540" h="116205">
                  <a:moveTo>
                    <a:pt x="3199" y="29463"/>
                  </a:moveTo>
                  <a:lnTo>
                    <a:pt x="2673" y="30352"/>
                  </a:lnTo>
                  <a:lnTo>
                    <a:pt x="2511" y="30987"/>
                  </a:lnTo>
                  <a:lnTo>
                    <a:pt x="2218" y="31065"/>
                  </a:lnTo>
                  <a:lnTo>
                    <a:pt x="2115" y="31198"/>
                  </a:lnTo>
                  <a:lnTo>
                    <a:pt x="2226" y="31481"/>
                  </a:lnTo>
                  <a:lnTo>
                    <a:pt x="2119" y="31750"/>
                  </a:lnTo>
                  <a:lnTo>
                    <a:pt x="2011" y="32130"/>
                  </a:lnTo>
                  <a:lnTo>
                    <a:pt x="2266" y="32130"/>
                  </a:lnTo>
                  <a:lnTo>
                    <a:pt x="2349" y="31750"/>
                  </a:lnTo>
                  <a:lnTo>
                    <a:pt x="2768" y="30733"/>
                  </a:lnTo>
                  <a:lnTo>
                    <a:pt x="3246" y="30099"/>
                  </a:lnTo>
                  <a:lnTo>
                    <a:pt x="3652" y="30099"/>
                  </a:lnTo>
                  <a:lnTo>
                    <a:pt x="3199" y="29463"/>
                  </a:lnTo>
                  <a:close/>
                </a:path>
                <a:path w="129540" h="116205">
                  <a:moveTo>
                    <a:pt x="106672" y="31876"/>
                  </a:moveTo>
                  <a:lnTo>
                    <a:pt x="106553" y="32130"/>
                  </a:lnTo>
                  <a:lnTo>
                    <a:pt x="107532" y="32130"/>
                  </a:lnTo>
                  <a:lnTo>
                    <a:pt x="107860" y="32003"/>
                  </a:lnTo>
                  <a:lnTo>
                    <a:pt x="106672" y="31876"/>
                  </a:lnTo>
                  <a:close/>
                </a:path>
                <a:path w="129540" h="116205">
                  <a:moveTo>
                    <a:pt x="109024" y="32128"/>
                  </a:moveTo>
                  <a:close/>
                </a:path>
                <a:path w="129540" h="116205">
                  <a:moveTo>
                    <a:pt x="109371" y="31876"/>
                  </a:moveTo>
                  <a:lnTo>
                    <a:pt x="109354" y="32043"/>
                  </a:lnTo>
                  <a:lnTo>
                    <a:pt x="110358" y="32130"/>
                  </a:lnTo>
                  <a:lnTo>
                    <a:pt x="109371" y="31876"/>
                  </a:lnTo>
                  <a:close/>
                </a:path>
                <a:path w="129540" h="116205">
                  <a:moveTo>
                    <a:pt x="108324" y="31878"/>
                  </a:moveTo>
                  <a:lnTo>
                    <a:pt x="108759" y="32100"/>
                  </a:lnTo>
                  <a:lnTo>
                    <a:pt x="108971" y="32122"/>
                  </a:lnTo>
                  <a:lnTo>
                    <a:pt x="108324" y="31878"/>
                  </a:lnTo>
                  <a:close/>
                </a:path>
                <a:path w="129540" h="116205">
                  <a:moveTo>
                    <a:pt x="108571" y="32003"/>
                  </a:moveTo>
                  <a:lnTo>
                    <a:pt x="108759" y="32100"/>
                  </a:lnTo>
                  <a:lnTo>
                    <a:pt x="108571" y="32003"/>
                  </a:lnTo>
                  <a:close/>
                </a:path>
                <a:path w="129540" h="116205">
                  <a:moveTo>
                    <a:pt x="108830" y="32003"/>
                  </a:moveTo>
                  <a:lnTo>
                    <a:pt x="108684" y="32003"/>
                  </a:lnTo>
                  <a:lnTo>
                    <a:pt x="108933" y="32090"/>
                  </a:lnTo>
                  <a:close/>
                </a:path>
                <a:path w="129540" h="116205">
                  <a:moveTo>
                    <a:pt x="108502" y="32003"/>
                  </a:moveTo>
                  <a:lnTo>
                    <a:pt x="107860" y="32003"/>
                  </a:lnTo>
                  <a:lnTo>
                    <a:pt x="108371" y="32058"/>
                  </a:lnTo>
                  <a:lnTo>
                    <a:pt x="108502" y="32003"/>
                  </a:lnTo>
                  <a:close/>
                </a:path>
                <a:path w="129540" h="116205">
                  <a:moveTo>
                    <a:pt x="107324" y="31369"/>
                  </a:moveTo>
                  <a:lnTo>
                    <a:pt x="107956" y="31750"/>
                  </a:lnTo>
                  <a:lnTo>
                    <a:pt x="108324" y="31878"/>
                  </a:lnTo>
                  <a:lnTo>
                    <a:pt x="107324" y="31369"/>
                  </a:lnTo>
                  <a:close/>
                </a:path>
                <a:path w="129540" h="116205">
                  <a:moveTo>
                    <a:pt x="6303" y="31623"/>
                  </a:moveTo>
                  <a:lnTo>
                    <a:pt x="5838" y="31876"/>
                  </a:lnTo>
                  <a:lnTo>
                    <a:pt x="6153" y="31876"/>
                  </a:lnTo>
                  <a:lnTo>
                    <a:pt x="6303" y="31623"/>
                  </a:lnTo>
                  <a:close/>
                </a:path>
                <a:path w="129540" h="116205">
                  <a:moveTo>
                    <a:pt x="1930" y="31241"/>
                  </a:moveTo>
                  <a:lnTo>
                    <a:pt x="1798" y="31623"/>
                  </a:lnTo>
                  <a:lnTo>
                    <a:pt x="1930" y="31241"/>
                  </a:lnTo>
                  <a:close/>
                </a:path>
                <a:path w="129540" h="116205">
                  <a:moveTo>
                    <a:pt x="5986" y="29082"/>
                  </a:moveTo>
                  <a:lnTo>
                    <a:pt x="5565" y="29082"/>
                  </a:lnTo>
                  <a:lnTo>
                    <a:pt x="5256" y="29845"/>
                  </a:lnTo>
                  <a:lnTo>
                    <a:pt x="5030" y="30733"/>
                  </a:lnTo>
                  <a:lnTo>
                    <a:pt x="4812" y="31369"/>
                  </a:lnTo>
                  <a:lnTo>
                    <a:pt x="4458" y="31481"/>
                  </a:lnTo>
                  <a:lnTo>
                    <a:pt x="4396" y="31623"/>
                  </a:lnTo>
                  <a:lnTo>
                    <a:pt x="4957" y="31623"/>
                  </a:lnTo>
                  <a:lnTo>
                    <a:pt x="5125" y="31369"/>
                  </a:lnTo>
                  <a:lnTo>
                    <a:pt x="5251" y="30352"/>
                  </a:lnTo>
                  <a:lnTo>
                    <a:pt x="5986" y="29082"/>
                  </a:lnTo>
                  <a:close/>
                </a:path>
                <a:path w="129540" h="116205">
                  <a:moveTo>
                    <a:pt x="6539" y="30606"/>
                  </a:moveTo>
                  <a:lnTo>
                    <a:pt x="6347" y="30606"/>
                  </a:lnTo>
                  <a:lnTo>
                    <a:pt x="5819" y="31496"/>
                  </a:lnTo>
                  <a:lnTo>
                    <a:pt x="5416" y="31623"/>
                  </a:lnTo>
                  <a:lnTo>
                    <a:pt x="5977" y="31623"/>
                  </a:lnTo>
                  <a:lnTo>
                    <a:pt x="6326" y="30987"/>
                  </a:lnTo>
                  <a:lnTo>
                    <a:pt x="6539" y="30606"/>
                  </a:lnTo>
                  <a:close/>
                </a:path>
                <a:path w="129540" h="116205">
                  <a:moveTo>
                    <a:pt x="3652" y="30099"/>
                  </a:moveTo>
                  <a:lnTo>
                    <a:pt x="3246" y="30099"/>
                  </a:lnTo>
                  <a:lnTo>
                    <a:pt x="2754" y="31496"/>
                  </a:lnTo>
                  <a:lnTo>
                    <a:pt x="3271" y="30603"/>
                  </a:lnTo>
                  <a:lnTo>
                    <a:pt x="3652" y="30099"/>
                  </a:lnTo>
                  <a:close/>
                </a:path>
                <a:path w="129540" h="116205">
                  <a:moveTo>
                    <a:pt x="4670" y="30987"/>
                  </a:moveTo>
                  <a:lnTo>
                    <a:pt x="4479" y="31065"/>
                  </a:lnTo>
                  <a:lnTo>
                    <a:pt x="4410" y="31496"/>
                  </a:lnTo>
                  <a:lnTo>
                    <a:pt x="4670" y="30987"/>
                  </a:lnTo>
                  <a:close/>
                </a:path>
                <a:path w="129540" h="116205">
                  <a:moveTo>
                    <a:pt x="6342" y="30987"/>
                  </a:moveTo>
                  <a:lnTo>
                    <a:pt x="6145" y="31369"/>
                  </a:lnTo>
                  <a:lnTo>
                    <a:pt x="6342" y="30987"/>
                  </a:lnTo>
                  <a:close/>
                </a:path>
                <a:path w="129540" h="116205">
                  <a:moveTo>
                    <a:pt x="62815" y="27177"/>
                  </a:moveTo>
                  <a:lnTo>
                    <a:pt x="58642" y="27177"/>
                  </a:lnTo>
                  <a:lnTo>
                    <a:pt x="59341" y="28448"/>
                  </a:lnTo>
                  <a:lnTo>
                    <a:pt x="58631" y="28701"/>
                  </a:lnTo>
                  <a:lnTo>
                    <a:pt x="60139" y="29718"/>
                  </a:lnTo>
                  <a:lnTo>
                    <a:pt x="60826" y="31369"/>
                  </a:lnTo>
                  <a:lnTo>
                    <a:pt x="61031" y="30987"/>
                  </a:lnTo>
                  <a:lnTo>
                    <a:pt x="66226" y="30987"/>
                  </a:lnTo>
                  <a:lnTo>
                    <a:pt x="64253" y="29082"/>
                  </a:lnTo>
                  <a:lnTo>
                    <a:pt x="64440" y="28955"/>
                  </a:lnTo>
                  <a:lnTo>
                    <a:pt x="63952" y="28066"/>
                  </a:lnTo>
                  <a:lnTo>
                    <a:pt x="63797" y="28066"/>
                  </a:lnTo>
                  <a:lnTo>
                    <a:pt x="62815" y="27177"/>
                  </a:lnTo>
                  <a:close/>
                </a:path>
                <a:path w="129540" h="116205">
                  <a:moveTo>
                    <a:pt x="4260" y="30899"/>
                  </a:moveTo>
                  <a:lnTo>
                    <a:pt x="4047" y="31241"/>
                  </a:lnTo>
                  <a:lnTo>
                    <a:pt x="4260" y="30899"/>
                  </a:lnTo>
                  <a:close/>
                </a:path>
                <a:path w="129540" h="116205">
                  <a:moveTo>
                    <a:pt x="4324" y="30796"/>
                  </a:moveTo>
                  <a:lnTo>
                    <a:pt x="4154" y="31198"/>
                  </a:lnTo>
                  <a:lnTo>
                    <a:pt x="4352" y="31117"/>
                  </a:lnTo>
                  <a:lnTo>
                    <a:pt x="4324" y="30796"/>
                  </a:lnTo>
                  <a:close/>
                </a:path>
                <a:path w="129540" h="116205">
                  <a:moveTo>
                    <a:pt x="4673" y="29845"/>
                  </a:moveTo>
                  <a:lnTo>
                    <a:pt x="4551" y="30352"/>
                  </a:lnTo>
                  <a:lnTo>
                    <a:pt x="4444" y="30603"/>
                  </a:lnTo>
                  <a:lnTo>
                    <a:pt x="4352" y="31117"/>
                  </a:lnTo>
                  <a:lnTo>
                    <a:pt x="4673" y="29845"/>
                  </a:lnTo>
                  <a:close/>
                </a:path>
                <a:path w="129540" h="116205">
                  <a:moveTo>
                    <a:pt x="5614" y="30733"/>
                  </a:moveTo>
                  <a:lnTo>
                    <a:pt x="5377" y="31114"/>
                  </a:lnTo>
                  <a:lnTo>
                    <a:pt x="5528" y="30986"/>
                  </a:lnTo>
                  <a:lnTo>
                    <a:pt x="5614" y="30733"/>
                  </a:lnTo>
                  <a:close/>
                </a:path>
                <a:path w="129540" h="116205">
                  <a:moveTo>
                    <a:pt x="5620" y="30875"/>
                  </a:moveTo>
                  <a:lnTo>
                    <a:pt x="5421" y="31114"/>
                  </a:lnTo>
                  <a:lnTo>
                    <a:pt x="5620" y="30875"/>
                  </a:lnTo>
                  <a:close/>
                </a:path>
                <a:path w="129540" h="116205">
                  <a:moveTo>
                    <a:pt x="6370" y="29972"/>
                  </a:moveTo>
                  <a:lnTo>
                    <a:pt x="5738" y="30733"/>
                  </a:lnTo>
                  <a:lnTo>
                    <a:pt x="5625" y="30986"/>
                  </a:lnTo>
                  <a:lnTo>
                    <a:pt x="6222" y="30606"/>
                  </a:lnTo>
                  <a:lnTo>
                    <a:pt x="6092" y="30606"/>
                  </a:lnTo>
                  <a:lnTo>
                    <a:pt x="6338" y="30225"/>
                  </a:lnTo>
                  <a:lnTo>
                    <a:pt x="6370" y="29972"/>
                  </a:lnTo>
                  <a:close/>
                </a:path>
                <a:path w="129540" h="116205">
                  <a:moveTo>
                    <a:pt x="6829" y="30479"/>
                  </a:moveTo>
                  <a:lnTo>
                    <a:pt x="6605" y="30479"/>
                  </a:lnTo>
                  <a:lnTo>
                    <a:pt x="6600" y="30860"/>
                  </a:lnTo>
                  <a:lnTo>
                    <a:pt x="6829" y="30479"/>
                  </a:lnTo>
                  <a:close/>
                </a:path>
                <a:path w="129540" h="116205">
                  <a:moveTo>
                    <a:pt x="6422" y="30479"/>
                  </a:moveTo>
                  <a:lnTo>
                    <a:pt x="6222" y="30606"/>
                  </a:lnTo>
                  <a:lnTo>
                    <a:pt x="6422" y="30479"/>
                  </a:lnTo>
                  <a:close/>
                </a:path>
                <a:path w="129540" h="116205">
                  <a:moveTo>
                    <a:pt x="7323" y="29336"/>
                  </a:moveTo>
                  <a:lnTo>
                    <a:pt x="6482" y="29336"/>
                  </a:lnTo>
                  <a:lnTo>
                    <a:pt x="6599" y="29590"/>
                  </a:lnTo>
                  <a:lnTo>
                    <a:pt x="6878" y="29590"/>
                  </a:lnTo>
                  <a:lnTo>
                    <a:pt x="6601" y="29845"/>
                  </a:lnTo>
                  <a:lnTo>
                    <a:pt x="6541" y="30603"/>
                  </a:lnTo>
                  <a:lnTo>
                    <a:pt x="6829" y="30479"/>
                  </a:lnTo>
                  <a:lnTo>
                    <a:pt x="7211" y="29845"/>
                  </a:lnTo>
                  <a:lnTo>
                    <a:pt x="6942" y="29845"/>
                  </a:lnTo>
                  <a:lnTo>
                    <a:pt x="7323" y="29336"/>
                  </a:lnTo>
                  <a:close/>
                </a:path>
                <a:path w="129540" h="116205">
                  <a:moveTo>
                    <a:pt x="7373" y="28066"/>
                  </a:moveTo>
                  <a:lnTo>
                    <a:pt x="5646" y="30225"/>
                  </a:lnTo>
                  <a:lnTo>
                    <a:pt x="6384" y="29590"/>
                  </a:lnTo>
                  <a:lnTo>
                    <a:pt x="6482" y="29336"/>
                  </a:lnTo>
                  <a:lnTo>
                    <a:pt x="7323" y="29336"/>
                  </a:lnTo>
                  <a:lnTo>
                    <a:pt x="6921" y="29209"/>
                  </a:lnTo>
                  <a:lnTo>
                    <a:pt x="7122" y="28701"/>
                  </a:lnTo>
                  <a:lnTo>
                    <a:pt x="7373" y="28066"/>
                  </a:lnTo>
                  <a:close/>
                </a:path>
                <a:path w="129540" h="116205">
                  <a:moveTo>
                    <a:pt x="6060" y="28955"/>
                  </a:moveTo>
                  <a:lnTo>
                    <a:pt x="5562" y="28955"/>
                  </a:lnTo>
                  <a:lnTo>
                    <a:pt x="4896" y="30099"/>
                  </a:lnTo>
                  <a:lnTo>
                    <a:pt x="5565" y="29082"/>
                  </a:lnTo>
                  <a:lnTo>
                    <a:pt x="5986" y="29082"/>
                  </a:lnTo>
                  <a:close/>
                </a:path>
                <a:path w="129540" h="116205">
                  <a:moveTo>
                    <a:pt x="7287" y="29718"/>
                  </a:moveTo>
                  <a:lnTo>
                    <a:pt x="6942" y="29845"/>
                  </a:lnTo>
                  <a:lnTo>
                    <a:pt x="7211" y="29845"/>
                  </a:lnTo>
                  <a:close/>
                </a:path>
                <a:path w="129540" h="116205">
                  <a:moveTo>
                    <a:pt x="4178" y="27812"/>
                  </a:moveTo>
                  <a:lnTo>
                    <a:pt x="3416" y="28701"/>
                  </a:lnTo>
                  <a:lnTo>
                    <a:pt x="3139" y="29209"/>
                  </a:lnTo>
                  <a:lnTo>
                    <a:pt x="3012" y="29718"/>
                  </a:lnTo>
                  <a:lnTo>
                    <a:pt x="3350" y="29209"/>
                  </a:lnTo>
                  <a:lnTo>
                    <a:pt x="3768" y="28520"/>
                  </a:lnTo>
                  <a:lnTo>
                    <a:pt x="4125" y="28066"/>
                  </a:lnTo>
                  <a:lnTo>
                    <a:pt x="4178" y="27812"/>
                  </a:lnTo>
                  <a:close/>
                </a:path>
                <a:path w="129540" h="116205">
                  <a:moveTo>
                    <a:pt x="4130" y="28194"/>
                  </a:moveTo>
                  <a:lnTo>
                    <a:pt x="3589" y="29082"/>
                  </a:lnTo>
                  <a:lnTo>
                    <a:pt x="3549" y="29718"/>
                  </a:lnTo>
                  <a:lnTo>
                    <a:pt x="3981" y="29082"/>
                  </a:lnTo>
                  <a:lnTo>
                    <a:pt x="4094" y="28575"/>
                  </a:lnTo>
                  <a:lnTo>
                    <a:pt x="4130" y="28194"/>
                  </a:lnTo>
                  <a:close/>
                </a:path>
                <a:path w="129540" h="116205">
                  <a:moveTo>
                    <a:pt x="3782" y="27558"/>
                  </a:moveTo>
                  <a:lnTo>
                    <a:pt x="3185" y="28448"/>
                  </a:lnTo>
                  <a:lnTo>
                    <a:pt x="2969" y="28575"/>
                  </a:lnTo>
                  <a:lnTo>
                    <a:pt x="2857" y="29209"/>
                  </a:lnTo>
                  <a:lnTo>
                    <a:pt x="3618" y="27812"/>
                  </a:lnTo>
                  <a:lnTo>
                    <a:pt x="3817" y="27812"/>
                  </a:lnTo>
                  <a:lnTo>
                    <a:pt x="3782" y="27558"/>
                  </a:lnTo>
                  <a:close/>
                </a:path>
                <a:path w="129540" h="116205">
                  <a:moveTo>
                    <a:pt x="6940" y="27177"/>
                  </a:moveTo>
                  <a:lnTo>
                    <a:pt x="6480" y="27521"/>
                  </a:lnTo>
                  <a:lnTo>
                    <a:pt x="6081" y="28321"/>
                  </a:lnTo>
                  <a:lnTo>
                    <a:pt x="5512" y="28575"/>
                  </a:lnTo>
                  <a:lnTo>
                    <a:pt x="5143" y="29209"/>
                  </a:lnTo>
                  <a:lnTo>
                    <a:pt x="5562" y="28955"/>
                  </a:lnTo>
                  <a:lnTo>
                    <a:pt x="6060" y="28955"/>
                  </a:lnTo>
                  <a:lnTo>
                    <a:pt x="6428" y="28321"/>
                  </a:lnTo>
                  <a:lnTo>
                    <a:pt x="6940" y="27177"/>
                  </a:lnTo>
                  <a:close/>
                </a:path>
                <a:path w="129540" h="116205">
                  <a:moveTo>
                    <a:pt x="8087" y="28321"/>
                  </a:moveTo>
                  <a:lnTo>
                    <a:pt x="7583" y="28321"/>
                  </a:lnTo>
                  <a:lnTo>
                    <a:pt x="7373" y="28701"/>
                  </a:lnTo>
                  <a:lnTo>
                    <a:pt x="7138" y="28701"/>
                  </a:lnTo>
                  <a:lnTo>
                    <a:pt x="6921" y="29209"/>
                  </a:lnTo>
                  <a:lnTo>
                    <a:pt x="7419" y="29209"/>
                  </a:lnTo>
                  <a:lnTo>
                    <a:pt x="8087" y="28321"/>
                  </a:lnTo>
                  <a:close/>
                </a:path>
                <a:path w="129540" h="116205">
                  <a:moveTo>
                    <a:pt x="3817" y="27812"/>
                  </a:moveTo>
                  <a:lnTo>
                    <a:pt x="3618" y="27812"/>
                  </a:lnTo>
                  <a:lnTo>
                    <a:pt x="3313" y="28701"/>
                  </a:lnTo>
                  <a:lnTo>
                    <a:pt x="3817" y="27812"/>
                  </a:lnTo>
                  <a:close/>
                </a:path>
                <a:path w="129540" h="116205">
                  <a:moveTo>
                    <a:pt x="7245" y="28575"/>
                  </a:moveTo>
                  <a:close/>
                </a:path>
                <a:path w="129540" h="116205">
                  <a:moveTo>
                    <a:pt x="7194" y="28520"/>
                  </a:moveTo>
                  <a:close/>
                </a:path>
                <a:path w="129540" h="116205">
                  <a:moveTo>
                    <a:pt x="7474" y="28194"/>
                  </a:moveTo>
                  <a:lnTo>
                    <a:pt x="7256" y="28448"/>
                  </a:lnTo>
                  <a:lnTo>
                    <a:pt x="7474" y="28194"/>
                  </a:lnTo>
                  <a:close/>
                </a:path>
                <a:path w="129540" h="116205">
                  <a:moveTo>
                    <a:pt x="8496" y="26924"/>
                  </a:moveTo>
                  <a:lnTo>
                    <a:pt x="8030" y="27521"/>
                  </a:lnTo>
                  <a:lnTo>
                    <a:pt x="7583" y="28321"/>
                  </a:lnTo>
                  <a:lnTo>
                    <a:pt x="8316" y="27558"/>
                  </a:lnTo>
                  <a:lnTo>
                    <a:pt x="8441" y="27304"/>
                  </a:lnTo>
                  <a:lnTo>
                    <a:pt x="8496" y="26924"/>
                  </a:lnTo>
                  <a:close/>
                </a:path>
                <a:path w="129540" h="116205">
                  <a:moveTo>
                    <a:pt x="6566" y="28081"/>
                  </a:moveTo>
                  <a:lnTo>
                    <a:pt x="6417" y="28194"/>
                  </a:lnTo>
                  <a:lnTo>
                    <a:pt x="6566" y="28081"/>
                  </a:lnTo>
                  <a:close/>
                </a:path>
                <a:path w="129540" h="116205">
                  <a:moveTo>
                    <a:pt x="63674" y="27558"/>
                  </a:moveTo>
                  <a:lnTo>
                    <a:pt x="63666" y="27812"/>
                  </a:lnTo>
                  <a:lnTo>
                    <a:pt x="63797" y="28066"/>
                  </a:lnTo>
                  <a:lnTo>
                    <a:pt x="63952" y="28066"/>
                  </a:lnTo>
                  <a:lnTo>
                    <a:pt x="63674" y="27558"/>
                  </a:lnTo>
                  <a:close/>
                </a:path>
                <a:path w="129540" h="116205">
                  <a:moveTo>
                    <a:pt x="7751" y="27177"/>
                  </a:moveTo>
                  <a:lnTo>
                    <a:pt x="7357" y="27177"/>
                  </a:lnTo>
                  <a:lnTo>
                    <a:pt x="7089" y="27685"/>
                  </a:lnTo>
                  <a:lnTo>
                    <a:pt x="6655" y="28013"/>
                  </a:lnTo>
                  <a:lnTo>
                    <a:pt x="7733" y="27304"/>
                  </a:lnTo>
                  <a:close/>
                </a:path>
                <a:path w="129540" h="116205">
                  <a:moveTo>
                    <a:pt x="9835" y="25907"/>
                  </a:moveTo>
                  <a:lnTo>
                    <a:pt x="8454" y="27291"/>
                  </a:lnTo>
                  <a:lnTo>
                    <a:pt x="8394" y="27812"/>
                  </a:lnTo>
                  <a:lnTo>
                    <a:pt x="8943" y="27291"/>
                  </a:lnTo>
                  <a:lnTo>
                    <a:pt x="9407" y="26924"/>
                  </a:lnTo>
                  <a:lnTo>
                    <a:pt x="9986" y="26288"/>
                  </a:lnTo>
                  <a:lnTo>
                    <a:pt x="9835" y="25907"/>
                  </a:lnTo>
                  <a:close/>
                </a:path>
                <a:path w="129540" h="116205">
                  <a:moveTo>
                    <a:pt x="57168" y="25146"/>
                  </a:moveTo>
                  <a:lnTo>
                    <a:pt x="57883" y="26797"/>
                  </a:lnTo>
                  <a:lnTo>
                    <a:pt x="58460" y="27812"/>
                  </a:lnTo>
                  <a:lnTo>
                    <a:pt x="58642" y="27177"/>
                  </a:lnTo>
                  <a:lnTo>
                    <a:pt x="62815" y="27177"/>
                  </a:lnTo>
                  <a:lnTo>
                    <a:pt x="62599" y="26797"/>
                  </a:lnTo>
                  <a:lnTo>
                    <a:pt x="62707" y="26235"/>
                  </a:lnTo>
                  <a:lnTo>
                    <a:pt x="62716" y="25653"/>
                  </a:lnTo>
                  <a:lnTo>
                    <a:pt x="57651" y="25653"/>
                  </a:lnTo>
                  <a:lnTo>
                    <a:pt x="57168" y="25146"/>
                  </a:lnTo>
                  <a:close/>
                </a:path>
                <a:path w="129540" h="116205">
                  <a:moveTo>
                    <a:pt x="7868" y="26351"/>
                  </a:moveTo>
                  <a:lnTo>
                    <a:pt x="7000" y="27177"/>
                  </a:lnTo>
                  <a:lnTo>
                    <a:pt x="6910" y="27685"/>
                  </a:lnTo>
                  <a:lnTo>
                    <a:pt x="7357" y="27177"/>
                  </a:lnTo>
                  <a:lnTo>
                    <a:pt x="7751" y="27177"/>
                  </a:lnTo>
                  <a:lnTo>
                    <a:pt x="7868" y="26351"/>
                  </a:lnTo>
                  <a:close/>
                </a:path>
                <a:path w="129540" h="116205">
                  <a:moveTo>
                    <a:pt x="6596" y="27291"/>
                  </a:moveTo>
                  <a:lnTo>
                    <a:pt x="6430" y="27558"/>
                  </a:lnTo>
                  <a:lnTo>
                    <a:pt x="6596" y="27291"/>
                  </a:lnTo>
                  <a:close/>
                </a:path>
                <a:path w="129540" h="116205">
                  <a:moveTo>
                    <a:pt x="7971" y="25774"/>
                  </a:moveTo>
                  <a:lnTo>
                    <a:pt x="6205" y="27304"/>
                  </a:lnTo>
                  <a:lnTo>
                    <a:pt x="7384" y="26543"/>
                  </a:lnTo>
                  <a:lnTo>
                    <a:pt x="7971" y="25774"/>
                  </a:lnTo>
                  <a:close/>
                </a:path>
                <a:path w="129540" h="116205">
                  <a:moveTo>
                    <a:pt x="6783" y="26931"/>
                  </a:moveTo>
                  <a:lnTo>
                    <a:pt x="6596" y="27291"/>
                  </a:lnTo>
                  <a:lnTo>
                    <a:pt x="6783" y="26931"/>
                  </a:lnTo>
                  <a:close/>
                </a:path>
                <a:path w="129540" h="116205">
                  <a:moveTo>
                    <a:pt x="10440" y="24637"/>
                  </a:moveTo>
                  <a:lnTo>
                    <a:pt x="9817" y="25400"/>
                  </a:lnTo>
                  <a:lnTo>
                    <a:pt x="8770" y="26415"/>
                  </a:lnTo>
                  <a:lnTo>
                    <a:pt x="9352" y="26108"/>
                  </a:lnTo>
                  <a:lnTo>
                    <a:pt x="9709" y="25653"/>
                  </a:lnTo>
                  <a:lnTo>
                    <a:pt x="9996" y="25400"/>
                  </a:lnTo>
                  <a:lnTo>
                    <a:pt x="10512" y="24973"/>
                  </a:lnTo>
                  <a:lnTo>
                    <a:pt x="10440" y="24637"/>
                  </a:lnTo>
                  <a:close/>
                </a:path>
                <a:path w="129540" h="116205">
                  <a:moveTo>
                    <a:pt x="8110" y="26157"/>
                  </a:moveTo>
                  <a:lnTo>
                    <a:pt x="7971" y="26235"/>
                  </a:lnTo>
                  <a:lnTo>
                    <a:pt x="8110" y="26157"/>
                  </a:lnTo>
                  <a:close/>
                </a:path>
                <a:path w="129540" h="116205">
                  <a:moveTo>
                    <a:pt x="10101" y="26161"/>
                  </a:moveTo>
                  <a:close/>
                </a:path>
                <a:path w="129540" h="116205">
                  <a:moveTo>
                    <a:pt x="10096" y="25916"/>
                  </a:moveTo>
                  <a:lnTo>
                    <a:pt x="9961" y="26161"/>
                  </a:lnTo>
                  <a:lnTo>
                    <a:pt x="10096" y="25916"/>
                  </a:lnTo>
                  <a:close/>
                </a:path>
                <a:path w="129540" h="116205">
                  <a:moveTo>
                    <a:pt x="9513" y="25273"/>
                  </a:moveTo>
                  <a:lnTo>
                    <a:pt x="8610" y="25273"/>
                  </a:lnTo>
                  <a:lnTo>
                    <a:pt x="8412" y="25916"/>
                  </a:lnTo>
                  <a:lnTo>
                    <a:pt x="8110" y="26157"/>
                  </a:lnTo>
                  <a:lnTo>
                    <a:pt x="9455" y="25400"/>
                  </a:lnTo>
                  <a:close/>
                </a:path>
                <a:path w="129540" h="116205">
                  <a:moveTo>
                    <a:pt x="9709" y="25653"/>
                  </a:moveTo>
                  <a:lnTo>
                    <a:pt x="9386" y="26034"/>
                  </a:lnTo>
                  <a:lnTo>
                    <a:pt x="9637" y="25774"/>
                  </a:lnTo>
                  <a:close/>
                </a:path>
                <a:path w="129540" h="116205">
                  <a:moveTo>
                    <a:pt x="9724" y="25683"/>
                  </a:moveTo>
                  <a:lnTo>
                    <a:pt x="9386" y="26034"/>
                  </a:lnTo>
                  <a:lnTo>
                    <a:pt x="9715" y="25916"/>
                  </a:lnTo>
                  <a:lnTo>
                    <a:pt x="9724" y="25683"/>
                  </a:lnTo>
                  <a:close/>
                </a:path>
                <a:path w="129540" h="116205">
                  <a:moveTo>
                    <a:pt x="10852" y="25019"/>
                  </a:moveTo>
                  <a:lnTo>
                    <a:pt x="10147" y="25653"/>
                  </a:lnTo>
                  <a:lnTo>
                    <a:pt x="10096" y="25916"/>
                  </a:lnTo>
                  <a:lnTo>
                    <a:pt x="10852" y="25019"/>
                  </a:lnTo>
                  <a:close/>
                </a:path>
                <a:path w="129540" h="116205">
                  <a:moveTo>
                    <a:pt x="8301" y="25488"/>
                  </a:moveTo>
                  <a:lnTo>
                    <a:pt x="8063" y="25653"/>
                  </a:lnTo>
                  <a:lnTo>
                    <a:pt x="8301" y="25488"/>
                  </a:lnTo>
                  <a:close/>
                </a:path>
                <a:path w="129540" h="116205">
                  <a:moveTo>
                    <a:pt x="9752" y="25653"/>
                  </a:moveTo>
                  <a:close/>
                </a:path>
                <a:path w="129540" h="116205">
                  <a:moveTo>
                    <a:pt x="61466" y="23622"/>
                  </a:moveTo>
                  <a:lnTo>
                    <a:pt x="56430" y="23622"/>
                  </a:lnTo>
                  <a:lnTo>
                    <a:pt x="57651" y="25653"/>
                  </a:lnTo>
                  <a:lnTo>
                    <a:pt x="62716" y="25653"/>
                  </a:lnTo>
                  <a:lnTo>
                    <a:pt x="62653" y="25019"/>
                  </a:lnTo>
                  <a:lnTo>
                    <a:pt x="62084" y="25019"/>
                  </a:lnTo>
                  <a:lnTo>
                    <a:pt x="61484" y="24129"/>
                  </a:lnTo>
                  <a:lnTo>
                    <a:pt x="61466" y="23622"/>
                  </a:lnTo>
                  <a:close/>
                </a:path>
                <a:path w="129540" h="116205">
                  <a:moveTo>
                    <a:pt x="8637" y="24764"/>
                  </a:moveTo>
                  <a:lnTo>
                    <a:pt x="8306" y="25146"/>
                  </a:lnTo>
                  <a:lnTo>
                    <a:pt x="7841" y="25526"/>
                  </a:lnTo>
                  <a:lnTo>
                    <a:pt x="8549" y="25273"/>
                  </a:lnTo>
                  <a:lnTo>
                    <a:pt x="9513" y="25273"/>
                  </a:lnTo>
                  <a:lnTo>
                    <a:pt x="8759" y="25146"/>
                  </a:lnTo>
                  <a:lnTo>
                    <a:pt x="8637" y="24764"/>
                  </a:lnTo>
                  <a:close/>
                </a:path>
                <a:path w="129540" h="116205">
                  <a:moveTo>
                    <a:pt x="8610" y="25273"/>
                  </a:moveTo>
                  <a:lnTo>
                    <a:pt x="8301" y="25488"/>
                  </a:lnTo>
                  <a:lnTo>
                    <a:pt x="8610" y="25273"/>
                  </a:lnTo>
                  <a:close/>
                </a:path>
                <a:path w="129540" h="116205">
                  <a:moveTo>
                    <a:pt x="10397" y="24002"/>
                  </a:moveTo>
                  <a:lnTo>
                    <a:pt x="10085" y="24002"/>
                  </a:lnTo>
                  <a:lnTo>
                    <a:pt x="9720" y="24383"/>
                  </a:lnTo>
                  <a:lnTo>
                    <a:pt x="8759" y="25146"/>
                  </a:lnTo>
                  <a:lnTo>
                    <a:pt x="9516" y="25146"/>
                  </a:lnTo>
                  <a:lnTo>
                    <a:pt x="9686" y="24891"/>
                  </a:lnTo>
                  <a:lnTo>
                    <a:pt x="10033" y="24129"/>
                  </a:lnTo>
                  <a:lnTo>
                    <a:pt x="10397" y="24002"/>
                  </a:lnTo>
                  <a:close/>
                </a:path>
                <a:path w="129540" h="116205">
                  <a:moveTo>
                    <a:pt x="9602" y="25076"/>
                  </a:moveTo>
                  <a:close/>
                </a:path>
                <a:path w="129540" h="116205">
                  <a:moveTo>
                    <a:pt x="10556" y="23749"/>
                  </a:moveTo>
                  <a:lnTo>
                    <a:pt x="10119" y="24002"/>
                  </a:lnTo>
                  <a:lnTo>
                    <a:pt x="10397" y="24002"/>
                  </a:lnTo>
                  <a:lnTo>
                    <a:pt x="9712" y="24891"/>
                  </a:lnTo>
                  <a:lnTo>
                    <a:pt x="9602" y="25076"/>
                  </a:lnTo>
                  <a:lnTo>
                    <a:pt x="10305" y="24510"/>
                  </a:lnTo>
                  <a:lnTo>
                    <a:pt x="10556" y="23749"/>
                  </a:lnTo>
                  <a:close/>
                </a:path>
                <a:path w="129540" h="116205">
                  <a:moveTo>
                    <a:pt x="62504" y="24764"/>
                  </a:moveTo>
                  <a:lnTo>
                    <a:pt x="62084" y="25019"/>
                  </a:lnTo>
                  <a:lnTo>
                    <a:pt x="62653" y="25019"/>
                  </a:lnTo>
                  <a:lnTo>
                    <a:pt x="62819" y="24891"/>
                  </a:lnTo>
                  <a:lnTo>
                    <a:pt x="62504" y="24764"/>
                  </a:lnTo>
                  <a:close/>
                </a:path>
                <a:path w="129540" h="116205">
                  <a:moveTo>
                    <a:pt x="12150" y="23240"/>
                  </a:moveTo>
                  <a:lnTo>
                    <a:pt x="11652" y="23740"/>
                  </a:lnTo>
                  <a:lnTo>
                    <a:pt x="11550" y="24002"/>
                  </a:lnTo>
                  <a:lnTo>
                    <a:pt x="11216" y="24383"/>
                  </a:lnTo>
                  <a:lnTo>
                    <a:pt x="11199" y="24891"/>
                  </a:lnTo>
                  <a:lnTo>
                    <a:pt x="11943" y="24002"/>
                  </a:lnTo>
                  <a:lnTo>
                    <a:pt x="12257" y="23892"/>
                  </a:lnTo>
                  <a:lnTo>
                    <a:pt x="12392" y="23740"/>
                  </a:lnTo>
                  <a:lnTo>
                    <a:pt x="12534" y="23622"/>
                  </a:lnTo>
                  <a:lnTo>
                    <a:pt x="12178" y="23622"/>
                  </a:lnTo>
                  <a:lnTo>
                    <a:pt x="12150" y="23240"/>
                  </a:lnTo>
                  <a:close/>
                </a:path>
                <a:path w="129540" h="116205">
                  <a:moveTo>
                    <a:pt x="12377" y="23875"/>
                  </a:moveTo>
                  <a:lnTo>
                    <a:pt x="12066" y="24256"/>
                  </a:lnTo>
                  <a:lnTo>
                    <a:pt x="12372" y="24002"/>
                  </a:lnTo>
                  <a:close/>
                </a:path>
                <a:path w="129540" h="116205">
                  <a:moveTo>
                    <a:pt x="55542" y="21716"/>
                  </a:moveTo>
                  <a:lnTo>
                    <a:pt x="55539" y="22421"/>
                  </a:lnTo>
                  <a:lnTo>
                    <a:pt x="56243" y="24002"/>
                  </a:lnTo>
                  <a:lnTo>
                    <a:pt x="56430" y="23622"/>
                  </a:lnTo>
                  <a:lnTo>
                    <a:pt x="61466" y="23622"/>
                  </a:lnTo>
                  <a:lnTo>
                    <a:pt x="56540" y="23495"/>
                  </a:lnTo>
                  <a:lnTo>
                    <a:pt x="56026" y="22605"/>
                  </a:lnTo>
                  <a:lnTo>
                    <a:pt x="55910" y="22372"/>
                  </a:lnTo>
                  <a:lnTo>
                    <a:pt x="55769" y="22121"/>
                  </a:lnTo>
                  <a:lnTo>
                    <a:pt x="55542" y="21716"/>
                  </a:lnTo>
                  <a:close/>
                </a:path>
                <a:path w="129540" h="116205">
                  <a:moveTo>
                    <a:pt x="10742" y="23316"/>
                  </a:moveTo>
                  <a:lnTo>
                    <a:pt x="10206" y="23875"/>
                  </a:lnTo>
                  <a:lnTo>
                    <a:pt x="10740" y="23368"/>
                  </a:lnTo>
                  <a:close/>
                </a:path>
                <a:path w="129540" h="116205">
                  <a:moveTo>
                    <a:pt x="10675" y="23259"/>
                  </a:moveTo>
                  <a:lnTo>
                    <a:pt x="10191" y="23892"/>
                  </a:lnTo>
                  <a:lnTo>
                    <a:pt x="10693" y="23368"/>
                  </a:lnTo>
                  <a:close/>
                </a:path>
                <a:path w="129540" h="116205">
                  <a:moveTo>
                    <a:pt x="11271" y="22225"/>
                  </a:moveTo>
                  <a:lnTo>
                    <a:pt x="10138" y="23240"/>
                  </a:lnTo>
                  <a:lnTo>
                    <a:pt x="9795" y="23749"/>
                  </a:lnTo>
                  <a:lnTo>
                    <a:pt x="10480" y="23368"/>
                  </a:lnTo>
                  <a:lnTo>
                    <a:pt x="11271" y="22225"/>
                  </a:lnTo>
                  <a:close/>
                </a:path>
                <a:path w="129540" h="116205">
                  <a:moveTo>
                    <a:pt x="10617" y="23291"/>
                  </a:moveTo>
                  <a:lnTo>
                    <a:pt x="10289" y="23740"/>
                  </a:lnTo>
                  <a:lnTo>
                    <a:pt x="10617" y="23291"/>
                  </a:lnTo>
                  <a:close/>
                </a:path>
                <a:path w="129540" h="116205">
                  <a:moveTo>
                    <a:pt x="11486" y="22605"/>
                  </a:moveTo>
                  <a:lnTo>
                    <a:pt x="10864" y="23240"/>
                  </a:lnTo>
                  <a:lnTo>
                    <a:pt x="10802" y="23622"/>
                  </a:lnTo>
                  <a:lnTo>
                    <a:pt x="10985" y="23495"/>
                  </a:lnTo>
                  <a:lnTo>
                    <a:pt x="10985" y="23240"/>
                  </a:lnTo>
                  <a:lnTo>
                    <a:pt x="11401" y="22859"/>
                  </a:lnTo>
                  <a:lnTo>
                    <a:pt x="11486" y="22605"/>
                  </a:lnTo>
                  <a:close/>
                </a:path>
                <a:path w="129540" h="116205">
                  <a:moveTo>
                    <a:pt x="13608" y="22732"/>
                  </a:moveTo>
                  <a:lnTo>
                    <a:pt x="13118" y="22732"/>
                  </a:lnTo>
                  <a:lnTo>
                    <a:pt x="12485" y="23495"/>
                  </a:lnTo>
                  <a:lnTo>
                    <a:pt x="12178" y="23622"/>
                  </a:lnTo>
                  <a:lnTo>
                    <a:pt x="12534" y="23622"/>
                  </a:lnTo>
                  <a:lnTo>
                    <a:pt x="13608" y="22732"/>
                  </a:lnTo>
                  <a:close/>
                </a:path>
                <a:path w="129540" h="116205">
                  <a:moveTo>
                    <a:pt x="60703" y="21716"/>
                  </a:moveTo>
                  <a:lnTo>
                    <a:pt x="60555" y="21844"/>
                  </a:lnTo>
                  <a:lnTo>
                    <a:pt x="60462" y="22478"/>
                  </a:lnTo>
                  <a:lnTo>
                    <a:pt x="56247" y="22478"/>
                  </a:lnTo>
                  <a:lnTo>
                    <a:pt x="56427" y="22859"/>
                  </a:lnTo>
                  <a:lnTo>
                    <a:pt x="56540" y="23495"/>
                  </a:lnTo>
                  <a:lnTo>
                    <a:pt x="61488" y="23495"/>
                  </a:lnTo>
                  <a:lnTo>
                    <a:pt x="61534" y="23240"/>
                  </a:lnTo>
                  <a:lnTo>
                    <a:pt x="60769" y="22732"/>
                  </a:lnTo>
                  <a:lnTo>
                    <a:pt x="61014" y="22732"/>
                  </a:lnTo>
                  <a:lnTo>
                    <a:pt x="60703" y="21716"/>
                  </a:lnTo>
                  <a:close/>
                </a:path>
                <a:path w="129540" h="116205">
                  <a:moveTo>
                    <a:pt x="11125" y="23338"/>
                  </a:moveTo>
                  <a:lnTo>
                    <a:pt x="11014" y="23474"/>
                  </a:lnTo>
                  <a:lnTo>
                    <a:pt x="11125" y="23338"/>
                  </a:lnTo>
                  <a:close/>
                </a:path>
                <a:path w="129540" h="116205">
                  <a:moveTo>
                    <a:pt x="13763" y="20000"/>
                  </a:moveTo>
                  <a:lnTo>
                    <a:pt x="12478" y="20700"/>
                  </a:lnTo>
                  <a:lnTo>
                    <a:pt x="12747" y="20827"/>
                  </a:lnTo>
                  <a:lnTo>
                    <a:pt x="12748" y="21335"/>
                  </a:lnTo>
                  <a:lnTo>
                    <a:pt x="11204" y="23240"/>
                  </a:lnTo>
                  <a:lnTo>
                    <a:pt x="11935" y="22605"/>
                  </a:lnTo>
                  <a:lnTo>
                    <a:pt x="12879" y="21208"/>
                  </a:lnTo>
                  <a:lnTo>
                    <a:pt x="13991" y="20574"/>
                  </a:lnTo>
                  <a:lnTo>
                    <a:pt x="13958" y="20320"/>
                  </a:lnTo>
                  <a:lnTo>
                    <a:pt x="13467" y="20320"/>
                  </a:lnTo>
                  <a:lnTo>
                    <a:pt x="13763" y="20000"/>
                  </a:lnTo>
                  <a:close/>
                </a:path>
                <a:path w="129540" h="116205">
                  <a:moveTo>
                    <a:pt x="10936" y="23113"/>
                  </a:moveTo>
                  <a:lnTo>
                    <a:pt x="10708" y="23240"/>
                  </a:lnTo>
                  <a:lnTo>
                    <a:pt x="10936" y="23113"/>
                  </a:lnTo>
                  <a:close/>
                </a:path>
                <a:path w="129540" h="116205">
                  <a:moveTo>
                    <a:pt x="55477" y="22478"/>
                  </a:moveTo>
                  <a:lnTo>
                    <a:pt x="55363" y="22986"/>
                  </a:lnTo>
                  <a:lnTo>
                    <a:pt x="55729" y="23113"/>
                  </a:lnTo>
                  <a:lnTo>
                    <a:pt x="55477" y="22478"/>
                  </a:lnTo>
                  <a:close/>
                </a:path>
                <a:path w="129540" h="116205">
                  <a:moveTo>
                    <a:pt x="56026" y="22578"/>
                  </a:moveTo>
                  <a:close/>
                </a:path>
                <a:path w="129540" h="116205">
                  <a:moveTo>
                    <a:pt x="60002" y="21716"/>
                  </a:moveTo>
                  <a:lnTo>
                    <a:pt x="56023" y="21716"/>
                  </a:lnTo>
                  <a:lnTo>
                    <a:pt x="56041" y="22605"/>
                  </a:lnTo>
                  <a:lnTo>
                    <a:pt x="56247" y="22478"/>
                  </a:lnTo>
                  <a:lnTo>
                    <a:pt x="60462" y="22478"/>
                  </a:lnTo>
                  <a:lnTo>
                    <a:pt x="60216" y="21971"/>
                  </a:lnTo>
                  <a:lnTo>
                    <a:pt x="60058" y="21844"/>
                  </a:lnTo>
                  <a:lnTo>
                    <a:pt x="60002" y="21716"/>
                  </a:lnTo>
                  <a:close/>
                </a:path>
                <a:path w="129540" h="116205">
                  <a:moveTo>
                    <a:pt x="55377" y="22318"/>
                  </a:moveTo>
                  <a:lnTo>
                    <a:pt x="55374" y="22478"/>
                  </a:lnTo>
                  <a:lnTo>
                    <a:pt x="55377" y="22318"/>
                  </a:lnTo>
                  <a:close/>
                </a:path>
                <a:path w="129540" h="116205">
                  <a:moveTo>
                    <a:pt x="55454" y="22421"/>
                  </a:moveTo>
                  <a:close/>
                </a:path>
                <a:path w="129540" h="116205">
                  <a:moveTo>
                    <a:pt x="55869" y="22298"/>
                  </a:moveTo>
                  <a:close/>
                </a:path>
                <a:path w="129540" h="116205">
                  <a:moveTo>
                    <a:pt x="55387" y="21844"/>
                  </a:moveTo>
                  <a:lnTo>
                    <a:pt x="55292" y="22121"/>
                  </a:lnTo>
                  <a:lnTo>
                    <a:pt x="55377" y="22318"/>
                  </a:lnTo>
                  <a:lnTo>
                    <a:pt x="55387" y="21844"/>
                  </a:lnTo>
                  <a:close/>
                </a:path>
                <a:path w="129540" h="116205">
                  <a:moveTo>
                    <a:pt x="55337" y="20954"/>
                  </a:moveTo>
                  <a:lnTo>
                    <a:pt x="55769" y="22121"/>
                  </a:lnTo>
                  <a:lnTo>
                    <a:pt x="55869" y="22298"/>
                  </a:lnTo>
                  <a:lnTo>
                    <a:pt x="56023" y="21716"/>
                  </a:lnTo>
                  <a:lnTo>
                    <a:pt x="60002" y="21716"/>
                  </a:lnTo>
                  <a:lnTo>
                    <a:pt x="59833" y="21335"/>
                  </a:lnTo>
                  <a:lnTo>
                    <a:pt x="56098" y="21335"/>
                  </a:lnTo>
                  <a:lnTo>
                    <a:pt x="55337" y="20954"/>
                  </a:lnTo>
                  <a:close/>
                </a:path>
                <a:path w="129540" h="116205">
                  <a:moveTo>
                    <a:pt x="62375" y="21589"/>
                  </a:moveTo>
                  <a:lnTo>
                    <a:pt x="62137" y="21716"/>
                  </a:lnTo>
                  <a:lnTo>
                    <a:pt x="61586" y="21716"/>
                  </a:lnTo>
                  <a:lnTo>
                    <a:pt x="61681" y="21971"/>
                  </a:lnTo>
                  <a:lnTo>
                    <a:pt x="62082" y="22225"/>
                  </a:lnTo>
                  <a:lnTo>
                    <a:pt x="62241" y="21971"/>
                  </a:lnTo>
                  <a:lnTo>
                    <a:pt x="62347" y="21716"/>
                  </a:lnTo>
                  <a:lnTo>
                    <a:pt x="61732" y="21716"/>
                  </a:lnTo>
                  <a:lnTo>
                    <a:pt x="61539" y="21589"/>
                  </a:lnTo>
                  <a:lnTo>
                    <a:pt x="62375" y="21589"/>
                  </a:lnTo>
                  <a:close/>
                </a:path>
                <a:path w="129540" h="116205">
                  <a:moveTo>
                    <a:pt x="55061" y="21589"/>
                  </a:moveTo>
                  <a:lnTo>
                    <a:pt x="54861" y="21589"/>
                  </a:lnTo>
                  <a:lnTo>
                    <a:pt x="55002" y="21971"/>
                  </a:lnTo>
                  <a:lnTo>
                    <a:pt x="55198" y="21906"/>
                  </a:lnTo>
                  <a:lnTo>
                    <a:pt x="55061" y="21589"/>
                  </a:lnTo>
                  <a:close/>
                </a:path>
                <a:path w="129540" h="116205">
                  <a:moveTo>
                    <a:pt x="61433" y="20574"/>
                  </a:moveTo>
                  <a:lnTo>
                    <a:pt x="61379" y="20827"/>
                  </a:lnTo>
                  <a:lnTo>
                    <a:pt x="61651" y="21335"/>
                  </a:lnTo>
                  <a:lnTo>
                    <a:pt x="61732" y="21716"/>
                  </a:lnTo>
                  <a:lnTo>
                    <a:pt x="62137" y="21716"/>
                  </a:lnTo>
                  <a:lnTo>
                    <a:pt x="61956" y="21208"/>
                  </a:lnTo>
                  <a:lnTo>
                    <a:pt x="61766" y="21208"/>
                  </a:lnTo>
                  <a:lnTo>
                    <a:pt x="61433" y="20574"/>
                  </a:lnTo>
                  <a:close/>
                </a:path>
                <a:path w="129540" h="116205">
                  <a:moveTo>
                    <a:pt x="54896" y="21208"/>
                  </a:moveTo>
                  <a:lnTo>
                    <a:pt x="55056" y="21589"/>
                  </a:lnTo>
                  <a:lnTo>
                    <a:pt x="54896" y="21208"/>
                  </a:lnTo>
                  <a:close/>
                </a:path>
                <a:path w="129540" h="116205">
                  <a:moveTo>
                    <a:pt x="54388" y="18903"/>
                  </a:moveTo>
                  <a:lnTo>
                    <a:pt x="54514" y="19303"/>
                  </a:lnTo>
                  <a:lnTo>
                    <a:pt x="54640" y="19557"/>
                  </a:lnTo>
                  <a:lnTo>
                    <a:pt x="56098" y="21335"/>
                  </a:lnTo>
                  <a:lnTo>
                    <a:pt x="59833" y="21335"/>
                  </a:lnTo>
                  <a:lnTo>
                    <a:pt x="60341" y="20447"/>
                  </a:lnTo>
                  <a:lnTo>
                    <a:pt x="59022" y="19938"/>
                  </a:lnTo>
                  <a:lnTo>
                    <a:pt x="59465" y="19303"/>
                  </a:lnTo>
                  <a:lnTo>
                    <a:pt x="59502" y="19050"/>
                  </a:lnTo>
                  <a:lnTo>
                    <a:pt x="54899" y="19050"/>
                  </a:lnTo>
                  <a:lnTo>
                    <a:pt x="54388" y="18903"/>
                  </a:lnTo>
                  <a:close/>
                </a:path>
                <a:path w="129540" h="116205">
                  <a:moveTo>
                    <a:pt x="61640" y="20320"/>
                  </a:moveTo>
                  <a:lnTo>
                    <a:pt x="61766" y="21208"/>
                  </a:lnTo>
                  <a:lnTo>
                    <a:pt x="61956" y="21208"/>
                  </a:lnTo>
                  <a:lnTo>
                    <a:pt x="61640" y="20320"/>
                  </a:lnTo>
                  <a:close/>
                </a:path>
                <a:path w="129540" h="116205">
                  <a:moveTo>
                    <a:pt x="53963" y="19303"/>
                  </a:moveTo>
                  <a:lnTo>
                    <a:pt x="54856" y="20827"/>
                  </a:lnTo>
                  <a:lnTo>
                    <a:pt x="54732" y="20000"/>
                  </a:lnTo>
                  <a:lnTo>
                    <a:pt x="54594" y="19557"/>
                  </a:lnTo>
                  <a:lnTo>
                    <a:pt x="53963" y="19303"/>
                  </a:lnTo>
                  <a:close/>
                </a:path>
                <a:path w="129540" h="116205">
                  <a:moveTo>
                    <a:pt x="21007" y="18541"/>
                  </a:moveTo>
                  <a:lnTo>
                    <a:pt x="20358" y="19050"/>
                  </a:lnTo>
                  <a:lnTo>
                    <a:pt x="20263" y="19465"/>
                  </a:lnTo>
                  <a:lnTo>
                    <a:pt x="19509" y="19811"/>
                  </a:lnTo>
                  <a:lnTo>
                    <a:pt x="19078" y="20320"/>
                  </a:lnTo>
                  <a:lnTo>
                    <a:pt x="19035" y="20700"/>
                  </a:lnTo>
                  <a:lnTo>
                    <a:pt x="19831" y="20447"/>
                  </a:lnTo>
                  <a:lnTo>
                    <a:pt x="19457" y="20447"/>
                  </a:lnTo>
                  <a:lnTo>
                    <a:pt x="19978" y="19684"/>
                  </a:lnTo>
                  <a:lnTo>
                    <a:pt x="20150" y="19684"/>
                  </a:lnTo>
                  <a:lnTo>
                    <a:pt x="21007" y="18541"/>
                  </a:lnTo>
                  <a:close/>
                </a:path>
                <a:path w="129540" h="116205">
                  <a:moveTo>
                    <a:pt x="14436" y="20320"/>
                  </a:moveTo>
                  <a:lnTo>
                    <a:pt x="13882" y="20574"/>
                  </a:lnTo>
                  <a:lnTo>
                    <a:pt x="14436" y="20320"/>
                  </a:lnTo>
                  <a:close/>
                </a:path>
                <a:path w="129540" h="116205">
                  <a:moveTo>
                    <a:pt x="59762" y="17272"/>
                  </a:moveTo>
                  <a:lnTo>
                    <a:pt x="58942" y="17272"/>
                  </a:lnTo>
                  <a:lnTo>
                    <a:pt x="61091" y="20574"/>
                  </a:lnTo>
                  <a:lnTo>
                    <a:pt x="60624" y="18669"/>
                  </a:lnTo>
                  <a:lnTo>
                    <a:pt x="60292" y="18669"/>
                  </a:lnTo>
                  <a:lnTo>
                    <a:pt x="60042" y="18160"/>
                  </a:lnTo>
                  <a:lnTo>
                    <a:pt x="59762" y="17272"/>
                  </a:lnTo>
                  <a:close/>
                </a:path>
                <a:path w="129540" h="116205">
                  <a:moveTo>
                    <a:pt x="19870" y="20065"/>
                  </a:moveTo>
                  <a:lnTo>
                    <a:pt x="19457" y="20447"/>
                  </a:lnTo>
                  <a:lnTo>
                    <a:pt x="19831" y="20447"/>
                  </a:lnTo>
                  <a:lnTo>
                    <a:pt x="19870" y="20065"/>
                  </a:lnTo>
                  <a:close/>
                </a:path>
                <a:path w="129540" h="116205">
                  <a:moveTo>
                    <a:pt x="14109" y="19811"/>
                  </a:moveTo>
                  <a:lnTo>
                    <a:pt x="13763" y="20000"/>
                  </a:lnTo>
                  <a:lnTo>
                    <a:pt x="13467" y="20320"/>
                  </a:lnTo>
                  <a:lnTo>
                    <a:pt x="14040" y="19938"/>
                  </a:lnTo>
                  <a:close/>
                </a:path>
                <a:path w="129540" h="116205">
                  <a:moveTo>
                    <a:pt x="14077" y="19922"/>
                  </a:moveTo>
                  <a:lnTo>
                    <a:pt x="13467" y="20320"/>
                  </a:lnTo>
                  <a:lnTo>
                    <a:pt x="13958" y="20320"/>
                  </a:lnTo>
                  <a:lnTo>
                    <a:pt x="14077" y="19922"/>
                  </a:lnTo>
                  <a:close/>
                </a:path>
                <a:path w="129540" h="116205">
                  <a:moveTo>
                    <a:pt x="15063" y="19430"/>
                  </a:moveTo>
                  <a:lnTo>
                    <a:pt x="14830" y="19430"/>
                  </a:lnTo>
                  <a:lnTo>
                    <a:pt x="14431" y="20065"/>
                  </a:lnTo>
                  <a:lnTo>
                    <a:pt x="15063" y="19430"/>
                  </a:lnTo>
                  <a:close/>
                </a:path>
                <a:path w="129540" h="116205">
                  <a:moveTo>
                    <a:pt x="20132" y="19709"/>
                  </a:moveTo>
                  <a:lnTo>
                    <a:pt x="19864" y="20065"/>
                  </a:lnTo>
                  <a:lnTo>
                    <a:pt x="20292" y="19734"/>
                  </a:lnTo>
                  <a:lnTo>
                    <a:pt x="20132" y="19709"/>
                  </a:lnTo>
                  <a:close/>
                </a:path>
                <a:path w="129540" h="116205">
                  <a:moveTo>
                    <a:pt x="14527" y="19176"/>
                  </a:moveTo>
                  <a:lnTo>
                    <a:pt x="13763" y="20000"/>
                  </a:lnTo>
                  <a:lnTo>
                    <a:pt x="14121" y="19811"/>
                  </a:lnTo>
                  <a:lnTo>
                    <a:pt x="14527" y="19176"/>
                  </a:lnTo>
                  <a:close/>
                </a:path>
                <a:path w="129540" h="116205">
                  <a:moveTo>
                    <a:pt x="15042" y="19050"/>
                  </a:moveTo>
                  <a:lnTo>
                    <a:pt x="14077" y="19922"/>
                  </a:lnTo>
                  <a:lnTo>
                    <a:pt x="14830" y="19430"/>
                  </a:lnTo>
                  <a:lnTo>
                    <a:pt x="15063" y="19430"/>
                  </a:lnTo>
                  <a:lnTo>
                    <a:pt x="15042" y="19050"/>
                  </a:lnTo>
                  <a:close/>
                </a:path>
                <a:path w="129540" h="116205">
                  <a:moveTo>
                    <a:pt x="21011" y="19176"/>
                  </a:moveTo>
                  <a:lnTo>
                    <a:pt x="20292" y="19734"/>
                  </a:lnTo>
                  <a:lnTo>
                    <a:pt x="20788" y="19811"/>
                  </a:lnTo>
                  <a:lnTo>
                    <a:pt x="21011" y="19176"/>
                  </a:lnTo>
                  <a:close/>
                </a:path>
                <a:path w="129540" h="116205">
                  <a:moveTo>
                    <a:pt x="20150" y="19684"/>
                  </a:moveTo>
                  <a:lnTo>
                    <a:pt x="19978" y="19684"/>
                  </a:lnTo>
                  <a:lnTo>
                    <a:pt x="20132" y="19709"/>
                  </a:lnTo>
                  <a:close/>
                </a:path>
                <a:path w="129540" h="116205">
                  <a:moveTo>
                    <a:pt x="54172" y="18986"/>
                  </a:moveTo>
                  <a:lnTo>
                    <a:pt x="54309" y="19176"/>
                  </a:lnTo>
                  <a:lnTo>
                    <a:pt x="54503" y="19557"/>
                  </a:lnTo>
                  <a:lnTo>
                    <a:pt x="54172" y="18986"/>
                  </a:lnTo>
                  <a:close/>
                </a:path>
                <a:path w="129540" h="116205">
                  <a:moveTo>
                    <a:pt x="54394" y="18923"/>
                  </a:moveTo>
                  <a:lnTo>
                    <a:pt x="54126" y="18923"/>
                  </a:lnTo>
                  <a:lnTo>
                    <a:pt x="54565" y="19465"/>
                  </a:lnTo>
                  <a:lnTo>
                    <a:pt x="54394" y="18923"/>
                  </a:lnTo>
                  <a:close/>
                </a:path>
                <a:path w="129540" h="116205">
                  <a:moveTo>
                    <a:pt x="21568" y="18541"/>
                  </a:moveTo>
                  <a:lnTo>
                    <a:pt x="21143" y="19050"/>
                  </a:lnTo>
                  <a:lnTo>
                    <a:pt x="21594" y="18796"/>
                  </a:lnTo>
                  <a:lnTo>
                    <a:pt x="21568" y="18541"/>
                  </a:lnTo>
                  <a:close/>
                </a:path>
                <a:path w="129540" h="116205">
                  <a:moveTo>
                    <a:pt x="53989" y="17652"/>
                  </a:moveTo>
                  <a:lnTo>
                    <a:pt x="53986" y="19050"/>
                  </a:lnTo>
                  <a:lnTo>
                    <a:pt x="54015" y="18796"/>
                  </a:lnTo>
                  <a:lnTo>
                    <a:pt x="54355" y="18796"/>
                  </a:lnTo>
                  <a:lnTo>
                    <a:pt x="54233" y="18407"/>
                  </a:lnTo>
                  <a:lnTo>
                    <a:pt x="54144" y="18033"/>
                  </a:lnTo>
                  <a:lnTo>
                    <a:pt x="53989" y="17652"/>
                  </a:lnTo>
                  <a:close/>
                </a:path>
                <a:path w="129540" h="116205">
                  <a:moveTo>
                    <a:pt x="59170" y="14731"/>
                  </a:moveTo>
                  <a:lnTo>
                    <a:pt x="52197" y="14731"/>
                  </a:lnTo>
                  <a:lnTo>
                    <a:pt x="52745" y="14985"/>
                  </a:lnTo>
                  <a:lnTo>
                    <a:pt x="52876" y="15494"/>
                  </a:lnTo>
                  <a:lnTo>
                    <a:pt x="52993" y="15858"/>
                  </a:lnTo>
                  <a:lnTo>
                    <a:pt x="53217" y="16128"/>
                  </a:lnTo>
                  <a:lnTo>
                    <a:pt x="53363" y="16509"/>
                  </a:lnTo>
                  <a:lnTo>
                    <a:pt x="53794" y="17018"/>
                  </a:lnTo>
                  <a:lnTo>
                    <a:pt x="54414" y="17399"/>
                  </a:lnTo>
                  <a:lnTo>
                    <a:pt x="54485" y="18512"/>
                  </a:lnTo>
                  <a:lnTo>
                    <a:pt x="54899" y="19050"/>
                  </a:lnTo>
                  <a:lnTo>
                    <a:pt x="59502" y="19050"/>
                  </a:lnTo>
                  <a:lnTo>
                    <a:pt x="59294" y="18541"/>
                  </a:lnTo>
                  <a:lnTo>
                    <a:pt x="58980" y="18541"/>
                  </a:lnTo>
                  <a:lnTo>
                    <a:pt x="58627" y="17779"/>
                  </a:lnTo>
                  <a:lnTo>
                    <a:pt x="58792" y="17779"/>
                  </a:lnTo>
                  <a:lnTo>
                    <a:pt x="58846" y="17272"/>
                  </a:lnTo>
                  <a:lnTo>
                    <a:pt x="59762" y="17272"/>
                  </a:lnTo>
                  <a:lnTo>
                    <a:pt x="60165" y="17145"/>
                  </a:lnTo>
                  <a:lnTo>
                    <a:pt x="59794" y="16509"/>
                  </a:lnTo>
                  <a:lnTo>
                    <a:pt x="60191" y="16509"/>
                  </a:lnTo>
                  <a:lnTo>
                    <a:pt x="59968" y="16382"/>
                  </a:lnTo>
                  <a:lnTo>
                    <a:pt x="59672" y="16001"/>
                  </a:lnTo>
                  <a:lnTo>
                    <a:pt x="59553" y="15817"/>
                  </a:lnTo>
                  <a:lnTo>
                    <a:pt x="59170" y="14731"/>
                  </a:lnTo>
                  <a:close/>
                </a:path>
                <a:path w="129540" h="116205">
                  <a:moveTo>
                    <a:pt x="54015" y="18796"/>
                  </a:moveTo>
                  <a:lnTo>
                    <a:pt x="54122" y="18926"/>
                  </a:lnTo>
                  <a:lnTo>
                    <a:pt x="54394" y="18923"/>
                  </a:lnTo>
                  <a:lnTo>
                    <a:pt x="54015" y="18796"/>
                  </a:lnTo>
                  <a:close/>
                </a:path>
                <a:path w="129540" h="116205">
                  <a:moveTo>
                    <a:pt x="54355" y="18796"/>
                  </a:moveTo>
                  <a:lnTo>
                    <a:pt x="54015" y="18796"/>
                  </a:lnTo>
                  <a:lnTo>
                    <a:pt x="54388" y="18903"/>
                  </a:lnTo>
                  <a:close/>
                </a:path>
                <a:path w="129540" h="116205">
                  <a:moveTo>
                    <a:pt x="21791" y="18033"/>
                  </a:moveTo>
                  <a:lnTo>
                    <a:pt x="21487" y="18033"/>
                  </a:lnTo>
                  <a:lnTo>
                    <a:pt x="21503" y="18287"/>
                  </a:lnTo>
                  <a:lnTo>
                    <a:pt x="21054" y="18796"/>
                  </a:lnTo>
                  <a:lnTo>
                    <a:pt x="21443" y="18593"/>
                  </a:lnTo>
                  <a:lnTo>
                    <a:pt x="21791" y="18033"/>
                  </a:lnTo>
                  <a:close/>
                </a:path>
                <a:path w="129540" h="116205">
                  <a:moveTo>
                    <a:pt x="21480" y="18573"/>
                  </a:moveTo>
                  <a:lnTo>
                    <a:pt x="21317" y="18796"/>
                  </a:lnTo>
                  <a:lnTo>
                    <a:pt x="21480" y="18573"/>
                  </a:lnTo>
                  <a:close/>
                </a:path>
                <a:path w="129540" h="116205">
                  <a:moveTo>
                    <a:pt x="54174" y="18110"/>
                  </a:moveTo>
                  <a:lnTo>
                    <a:pt x="54401" y="18669"/>
                  </a:lnTo>
                  <a:lnTo>
                    <a:pt x="54312" y="18287"/>
                  </a:lnTo>
                  <a:lnTo>
                    <a:pt x="54174" y="18110"/>
                  </a:lnTo>
                  <a:close/>
                </a:path>
                <a:path w="129540" h="116205">
                  <a:moveTo>
                    <a:pt x="60562" y="18414"/>
                  </a:moveTo>
                  <a:lnTo>
                    <a:pt x="60407" y="18414"/>
                  </a:lnTo>
                  <a:lnTo>
                    <a:pt x="60292" y="18669"/>
                  </a:lnTo>
                  <a:lnTo>
                    <a:pt x="60624" y="18669"/>
                  </a:lnTo>
                  <a:lnTo>
                    <a:pt x="60562" y="18414"/>
                  </a:lnTo>
                  <a:close/>
                </a:path>
                <a:path w="129540" h="116205">
                  <a:moveTo>
                    <a:pt x="21541" y="18541"/>
                  </a:moveTo>
                  <a:close/>
                </a:path>
                <a:path w="129540" h="116205">
                  <a:moveTo>
                    <a:pt x="22721" y="17272"/>
                  </a:moveTo>
                  <a:lnTo>
                    <a:pt x="21878" y="18033"/>
                  </a:lnTo>
                  <a:lnTo>
                    <a:pt x="21504" y="18541"/>
                  </a:lnTo>
                  <a:lnTo>
                    <a:pt x="22721" y="17272"/>
                  </a:lnTo>
                  <a:close/>
                </a:path>
                <a:path w="129540" h="116205">
                  <a:moveTo>
                    <a:pt x="59060" y="18445"/>
                  </a:moveTo>
                  <a:lnTo>
                    <a:pt x="59294" y="18541"/>
                  </a:lnTo>
                  <a:lnTo>
                    <a:pt x="59060" y="18445"/>
                  </a:lnTo>
                  <a:close/>
                </a:path>
                <a:path w="129540" h="116205">
                  <a:moveTo>
                    <a:pt x="59292" y="18287"/>
                  </a:moveTo>
                  <a:lnTo>
                    <a:pt x="59255" y="18445"/>
                  </a:lnTo>
                  <a:lnTo>
                    <a:pt x="59292" y="18287"/>
                  </a:lnTo>
                  <a:close/>
                </a:path>
                <a:path w="129540" h="116205">
                  <a:moveTo>
                    <a:pt x="59191" y="18287"/>
                  </a:moveTo>
                  <a:lnTo>
                    <a:pt x="59060" y="18445"/>
                  </a:lnTo>
                  <a:lnTo>
                    <a:pt x="59282" y="18512"/>
                  </a:lnTo>
                  <a:lnTo>
                    <a:pt x="59191" y="18287"/>
                  </a:lnTo>
                  <a:close/>
                </a:path>
                <a:path w="129540" h="116205">
                  <a:moveTo>
                    <a:pt x="58942" y="17272"/>
                  </a:moveTo>
                  <a:lnTo>
                    <a:pt x="58944" y="17652"/>
                  </a:lnTo>
                  <a:lnTo>
                    <a:pt x="59060" y="18445"/>
                  </a:lnTo>
                  <a:lnTo>
                    <a:pt x="59191" y="18287"/>
                  </a:lnTo>
                  <a:lnTo>
                    <a:pt x="58942" y="17272"/>
                  </a:lnTo>
                  <a:close/>
                </a:path>
                <a:path w="129540" h="116205">
                  <a:moveTo>
                    <a:pt x="22246" y="17399"/>
                  </a:moveTo>
                  <a:lnTo>
                    <a:pt x="21921" y="17779"/>
                  </a:lnTo>
                  <a:lnTo>
                    <a:pt x="21185" y="18110"/>
                  </a:lnTo>
                  <a:lnTo>
                    <a:pt x="21160" y="18414"/>
                  </a:lnTo>
                  <a:lnTo>
                    <a:pt x="21487" y="18033"/>
                  </a:lnTo>
                  <a:lnTo>
                    <a:pt x="21791" y="18033"/>
                  </a:lnTo>
                  <a:lnTo>
                    <a:pt x="22246" y="17399"/>
                  </a:lnTo>
                  <a:close/>
                </a:path>
                <a:path w="129540" h="116205">
                  <a:moveTo>
                    <a:pt x="51254" y="12953"/>
                  </a:moveTo>
                  <a:lnTo>
                    <a:pt x="52378" y="15112"/>
                  </a:lnTo>
                  <a:lnTo>
                    <a:pt x="52569" y="16255"/>
                  </a:lnTo>
                  <a:lnTo>
                    <a:pt x="52678" y="16509"/>
                  </a:lnTo>
                  <a:lnTo>
                    <a:pt x="53897" y="18287"/>
                  </a:lnTo>
                  <a:lnTo>
                    <a:pt x="53754" y="17906"/>
                  </a:lnTo>
                  <a:lnTo>
                    <a:pt x="53589" y="17652"/>
                  </a:lnTo>
                  <a:lnTo>
                    <a:pt x="53701" y="17399"/>
                  </a:lnTo>
                  <a:lnTo>
                    <a:pt x="53348" y="16636"/>
                  </a:lnTo>
                  <a:lnTo>
                    <a:pt x="53178" y="16636"/>
                  </a:lnTo>
                  <a:lnTo>
                    <a:pt x="52893" y="16128"/>
                  </a:lnTo>
                  <a:lnTo>
                    <a:pt x="52842" y="15621"/>
                  </a:lnTo>
                  <a:lnTo>
                    <a:pt x="52197" y="14731"/>
                  </a:lnTo>
                  <a:lnTo>
                    <a:pt x="59170" y="14731"/>
                  </a:lnTo>
                  <a:lnTo>
                    <a:pt x="58991" y="14224"/>
                  </a:lnTo>
                  <a:lnTo>
                    <a:pt x="52246" y="14224"/>
                  </a:lnTo>
                  <a:lnTo>
                    <a:pt x="51924" y="13843"/>
                  </a:lnTo>
                  <a:lnTo>
                    <a:pt x="51543" y="13207"/>
                  </a:lnTo>
                  <a:lnTo>
                    <a:pt x="51254" y="12953"/>
                  </a:lnTo>
                  <a:close/>
                </a:path>
                <a:path w="129540" h="116205">
                  <a:moveTo>
                    <a:pt x="60165" y="17145"/>
                  </a:moveTo>
                  <a:lnTo>
                    <a:pt x="59722" y="17145"/>
                  </a:lnTo>
                  <a:lnTo>
                    <a:pt x="60273" y="17652"/>
                  </a:lnTo>
                  <a:lnTo>
                    <a:pt x="60434" y="18160"/>
                  </a:lnTo>
                  <a:lnTo>
                    <a:pt x="60240" y="17272"/>
                  </a:lnTo>
                  <a:close/>
                </a:path>
                <a:path w="129540" h="116205">
                  <a:moveTo>
                    <a:pt x="54144" y="18033"/>
                  </a:moveTo>
                  <a:close/>
                </a:path>
                <a:path w="129540" h="116205">
                  <a:moveTo>
                    <a:pt x="53701" y="17399"/>
                  </a:moveTo>
                  <a:lnTo>
                    <a:pt x="53853" y="18033"/>
                  </a:lnTo>
                  <a:lnTo>
                    <a:pt x="53760" y="17525"/>
                  </a:lnTo>
                  <a:close/>
                </a:path>
                <a:path w="129540" h="116205">
                  <a:moveTo>
                    <a:pt x="17856" y="15875"/>
                  </a:moveTo>
                  <a:lnTo>
                    <a:pt x="17077" y="15875"/>
                  </a:lnTo>
                  <a:lnTo>
                    <a:pt x="16728" y="16128"/>
                  </a:lnTo>
                  <a:lnTo>
                    <a:pt x="16559" y="16128"/>
                  </a:lnTo>
                  <a:lnTo>
                    <a:pt x="16197" y="16509"/>
                  </a:lnTo>
                  <a:lnTo>
                    <a:pt x="16102" y="16890"/>
                  </a:lnTo>
                  <a:lnTo>
                    <a:pt x="16702" y="17399"/>
                  </a:lnTo>
                  <a:lnTo>
                    <a:pt x="17152" y="17145"/>
                  </a:lnTo>
                  <a:lnTo>
                    <a:pt x="17392" y="16890"/>
                  </a:lnTo>
                  <a:lnTo>
                    <a:pt x="17048" y="16890"/>
                  </a:lnTo>
                  <a:lnTo>
                    <a:pt x="17555" y="16382"/>
                  </a:lnTo>
                  <a:lnTo>
                    <a:pt x="18443" y="16001"/>
                  </a:lnTo>
                  <a:lnTo>
                    <a:pt x="17726" y="16001"/>
                  </a:lnTo>
                  <a:lnTo>
                    <a:pt x="17856" y="15875"/>
                  </a:lnTo>
                  <a:close/>
                </a:path>
                <a:path w="129540" h="116205">
                  <a:moveTo>
                    <a:pt x="18082" y="16509"/>
                  </a:moveTo>
                  <a:lnTo>
                    <a:pt x="17752" y="16509"/>
                  </a:lnTo>
                  <a:lnTo>
                    <a:pt x="17409" y="17145"/>
                  </a:lnTo>
                  <a:lnTo>
                    <a:pt x="18082" y="16509"/>
                  </a:lnTo>
                  <a:close/>
                </a:path>
                <a:path w="129540" h="116205">
                  <a:moveTo>
                    <a:pt x="60191" y="16509"/>
                  </a:moveTo>
                  <a:lnTo>
                    <a:pt x="59794" y="16509"/>
                  </a:lnTo>
                  <a:lnTo>
                    <a:pt x="60379" y="17018"/>
                  </a:lnTo>
                  <a:lnTo>
                    <a:pt x="60191" y="16509"/>
                  </a:lnTo>
                  <a:close/>
                </a:path>
                <a:path w="129540" h="116205">
                  <a:moveTo>
                    <a:pt x="18890" y="15748"/>
                  </a:moveTo>
                  <a:lnTo>
                    <a:pt x="17048" y="16890"/>
                  </a:lnTo>
                  <a:lnTo>
                    <a:pt x="17392" y="16890"/>
                  </a:lnTo>
                  <a:lnTo>
                    <a:pt x="17752" y="16509"/>
                  </a:lnTo>
                  <a:lnTo>
                    <a:pt x="18082" y="16509"/>
                  </a:lnTo>
                  <a:lnTo>
                    <a:pt x="18890" y="15748"/>
                  </a:lnTo>
                  <a:close/>
                </a:path>
                <a:path w="129540" h="116205">
                  <a:moveTo>
                    <a:pt x="52923" y="15774"/>
                  </a:moveTo>
                  <a:lnTo>
                    <a:pt x="52987" y="16128"/>
                  </a:lnTo>
                  <a:lnTo>
                    <a:pt x="53178" y="16636"/>
                  </a:lnTo>
                  <a:lnTo>
                    <a:pt x="53348" y="16636"/>
                  </a:lnTo>
                  <a:lnTo>
                    <a:pt x="53255" y="16382"/>
                  </a:lnTo>
                  <a:lnTo>
                    <a:pt x="53039" y="16128"/>
                  </a:lnTo>
                  <a:lnTo>
                    <a:pt x="52923" y="15774"/>
                  </a:lnTo>
                  <a:close/>
                </a:path>
                <a:path w="129540" h="116205">
                  <a:moveTo>
                    <a:pt x="52959" y="15817"/>
                  </a:moveTo>
                  <a:lnTo>
                    <a:pt x="53039" y="16128"/>
                  </a:lnTo>
                  <a:lnTo>
                    <a:pt x="53268" y="16398"/>
                  </a:lnTo>
                  <a:lnTo>
                    <a:pt x="53217" y="16128"/>
                  </a:lnTo>
                  <a:lnTo>
                    <a:pt x="52959" y="15817"/>
                  </a:lnTo>
                  <a:close/>
                </a:path>
                <a:path w="129540" h="116205">
                  <a:moveTo>
                    <a:pt x="59720" y="15239"/>
                  </a:moveTo>
                  <a:lnTo>
                    <a:pt x="59968" y="16382"/>
                  </a:lnTo>
                  <a:lnTo>
                    <a:pt x="60144" y="16382"/>
                  </a:lnTo>
                  <a:lnTo>
                    <a:pt x="59720" y="15239"/>
                  </a:lnTo>
                  <a:close/>
                </a:path>
                <a:path w="129540" h="116205">
                  <a:moveTo>
                    <a:pt x="17784" y="14604"/>
                  </a:moveTo>
                  <a:lnTo>
                    <a:pt x="17561" y="14604"/>
                  </a:lnTo>
                  <a:lnTo>
                    <a:pt x="17180" y="14985"/>
                  </a:lnTo>
                  <a:lnTo>
                    <a:pt x="17065" y="15239"/>
                  </a:lnTo>
                  <a:lnTo>
                    <a:pt x="16773" y="15366"/>
                  </a:lnTo>
                  <a:lnTo>
                    <a:pt x="16466" y="15748"/>
                  </a:lnTo>
                  <a:lnTo>
                    <a:pt x="16383" y="16255"/>
                  </a:lnTo>
                  <a:lnTo>
                    <a:pt x="16855" y="15875"/>
                  </a:lnTo>
                  <a:lnTo>
                    <a:pt x="17856" y="15875"/>
                  </a:lnTo>
                  <a:lnTo>
                    <a:pt x="17986" y="15748"/>
                  </a:lnTo>
                  <a:lnTo>
                    <a:pt x="17470" y="15748"/>
                  </a:lnTo>
                  <a:lnTo>
                    <a:pt x="17253" y="15494"/>
                  </a:lnTo>
                  <a:lnTo>
                    <a:pt x="17222" y="15366"/>
                  </a:lnTo>
                  <a:lnTo>
                    <a:pt x="17650" y="14985"/>
                  </a:lnTo>
                  <a:lnTo>
                    <a:pt x="17766" y="14731"/>
                  </a:lnTo>
                  <a:lnTo>
                    <a:pt x="17935" y="14731"/>
                  </a:lnTo>
                  <a:lnTo>
                    <a:pt x="17784" y="14604"/>
                  </a:lnTo>
                  <a:close/>
                </a:path>
                <a:path w="129540" h="116205">
                  <a:moveTo>
                    <a:pt x="52842" y="15621"/>
                  </a:moveTo>
                  <a:lnTo>
                    <a:pt x="52923" y="15774"/>
                  </a:lnTo>
                  <a:lnTo>
                    <a:pt x="52842" y="15621"/>
                  </a:lnTo>
                  <a:close/>
                </a:path>
                <a:path w="129540" h="116205">
                  <a:moveTo>
                    <a:pt x="17805" y="14847"/>
                  </a:moveTo>
                  <a:lnTo>
                    <a:pt x="17470" y="15748"/>
                  </a:lnTo>
                  <a:lnTo>
                    <a:pt x="17986" y="15748"/>
                  </a:lnTo>
                  <a:lnTo>
                    <a:pt x="18636" y="15112"/>
                  </a:lnTo>
                  <a:lnTo>
                    <a:pt x="17895" y="15112"/>
                  </a:lnTo>
                  <a:lnTo>
                    <a:pt x="17805" y="14847"/>
                  </a:lnTo>
                  <a:close/>
                </a:path>
                <a:path w="129540" h="116205">
                  <a:moveTo>
                    <a:pt x="19644" y="14604"/>
                  </a:moveTo>
                  <a:lnTo>
                    <a:pt x="19366" y="14604"/>
                  </a:lnTo>
                  <a:lnTo>
                    <a:pt x="19000" y="15494"/>
                  </a:lnTo>
                  <a:lnTo>
                    <a:pt x="19562" y="14935"/>
                  </a:lnTo>
                  <a:lnTo>
                    <a:pt x="19644" y="14604"/>
                  </a:lnTo>
                  <a:close/>
                </a:path>
                <a:path w="129540" h="116205">
                  <a:moveTo>
                    <a:pt x="18759" y="14261"/>
                  </a:moveTo>
                  <a:lnTo>
                    <a:pt x="17895" y="15112"/>
                  </a:lnTo>
                  <a:lnTo>
                    <a:pt x="18636" y="15112"/>
                  </a:lnTo>
                  <a:lnTo>
                    <a:pt x="19049" y="14723"/>
                  </a:lnTo>
                  <a:lnTo>
                    <a:pt x="19366" y="14604"/>
                  </a:lnTo>
                  <a:lnTo>
                    <a:pt x="19644" y="14604"/>
                  </a:lnTo>
                  <a:lnTo>
                    <a:pt x="18782" y="14477"/>
                  </a:lnTo>
                  <a:lnTo>
                    <a:pt x="18759" y="14261"/>
                  </a:lnTo>
                  <a:close/>
                </a:path>
                <a:path w="129540" h="116205">
                  <a:moveTo>
                    <a:pt x="19641" y="14739"/>
                  </a:moveTo>
                  <a:close/>
                </a:path>
                <a:path w="129540" h="116205">
                  <a:moveTo>
                    <a:pt x="17935" y="14731"/>
                  </a:moveTo>
                  <a:lnTo>
                    <a:pt x="17766" y="14731"/>
                  </a:lnTo>
                  <a:lnTo>
                    <a:pt x="17935" y="14731"/>
                  </a:lnTo>
                  <a:close/>
                </a:path>
                <a:path w="129540" h="116205">
                  <a:moveTo>
                    <a:pt x="21058" y="13207"/>
                  </a:moveTo>
                  <a:lnTo>
                    <a:pt x="20435" y="13667"/>
                  </a:lnTo>
                  <a:lnTo>
                    <a:pt x="20360" y="13843"/>
                  </a:lnTo>
                  <a:lnTo>
                    <a:pt x="19641" y="14739"/>
                  </a:lnTo>
                  <a:lnTo>
                    <a:pt x="21058" y="13207"/>
                  </a:lnTo>
                  <a:close/>
                </a:path>
                <a:path w="129540" h="116205">
                  <a:moveTo>
                    <a:pt x="21328" y="12700"/>
                  </a:moveTo>
                  <a:lnTo>
                    <a:pt x="20291" y="12700"/>
                  </a:lnTo>
                  <a:lnTo>
                    <a:pt x="19760" y="13461"/>
                  </a:lnTo>
                  <a:lnTo>
                    <a:pt x="18782" y="14477"/>
                  </a:lnTo>
                  <a:lnTo>
                    <a:pt x="19726" y="14477"/>
                  </a:lnTo>
                  <a:lnTo>
                    <a:pt x="20363" y="13588"/>
                  </a:lnTo>
                  <a:lnTo>
                    <a:pt x="20507" y="13588"/>
                  </a:lnTo>
                  <a:lnTo>
                    <a:pt x="20639" y="13461"/>
                  </a:lnTo>
                  <a:lnTo>
                    <a:pt x="20313" y="13461"/>
                  </a:lnTo>
                  <a:lnTo>
                    <a:pt x="21028" y="12849"/>
                  </a:lnTo>
                  <a:lnTo>
                    <a:pt x="21328" y="12700"/>
                  </a:lnTo>
                  <a:close/>
                </a:path>
                <a:path w="129540" h="116205">
                  <a:moveTo>
                    <a:pt x="26790" y="13080"/>
                  </a:moveTo>
                  <a:lnTo>
                    <a:pt x="26473" y="13080"/>
                  </a:lnTo>
                  <a:lnTo>
                    <a:pt x="25331" y="14350"/>
                  </a:lnTo>
                  <a:lnTo>
                    <a:pt x="26214" y="13667"/>
                  </a:lnTo>
                  <a:lnTo>
                    <a:pt x="26282" y="13461"/>
                  </a:lnTo>
                  <a:lnTo>
                    <a:pt x="26790" y="13080"/>
                  </a:lnTo>
                  <a:close/>
                </a:path>
                <a:path w="129540" h="116205">
                  <a:moveTo>
                    <a:pt x="18728" y="13970"/>
                  </a:moveTo>
                  <a:lnTo>
                    <a:pt x="18759" y="14261"/>
                  </a:lnTo>
                  <a:lnTo>
                    <a:pt x="18927" y="14097"/>
                  </a:lnTo>
                  <a:lnTo>
                    <a:pt x="18728" y="13970"/>
                  </a:lnTo>
                  <a:close/>
                </a:path>
                <a:path w="129540" h="116205">
                  <a:moveTo>
                    <a:pt x="58299" y="12319"/>
                  </a:moveTo>
                  <a:lnTo>
                    <a:pt x="51196" y="12319"/>
                  </a:lnTo>
                  <a:lnTo>
                    <a:pt x="51491" y="13080"/>
                  </a:lnTo>
                  <a:lnTo>
                    <a:pt x="52146" y="13667"/>
                  </a:lnTo>
                  <a:lnTo>
                    <a:pt x="52246" y="14224"/>
                  </a:lnTo>
                  <a:lnTo>
                    <a:pt x="58991" y="14224"/>
                  </a:lnTo>
                  <a:lnTo>
                    <a:pt x="58299" y="12319"/>
                  </a:lnTo>
                  <a:close/>
                </a:path>
                <a:path w="129540" h="116205">
                  <a:moveTo>
                    <a:pt x="20970" y="13237"/>
                  </a:moveTo>
                  <a:lnTo>
                    <a:pt x="20819" y="13289"/>
                  </a:lnTo>
                  <a:lnTo>
                    <a:pt x="20429" y="13672"/>
                  </a:lnTo>
                  <a:lnTo>
                    <a:pt x="20970" y="13237"/>
                  </a:lnTo>
                  <a:close/>
                </a:path>
                <a:path w="129540" h="116205">
                  <a:moveTo>
                    <a:pt x="20507" y="13588"/>
                  </a:moveTo>
                  <a:lnTo>
                    <a:pt x="20363" y="13588"/>
                  </a:lnTo>
                  <a:lnTo>
                    <a:pt x="20507" y="13588"/>
                  </a:lnTo>
                  <a:close/>
                </a:path>
                <a:path w="129540" h="116205">
                  <a:moveTo>
                    <a:pt x="19995" y="12066"/>
                  </a:moveTo>
                  <a:lnTo>
                    <a:pt x="19863" y="12191"/>
                  </a:lnTo>
                  <a:lnTo>
                    <a:pt x="19485" y="12319"/>
                  </a:lnTo>
                  <a:lnTo>
                    <a:pt x="18585" y="13334"/>
                  </a:lnTo>
                  <a:lnTo>
                    <a:pt x="18761" y="13461"/>
                  </a:lnTo>
                  <a:lnTo>
                    <a:pt x="18984" y="13461"/>
                  </a:lnTo>
                  <a:lnTo>
                    <a:pt x="19240" y="13207"/>
                  </a:lnTo>
                  <a:lnTo>
                    <a:pt x="19995" y="12066"/>
                  </a:lnTo>
                  <a:close/>
                </a:path>
                <a:path w="129540" h="116205">
                  <a:moveTo>
                    <a:pt x="20819" y="13289"/>
                  </a:moveTo>
                  <a:lnTo>
                    <a:pt x="20313" y="13461"/>
                  </a:lnTo>
                  <a:lnTo>
                    <a:pt x="20639" y="13461"/>
                  </a:lnTo>
                  <a:lnTo>
                    <a:pt x="20819" y="13289"/>
                  </a:lnTo>
                  <a:close/>
                </a:path>
                <a:path w="129540" h="116205">
                  <a:moveTo>
                    <a:pt x="22058" y="12700"/>
                  </a:moveTo>
                  <a:lnTo>
                    <a:pt x="21617" y="12849"/>
                  </a:lnTo>
                  <a:lnTo>
                    <a:pt x="21216" y="13461"/>
                  </a:lnTo>
                  <a:lnTo>
                    <a:pt x="22058" y="12700"/>
                  </a:lnTo>
                  <a:close/>
                </a:path>
                <a:path w="129540" h="116205">
                  <a:moveTo>
                    <a:pt x="25388" y="12681"/>
                  </a:moveTo>
                  <a:lnTo>
                    <a:pt x="25010" y="13017"/>
                  </a:lnTo>
                  <a:lnTo>
                    <a:pt x="24847" y="13461"/>
                  </a:lnTo>
                  <a:lnTo>
                    <a:pt x="25388" y="12681"/>
                  </a:lnTo>
                  <a:close/>
                </a:path>
                <a:path w="129540" h="116205">
                  <a:moveTo>
                    <a:pt x="21165" y="13080"/>
                  </a:moveTo>
                  <a:lnTo>
                    <a:pt x="21036" y="13080"/>
                  </a:lnTo>
                  <a:lnTo>
                    <a:pt x="20819" y="13289"/>
                  </a:lnTo>
                  <a:lnTo>
                    <a:pt x="21007" y="13207"/>
                  </a:lnTo>
                  <a:lnTo>
                    <a:pt x="21165" y="13080"/>
                  </a:lnTo>
                  <a:close/>
                </a:path>
                <a:path w="129540" h="116205">
                  <a:moveTo>
                    <a:pt x="25232" y="12413"/>
                  </a:moveTo>
                  <a:lnTo>
                    <a:pt x="24797" y="13207"/>
                  </a:lnTo>
                  <a:lnTo>
                    <a:pt x="24939" y="13080"/>
                  </a:lnTo>
                  <a:lnTo>
                    <a:pt x="25037" y="12943"/>
                  </a:lnTo>
                  <a:lnTo>
                    <a:pt x="25232" y="12413"/>
                  </a:lnTo>
                  <a:close/>
                </a:path>
                <a:path w="129540" h="116205">
                  <a:moveTo>
                    <a:pt x="49443" y="10922"/>
                  </a:moveTo>
                  <a:lnTo>
                    <a:pt x="50371" y="11940"/>
                  </a:lnTo>
                  <a:lnTo>
                    <a:pt x="51007" y="13207"/>
                  </a:lnTo>
                  <a:lnTo>
                    <a:pt x="51063" y="12573"/>
                  </a:lnTo>
                  <a:lnTo>
                    <a:pt x="51269" y="12573"/>
                  </a:lnTo>
                  <a:lnTo>
                    <a:pt x="51196" y="12319"/>
                  </a:lnTo>
                  <a:lnTo>
                    <a:pt x="58299" y="12319"/>
                  </a:lnTo>
                  <a:lnTo>
                    <a:pt x="57967" y="11556"/>
                  </a:lnTo>
                  <a:lnTo>
                    <a:pt x="51195" y="11556"/>
                  </a:lnTo>
                  <a:lnTo>
                    <a:pt x="50955" y="11429"/>
                  </a:lnTo>
                  <a:lnTo>
                    <a:pt x="50091" y="11429"/>
                  </a:lnTo>
                  <a:lnTo>
                    <a:pt x="49845" y="11175"/>
                  </a:lnTo>
                  <a:lnTo>
                    <a:pt x="49443" y="10922"/>
                  </a:lnTo>
                  <a:close/>
                </a:path>
                <a:path w="129540" h="116205">
                  <a:moveTo>
                    <a:pt x="22612" y="11429"/>
                  </a:moveTo>
                  <a:lnTo>
                    <a:pt x="21773" y="11429"/>
                  </a:lnTo>
                  <a:lnTo>
                    <a:pt x="21541" y="11683"/>
                  </a:lnTo>
                  <a:lnTo>
                    <a:pt x="20392" y="12700"/>
                  </a:lnTo>
                  <a:lnTo>
                    <a:pt x="21434" y="12700"/>
                  </a:lnTo>
                  <a:lnTo>
                    <a:pt x="21036" y="13080"/>
                  </a:lnTo>
                  <a:lnTo>
                    <a:pt x="21745" y="12446"/>
                  </a:lnTo>
                  <a:lnTo>
                    <a:pt x="22299" y="11932"/>
                  </a:lnTo>
                  <a:lnTo>
                    <a:pt x="22612" y="11429"/>
                  </a:lnTo>
                  <a:close/>
                </a:path>
                <a:path w="129540" h="116205">
                  <a:moveTo>
                    <a:pt x="21217" y="13039"/>
                  </a:moveTo>
                  <a:close/>
                </a:path>
                <a:path w="129540" h="116205">
                  <a:moveTo>
                    <a:pt x="26757" y="12446"/>
                  </a:moveTo>
                  <a:lnTo>
                    <a:pt x="26352" y="12661"/>
                  </a:lnTo>
                  <a:lnTo>
                    <a:pt x="26227" y="13080"/>
                  </a:lnTo>
                  <a:lnTo>
                    <a:pt x="26693" y="12700"/>
                  </a:lnTo>
                  <a:lnTo>
                    <a:pt x="26757" y="12446"/>
                  </a:lnTo>
                  <a:close/>
                </a:path>
                <a:path w="129540" h="116205">
                  <a:moveTo>
                    <a:pt x="26816" y="12700"/>
                  </a:moveTo>
                  <a:lnTo>
                    <a:pt x="26275" y="13080"/>
                  </a:lnTo>
                  <a:lnTo>
                    <a:pt x="26473" y="13080"/>
                  </a:lnTo>
                  <a:lnTo>
                    <a:pt x="26816" y="12700"/>
                  </a:lnTo>
                  <a:close/>
                </a:path>
                <a:path w="129540" h="116205">
                  <a:moveTo>
                    <a:pt x="51375" y="12943"/>
                  </a:moveTo>
                  <a:lnTo>
                    <a:pt x="51414" y="13080"/>
                  </a:lnTo>
                  <a:lnTo>
                    <a:pt x="51375" y="12943"/>
                  </a:lnTo>
                  <a:close/>
                </a:path>
                <a:path w="129540" h="116205">
                  <a:moveTo>
                    <a:pt x="51196" y="12319"/>
                  </a:moveTo>
                  <a:lnTo>
                    <a:pt x="51375" y="12943"/>
                  </a:lnTo>
                  <a:lnTo>
                    <a:pt x="51491" y="13080"/>
                  </a:lnTo>
                  <a:lnTo>
                    <a:pt x="51196" y="12319"/>
                  </a:lnTo>
                  <a:close/>
                </a:path>
                <a:path w="129540" h="116205">
                  <a:moveTo>
                    <a:pt x="21768" y="12597"/>
                  </a:moveTo>
                  <a:lnTo>
                    <a:pt x="21217" y="13039"/>
                  </a:lnTo>
                  <a:lnTo>
                    <a:pt x="21617" y="12849"/>
                  </a:lnTo>
                  <a:lnTo>
                    <a:pt x="21768" y="12597"/>
                  </a:lnTo>
                  <a:close/>
                </a:path>
                <a:path w="129540" h="116205">
                  <a:moveTo>
                    <a:pt x="51269" y="12573"/>
                  </a:moveTo>
                  <a:lnTo>
                    <a:pt x="51063" y="12573"/>
                  </a:lnTo>
                  <a:lnTo>
                    <a:pt x="51375" y="12943"/>
                  </a:lnTo>
                  <a:lnTo>
                    <a:pt x="51269" y="12573"/>
                  </a:lnTo>
                  <a:close/>
                </a:path>
                <a:path w="129540" h="116205">
                  <a:moveTo>
                    <a:pt x="20666" y="11429"/>
                  </a:moveTo>
                  <a:lnTo>
                    <a:pt x="20156" y="11914"/>
                  </a:lnTo>
                  <a:lnTo>
                    <a:pt x="20102" y="12385"/>
                  </a:lnTo>
                  <a:lnTo>
                    <a:pt x="20291" y="12700"/>
                  </a:lnTo>
                  <a:lnTo>
                    <a:pt x="20483" y="11914"/>
                  </a:lnTo>
                  <a:lnTo>
                    <a:pt x="20666" y="11429"/>
                  </a:lnTo>
                  <a:close/>
                </a:path>
                <a:path w="129540" h="116205">
                  <a:moveTo>
                    <a:pt x="21972" y="12680"/>
                  </a:moveTo>
                  <a:close/>
                </a:path>
                <a:path w="129540" h="116205">
                  <a:moveTo>
                    <a:pt x="22198" y="12573"/>
                  </a:moveTo>
                  <a:lnTo>
                    <a:pt x="22019" y="12700"/>
                  </a:lnTo>
                  <a:lnTo>
                    <a:pt x="22198" y="12573"/>
                  </a:lnTo>
                  <a:close/>
                </a:path>
                <a:path w="129540" h="116205">
                  <a:moveTo>
                    <a:pt x="26962" y="12537"/>
                  </a:moveTo>
                  <a:lnTo>
                    <a:pt x="26768" y="12700"/>
                  </a:lnTo>
                  <a:lnTo>
                    <a:pt x="26962" y="12537"/>
                  </a:lnTo>
                  <a:close/>
                </a:path>
                <a:path w="129540" h="116205">
                  <a:moveTo>
                    <a:pt x="27077" y="12385"/>
                  </a:moveTo>
                  <a:lnTo>
                    <a:pt x="26891" y="12537"/>
                  </a:lnTo>
                  <a:lnTo>
                    <a:pt x="26767" y="12691"/>
                  </a:lnTo>
                  <a:lnTo>
                    <a:pt x="27077" y="12385"/>
                  </a:lnTo>
                  <a:close/>
                </a:path>
                <a:path w="129540" h="116205">
                  <a:moveTo>
                    <a:pt x="25907" y="11932"/>
                  </a:moveTo>
                  <a:lnTo>
                    <a:pt x="25388" y="12681"/>
                  </a:lnTo>
                  <a:lnTo>
                    <a:pt x="25938" y="12191"/>
                  </a:lnTo>
                  <a:lnTo>
                    <a:pt x="25907" y="11932"/>
                  </a:lnTo>
                  <a:close/>
                </a:path>
                <a:path w="129540" h="116205">
                  <a:moveTo>
                    <a:pt x="23377" y="11429"/>
                  </a:moveTo>
                  <a:lnTo>
                    <a:pt x="22612" y="11429"/>
                  </a:lnTo>
                  <a:lnTo>
                    <a:pt x="22886" y="11556"/>
                  </a:lnTo>
                  <a:lnTo>
                    <a:pt x="22414" y="11810"/>
                  </a:lnTo>
                  <a:lnTo>
                    <a:pt x="21900" y="12573"/>
                  </a:lnTo>
                  <a:lnTo>
                    <a:pt x="22093" y="12622"/>
                  </a:lnTo>
                  <a:lnTo>
                    <a:pt x="22631" y="12064"/>
                  </a:lnTo>
                  <a:lnTo>
                    <a:pt x="23377" y="11429"/>
                  </a:lnTo>
                  <a:close/>
                </a:path>
                <a:path w="129540" h="116205">
                  <a:moveTo>
                    <a:pt x="21791" y="12483"/>
                  </a:moveTo>
                  <a:close/>
                </a:path>
                <a:path w="129540" h="116205">
                  <a:moveTo>
                    <a:pt x="22294" y="11940"/>
                  </a:moveTo>
                  <a:lnTo>
                    <a:pt x="21943" y="12319"/>
                  </a:lnTo>
                  <a:lnTo>
                    <a:pt x="21900" y="12573"/>
                  </a:lnTo>
                  <a:lnTo>
                    <a:pt x="22294" y="11940"/>
                  </a:lnTo>
                  <a:close/>
                </a:path>
                <a:path w="129540" h="116205">
                  <a:moveTo>
                    <a:pt x="27239" y="12319"/>
                  </a:moveTo>
                  <a:lnTo>
                    <a:pt x="26962" y="12537"/>
                  </a:lnTo>
                  <a:lnTo>
                    <a:pt x="27239" y="12319"/>
                  </a:lnTo>
                  <a:close/>
                </a:path>
                <a:path w="129540" h="116205">
                  <a:moveTo>
                    <a:pt x="21826" y="12446"/>
                  </a:moveTo>
                  <a:close/>
                </a:path>
                <a:path w="129540" h="116205">
                  <a:moveTo>
                    <a:pt x="25415" y="11914"/>
                  </a:moveTo>
                  <a:lnTo>
                    <a:pt x="25232" y="12413"/>
                  </a:lnTo>
                  <a:lnTo>
                    <a:pt x="25423" y="12064"/>
                  </a:lnTo>
                  <a:lnTo>
                    <a:pt x="25415" y="11914"/>
                  </a:lnTo>
                  <a:close/>
                </a:path>
                <a:path w="129540" h="116205">
                  <a:moveTo>
                    <a:pt x="28709" y="11556"/>
                  </a:moveTo>
                  <a:lnTo>
                    <a:pt x="27617" y="11556"/>
                  </a:lnTo>
                  <a:lnTo>
                    <a:pt x="26903" y="12191"/>
                  </a:lnTo>
                  <a:lnTo>
                    <a:pt x="27268" y="12191"/>
                  </a:lnTo>
                  <a:lnTo>
                    <a:pt x="27143" y="12319"/>
                  </a:lnTo>
                  <a:lnTo>
                    <a:pt x="27558" y="12066"/>
                  </a:lnTo>
                  <a:lnTo>
                    <a:pt x="27683" y="11683"/>
                  </a:lnTo>
                  <a:lnTo>
                    <a:pt x="28600" y="11683"/>
                  </a:lnTo>
                  <a:close/>
                </a:path>
                <a:path w="129540" h="116205">
                  <a:moveTo>
                    <a:pt x="22449" y="10192"/>
                  </a:moveTo>
                  <a:lnTo>
                    <a:pt x="22229" y="10413"/>
                  </a:lnTo>
                  <a:lnTo>
                    <a:pt x="20604" y="12064"/>
                  </a:lnTo>
                  <a:lnTo>
                    <a:pt x="21773" y="11429"/>
                  </a:lnTo>
                  <a:lnTo>
                    <a:pt x="23377" y="11429"/>
                  </a:lnTo>
                  <a:lnTo>
                    <a:pt x="24420" y="10540"/>
                  </a:lnTo>
                  <a:lnTo>
                    <a:pt x="22403" y="10540"/>
                  </a:lnTo>
                  <a:lnTo>
                    <a:pt x="22449" y="10192"/>
                  </a:lnTo>
                  <a:close/>
                </a:path>
                <a:path w="129540" h="116205">
                  <a:moveTo>
                    <a:pt x="29941" y="9303"/>
                  </a:moveTo>
                  <a:lnTo>
                    <a:pt x="29101" y="9778"/>
                  </a:lnTo>
                  <a:lnTo>
                    <a:pt x="28514" y="10413"/>
                  </a:lnTo>
                  <a:lnTo>
                    <a:pt x="27841" y="10795"/>
                  </a:lnTo>
                  <a:lnTo>
                    <a:pt x="26816" y="11683"/>
                  </a:lnTo>
                  <a:lnTo>
                    <a:pt x="26807" y="12064"/>
                  </a:lnTo>
                  <a:lnTo>
                    <a:pt x="27277" y="11810"/>
                  </a:lnTo>
                  <a:lnTo>
                    <a:pt x="27617" y="11556"/>
                  </a:lnTo>
                  <a:lnTo>
                    <a:pt x="28709" y="11556"/>
                  </a:lnTo>
                  <a:lnTo>
                    <a:pt x="29689" y="10413"/>
                  </a:lnTo>
                  <a:lnTo>
                    <a:pt x="30125" y="10032"/>
                  </a:lnTo>
                  <a:lnTo>
                    <a:pt x="29662" y="10032"/>
                  </a:lnTo>
                  <a:lnTo>
                    <a:pt x="29334" y="9905"/>
                  </a:lnTo>
                  <a:lnTo>
                    <a:pt x="29815" y="9447"/>
                  </a:lnTo>
                  <a:lnTo>
                    <a:pt x="29941" y="9303"/>
                  </a:lnTo>
                  <a:close/>
                </a:path>
                <a:path w="129540" h="116205">
                  <a:moveTo>
                    <a:pt x="26201" y="11507"/>
                  </a:moveTo>
                  <a:lnTo>
                    <a:pt x="26022" y="11683"/>
                  </a:lnTo>
                  <a:lnTo>
                    <a:pt x="25907" y="11932"/>
                  </a:lnTo>
                  <a:lnTo>
                    <a:pt x="26201" y="11507"/>
                  </a:lnTo>
                  <a:close/>
                </a:path>
                <a:path w="129540" h="116205">
                  <a:moveTo>
                    <a:pt x="27409" y="10159"/>
                  </a:moveTo>
                  <a:lnTo>
                    <a:pt x="26346" y="10159"/>
                  </a:lnTo>
                  <a:lnTo>
                    <a:pt x="25724" y="10795"/>
                  </a:lnTo>
                  <a:lnTo>
                    <a:pt x="25691" y="11264"/>
                  </a:lnTo>
                  <a:lnTo>
                    <a:pt x="25084" y="11810"/>
                  </a:lnTo>
                  <a:lnTo>
                    <a:pt x="25415" y="11914"/>
                  </a:lnTo>
                  <a:lnTo>
                    <a:pt x="25593" y="11429"/>
                  </a:lnTo>
                  <a:lnTo>
                    <a:pt x="26468" y="10869"/>
                  </a:lnTo>
                  <a:lnTo>
                    <a:pt x="27409" y="10159"/>
                  </a:lnTo>
                  <a:close/>
                </a:path>
                <a:path w="129540" h="116205">
                  <a:moveTo>
                    <a:pt x="57246" y="9905"/>
                  </a:moveTo>
                  <a:lnTo>
                    <a:pt x="50091" y="9905"/>
                  </a:lnTo>
                  <a:lnTo>
                    <a:pt x="50251" y="10795"/>
                  </a:lnTo>
                  <a:lnTo>
                    <a:pt x="50783" y="10922"/>
                  </a:lnTo>
                  <a:lnTo>
                    <a:pt x="51195" y="11556"/>
                  </a:lnTo>
                  <a:lnTo>
                    <a:pt x="57967" y="11556"/>
                  </a:lnTo>
                  <a:lnTo>
                    <a:pt x="57246" y="9905"/>
                  </a:lnTo>
                  <a:close/>
                </a:path>
                <a:path w="129540" h="116205">
                  <a:moveTo>
                    <a:pt x="26369" y="11264"/>
                  </a:moveTo>
                  <a:lnTo>
                    <a:pt x="26201" y="11507"/>
                  </a:lnTo>
                  <a:lnTo>
                    <a:pt x="26369" y="11264"/>
                  </a:lnTo>
                  <a:close/>
                </a:path>
                <a:path w="129540" h="116205">
                  <a:moveTo>
                    <a:pt x="26101" y="9398"/>
                  </a:moveTo>
                  <a:lnTo>
                    <a:pt x="25887" y="9398"/>
                  </a:lnTo>
                  <a:lnTo>
                    <a:pt x="24193" y="11429"/>
                  </a:lnTo>
                  <a:lnTo>
                    <a:pt x="25014" y="10795"/>
                  </a:lnTo>
                  <a:lnTo>
                    <a:pt x="25200" y="10286"/>
                  </a:lnTo>
                  <a:lnTo>
                    <a:pt x="26101" y="9398"/>
                  </a:lnTo>
                  <a:close/>
                </a:path>
                <a:path w="129540" h="116205">
                  <a:moveTo>
                    <a:pt x="28165" y="10286"/>
                  </a:moveTo>
                  <a:lnTo>
                    <a:pt x="27000" y="11049"/>
                  </a:lnTo>
                  <a:lnTo>
                    <a:pt x="26897" y="11264"/>
                  </a:lnTo>
                  <a:lnTo>
                    <a:pt x="26995" y="11429"/>
                  </a:lnTo>
                  <a:lnTo>
                    <a:pt x="27535" y="10922"/>
                  </a:lnTo>
                  <a:lnTo>
                    <a:pt x="28020" y="10668"/>
                  </a:lnTo>
                  <a:lnTo>
                    <a:pt x="28165" y="10286"/>
                  </a:lnTo>
                  <a:close/>
                </a:path>
                <a:path w="129540" h="116205">
                  <a:moveTo>
                    <a:pt x="49634" y="10668"/>
                  </a:moveTo>
                  <a:lnTo>
                    <a:pt x="49986" y="11049"/>
                  </a:lnTo>
                  <a:lnTo>
                    <a:pt x="50091" y="11429"/>
                  </a:lnTo>
                  <a:lnTo>
                    <a:pt x="50955" y="11429"/>
                  </a:lnTo>
                  <a:lnTo>
                    <a:pt x="50476" y="11175"/>
                  </a:lnTo>
                  <a:lnTo>
                    <a:pt x="50146" y="11049"/>
                  </a:lnTo>
                  <a:lnTo>
                    <a:pt x="49634" y="10668"/>
                  </a:lnTo>
                  <a:close/>
                </a:path>
                <a:path w="129540" h="116205">
                  <a:moveTo>
                    <a:pt x="26783" y="10668"/>
                  </a:moveTo>
                  <a:lnTo>
                    <a:pt x="26468" y="10869"/>
                  </a:lnTo>
                  <a:lnTo>
                    <a:pt x="26369" y="11264"/>
                  </a:lnTo>
                  <a:lnTo>
                    <a:pt x="26783" y="10668"/>
                  </a:lnTo>
                  <a:close/>
                </a:path>
                <a:path w="129540" h="116205">
                  <a:moveTo>
                    <a:pt x="28058" y="10032"/>
                  </a:moveTo>
                  <a:lnTo>
                    <a:pt x="27612" y="10032"/>
                  </a:lnTo>
                  <a:lnTo>
                    <a:pt x="27427" y="10540"/>
                  </a:lnTo>
                  <a:lnTo>
                    <a:pt x="26961" y="11049"/>
                  </a:lnTo>
                  <a:lnTo>
                    <a:pt x="28058" y="10032"/>
                  </a:lnTo>
                  <a:close/>
                </a:path>
                <a:path w="129540" h="116205">
                  <a:moveTo>
                    <a:pt x="50116" y="10413"/>
                  </a:moveTo>
                  <a:lnTo>
                    <a:pt x="49685" y="10413"/>
                  </a:lnTo>
                  <a:lnTo>
                    <a:pt x="50146" y="11049"/>
                  </a:lnTo>
                  <a:lnTo>
                    <a:pt x="50364" y="11049"/>
                  </a:lnTo>
                  <a:lnTo>
                    <a:pt x="50028" y="10668"/>
                  </a:lnTo>
                  <a:lnTo>
                    <a:pt x="50211" y="10569"/>
                  </a:lnTo>
                  <a:lnTo>
                    <a:pt x="50116" y="10413"/>
                  </a:lnTo>
                  <a:close/>
                </a:path>
                <a:path w="129540" h="116205">
                  <a:moveTo>
                    <a:pt x="29620" y="8508"/>
                  </a:moveTo>
                  <a:lnTo>
                    <a:pt x="27523" y="8508"/>
                  </a:lnTo>
                  <a:lnTo>
                    <a:pt x="26646" y="9269"/>
                  </a:lnTo>
                  <a:lnTo>
                    <a:pt x="26347" y="10032"/>
                  </a:lnTo>
                  <a:lnTo>
                    <a:pt x="25570" y="10413"/>
                  </a:lnTo>
                  <a:lnTo>
                    <a:pt x="25667" y="10569"/>
                  </a:lnTo>
                  <a:lnTo>
                    <a:pt x="25411" y="10795"/>
                  </a:lnTo>
                  <a:lnTo>
                    <a:pt x="26223" y="10159"/>
                  </a:lnTo>
                  <a:lnTo>
                    <a:pt x="27409" y="10159"/>
                  </a:lnTo>
                  <a:lnTo>
                    <a:pt x="27612" y="10032"/>
                  </a:lnTo>
                  <a:lnTo>
                    <a:pt x="28058" y="10032"/>
                  </a:lnTo>
                  <a:lnTo>
                    <a:pt x="28450" y="9657"/>
                  </a:lnTo>
                  <a:lnTo>
                    <a:pt x="28559" y="9525"/>
                  </a:lnTo>
                  <a:lnTo>
                    <a:pt x="28803" y="9016"/>
                  </a:lnTo>
                  <a:lnTo>
                    <a:pt x="29371" y="9016"/>
                  </a:lnTo>
                  <a:lnTo>
                    <a:pt x="29620" y="8508"/>
                  </a:lnTo>
                  <a:close/>
                </a:path>
                <a:path w="129540" h="116205">
                  <a:moveTo>
                    <a:pt x="48565" y="9661"/>
                  </a:moveTo>
                  <a:lnTo>
                    <a:pt x="48637" y="10159"/>
                  </a:lnTo>
                  <a:lnTo>
                    <a:pt x="49094" y="10668"/>
                  </a:lnTo>
                  <a:lnTo>
                    <a:pt x="49039" y="10032"/>
                  </a:lnTo>
                  <a:lnTo>
                    <a:pt x="48810" y="9778"/>
                  </a:lnTo>
                  <a:lnTo>
                    <a:pt x="48565" y="9661"/>
                  </a:lnTo>
                  <a:close/>
                </a:path>
                <a:path w="129540" h="116205">
                  <a:moveTo>
                    <a:pt x="56260" y="7874"/>
                  </a:moveTo>
                  <a:lnTo>
                    <a:pt x="47966" y="7874"/>
                  </a:lnTo>
                  <a:lnTo>
                    <a:pt x="48047" y="8131"/>
                  </a:lnTo>
                  <a:lnTo>
                    <a:pt x="48899" y="9016"/>
                  </a:lnTo>
                  <a:lnTo>
                    <a:pt x="48930" y="9398"/>
                  </a:lnTo>
                  <a:lnTo>
                    <a:pt x="49138" y="9643"/>
                  </a:lnTo>
                  <a:lnTo>
                    <a:pt x="49257" y="10032"/>
                  </a:lnTo>
                  <a:lnTo>
                    <a:pt x="49169" y="10413"/>
                  </a:lnTo>
                  <a:lnTo>
                    <a:pt x="49280" y="10668"/>
                  </a:lnTo>
                  <a:lnTo>
                    <a:pt x="49685" y="10413"/>
                  </a:lnTo>
                  <a:lnTo>
                    <a:pt x="50116" y="10413"/>
                  </a:lnTo>
                  <a:lnTo>
                    <a:pt x="49672" y="10032"/>
                  </a:lnTo>
                  <a:lnTo>
                    <a:pt x="50091" y="9905"/>
                  </a:lnTo>
                  <a:lnTo>
                    <a:pt x="57246" y="9905"/>
                  </a:lnTo>
                  <a:lnTo>
                    <a:pt x="56416" y="8000"/>
                  </a:lnTo>
                  <a:lnTo>
                    <a:pt x="56260" y="7874"/>
                  </a:lnTo>
                  <a:close/>
                </a:path>
                <a:path w="129540" h="116205">
                  <a:moveTo>
                    <a:pt x="24879" y="9778"/>
                  </a:moveTo>
                  <a:lnTo>
                    <a:pt x="22860" y="9778"/>
                  </a:lnTo>
                  <a:lnTo>
                    <a:pt x="22886" y="10192"/>
                  </a:lnTo>
                  <a:lnTo>
                    <a:pt x="22403" y="10540"/>
                  </a:lnTo>
                  <a:lnTo>
                    <a:pt x="24420" y="10540"/>
                  </a:lnTo>
                  <a:lnTo>
                    <a:pt x="25017" y="10032"/>
                  </a:lnTo>
                  <a:lnTo>
                    <a:pt x="24362" y="10032"/>
                  </a:lnTo>
                  <a:lnTo>
                    <a:pt x="24879" y="9778"/>
                  </a:lnTo>
                  <a:close/>
                </a:path>
                <a:path w="129540" h="116205">
                  <a:moveTo>
                    <a:pt x="23116" y="8381"/>
                  </a:moveTo>
                  <a:lnTo>
                    <a:pt x="21500" y="10413"/>
                  </a:lnTo>
                  <a:lnTo>
                    <a:pt x="22283" y="9905"/>
                  </a:lnTo>
                  <a:lnTo>
                    <a:pt x="22907" y="9144"/>
                  </a:lnTo>
                  <a:lnTo>
                    <a:pt x="23659" y="9144"/>
                  </a:lnTo>
                  <a:lnTo>
                    <a:pt x="24134" y="8762"/>
                  </a:lnTo>
                  <a:lnTo>
                    <a:pt x="24502" y="8635"/>
                  </a:lnTo>
                  <a:lnTo>
                    <a:pt x="23511" y="8635"/>
                  </a:lnTo>
                  <a:lnTo>
                    <a:pt x="23116" y="8381"/>
                  </a:lnTo>
                  <a:close/>
                </a:path>
                <a:path w="129540" h="116205">
                  <a:moveTo>
                    <a:pt x="22843" y="9778"/>
                  </a:moveTo>
                  <a:lnTo>
                    <a:pt x="22629" y="9778"/>
                  </a:lnTo>
                  <a:lnTo>
                    <a:pt x="21789" y="10413"/>
                  </a:lnTo>
                  <a:lnTo>
                    <a:pt x="22120" y="10413"/>
                  </a:lnTo>
                  <a:lnTo>
                    <a:pt x="22470" y="10032"/>
                  </a:lnTo>
                  <a:lnTo>
                    <a:pt x="22607" y="10032"/>
                  </a:lnTo>
                  <a:lnTo>
                    <a:pt x="22843" y="9778"/>
                  </a:lnTo>
                  <a:close/>
                </a:path>
                <a:path w="129540" h="116205">
                  <a:moveTo>
                    <a:pt x="22470" y="10032"/>
                  </a:moveTo>
                  <a:lnTo>
                    <a:pt x="22120" y="10413"/>
                  </a:lnTo>
                  <a:lnTo>
                    <a:pt x="22355" y="10286"/>
                  </a:lnTo>
                  <a:lnTo>
                    <a:pt x="22470" y="10032"/>
                  </a:lnTo>
                  <a:close/>
                </a:path>
                <a:path w="129540" h="116205">
                  <a:moveTo>
                    <a:pt x="22607" y="10032"/>
                  </a:moveTo>
                  <a:lnTo>
                    <a:pt x="22470" y="10032"/>
                  </a:lnTo>
                  <a:lnTo>
                    <a:pt x="22449" y="10192"/>
                  </a:lnTo>
                  <a:lnTo>
                    <a:pt x="22607" y="10032"/>
                  </a:lnTo>
                  <a:close/>
                </a:path>
                <a:path w="129540" h="116205">
                  <a:moveTo>
                    <a:pt x="49039" y="10032"/>
                  </a:moveTo>
                  <a:close/>
                </a:path>
                <a:path w="129540" h="116205">
                  <a:moveTo>
                    <a:pt x="25153" y="9643"/>
                  </a:moveTo>
                  <a:lnTo>
                    <a:pt x="24362" y="10032"/>
                  </a:lnTo>
                  <a:lnTo>
                    <a:pt x="24944" y="9778"/>
                  </a:lnTo>
                  <a:lnTo>
                    <a:pt x="25153" y="9643"/>
                  </a:lnTo>
                  <a:close/>
                </a:path>
                <a:path w="129540" h="116205">
                  <a:moveTo>
                    <a:pt x="25653" y="9398"/>
                  </a:moveTo>
                  <a:lnTo>
                    <a:pt x="24816" y="9834"/>
                  </a:lnTo>
                  <a:lnTo>
                    <a:pt x="24362" y="10032"/>
                  </a:lnTo>
                  <a:lnTo>
                    <a:pt x="25017" y="10032"/>
                  </a:lnTo>
                  <a:lnTo>
                    <a:pt x="25653" y="9398"/>
                  </a:lnTo>
                  <a:close/>
                </a:path>
                <a:path w="129540" h="116205">
                  <a:moveTo>
                    <a:pt x="30994" y="9016"/>
                  </a:moveTo>
                  <a:lnTo>
                    <a:pt x="30492" y="9271"/>
                  </a:lnTo>
                  <a:lnTo>
                    <a:pt x="30000" y="9271"/>
                  </a:lnTo>
                  <a:lnTo>
                    <a:pt x="29662" y="10032"/>
                  </a:lnTo>
                  <a:lnTo>
                    <a:pt x="30125" y="10032"/>
                  </a:lnTo>
                  <a:lnTo>
                    <a:pt x="30918" y="9339"/>
                  </a:lnTo>
                  <a:lnTo>
                    <a:pt x="30994" y="9016"/>
                  </a:lnTo>
                  <a:close/>
                </a:path>
                <a:path w="129540" h="116205">
                  <a:moveTo>
                    <a:pt x="26230" y="9271"/>
                  </a:moveTo>
                  <a:lnTo>
                    <a:pt x="25912" y="9271"/>
                  </a:lnTo>
                  <a:lnTo>
                    <a:pt x="25184" y="9905"/>
                  </a:lnTo>
                  <a:lnTo>
                    <a:pt x="25887" y="9398"/>
                  </a:lnTo>
                  <a:lnTo>
                    <a:pt x="26101" y="9398"/>
                  </a:lnTo>
                  <a:lnTo>
                    <a:pt x="26230" y="9271"/>
                  </a:lnTo>
                  <a:close/>
                </a:path>
                <a:path w="129540" h="116205">
                  <a:moveTo>
                    <a:pt x="25912" y="9271"/>
                  </a:moveTo>
                  <a:lnTo>
                    <a:pt x="25653" y="9398"/>
                  </a:lnTo>
                  <a:lnTo>
                    <a:pt x="25250" y="9834"/>
                  </a:lnTo>
                  <a:lnTo>
                    <a:pt x="25912" y="9271"/>
                  </a:lnTo>
                  <a:close/>
                </a:path>
                <a:path w="129540" h="116205">
                  <a:moveTo>
                    <a:pt x="27363" y="8127"/>
                  </a:moveTo>
                  <a:lnTo>
                    <a:pt x="27196" y="8127"/>
                  </a:lnTo>
                  <a:lnTo>
                    <a:pt x="26524" y="8635"/>
                  </a:lnTo>
                  <a:lnTo>
                    <a:pt x="24502" y="8635"/>
                  </a:lnTo>
                  <a:lnTo>
                    <a:pt x="23325" y="9643"/>
                  </a:lnTo>
                  <a:lnTo>
                    <a:pt x="22843" y="9778"/>
                  </a:lnTo>
                  <a:lnTo>
                    <a:pt x="24879" y="9778"/>
                  </a:lnTo>
                  <a:lnTo>
                    <a:pt x="25852" y="9182"/>
                  </a:lnTo>
                  <a:lnTo>
                    <a:pt x="26339" y="8879"/>
                  </a:lnTo>
                  <a:lnTo>
                    <a:pt x="27101" y="8381"/>
                  </a:lnTo>
                  <a:lnTo>
                    <a:pt x="27363" y="8127"/>
                  </a:lnTo>
                  <a:close/>
                </a:path>
                <a:path w="129540" h="116205">
                  <a:moveTo>
                    <a:pt x="23452" y="9144"/>
                  </a:moveTo>
                  <a:lnTo>
                    <a:pt x="23067" y="9144"/>
                  </a:lnTo>
                  <a:lnTo>
                    <a:pt x="22918" y="9560"/>
                  </a:lnTo>
                  <a:lnTo>
                    <a:pt x="22629" y="9778"/>
                  </a:lnTo>
                  <a:lnTo>
                    <a:pt x="23452" y="9144"/>
                  </a:lnTo>
                  <a:close/>
                </a:path>
                <a:path w="129540" h="116205">
                  <a:moveTo>
                    <a:pt x="48581" y="9525"/>
                  </a:moveTo>
                  <a:lnTo>
                    <a:pt x="48565" y="9661"/>
                  </a:lnTo>
                  <a:lnTo>
                    <a:pt x="48697" y="9778"/>
                  </a:lnTo>
                  <a:lnTo>
                    <a:pt x="48581" y="9525"/>
                  </a:lnTo>
                  <a:close/>
                </a:path>
                <a:path w="129540" h="116205">
                  <a:moveTo>
                    <a:pt x="48700" y="9657"/>
                  </a:moveTo>
                  <a:close/>
                </a:path>
                <a:path w="129540" h="116205">
                  <a:moveTo>
                    <a:pt x="47989" y="9144"/>
                  </a:moveTo>
                  <a:lnTo>
                    <a:pt x="48565" y="9661"/>
                  </a:lnTo>
                  <a:lnTo>
                    <a:pt x="48581" y="9525"/>
                  </a:lnTo>
                  <a:lnTo>
                    <a:pt x="47989" y="9144"/>
                  </a:lnTo>
                  <a:close/>
                </a:path>
                <a:path w="129540" h="116205">
                  <a:moveTo>
                    <a:pt x="48704" y="9525"/>
                  </a:moveTo>
                  <a:lnTo>
                    <a:pt x="48700" y="9657"/>
                  </a:lnTo>
                  <a:lnTo>
                    <a:pt x="48704" y="9525"/>
                  </a:lnTo>
                  <a:close/>
                </a:path>
                <a:path w="129540" h="116205">
                  <a:moveTo>
                    <a:pt x="29371" y="9016"/>
                  </a:moveTo>
                  <a:lnTo>
                    <a:pt x="28803" y="9016"/>
                  </a:lnTo>
                  <a:lnTo>
                    <a:pt x="28769" y="9144"/>
                  </a:lnTo>
                  <a:lnTo>
                    <a:pt x="28529" y="9651"/>
                  </a:lnTo>
                  <a:lnTo>
                    <a:pt x="29371" y="9016"/>
                  </a:lnTo>
                  <a:close/>
                </a:path>
                <a:path w="129540" h="116205">
                  <a:moveTo>
                    <a:pt x="28720" y="9213"/>
                  </a:moveTo>
                  <a:lnTo>
                    <a:pt x="28551" y="9560"/>
                  </a:lnTo>
                  <a:lnTo>
                    <a:pt x="28720" y="9213"/>
                  </a:lnTo>
                  <a:close/>
                </a:path>
                <a:path w="129540" h="116205">
                  <a:moveTo>
                    <a:pt x="48709" y="9368"/>
                  </a:moveTo>
                  <a:lnTo>
                    <a:pt x="48891" y="9525"/>
                  </a:lnTo>
                  <a:lnTo>
                    <a:pt x="48709" y="9368"/>
                  </a:lnTo>
                  <a:close/>
                </a:path>
                <a:path w="129540" h="116205">
                  <a:moveTo>
                    <a:pt x="27923" y="8127"/>
                  </a:moveTo>
                  <a:lnTo>
                    <a:pt x="27504" y="8127"/>
                  </a:lnTo>
                  <a:lnTo>
                    <a:pt x="27084" y="8399"/>
                  </a:lnTo>
                  <a:lnTo>
                    <a:pt x="25869" y="9182"/>
                  </a:lnTo>
                  <a:lnTo>
                    <a:pt x="25653" y="9398"/>
                  </a:lnTo>
                  <a:lnTo>
                    <a:pt x="25912" y="9271"/>
                  </a:lnTo>
                  <a:lnTo>
                    <a:pt x="26230" y="9271"/>
                  </a:lnTo>
                  <a:lnTo>
                    <a:pt x="26616" y="8889"/>
                  </a:lnTo>
                  <a:lnTo>
                    <a:pt x="27126" y="8879"/>
                  </a:lnTo>
                  <a:lnTo>
                    <a:pt x="27523" y="8508"/>
                  </a:lnTo>
                  <a:lnTo>
                    <a:pt x="27933" y="8508"/>
                  </a:lnTo>
                  <a:lnTo>
                    <a:pt x="27923" y="8127"/>
                  </a:lnTo>
                  <a:close/>
                </a:path>
                <a:path w="129540" h="116205">
                  <a:moveTo>
                    <a:pt x="47819" y="7905"/>
                  </a:moveTo>
                  <a:lnTo>
                    <a:pt x="46774" y="8127"/>
                  </a:lnTo>
                  <a:lnTo>
                    <a:pt x="47428" y="8127"/>
                  </a:lnTo>
                  <a:lnTo>
                    <a:pt x="47711" y="8508"/>
                  </a:lnTo>
                  <a:lnTo>
                    <a:pt x="48709" y="9368"/>
                  </a:lnTo>
                  <a:lnTo>
                    <a:pt x="48718" y="9144"/>
                  </a:lnTo>
                  <a:lnTo>
                    <a:pt x="48314" y="8635"/>
                  </a:lnTo>
                  <a:lnTo>
                    <a:pt x="48044" y="8635"/>
                  </a:lnTo>
                  <a:lnTo>
                    <a:pt x="47987" y="8072"/>
                  </a:lnTo>
                  <a:lnTo>
                    <a:pt x="47819" y="7905"/>
                  </a:lnTo>
                  <a:close/>
                </a:path>
                <a:path w="129540" h="116205">
                  <a:moveTo>
                    <a:pt x="31380" y="8127"/>
                  </a:moveTo>
                  <a:lnTo>
                    <a:pt x="31179" y="8138"/>
                  </a:lnTo>
                  <a:lnTo>
                    <a:pt x="30959" y="8254"/>
                  </a:lnTo>
                  <a:lnTo>
                    <a:pt x="30490" y="8508"/>
                  </a:lnTo>
                  <a:lnTo>
                    <a:pt x="30966" y="8635"/>
                  </a:lnTo>
                  <a:lnTo>
                    <a:pt x="30052" y="9209"/>
                  </a:lnTo>
                  <a:lnTo>
                    <a:pt x="30492" y="9271"/>
                  </a:lnTo>
                  <a:lnTo>
                    <a:pt x="30826" y="9016"/>
                  </a:lnTo>
                  <a:lnTo>
                    <a:pt x="30955" y="9016"/>
                  </a:lnTo>
                  <a:lnTo>
                    <a:pt x="31418" y="8635"/>
                  </a:lnTo>
                  <a:lnTo>
                    <a:pt x="31677" y="8635"/>
                  </a:lnTo>
                  <a:lnTo>
                    <a:pt x="31249" y="8508"/>
                  </a:lnTo>
                  <a:lnTo>
                    <a:pt x="31380" y="8127"/>
                  </a:lnTo>
                  <a:close/>
                </a:path>
                <a:path w="129540" h="116205">
                  <a:moveTo>
                    <a:pt x="26339" y="8879"/>
                  </a:moveTo>
                  <a:lnTo>
                    <a:pt x="25887" y="9144"/>
                  </a:lnTo>
                  <a:lnTo>
                    <a:pt x="26339" y="8879"/>
                  </a:lnTo>
                  <a:close/>
                </a:path>
                <a:path w="129540" h="116205">
                  <a:moveTo>
                    <a:pt x="48718" y="9144"/>
                  </a:moveTo>
                  <a:close/>
                </a:path>
                <a:path w="129540" h="116205">
                  <a:moveTo>
                    <a:pt x="27114" y="8889"/>
                  </a:moveTo>
                  <a:lnTo>
                    <a:pt x="26616" y="8889"/>
                  </a:lnTo>
                  <a:lnTo>
                    <a:pt x="26804" y="9144"/>
                  </a:lnTo>
                  <a:lnTo>
                    <a:pt x="27114" y="8889"/>
                  </a:lnTo>
                  <a:close/>
                </a:path>
                <a:path w="129540" h="116205">
                  <a:moveTo>
                    <a:pt x="46470" y="8385"/>
                  </a:moveTo>
                  <a:lnTo>
                    <a:pt x="47047" y="9016"/>
                  </a:lnTo>
                  <a:lnTo>
                    <a:pt x="47423" y="9144"/>
                  </a:lnTo>
                  <a:lnTo>
                    <a:pt x="47369" y="8508"/>
                  </a:lnTo>
                  <a:lnTo>
                    <a:pt x="46853" y="8508"/>
                  </a:lnTo>
                  <a:lnTo>
                    <a:pt x="46470" y="8385"/>
                  </a:lnTo>
                  <a:close/>
                </a:path>
                <a:path w="129540" h="116205">
                  <a:moveTo>
                    <a:pt x="33153" y="6857"/>
                  </a:moveTo>
                  <a:lnTo>
                    <a:pt x="29837" y="6857"/>
                  </a:lnTo>
                  <a:lnTo>
                    <a:pt x="29055" y="7747"/>
                  </a:lnTo>
                  <a:lnTo>
                    <a:pt x="28641" y="8000"/>
                  </a:lnTo>
                  <a:lnTo>
                    <a:pt x="28116" y="8508"/>
                  </a:lnTo>
                  <a:lnTo>
                    <a:pt x="29620" y="8508"/>
                  </a:lnTo>
                  <a:lnTo>
                    <a:pt x="29917" y="8762"/>
                  </a:lnTo>
                  <a:lnTo>
                    <a:pt x="31002" y="8127"/>
                  </a:lnTo>
                  <a:lnTo>
                    <a:pt x="30583" y="8000"/>
                  </a:lnTo>
                  <a:lnTo>
                    <a:pt x="31308" y="7620"/>
                  </a:lnTo>
                  <a:lnTo>
                    <a:pt x="31732" y="7620"/>
                  </a:lnTo>
                  <a:lnTo>
                    <a:pt x="32563" y="6984"/>
                  </a:lnTo>
                  <a:lnTo>
                    <a:pt x="33043" y="6984"/>
                  </a:lnTo>
                  <a:close/>
                </a:path>
                <a:path w="129540" h="116205">
                  <a:moveTo>
                    <a:pt x="26516" y="5587"/>
                  </a:moveTo>
                  <a:lnTo>
                    <a:pt x="25652" y="6476"/>
                  </a:lnTo>
                  <a:lnTo>
                    <a:pt x="25353" y="6593"/>
                  </a:lnTo>
                  <a:lnTo>
                    <a:pt x="25241" y="6788"/>
                  </a:lnTo>
                  <a:lnTo>
                    <a:pt x="24892" y="7620"/>
                  </a:lnTo>
                  <a:lnTo>
                    <a:pt x="24697" y="7874"/>
                  </a:lnTo>
                  <a:lnTo>
                    <a:pt x="24478" y="8000"/>
                  </a:lnTo>
                  <a:lnTo>
                    <a:pt x="24175" y="8254"/>
                  </a:lnTo>
                  <a:lnTo>
                    <a:pt x="23827" y="8254"/>
                  </a:lnTo>
                  <a:lnTo>
                    <a:pt x="23511" y="8635"/>
                  </a:lnTo>
                  <a:lnTo>
                    <a:pt x="26524" y="8635"/>
                  </a:lnTo>
                  <a:lnTo>
                    <a:pt x="26182" y="8381"/>
                  </a:lnTo>
                  <a:lnTo>
                    <a:pt x="27710" y="7620"/>
                  </a:lnTo>
                  <a:lnTo>
                    <a:pt x="28143" y="6984"/>
                  </a:lnTo>
                  <a:lnTo>
                    <a:pt x="25472" y="6984"/>
                  </a:lnTo>
                  <a:lnTo>
                    <a:pt x="25576" y="6788"/>
                  </a:lnTo>
                  <a:lnTo>
                    <a:pt x="25827" y="6730"/>
                  </a:lnTo>
                  <a:lnTo>
                    <a:pt x="25979" y="6603"/>
                  </a:lnTo>
                  <a:lnTo>
                    <a:pt x="25617" y="6603"/>
                  </a:lnTo>
                  <a:lnTo>
                    <a:pt x="26030" y="6096"/>
                  </a:lnTo>
                  <a:lnTo>
                    <a:pt x="26467" y="5841"/>
                  </a:lnTo>
                  <a:lnTo>
                    <a:pt x="26516" y="5587"/>
                  </a:lnTo>
                  <a:close/>
                </a:path>
                <a:path w="129540" h="116205">
                  <a:moveTo>
                    <a:pt x="33561" y="7365"/>
                  </a:moveTo>
                  <a:lnTo>
                    <a:pt x="32832" y="7365"/>
                  </a:lnTo>
                  <a:lnTo>
                    <a:pt x="32631" y="7493"/>
                  </a:lnTo>
                  <a:lnTo>
                    <a:pt x="32657" y="8000"/>
                  </a:lnTo>
                  <a:lnTo>
                    <a:pt x="31787" y="8254"/>
                  </a:lnTo>
                  <a:lnTo>
                    <a:pt x="32118" y="8381"/>
                  </a:lnTo>
                  <a:lnTo>
                    <a:pt x="31982" y="8635"/>
                  </a:lnTo>
                  <a:lnTo>
                    <a:pt x="32309" y="8508"/>
                  </a:lnTo>
                  <a:lnTo>
                    <a:pt x="32596" y="8127"/>
                  </a:lnTo>
                  <a:lnTo>
                    <a:pt x="33561" y="7365"/>
                  </a:lnTo>
                  <a:close/>
                </a:path>
                <a:path w="129540" h="116205">
                  <a:moveTo>
                    <a:pt x="48213" y="8508"/>
                  </a:moveTo>
                  <a:lnTo>
                    <a:pt x="48044" y="8635"/>
                  </a:lnTo>
                  <a:lnTo>
                    <a:pt x="48314" y="8635"/>
                  </a:lnTo>
                  <a:close/>
                </a:path>
                <a:path w="129540" h="116205">
                  <a:moveTo>
                    <a:pt x="23421" y="8127"/>
                  </a:moveTo>
                  <a:lnTo>
                    <a:pt x="23382" y="8508"/>
                  </a:lnTo>
                  <a:lnTo>
                    <a:pt x="23665" y="8254"/>
                  </a:lnTo>
                  <a:lnTo>
                    <a:pt x="23938" y="8254"/>
                  </a:lnTo>
                  <a:lnTo>
                    <a:pt x="23421" y="8127"/>
                  </a:lnTo>
                  <a:close/>
                </a:path>
                <a:path w="129540" h="116205">
                  <a:moveTo>
                    <a:pt x="32310" y="7695"/>
                  </a:moveTo>
                  <a:lnTo>
                    <a:pt x="31714" y="8072"/>
                  </a:lnTo>
                  <a:lnTo>
                    <a:pt x="31249" y="8508"/>
                  </a:lnTo>
                  <a:lnTo>
                    <a:pt x="31564" y="8508"/>
                  </a:lnTo>
                  <a:lnTo>
                    <a:pt x="31710" y="8254"/>
                  </a:lnTo>
                  <a:lnTo>
                    <a:pt x="32000" y="8000"/>
                  </a:lnTo>
                  <a:lnTo>
                    <a:pt x="32287" y="8000"/>
                  </a:lnTo>
                  <a:lnTo>
                    <a:pt x="32310" y="7695"/>
                  </a:lnTo>
                  <a:close/>
                </a:path>
                <a:path w="129540" h="116205">
                  <a:moveTo>
                    <a:pt x="47428" y="8127"/>
                  </a:moveTo>
                  <a:lnTo>
                    <a:pt x="46670" y="8127"/>
                  </a:lnTo>
                  <a:lnTo>
                    <a:pt x="46842" y="8254"/>
                  </a:lnTo>
                  <a:lnTo>
                    <a:pt x="46668" y="8381"/>
                  </a:lnTo>
                  <a:lnTo>
                    <a:pt x="46467" y="8381"/>
                  </a:lnTo>
                  <a:lnTo>
                    <a:pt x="46853" y="8508"/>
                  </a:lnTo>
                  <a:lnTo>
                    <a:pt x="47369" y="8508"/>
                  </a:lnTo>
                  <a:lnTo>
                    <a:pt x="47428" y="8127"/>
                  </a:lnTo>
                  <a:close/>
                </a:path>
                <a:path w="129540" h="116205">
                  <a:moveTo>
                    <a:pt x="28664" y="7158"/>
                  </a:moveTo>
                  <a:lnTo>
                    <a:pt x="28350" y="7238"/>
                  </a:lnTo>
                  <a:lnTo>
                    <a:pt x="27084" y="8399"/>
                  </a:lnTo>
                  <a:lnTo>
                    <a:pt x="27504" y="8127"/>
                  </a:lnTo>
                  <a:lnTo>
                    <a:pt x="27923" y="8127"/>
                  </a:lnTo>
                  <a:lnTo>
                    <a:pt x="28647" y="7620"/>
                  </a:lnTo>
                  <a:lnTo>
                    <a:pt x="28999" y="7620"/>
                  </a:lnTo>
                  <a:lnTo>
                    <a:pt x="28664" y="7158"/>
                  </a:lnTo>
                  <a:close/>
                </a:path>
                <a:path w="129540" h="116205">
                  <a:moveTo>
                    <a:pt x="43872" y="6857"/>
                  </a:moveTo>
                  <a:lnTo>
                    <a:pt x="44329" y="7111"/>
                  </a:lnTo>
                  <a:lnTo>
                    <a:pt x="43783" y="7111"/>
                  </a:lnTo>
                  <a:lnTo>
                    <a:pt x="44836" y="7359"/>
                  </a:lnTo>
                  <a:lnTo>
                    <a:pt x="44917" y="7493"/>
                  </a:lnTo>
                  <a:lnTo>
                    <a:pt x="45026" y="7747"/>
                  </a:lnTo>
                  <a:lnTo>
                    <a:pt x="45806" y="7874"/>
                  </a:lnTo>
                  <a:lnTo>
                    <a:pt x="45701" y="8138"/>
                  </a:lnTo>
                  <a:lnTo>
                    <a:pt x="46470" y="8385"/>
                  </a:lnTo>
                  <a:lnTo>
                    <a:pt x="46668" y="8381"/>
                  </a:lnTo>
                  <a:lnTo>
                    <a:pt x="46414" y="8254"/>
                  </a:lnTo>
                  <a:lnTo>
                    <a:pt x="45976" y="8000"/>
                  </a:lnTo>
                  <a:lnTo>
                    <a:pt x="46134" y="7905"/>
                  </a:lnTo>
                  <a:lnTo>
                    <a:pt x="46010" y="7493"/>
                  </a:lnTo>
                  <a:lnTo>
                    <a:pt x="45892" y="7238"/>
                  </a:lnTo>
                  <a:lnTo>
                    <a:pt x="44951" y="7238"/>
                  </a:lnTo>
                  <a:lnTo>
                    <a:pt x="43872" y="6857"/>
                  </a:lnTo>
                  <a:close/>
                </a:path>
                <a:path w="129540" h="116205">
                  <a:moveTo>
                    <a:pt x="24042" y="8138"/>
                  </a:moveTo>
                  <a:lnTo>
                    <a:pt x="24175" y="8254"/>
                  </a:lnTo>
                  <a:lnTo>
                    <a:pt x="24042" y="8138"/>
                  </a:lnTo>
                  <a:close/>
                </a:path>
                <a:path w="129540" h="116205">
                  <a:moveTo>
                    <a:pt x="31081" y="8188"/>
                  </a:moveTo>
                  <a:close/>
                </a:path>
                <a:path w="129540" h="116205">
                  <a:moveTo>
                    <a:pt x="46473" y="8127"/>
                  </a:moveTo>
                  <a:close/>
                </a:path>
                <a:path w="129540" h="116205">
                  <a:moveTo>
                    <a:pt x="31732" y="7620"/>
                  </a:moveTo>
                  <a:lnTo>
                    <a:pt x="31308" y="7620"/>
                  </a:lnTo>
                  <a:lnTo>
                    <a:pt x="31081" y="8188"/>
                  </a:lnTo>
                  <a:lnTo>
                    <a:pt x="31732" y="7620"/>
                  </a:lnTo>
                  <a:close/>
                </a:path>
                <a:path w="129540" h="116205">
                  <a:moveTo>
                    <a:pt x="32325" y="7493"/>
                  </a:moveTo>
                  <a:lnTo>
                    <a:pt x="31868" y="7493"/>
                  </a:lnTo>
                  <a:lnTo>
                    <a:pt x="31625" y="8127"/>
                  </a:lnTo>
                  <a:lnTo>
                    <a:pt x="32325" y="7493"/>
                  </a:lnTo>
                  <a:close/>
                </a:path>
                <a:path w="129540" h="116205">
                  <a:moveTo>
                    <a:pt x="32287" y="8000"/>
                  </a:moveTo>
                  <a:lnTo>
                    <a:pt x="32000" y="8000"/>
                  </a:lnTo>
                  <a:lnTo>
                    <a:pt x="32287" y="8000"/>
                  </a:lnTo>
                  <a:close/>
                </a:path>
                <a:path w="129540" h="116205">
                  <a:moveTo>
                    <a:pt x="46406" y="7874"/>
                  </a:moveTo>
                  <a:lnTo>
                    <a:pt x="46670" y="8127"/>
                  </a:lnTo>
                  <a:lnTo>
                    <a:pt x="46861" y="8000"/>
                  </a:lnTo>
                  <a:lnTo>
                    <a:pt x="46672" y="8000"/>
                  </a:lnTo>
                  <a:lnTo>
                    <a:pt x="46406" y="7874"/>
                  </a:lnTo>
                  <a:close/>
                </a:path>
                <a:path w="129540" h="116205">
                  <a:moveTo>
                    <a:pt x="32325" y="7493"/>
                  </a:moveTo>
                  <a:lnTo>
                    <a:pt x="31708" y="8075"/>
                  </a:lnTo>
                  <a:lnTo>
                    <a:pt x="32229" y="7747"/>
                  </a:lnTo>
                  <a:lnTo>
                    <a:pt x="32325" y="7493"/>
                  </a:lnTo>
                  <a:close/>
                </a:path>
                <a:path w="129540" h="116205">
                  <a:moveTo>
                    <a:pt x="24507" y="7620"/>
                  </a:moveTo>
                  <a:lnTo>
                    <a:pt x="24099" y="8074"/>
                  </a:lnTo>
                  <a:lnTo>
                    <a:pt x="24523" y="7747"/>
                  </a:lnTo>
                  <a:close/>
                </a:path>
                <a:path w="129540" h="116205">
                  <a:moveTo>
                    <a:pt x="47966" y="7874"/>
                  </a:moveTo>
                  <a:lnTo>
                    <a:pt x="47987" y="8072"/>
                  </a:lnTo>
                  <a:lnTo>
                    <a:pt x="47966" y="7874"/>
                  </a:lnTo>
                  <a:close/>
                </a:path>
                <a:path w="129540" h="116205">
                  <a:moveTo>
                    <a:pt x="54704" y="6603"/>
                  </a:moveTo>
                  <a:lnTo>
                    <a:pt x="45209" y="6603"/>
                  </a:lnTo>
                  <a:lnTo>
                    <a:pt x="45502" y="6874"/>
                  </a:lnTo>
                  <a:lnTo>
                    <a:pt x="45978" y="6984"/>
                  </a:lnTo>
                  <a:lnTo>
                    <a:pt x="45934" y="7158"/>
                  </a:lnTo>
                  <a:lnTo>
                    <a:pt x="46139" y="7238"/>
                  </a:lnTo>
                  <a:lnTo>
                    <a:pt x="46085" y="7396"/>
                  </a:lnTo>
                  <a:lnTo>
                    <a:pt x="46668" y="7874"/>
                  </a:lnTo>
                  <a:lnTo>
                    <a:pt x="46861" y="8000"/>
                  </a:lnTo>
                  <a:lnTo>
                    <a:pt x="47037" y="7747"/>
                  </a:lnTo>
                  <a:lnTo>
                    <a:pt x="46306" y="7493"/>
                  </a:lnTo>
                  <a:lnTo>
                    <a:pt x="47274" y="7365"/>
                  </a:lnTo>
                  <a:lnTo>
                    <a:pt x="55638" y="7365"/>
                  </a:lnTo>
                  <a:lnTo>
                    <a:pt x="54704" y="6603"/>
                  </a:lnTo>
                  <a:close/>
                </a:path>
                <a:path w="129540" h="116205">
                  <a:moveTo>
                    <a:pt x="55638" y="7365"/>
                  </a:moveTo>
                  <a:lnTo>
                    <a:pt x="47274" y="7365"/>
                  </a:lnTo>
                  <a:lnTo>
                    <a:pt x="47819" y="7905"/>
                  </a:lnTo>
                  <a:lnTo>
                    <a:pt x="47966" y="7874"/>
                  </a:lnTo>
                  <a:lnTo>
                    <a:pt x="56260" y="7874"/>
                  </a:lnTo>
                  <a:lnTo>
                    <a:pt x="55638" y="7365"/>
                  </a:lnTo>
                  <a:close/>
                </a:path>
                <a:path w="129540" h="116205">
                  <a:moveTo>
                    <a:pt x="32579" y="7396"/>
                  </a:moveTo>
                  <a:lnTo>
                    <a:pt x="31768" y="7493"/>
                  </a:lnTo>
                  <a:lnTo>
                    <a:pt x="32325" y="7493"/>
                  </a:lnTo>
                  <a:lnTo>
                    <a:pt x="32310" y="7695"/>
                  </a:lnTo>
                  <a:lnTo>
                    <a:pt x="32594" y="7515"/>
                  </a:lnTo>
                  <a:close/>
                </a:path>
                <a:path w="129540" h="116205">
                  <a:moveTo>
                    <a:pt x="34033" y="7365"/>
                  </a:moveTo>
                  <a:lnTo>
                    <a:pt x="33666" y="7365"/>
                  </a:lnTo>
                  <a:lnTo>
                    <a:pt x="33640" y="7620"/>
                  </a:lnTo>
                  <a:lnTo>
                    <a:pt x="33883" y="7515"/>
                  </a:lnTo>
                  <a:lnTo>
                    <a:pt x="34033" y="7365"/>
                  </a:lnTo>
                  <a:close/>
                </a:path>
                <a:path w="129540" h="116205">
                  <a:moveTo>
                    <a:pt x="32832" y="7365"/>
                  </a:moveTo>
                  <a:lnTo>
                    <a:pt x="32579" y="7396"/>
                  </a:lnTo>
                  <a:lnTo>
                    <a:pt x="32832" y="7365"/>
                  </a:lnTo>
                  <a:close/>
                </a:path>
                <a:path w="129540" h="116205">
                  <a:moveTo>
                    <a:pt x="25314" y="6608"/>
                  </a:moveTo>
                  <a:lnTo>
                    <a:pt x="24998" y="6730"/>
                  </a:lnTo>
                  <a:lnTo>
                    <a:pt x="24445" y="7493"/>
                  </a:lnTo>
                  <a:lnTo>
                    <a:pt x="25314" y="6608"/>
                  </a:lnTo>
                  <a:close/>
                </a:path>
                <a:path w="129540" h="116205">
                  <a:moveTo>
                    <a:pt x="34549" y="6223"/>
                  </a:moveTo>
                  <a:lnTo>
                    <a:pt x="33582" y="6593"/>
                  </a:lnTo>
                  <a:lnTo>
                    <a:pt x="33365" y="6874"/>
                  </a:lnTo>
                  <a:lnTo>
                    <a:pt x="32585" y="7359"/>
                  </a:lnTo>
                  <a:lnTo>
                    <a:pt x="32832" y="7365"/>
                  </a:lnTo>
                  <a:lnTo>
                    <a:pt x="34033" y="7365"/>
                  </a:lnTo>
                  <a:lnTo>
                    <a:pt x="34492" y="6984"/>
                  </a:lnTo>
                  <a:lnTo>
                    <a:pt x="34838" y="6874"/>
                  </a:lnTo>
                  <a:lnTo>
                    <a:pt x="34832" y="6730"/>
                  </a:lnTo>
                  <a:lnTo>
                    <a:pt x="34504" y="6730"/>
                  </a:lnTo>
                  <a:lnTo>
                    <a:pt x="34993" y="6476"/>
                  </a:lnTo>
                  <a:lnTo>
                    <a:pt x="34296" y="6476"/>
                  </a:lnTo>
                  <a:lnTo>
                    <a:pt x="34549" y="6223"/>
                  </a:lnTo>
                  <a:close/>
                </a:path>
                <a:path w="129540" h="116205">
                  <a:moveTo>
                    <a:pt x="45134" y="6788"/>
                  </a:moveTo>
                  <a:lnTo>
                    <a:pt x="44951" y="7238"/>
                  </a:lnTo>
                  <a:lnTo>
                    <a:pt x="45892" y="7238"/>
                  </a:lnTo>
                  <a:lnTo>
                    <a:pt x="45502" y="6874"/>
                  </a:lnTo>
                  <a:lnTo>
                    <a:pt x="45134" y="6788"/>
                  </a:lnTo>
                  <a:close/>
                </a:path>
                <a:path w="129540" h="116205">
                  <a:moveTo>
                    <a:pt x="28538" y="6984"/>
                  </a:moveTo>
                  <a:lnTo>
                    <a:pt x="28277" y="7238"/>
                  </a:lnTo>
                  <a:lnTo>
                    <a:pt x="28526" y="7111"/>
                  </a:lnTo>
                  <a:close/>
                </a:path>
                <a:path w="129540" h="116205">
                  <a:moveTo>
                    <a:pt x="28594" y="7062"/>
                  </a:moveTo>
                  <a:lnTo>
                    <a:pt x="28350" y="7238"/>
                  </a:lnTo>
                  <a:lnTo>
                    <a:pt x="28664" y="7158"/>
                  </a:lnTo>
                  <a:close/>
                </a:path>
                <a:path w="129540" h="116205">
                  <a:moveTo>
                    <a:pt x="34306" y="6096"/>
                  </a:moveTo>
                  <a:lnTo>
                    <a:pt x="29931" y="6096"/>
                  </a:lnTo>
                  <a:lnTo>
                    <a:pt x="28701" y="6984"/>
                  </a:lnTo>
                  <a:lnTo>
                    <a:pt x="28664" y="7158"/>
                  </a:lnTo>
                  <a:lnTo>
                    <a:pt x="29837" y="6857"/>
                  </a:lnTo>
                  <a:lnTo>
                    <a:pt x="33153" y="6857"/>
                  </a:lnTo>
                  <a:lnTo>
                    <a:pt x="33485" y="6476"/>
                  </a:lnTo>
                  <a:lnTo>
                    <a:pt x="34306" y="6096"/>
                  </a:lnTo>
                  <a:close/>
                </a:path>
                <a:path w="129540" h="116205">
                  <a:moveTo>
                    <a:pt x="33043" y="6984"/>
                  </a:moveTo>
                  <a:lnTo>
                    <a:pt x="32563" y="6984"/>
                  </a:lnTo>
                  <a:lnTo>
                    <a:pt x="33043" y="6984"/>
                  </a:lnTo>
                  <a:close/>
                </a:path>
                <a:path w="129540" h="116205">
                  <a:moveTo>
                    <a:pt x="29931" y="6096"/>
                  </a:moveTo>
                  <a:lnTo>
                    <a:pt x="27011" y="6096"/>
                  </a:lnTo>
                  <a:lnTo>
                    <a:pt x="26934" y="6476"/>
                  </a:lnTo>
                  <a:lnTo>
                    <a:pt x="26229" y="6573"/>
                  </a:lnTo>
                  <a:lnTo>
                    <a:pt x="25970" y="6730"/>
                  </a:lnTo>
                  <a:lnTo>
                    <a:pt x="25738" y="6857"/>
                  </a:lnTo>
                  <a:lnTo>
                    <a:pt x="25472" y="6984"/>
                  </a:lnTo>
                  <a:lnTo>
                    <a:pt x="28143" y="6984"/>
                  </a:lnTo>
                  <a:lnTo>
                    <a:pt x="29931" y="6096"/>
                  </a:lnTo>
                  <a:close/>
                </a:path>
                <a:path w="129540" h="116205">
                  <a:moveTo>
                    <a:pt x="40811" y="5714"/>
                  </a:moveTo>
                  <a:lnTo>
                    <a:pt x="41278" y="6341"/>
                  </a:lnTo>
                  <a:lnTo>
                    <a:pt x="41361" y="6661"/>
                  </a:lnTo>
                  <a:lnTo>
                    <a:pt x="41225" y="6730"/>
                  </a:lnTo>
                  <a:lnTo>
                    <a:pt x="40815" y="6730"/>
                  </a:lnTo>
                  <a:lnTo>
                    <a:pt x="41460" y="6984"/>
                  </a:lnTo>
                  <a:lnTo>
                    <a:pt x="42044" y="6730"/>
                  </a:lnTo>
                  <a:lnTo>
                    <a:pt x="42603" y="6350"/>
                  </a:lnTo>
                  <a:lnTo>
                    <a:pt x="41823" y="6096"/>
                  </a:lnTo>
                  <a:lnTo>
                    <a:pt x="42380" y="6096"/>
                  </a:lnTo>
                  <a:lnTo>
                    <a:pt x="41997" y="5969"/>
                  </a:lnTo>
                  <a:lnTo>
                    <a:pt x="41129" y="5969"/>
                  </a:lnTo>
                  <a:lnTo>
                    <a:pt x="41332" y="5800"/>
                  </a:lnTo>
                  <a:lnTo>
                    <a:pt x="40811" y="5714"/>
                  </a:lnTo>
                  <a:close/>
                </a:path>
                <a:path w="129540" h="116205">
                  <a:moveTo>
                    <a:pt x="45209" y="6603"/>
                  </a:moveTo>
                  <a:lnTo>
                    <a:pt x="45206" y="6805"/>
                  </a:lnTo>
                  <a:lnTo>
                    <a:pt x="45502" y="6874"/>
                  </a:lnTo>
                  <a:lnTo>
                    <a:pt x="45209" y="6603"/>
                  </a:lnTo>
                  <a:close/>
                </a:path>
                <a:path w="129540" h="116205">
                  <a:moveTo>
                    <a:pt x="25723" y="6805"/>
                  </a:moveTo>
                  <a:close/>
                </a:path>
                <a:path w="129540" h="116205">
                  <a:moveTo>
                    <a:pt x="25924" y="6661"/>
                  </a:moveTo>
                  <a:lnTo>
                    <a:pt x="25738" y="6857"/>
                  </a:lnTo>
                  <a:lnTo>
                    <a:pt x="25924" y="6661"/>
                  </a:lnTo>
                  <a:close/>
                </a:path>
                <a:path w="129540" h="116205">
                  <a:moveTo>
                    <a:pt x="38228" y="6223"/>
                  </a:moveTo>
                  <a:lnTo>
                    <a:pt x="37427" y="6476"/>
                  </a:lnTo>
                  <a:lnTo>
                    <a:pt x="37560" y="6608"/>
                  </a:lnTo>
                  <a:lnTo>
                    <a:pt x="37169" y="6730"/>
                  </a:lnTo>
                  <a:lnTo>
                    <a:pt x="38314" y="6476"/>
                  </a:lnTo>
                  <a:lnTo>
                    <a:pt x="39822" y="6350"/>
                  </a:lnTo>
                  <a:lnTo>
                    <a:pt x="39148" y="6341"/>
                  </a:lnTo>
                  <a:lnTo>
                    <a:pt x="38228" y="6223"/>
                  </a:lnTo>
                  <a:close/>
                </a:path>
                <a:path w="129540" h="116205">
                  <a:moveTo>
                    <a:pt x="25827" y="6730"/>
                  </a:moveTo>
                  <a:close/>
                </a:path>
                <a:path w="129540" h="116205">
                  <a:moveTo>
                    <a:pt x="53771" y="5841"/>
                  </a:moveTo>
                  <a:lnTo>
                    <a:pt x="43601" y="5841"/>
                  </a:lnTo>
                  <a:lnTo>
                    <a:pt x="44885" y="6730"/>
                  </a:lnTo>
                  <a:lnTo>
                    <a:pt x="45134" y="6788"/>
                  </a:lnTo>
                  <a:lnTo>
                    <a:pt x="45209" y="6603"/>
                  </a:lnTo>
                  <a:lnTo>
                    <a:pt x="54704" y="6603"/>
                  </a:lnTo>
                  <a:lnTo>
                    <a:pt x="53771" y="5841"/>
                  </a:lnTo>
                  <a:close/>
                </a:path>
                <a:path w="129540" h="116205">
                  <a:moveTo>
                    <a:pt x="26082" y="6593"/>
                  </a:moveTo>
                  <a:lnTo>
                    <a:pt x="25858" y="6730"/>
                  </a:lnTo>
                  <a:lnTo>
                    <a:pt x="26082" y="6593"/>
                  </a:lnTo>
                  <a:close/>
                </a:path>
                <a:path w="129540" h="116205">
                  <a:moveTo>
                    <a:pt x="26229" y="6573"/>
                  </a:moveTo>
                  <a:lnTo>
                    <a:pt x="26082" y="6593"/>
                  </a:lnTo>
                  <a:lnTo>
                    <a:pt x="25970" y="6730"/>
                  </a:lnTo>
                  <a:lnTo>
                    <a:pt x="26229" y="6573"/>
                  </a:lnTo>
                  <a:close/>
                </a:path>
                <a:path w="129540" h="116205">
                  <a:moveTo>
                    <a:pt x="40289" y="5969"/>
                  </a:moveTo>
                  <a:lnTo>
                    <a:pt x="40019" y="6223"/>
                  </a:lnTo>
                  <a:lnTo>
                    <a:pt x="40148" y="6341"/>
                  </a:lnTo>
                  <a:lnTo>
                    <a:pt x="40285" y="6730"/>
                  </a:lnTo>
                  <a:lnTo>
                    <a:pt x="41225" y="6730"/>
                  </a:lnTo>
                  <a:lnTo>
                    <a:pt x="40307" y="6608"/>
                  </a:lnTo>
                  <a:lnTo>
                    <a:pt x="40418" y="6476"/>
                  </a:lnTo>
                  <a:lnTo>
                    <a:pt x="40852" y="6096"/>
                  </a:lnTo>
                  <a:lnTo>
                    <a:pt x="40289" y="5969"/>
                  </a:lnTo>
                  <a:close/>
                </a:path>
                <a:path w="129540" h="116205">
                  <a:moveTo>
                    <a:pt x="26581" y="5969"/>
                  </a:moveTo>
                  <a:lnTo>
                    <a:pt x="25617" y="6603"/>
                  </a:lnTo>
                  <a:lnTo>
                    <a:pt x="25979" y="6603"/>
                  </a:lnTo>
                  <a:lnTo>
                    <a:pt x="26581" y="5969"/>
                  </a:lnTo>
                  <a:close/>
                </a:path>
                <a:path w="129540" h="116205">
                  <a:moveTo>
                    <a:pt x="36272" y="6096"/>
                  </a:moveTo>
                  <a:lnTo>
                    <a:pt x="35726" y="6096"/>
                  </a:lnTo>
                  <a:lnTo>
                    <a:pt x="35349" y="6603"/>
                  </a:lnTo>
                  <a:lnTo>
                    <a:pt x="36272" y="6096"/>
                  </a:lnTo>
                  <a:close/>
                </a:path>
                <a:path w="129540" h="116205">
                  <a:moveTo>
                    <a:pt x="37103" y="6096"/>
                  </a:moveTo>
                  <a:lnTo>
                    <a:pt x="36272" y="6096"/>
                  </a:lnTo>
                  <a:lnTo>
                    <a:pt x="36183" y="6350"/>
                  </a:lnTo>
                  <a:lnTo>
                    <a:pt x="35574" y="6603"/>
                  </a:lnTo>
                  <a:lnTo>
                    <a:pt x="36159" y="6603"/>
                  </a:lnTo>
                  <a:lnTo>
                    <a:pt x="37057" y="6350"/>
                  </a:lnTo>
                  <a:lnTo>
                    <a:pt x="37103" y="6096"/>
                  </a:lnTo>
                  <a:close/>
                </a:path>
                <a:path w="129540" h="116205">
                  <a:moveTo>
                    <a:pt x="29859" y="3301"/>
                  </a:moveTo>
                  <a:lnTo>
                    <a:pt x="29073" y="4063"/>
                  </a:lnTo>
                  <a:lnTo>
                    <a:pt x="28017" y="4572"/>
                  </a:lnTo>
                  <a:lnTo>
                    <a:pt x="27846" y="4825"/>
                  </a:lnTo>
                  <a:lnTo>
                    <a:pt x="27742" y="5079"/>
                  </a:lnTo>
                  <a:lnTo>
                    <a:pt x="27025" y="5587"/>
                  </a:lnTo>
                  <a:lnTo>
                    <a:pt x="26872" y="5626"/>
                  </a:lnTo>
                  <a:lnTo>
                    <a:pt x="26082" y="6593"/>
                  </a:lnTo>
                  <a:lnTo>
                    <a:pt x="26229" y="6573"/>
                  </a:lnTo>
                  <a:lnTo>
                    <a:pt x="27011" y="6096"/>
                  </a:lnTo>
                  <a:lnTo>
                    <a:pt x="34306" y="6096"/>
                  </a:lnTo>
                  <a:lnTo>
                    <a:pt x="34579" y="5969"/>
                  </a:lnTo>
                  <a:lnTo>
                    <a:pt x="34591" y="5587"/>
                  </a:lnTo>
                  <a:lnTo>
                    <a:pt x="35096" y="5333"/>
                  </a:lnTo>
                  <a:lnTo>
                    <a:pt x="35139" y="5198"/>
                  </a:lnTo>
                  <a:lnTo>
                    <a:pt x="35617" y="5079"/>
                  </a:lnTo>
                  <a:lnTo>
                    <a:pt x="32070" y="5079"/>
                  </a:lnTo>
                  <a:lnTo>
                    <a:pt x="33645" y="3809"/>
                  </a:lnTo>
                  <a:lnTo>
                    <a:pt x="29973" y="3682"/>
                  </a:lnTo>
                  <a:lnTo>
                    <a:pt x="29859" y="3301"/>
                  </a:lnTo>
                  <a:close/>
                </a:path>
                <a:path w="129540" h="116205">
                  <a:moveTo>
                    <a:pt x="34509" y="6350"/>
                  </a:moveTo>
                  <a:lnTo>
                    <a:pt x="34296" y="6476"/>
                  </a:lnTo>
                  <a:lnTo>
                    <a:pt x="34666" y="6476"/>
                  </a:lnTo>
                  <a:lnTo>
                    <a:pt x="34509" y="6350"/>
                  </a:lnTo>
                  <a:close/>
                </a:path>
                <a:path w="129540" h="116205">
                  <a:moveTo>
                    <a:pt x="36722" y="5587"/>
                  </a:moveTo>
                  <a:lnTo>
                    <a:pt x="35920" y="5587"/>
                  </a:lnTo>
                  <a:lnTo>
                    <a:pt x="34666" y="6476"/>
                  </a:lnTo>
                  <a:lnTo>
                    <a:pt x="34993" y="6476"/>
                  </a:lnTo>
                  <a:lnTo>
                    <a:pt x="35726" y="6096"/>
                  </a:lnTo>
                  <a:lnTo>
                    <a:pt x="37103" y="6096"/>
                  </a:lnTo>
                  <a:lnTo>
                    <a:pt x="37547" y="5969"/>
                  </a:lnTo>
                  <a:lnTo>
                    <a:pt x="37731" y="5969"/>
                  </a:lnTo>
                  <a:lnTo>
                    <a:pt x="37641" y="5841"/>
                  </a:lnTo>
                  <a:lnTo>
                    <a:pt x="36287" y="5841"/>
                  </a:lnTo>
                  <a:lnTo>
                    <a:pt x="36722" y="5587"/>
                  </a:lnTo>
                  <a:close/>
                </a:path>
                <a:path w="129540" h="116205">
                  <a:moveTo>
                    <a:pt x="42380" y="6096"/>
                  </a:moveTo>
                  <a:lnTo>
                    <a:pt x="41982" y="6096"/>
                  </a:lnTo>
                  <a:lnTo>
                    <a:pt x="43004" y="6476"/>
                  </a:lnTo>
                  <a:lnTo>
                    <a:pt x="43144" y="6350"/>
                  </a:lnTo>
                  <a:lnTo>
                    <a:pt x="42380" y="6096"/>
                  </a:lnTo>
                  <a:close/>
                </a:path>
                <a:path w="129540" h="116205">
                  <a:moveTo>
                    <a:pt x="39568" y="5969"/>
                  </a:moveTo>
                  <a:lnTo>
                    <a:pt x="38887" y="6096"/>
                  </a:lnTo>
                  <a:lnTo>
                    <a:pt x="38610" y="6096"/>
                  </a:lnTo>
                  <a:lnTo>
                    <a:pt x="39194" y="6341"/>
                  </a:lnTo>
                  <a:lnTo>
                    <a:pt x="39205" y="6096"/>
                  </a:lnTo>
                  <a:lnTo>
                    <a:pt x="38887" y="6096"/>
                  </a:lnTo>
                  <a:lnTo>
                    <a:pt x="39568" y="5969"/>
                  </a:lnTo>
                  <a:close/>
                </a:path>
                <a:path w="129540" h="116205">
                  <a:moveTo>
                    <a:pt x="42676" y="5841"/>
                  </a:moveTo>
                  <a:lnTo>
                    <a:pt x="42504" y="5841"/>
                  </a:lnTo>
                  <a:lnTo>
                    <a:pt x="42350" y="5969"/>
                  </a:lnTo>
                  <a:lnTo>
                    <a:pt x="41997" y="5969"/>
                  </a:lnTo>
                  <a:lnTo>
                    <a:pt x="43333" y="6223"/>
                  </a:lnTo>
                  <a:lnTo>
                    <a:pt x="42676" y="5841"/>
                  </a:lnTo>
                  <a:close/>
                </a:path>
                <a:path w="129540" h="116205">
                  <a:moveTo>
                    <a:pt x="37731" y="5969"/>
                  </a:moveTo>
                  <a:lnTo>
                    <a:pt x="37593" y="6096"/>
                  </a:lnTo>
                  <a:lnTo>
                    <a:pt x="37822" y="6096"/>
                  </a:lnTo>
                  <a:close/>
                </a:path>
                <a:path w="129540" h="116205">
                  <a:moveTo>
                    <a:pt x="37905" y="5746"/>
                  </a:moveTo>
                  <a:lnTo>
                    <a:pt x="37586" y="5765"/>
                  </a:lnTo>
                  <a:lnTo>
                    <a:pt x="37822" y="6096"/>
                  </a:lnTo>
                  <a:lnTo>
                    <a:pt x="37905" y="5746"/>
                  </a:lnTo>
                  <a:close/>
                </a:path>
                <a:path w="129540" h="116205">
                  <a:moveTo>
                    <a:pt x="38139" y="5733"/>
                  </a:moveTo>
                  <a:lnTo>
                    <a:pt x="37905" y="5746"/>
                  </a:lnTo>
                  <a:lnTo>
                    <a:pt x="37822" y="6096"/>
                  </a:lnTo>
                  <a:lnTo>
                    <a:pt x="38049" y="5969"/>
                  </a:lnTo>
                  <a:lnTo>
                    <a:pt x="38139" y="5733"/>
                  </a:lnTo>
                  <a:close/>
                </a:path>
                <a:path w="129540" h="116205">
                  <a:moveTo>
                    <a:pt x="39079" y="5714"/>
                  </a:moveTo>
                  <a:lnTo>
                    <a:pt x="38449" y="5714"/>
                  </a:lnTo>
                  <a:lnTo>
                    <a:pt x="38163" y="5896"/>
                  </a:lnTo>
                  <a:lnTo>
                    <a:pt x="38086" y="6096"/>
                  </a:lnTo>
                  <a:lnTo>
                    <a:pt x="39079" y="5714"/>
                  </a:lnTo>
                  <a:close/>
                </a:path>
                <a:path w="129540" h="116205">
                  <a:moveTo>
                    <a:pt x="26798" y="5649"/>
                  </a:moveTo>
                  <a:lnTo>
                    <a:pt x="26630" y="5746"/>
                  </a:lnTo>
                  <a:lnTo>
                    <a:pt x="26519" y="5969"/>
                  </a:lnTo>
                  <a:lnTo>
                    <a:pt x="26798" y="5649"/>
                  </a:lnTo>
                  <a:close/>
                </a:path>
                <a:path w="129540" h="116205">
                  <a:moveTo>
                    <a:pt x="41332" y="5800"/>
                  </a:moveTo>
                  <a:lnTo>
                    <a:pt x="41129" y="5969"/>
                  </a:lnTo>
                  <a:lnTo>
                    <a:pt x="41912" y="5896"/>
                  </a:lnTo>
                  <a:lnTo>
                    <a:pt x="41332" y="5800"/>
                  </a:lnTo>
                  <a:close/>
                </a:path>
                <a:path w="129540" h="116205">
                  <a:moveTo>
                    <a:pt x="41912" y="5896"/>
                  </a:moveTo>
                  <a:lnTo>
                    <a:pt x="41129" y="5969"/>
                  </a:lnTo>
                  <a:lnTo>
                    <a:pt x="42350" y="5969"/>
                  </a:lnTo>
                  <a:lnTo>
                    <a:pt x="41912" y="5896"/>
                  </a:lnTo>
                  <a:close/>
                </a:path>
                <a:path w="129540" h="116205">
                  <a:moveTo>
                    <a:pt x="38449" y="5714"/>
                  </a:moveTo>
                  <a:lnTo>
                    <a:pt x="38139" y="5733"/>
                  </a:lnTo>
                  <a:lnTo>
                    <a:pt x="38110" y="5930"/>
                  </a:lnTo>
                  <a:lnTo>
                    <a:pt x="38449" y="5714"/>
                  </a:lnTo>
                  <a:close/>
                </a:path>
                <a:path w="129540" h="116205">
                  <a:moveTo>
                    <a:pt x="53460" y="5587"/>
                  </a:moveTo>
                  <a:lnTo>
                    <a:pt x="41588" y="5587"/>
                  </a:lnTo>
                  <a:lnTo>
                    <a:pt x="41401" y="5812"/>
                  </a:lnTo>
                  <a:lnTo>
                    <a:pt x="41912" y="5896"/>
                  </a:lnTo>
                  <a:lnTo>
                    <a:pt x="42504" y="5841"/>
                  </a:lnTo>
                  <a:lnTo>
                    <a:pt x="53771" y="5841"/>
                  </a:lnTo>
                  <a:lnTo>
                    <a:pt x="53460" y="5587"/>
                  </a:lnTo>
                  <a:close/>
                </a:path>
                <a:path w="129540" h="116205">
                  <a:moveTo>
                    <a:pt x="37586" y="5765"/>
                  </a:moveTo>
                  <a:lnTo>
                    <a:pt x="36287" y="5841"/>
                  </a:lnTo>
                  <a:lnTo>
                    <a:pt x="37641" y="5841"/>
                  </a:lnTo>
                  <a:close/>
                </a:path>
                <a:path w="129540" h="116205">
                  <a:moveTo>
                    <a:pt x="53304" y="5460"/>
                  </a:moveTo>
                  <a:lnTo>
                    <a:pt x="39742" y="5460"/>
                  </a:lnTo>
                  <a:lnTo>
                    <a:pt x="39770" y="5841"/>
                  </a:lnTo>
                  <a:lnTo>
                    <a:pt x="41588" y="5587"/>
                  </a:lnTo>
                  <a:lnTo>
                    <a:pt x="53460" y="5587"/>
                  </a:lnTo>
                  <a:lnTo>
                    <a:pt x="53304" y="5460"/>
                  </a:lnTo>
                  <a:close/>
                </a:path>
                <a:path w="129540" h="116205">
                  <a:moveTo>
                    <a:pt x="37944" y="5587"/>
                  </a:moveTo>
                  <a:lnTo>
                    <a:pt x="37460" y="5587"/>
                  </a:lnTo>
                  <a:lnTo>
                    <a:pt x="37586" y="5765"/>
                  </a:lnTo>
                  <a:lnTo>
                    <a:pt x="37905" y="5746"/>
                  </a:lnTo>
                  <a:lnTo>
                    <a:pt x="37944" y="5587"/>
                  </a:lnTo>
                  <a:close/>
                </a:path>
                <a:path w="129540" h="116205">
                  <a:moveTo>
                    <a:pt x="53149" y="5333"/>
                  </a:moveTo>
                  <a:lnTo>
                    <a:pt x="38749" y="5333"/>
                  </a:lnTo>
                  <a:lnTo>
                    <a:pt x="38756" y="5587"/>
                  </a:lnTo>
                  <a:lnTo>
                    <a:pt x="38142" y="5714"/>
                  </a:lnTo>
                  <a:lnTo>
                    <a:pt x="38449" y="5714"/>
                  </a:lnTo>
                  <a:lnTo>
                    <a:pt x="39079" y="5714"/>
                  </a:lnTo>
                  <a:lnTo>
                    <a:pt x="39742" y="5460"/>
                  </a:lnTo>
                  <a:lnTo>
                    <a:pt x="53304" y="5460"/>
                  </a:lnTo>
                  <a:lnTo>
                    <a:pt x="53149" y="5333"/>
                  </a:lnTo>
                  <a:close/>
                </a:path>
                <a:path w="129540" h="116205">
                  <a:moveTo>
                    <a:pt x="27178" y="5198"/>
                  </a:moveTo>
                  <a:lnTo>
                    <a:pt x="26522" y="5714"/>
                  </a:lnTo>
                  <a:lnTo>
                    <a:pt x="26782" y="5649"/>
                  </a:lnTo>
                  <a:lnTo>
                    <a:pt x="27178" y="5198"/>
                  </a:lnTo>
                  <a:close/>
                </a:path>
                <a:path w="129540" h="116205">
                  <a:moveTo>
                    <a:pt x="36995" y="4825"/>
                  </a:moveTo>
                  <a:lnTo>
                    <a:pt x="36742" y="4825"/>
                  </a:lnTo>
                  <a:lnTo>
                    <a:pt x="35434" y="5714"/>
                  </a:lnTo>
                  <a:lnTo>
                    <a:pt x="35920" y="5587"/>
                  </a:lnTo>
                  <a:lnTo>
                    <a:pt x="36722" y="5587"/>
                  </a:lnTo>
                  <a:lnTo>
                    <a:pt x="37373" y="5206"/>
                  </a:lnTo>
                  <a:lnTo>
                    <a:pt x="36842" y="5206"/>
                  </a:lnTo>
                  <a:lnTo>
                    <a:pt x="36981" y="5144"/>
                  </a:lnTo>
                  <a:lnTo>
                    <a:pt x="36995" y="4825"/>
                  </a:lnTo>
                  <a:close/>
                </a:path>
                <a:path w="129540" h="116205">
                  <a:moveTo>
                    <a:pt x="38155" y="5431"/>
                  </a:moveTo>
                  <a:lnTo>
                    <a:pt x="37974" y="5460"/>
                  </a:lnTo>
                  <a:lnTo>
                    <a:pt x="38110" y="5587"/>
                  </a:lnTo>
                  <a:lnTo>
                    <a:pt x="38155" y="5431"/>
                  </a:lnTo>
                  <a:close/>
                </a:path>
                <a:path w="129540" h="116205">
                  <a:moveTo>
                    <a:pt x="38460" y="4878"/>
                  </a:moveTo>
                  <a:lnTo>
                    <a:pt x="38072" y="4973"/>
                  </a:lnTo>
                  <a:lnTo>
                    <a:pt x="37728" y="5206"/>
                  </a:lnTo>
                  <a:lnTo>
                    <a:pt x="37373" y="5206"/>
                  </a:lnTo>
                  <a:lnTo>
                    <a:pt x="37522" y="5460"/>
                  </a:lnTo>
                  <a:lnTo>
                    <a:pt x="38194" y="5296"/>
                  </a:lnTo>
                  <a:lnTo>
                    <a:pt x="38595" y="5144"/>
                  </a:lnTo>
                  <a:lnTo>
                    <a:pt x="38700" y="4952"/>
                  </a:lnTo>
                  <a:lnTo>
                    <a:pt x="38460" y="4878"/>
                  </a:lnTo>
                  <a:close/>
                </a:path>
                <a:path w="129540" h="116205">
                  <a:moveTo>
                    <a:pt x="52407" y="4190"/>
                  </a:moveTo>
                  <a:lnTo>
                    <a:pt x="39739" y="4190"/>
                  </a:lnTo>
                  <a:lnTo>
                    <a:pt x="39755" y="4572"/>
                  </a:lnTo>
                  <a:lnTo>
                    <a:pt x="38887" y="4775"/>
                  </a:lnTo>
                  <a:lnTo>
                    <a:pt x="38979" y="5079"/>
                  </a:lnTo>
                  <a:lnTo>
                    <a:pt x="38595" y="5144"/>
                  </a:lnTo>
                  <a:lnTo>
                    <a:pt x="38194" y="5296"/>
                  </a:lnTo>
                  <a:lnTo>
                    <a:pt x="38155" y="5431"/>
                  </a:lnTo>
                  <a:lnTo>
                    <a:pt x="38749" y="5333"/>
                  </a:lnTo>
                  <a:lnTo>
                    <a:pt x="53149" y="5333"/>
                  </a:lnTo>
                  <a:lnTo>
                    <a:pt x="52707" y="4973"/>
                  </a:lnTo>
                  <a:lnTo>
                    <a:pt x="52823" y="4445"/>
                  </a:lnTo>
                  <a:lnTo>
                    <a:pt x="52407" y="4190"/>
                  </a:lnTo>
                  <a:close/>
                </a:path>
                <a:path w="129540" h="116205">
                  <a:moveTo>
                    <a:pt x="38595" y="5144"/>
                  </a:moveTo>
                  <a:lnTo>
                    <a:pt x="38269" y="5198"/>
                  </a:lnTo>
                  <a:lnTo>
                    <a:pt x="38561" y="5206"/>
                  </a:lnTo>
                  <a:close/>
                </a:path>
                <a:path w="129540" h="116205">
                  <a:moveTo>
                    <a:pt x="36227" y="5079"/>
                  </a:moveTo>
                  <a:lnTo>
                    <a:pt x="35617" y="5079"/>
                  </a:lnTo>
                  <a:lnTo>
                    <a:pt x="35966" y="5206"/>
                  </a:lnTo>
                  <a:lnTo>
                    <a:pt x="36227" y="5079"/>
                  </a:lnTo>
                  <a:close/>
                </a:path>
                <a:path w="129540" h="116205">
                  <a:moveTo>
                    <a:pt x="38225" y="4488"/>
                  </a:moveTo>
                  <a:lnTo>
                    <a:pt x="37683" y="4661"/>
                  </a:lnTo>
                  <a:lnTo>
                    <a:pt x="37743" y="4973"/>
                  </a:lnTo>
                  <a:lnTo>
                    <a:pt x="36842" y="5206"/>
                  </a:lnTo>
                  <a:lnTo>
                    <a:pt x="37728" y="5206"/>
                  </a:lnTo>
                  <a:lnTo>
                    <a:pt x="38102" y="4952"/>
                  </a:lnTo>
                  <a:lnTo>
                    <a:pt x="38289" y="4825"/>
                  </a:lnTo>
                  <a:lnTo>
                    <a:pt x="38678" y="4825"/>
                  </a:lnTo>
                  <a:lnTo>
                    <a:pt x="38887" y="4775"/>
                  </a:lnTo>
                  <a:lnTo>
                    <a:pt x="38852" y="4572"/>
                  </a:lnTo>
                  <a:lnTo>
                    <a:pt x="39722" y="4572"/>
                  </a:lnTo>
                  <a:lnTo>
                    <a:pt x="38225" y="4488"/>
                  </a:lnTo>
                  <a:close/>
                </a:path>
                <a:path w="129540" h="116205">
                  <a:moveTo>
                    <a:pt x="27975" y="4572"/>
                  </a:moveTo>
                  <a:lnTo>
                    <a:pt x="27280" y="4973"/>
                  </a:lnTo>
                  <a:lnTo>
                    <a:pt x="27178" y="5198"/>
                  </a:lnTo>
                  <a:lnTo>
                    <a:pt x="27975" y="4572"/>
                  </a:lnTo>
                  <a:close/>
                </a:path>
                <a:path w="129540" h="116205">
                  <a:moveTo>
                    <a:pt x="38598" y="4318"/>
                  </a:moveTo>
                  <a:lnTo>
                    <a:pt x="33366" y="4330"/>
                  </a:lnTo>
                  <a:lnTo>
                    <a:pt x="32070" y="5079"/>
                  </a:lnTo>
                  <a:lnTo>
                    <a:pt x="36275" y="5079"/>
                  </a:lnTo>
                  <a:lnTo>
                    <a:pt x="36599" y="4825"/>
                  </a:lnTo>
                  <a:lnTo>
                    <a:pt x="36995" y="4825"/>
                  </a:lnTo>
                  <a:lnTo>
                    <a:pt x="37192" y="4661"/>
                  </a:lnTo>
                  <a:lnTo>
                    <a:pt x="37226" y="4445"/>
                  </a:lnTo>
                  <a:lnTo>
                    <a:pt x="37456" y="4445"/>
                  </a:lnTo>
                  <a:lnTo>
                    <a:pt x="38598" y="4318"/>
                  </a:lnTo>
                  <a:close/>
                </a:path>
                <a:path w="129540" h="116205">
                  <a:moveTo>
                    <a:pt x="38289" y="4825"/>
                  </a:moveTo>
                  <a:lnTo>
                    <a:pt x="38072" y="4973"/>
                  </a:lnTo>
                  <a:lnTo>
                    <a:pt x="38460" y="4878"/>
                  </a:lnTo>
                  <a:lnTo>
                    <a:pt x="38289" y="4825"/>
                  </a:lnTo>
                  <a:close/>
                </a:path>
                <a:path w="129540" h="116205">
                  <a:moveTo>
                    <a:pt x="38678" y="4825"/>
                  </a:moveTo>
                  <a:lnTo>
                    <a:pt x="38289" y="4825"/>
                  </a:lnTo>
                  <a:lnTo>
                    <a:pt x="38460" y="4878"/>
                  </a:lnTo>
                  <a:lnTo>
                    <a:pt x="38678" y="4825"/>
                  </a:lnTo>
                  <a:close/>
                </a:path>
                <a:path w="129540" h="116205">
                  <a:moveTo>
                    <a:pt x="39722" y="4572"/>
                  </a:moveTo>
                  <a:lnTo>
                    <a:pt x="38852" y="4572"/>
                  </a:lnTo>
                  <a:lnTo>
                    <a:pt x="38887" y="4775"/>
                  </a:lnTo>
                  <a:lnTo>
                    <a:pt x="39722" y="4572"/>
                  </a:lnTo>
                  <a:close/>
                </a:path>
                <a:path w="129540" h="116205">
                  <a:moveTo>
                    <a:pt x="37449" y="4624"/>
                  </a:moveTo>
                  <a:lnTo>
                    <a:pt x="37192" y="4661"/>
                  </a:lnTo>
                  <a:lnTo>
                    <a:pt x="37449" y="4624"/>
                  </a:lnTo>
                  <a:close/>
                </a:path>
                <a:path w="129540" h="116205">
                  <a:moveTo>
                    <a:pt x="37817" y="4572"/>
                  </a:moveTo>
                  <a:lnTo>
                    <a:pt x="37635" y="4572"/>
                  </a:lnTo>
                  <a:lnTo>
                    <a:pt x="37449" y="4624"/>
                  </a:lnTo>
                  <a:lnTo>
                    <a:pt x="37817" y="4572"/>
                  </a:lnTo>
                  <a:close/>
                </a:path>
                <a:path w="129540" h="116205">
                  <a:moveTo>
                    <a:pt x="38360" y="4445"/>
                  </a:moveTo>
                  <a:lnTo>
                    <a:pt x="37456" y="4445"/>
                  </a:lnTo>
                  <a:lnTo>
                    <a:pt x="38225" y="4488"/>
                  </a:lnTo>
                  <a:lnTo>
                    <a:pt x="38360" y="4445"/>
                  </a:lnTo>
                  <a:close/>
                </a:path>
                <a:path w="129540" h="116205">
                  <a:moveTo>
                    <a:pt x="34962" y="2811"/>
                  </a:moveTo>
                  <a:lnTo>
                    <a:pt x="34719" y="3555"/>
                  </a:lnTo>
                  <a:lnTo>
                    <a:pt x="33036" y="4300"/>
                  </a:lnTo>
                  <a:lnTo>
                    <a:pt x="33017" y="4445"/>
                  </a:lnTo>
                  <a:lnTo>
                    <a:pt x="33157" y="4445"/>
                  </a:lnTo>
                  <a:lnTo>
                    <a:pt x="33388" y="4318"/>
                  </a:lnTo>
                  <a:lnTo>
                    <a:pt x="38598" y="4318"/>
                  </a:lnTo>
                  <a:lnTo>
                    <a:pt x="39739" y="4190"/>
                  </a:lnTo>
                  <a:lnTo>
                    <a:pt x="52407" y="4190"/>
                  </a:lnTo>
                  <a:lnTo>
                    <a:pt x="50741" y="3175"/>
                  </a:lnTo>
                  <a:lnTo>
                    <a:pt x="35268" y="3175"/>
                  </a:lnTo>
                  <a:lnTo>
                    <a:pt x="34962" y="2811"/>
                  </a:lnTo>
                  <a:close/>
                </a:path>
                <a:path w="129540" h="116205">
                  <a:moveTo>
                    <a:pt x="35540" y="2666"/>
                  </a:moveTo>
                  <a:lnTo>
                    <a:pt x="31258" y="2666"/>
                  </a:lnTo>
                  <a:lnTo>
                    <a:pt x="31478" y="2794"/>
                  </a:lnTo>
                  <a:lnTo>
                    <a:pt x="30814" y="3048"/>
                  </a:lnTo>
                  <a:lnTo>
                    <a:pt x="30297" y="3175"/>
                  </a:lnTo>
                  <a:lnTo>
                    <a:pt x="29973" y="3682"/>
                  </a:lnTo>
                  <a:lnTo>
                    <a:pt x="33680" y="3682"/>
                  </a:lnTo>
                  <a:lnTo>
                    <a:pt x="34822" y="3175"/>
                  </a:lnTo>
                  <a:lnTo>
                    <a:pt x="34948" y="2794"/>
                  </a:lnTo>
                  <a:lnTo>
                    <a:pt x="35540" y="2666"/>
                  </a:lnTo>
                  <a:close/>
                </a:path>
                <a:path w="129540" h="116205">
                  <a:moveTo>
                    <a:pt x="32531" y="1777"/>
                  </a:moveTo>
                  <a:lnTo>
                    <a:pt x="31557" y="2412"/>
                  </a:lnTo>
                  <a:lnTo>
                    <a:pt x="30818" y="2539"/>
                  </a:lnTo>
                  <a:lnTo>
                    <a:pt x="30067" y="3175"/>
                  </a:lnTo>
                  <a:lnTo>
                    <a:pt x="30768" y="2794"/>
                  </a:lnTo>
                  <a:lnTo>
                    <a:pt x="31258" y="2666"/>
                  </a:lnTo>
                  <a:lnTo>
                    <a:pt x="35540" y="2666"/>
                  </a:lnTo>
                  <a:lnTo>
                    <a:pt x="36111" y="2539"/>
                  </a:lnTo>
                  <a:lnTo>
                    <a:pt x="49345" y="2539"/>
                  </a:lnTo>
                  <a:lnTo>
                    <a:pt x="48956" y="2158"/>
                  </a:lnTo>
                  <a:lnTo>
                    <a:pt x="32424" y="2158"/>
                  </a:lnTo>
                  <a:lnTo>
                    <a:pt x="32531" y="1777"/>
                  </a:lnTo>
                  <a:close/>
                </a:path>
                <a:path w="129540" h="116205">
                  <a:moveTo>
                    <a:pt x="49345" y="2539"/>
                  </a:moveTo>
                  <a:lnTo>
                    <a:pt x="36111" y="2539"/>
                  </a:lnTo>
                  <a:lnTo>
                    <a:pt x="36256" y="2794"/>
                  </a:lnTo>
                  <a:lnTo>
                    <a:pt x="35268" y="2921"/>
                  </a:lnTo>
                  <a:lnTo>
                    <a:pt x="35268" y="3175"/>
                  </a:lnTo>
                  <a:lnTo>
                    <a:pt x="50741" y="3175"/>
                  </a:lnTo>
                  <a:lnTo>
                    <a:pt x="50325" y="2921"/>
                  </a:lnTo>
                  <a:lnTo>
                    <a:pt x="49475" y="2666"/>
                  </a:lnTo>
                  <a:lnTo>
                    <a:pt x="49345" y="2539"/>
                  </a:lnTo>
                  <a:close/>
                </a:path>
                <a:path w="129540" h="116205">
                  <a:moveTo>
                    <a:pt x="34969" y="2794"/>
                  </a:moveTo>
                  <a:close/>
                </a:path>
                <a:path w="129540" h="116205">
                  <a:moveTo>
                    <a:pt x="33274" y="1650"/>
                  </a:moveTo>
                  <a:lnTo>
                    <a:pt x="32424" y="2158"/>
                  </a:lnTo>
                  <a:lnTo>
                    <a:pt x="48956" y="2158"/>
                  </a:lnTo>
                  <a:lnTo>
                    <a:pt x="48567" y="1777"/>
                  </a:lnTo>
                  <a:lnTo>
                    <a:pt x="33346" y="1777"/>
                  </a:lnTo>
                  <a:close/>
                </a:path>
                <a:path w="129540" h="116205">
                  <a:moveTo>
                    <a:pt x="47864" y="1397"/>
                  </a:moveTo>
                  <a:lnTo>
                    <a:pt x="33354" y="1397"/>
                  </a:lnTo>
                  <a:lnTo>
                    <a:pt x="34066" y="1524"/>
                  </a:lnTo>
                  <a:lnTo>
                    <a:pt x="33346" y="1777"/>
                  </a:lnTo>
                  <a:lnTo>
                    <a:pt x="48567" y="1777"/>
                  </a:lnTo>
                  <a:lnTo>
                    <a:pt x="48438" y="1650"/>
                  </a:lnTo>
                  <a:lnTo>
                    <a:pt x="47864" y="1397"/>
                  </a:lnTo>
                  <a:close/>
                </a:path>
                <a:path w="129540" h="116205">
                  <a:moveTo>
                    <a:pt x="35053" y="761"/>
                  </a:moveTo>
                  <a:lnTo>
                    <a:pt x="33195" y="1270"/>
                  </a:lnTo>
                  <a:lnTo>
                    <a:pt x="32880" y="1650"/>
                  </a:lnTo>
                  <a:lnTo>
                    <a:pt x="33354" y="1397"/>
                  </a:lnTo>
                  <a:lnTo>
                    <a:pt x="47864" y="1397"/>
                  </a:lnTo>
                  <a:lnTo>
                    <a:pt x="47289" y="1143"/>
                  </a:lnTo>
                  <a:lnTo>
                    <a:pt x="46154" y="1143"/>
                  </a:lnTo>
                  <a:lnTo>
                    <a:pt x="46107" y="1015"/>
                  </a:lnTo>
                  <a:lnTo>
                    <a:pt x="35263" y="1015"/>
                  </a:lnTo>
                  <a:lnTo>
                    <a:pt x="35101" y="888"/>
                  </a:lnTo>
                  <a:close/>
                </a:path>
                <a:path w="129540" h="116205">
                  <a:moveTo>
                    <a:pt x="46715" y="888"/>
                  </a:moveTo>
                  <a:lnTo>
                    <a:pt x="46154" y="1143"/>
                  </a:lnTo>
                  <a:lnTo>
                    <a:pt x="47289" y="1143"/>
                  </a:lnTo>
                  <a:lnTo>
                    <a:pt x="46715" y="888"/>
                  </a:lnTo>
                  <a:close/>
                </a:path>
                <a:path w="129540" h="116205">
                  <a:moveTo>
                    <a:pt x="46012" y="761"/>
                  </a:moveTo>
                  <a:lnTo>
                    <a:pt x="35753" y="761"/>
                  </a:lnTo>
                  <a:lnTo>
                    <a:pt x="35263" y="1015"/>
                  </a:lnTo>
                  <a:lnTo>
                    <a:pt x="46107" y="1015"/>
                  </a:lnTo>
                  <a:lnTo>
                    <a:pt x="46012" y="761"/>
                  </a:lnTo>
                  <a:close/>
                </a:path>
                <a:path w="129540" h="116205">
                  <a:moveTo>
                    <a:pt x="35150" y="879"/>
                  </a:moveTo>
                  <a:close/>
                </a:path>
                <a:path w="129540" h="116205">
                  <a:moveTo>
                    <a:pt x="38032" y="0"/>
                  </a:moveTo>
                  <a:lnTo>
                    <a:pt x="37420" y="380"/>
                  </a:lnTo>
                  <a:lnTo>
                    <a:pt x="36027" y="634"/>
                  </a:lnTo>
                  <a:lnTo>
                    <a:pt x="35180" y="634"/>
                  </a:lnTo>
                  <a:lnTo>
                    <a:pt x="35150" y="879"/>
                  </a:lnTo>
                  <a:lnTo>
                    <a:pt x="35753" y="761"/>
                  </a:lnTo>
                  <a:lnTo>
                    <a:pt x="44225" y="761"/>
                  </a:lnTo>
                  <a:lnTo>
                    <a:pt x="44151" y="507"/>
                  </a:lnTo>
                  <a:lnTo>
                    <a:pt x="44918" y="507"/>
                  </a:lnTo>
                  <a:lnTo>
                    <a:pt x="44617" y="380"/>
                  </a:lnTo>
                  <a:lnTo>
                    <a:pt x="43215" y="126"/>
                  </a:lnTo>
                  <a:lnTo>
                    <a:pt x="39156" y="126"/>
                  </a:lnTo>
                  <a:lnTo>
                    <a:pt x="38032" y="0"/>
                  </a:lnTo>
                  <a:close/>
                </a:path>
                <a:path w="129540" h="116205">
                  <a:moveTo>
                    <a:pt x="44918" y="507"/>
                  </a:moveTo>
                  <a:lnTo>
                    <a:pt x="44151" y="507"/>
                  </a:lnTo>
                  <a:lnTo>
                    <a:pt x="44753" y="634"/>
                  </a:lnTo>
                  <a:lnTo>
                    <a:pt x="45218" y="634"/>
                  </a:lnTo>
                  <a:lnTo>
                    <a:pt x="44918" y="507"/>
                  </a:lnTo>
                  <a:close/>
                </a:path>
                <a:path w="129540" h="116205">
                  <a:moveTo>
                    <a:pt x="42514" y="0"/>
                  </a:moveTo>
                  <a:lnTo>
                    <a:pt x="39156" y="126"/>
                  </a:lnTo>
                  <a:lnTo>
                    <a:pt x="43215" y="126"/>
                  </a:lnTo>
                  <a:lnTo>
                    <a:pt x="4251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823910" y="2810935"/>
              <a:ext cx="221994" cy="14869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171943" y="3072935"/>
              <a:ext cx="135111" cy="118364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8096890" y="2949527"/>
              <a:ext cx="127000" cy="110489"/>
            </a:xfrm>
            <a:custGeom>
              <a:avLst/>
              <a:gdLst/>
              <a:ahLst/>
              <a:cxnLst/>
              <a:rect l="l" t="t" r="r" b="b"/>
              <a:pathLst>
                <a:path w="127000" h="110489">
                  <a:moveTo>
                    <a:pt x="86960" y="91223"/>
                  </a:moveTo>
                  <a:lnTo>
                    <a:pt x="37339" y="91223"/>
                  </a:lnTo>
                  <a:lnTo>
                    <a:pt x="46594" y="92929"/>
                  </a:lnTo>
                  <a:lnTo>
                    <a:pt x="52724" y="97666"/>
                  </a:lnTo>
                  <a:lnTo>
                    <a:pt x="58107" y="103630"/>
                  </a:lnTo>
                  <a:lnTo>
                    <a:pt x="63805" y="108558"/>
                  </a:lnTo>
                  <a:lnTo>
                    <a:pt x="70877" y="110187"/>
                  </a:lnTo>
                  <a:lnTo>
                    <a:pt x="78031" y="106834"/>
                  </a:lnTo>
                  <a:lnTo>
                    <a:pt x="82588" y="100014"/>
                  </a:lnTo>
                  <a:lnTo>
                    <a:pt x="86415" y="91988"/>
                  </a:lnTo>
                  <a:lnTo>
                    <a:pt x="86960" y="91223"/>
                  </a:lnTo>
                  <a:close/>
                </a:path>
                <a:path w="127000" h="110489">
                  <a:moveTo>
                    <a:pt x="75784" y="0"/>
                  </a:moveTo>
                  <a:lnTo>
                    <a:pt x="63916" y="1987"/>
                  </a:lnTo>
                  <a:lnTo>
                    <a:pt x="55822" y="10642"/>
                  </a:lnTo>
                  <a:lnTo>
                    <a:pt x="54217" y="17598"/>
                  </a:lnTo>
                  <a:lnTo>
                    <a:pt x="54141" y="24924"/>
                  </a:lnTo>
                  <a:lnTo>
                    <a:pt x="53778" y="32119"/>
                  </a:lnTo>
                  <a:lnTo>
                    <a:pt x="51310" y="38683"/>
                  </a:lnTo>
                  <a:lnTo>
                    <a:pt x="45564" y="43606"/>
                  </a:lnTo>
                  <a:lnTo>
                    <a:pt x="38226" y="45637"/>
                  </a:lnTo>
                  <a:lnTo>
                    <a:pt x="30102" y="46366"/>
                  </a:lnTo>
                  <a:lnTo>
                    <a:pt x="21997" y="47385"/>
                  </a:lnTo>
                  <a:lnTo>
                    <a:pt x="7341" y="55130"/>
                  </a:lnTo>
                  <a:lnTo>
                    <a:pt x="0" y="67798"/>
                  </a:lnTo>
                  <a:lnTo>
                    <a:pt x="392" y="81334"/>
                  </a:lnTo>
                  <a:lnTo>
                    <a:pt x="8937" y="91684"/>
                  </a:lnTo>
                  <a:lnTo>
                    <a:pt x="18041" y="93896"/>
                  </a:lnTo>
                  <a:lnTo>
                    <a:pt x="27665" y="92644"/>
                  </a:lnTo>
                  <a:lnTo>
                    <a:pt x="37339" y="91223"/>
                  </a:lnTo>
                  <a:lnTo>
                    <a:pt x="86960" y="91223"/>
                  </a:lnTo>
                  <a:lnTo>
                    <a:pt x="91378" y="85017"/>
                  </a:lnTo>
                  <a:lnTo>
                    <a:pt x="97554" y="79307"/>
                  </a:lnTo>
                  <a:lnTo>
                    <a:pt x="107736" y="79307"/>
                  </a:lnTo>
                  <a:lnTo>
                    <a:pt x="114179" y="75835"/>
                  </a:lnTo>
                  <a:lnTo>
                    <a:pt x="121027" y="70260"/>
                  </a:lnTo>
                  <a:lnTo>
                    <a:pt x="125193" y="62818"/>
                  </a:lnTo>
                  <a:lnTo>
                    <a:pt x="126776" y="54141"/>
                  </a:lnTo>
                  <a:lnTo>
                    <a:pt x="125875" y="44861"/>
                  </a:lnTo>
                  <a:lnTo>
                    <a:pt x="102923" y="12223"/>
                  </a:lnTo>
                  <a:lnTo>
                    <a:pt x="89446" y="3728"/>
                  </a:lnTo>
                  <a:lnTo>
                    <a:pt x="75784" y="0"/>
                  </a:lnTo>
                  <a:close/>
                </a:path>
                <a:path w="127000" h="110489">
                  <a:moveTo>
                    <a:pt x="107736" y="79307"/>
                  </a:moveTo>
                  <a:lnTo>
                    <a:pt x="97554" y="79307"/>
                  </a:lnTo>
                  <a:lnTo>
                    <a:pt x="106920" y="79746"/>
                  </a:lnTo>
                  <a:lnTo>
                    <a:pt x="107736" y="79307"/>
                  </a:lnTo>
                  <a:close/>
                </a:path>
              </a:pathLst>
            </a:custGeom>
            <a:solidFill>
              <a:srgbClr val="8C65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8092326" y="2945735"/>
              <a:ext cx="135255" cy="118745"/>
            </a:xfrm>
            <a:custGeom>
              <a:avLst/>
              <a:gdLst/>
              <a:ahLst/>
              <a:cxnLst/>
              <a:rect l="l" t="t" r="r" b="b"/>
              <a:pathLst>
                <a:path w="135254" h="118744">
                  <a:moveTo>
                    <a:pt x="76481" y="117729"/>
                  </a:moveTo>
                  <a:lnTo>
                    <a:pt x="73164" y="117729"/>
                  </a:lnTo>
                  <a:lnTo>
                    <a:pt x="73616" y="117983"/>
                  </a:lnTo>
                  <a:lnTo>
                    <a:pt x="73786" y="118124"/>
                  </a:lnTo>
                  <a:lnTo>
                    <a:pt x="74180" y="118364"/>
                  </a:lnTo>
                  <a:lnTo>
                    <a:pt x="75107" y="118364"/>
                  </a:lnTo>
                  <a:lnTo>
                    <a:pt x="76481" y="117729"/>
                  </a:lnTo>
                  <a:close/>
                </a:path>
                <a:path w="135254" h="118744">
                  <a:moveTo>
                    <a:pt x="73326" y="118124"/>
                  </a:moveTo>
                  <a:lnTo>
                    <a:pt x="72528" y="118237"/>
                  </a:lnTo>
                  <a:lnTo>
                    <a:pt x="73144" y="118237"/>
                  </a:lnTo>
                  <a:lnTo>
                    <a:pt x="73326" y="118124"/>
                  </a:lnTo>
                  <a:close/>
                </a:path>
                <a:path w="135254" h="118744">
                  <a:moveTo>
                    <a:pt x="73554" y="117983"/>
                  </a:moveTo>
                  <a:lnTo>
                    <a:pt x="73337" y="118124"/>
                  </a:lnTo>
                  <a:lnTo>
                    <a:pt x="73531" y="118237"/>
                  </a:lnTo>
                  <a:lnTo>
                    <a:pt x="73554" y="117983"/>
                  </a:lnTo>
                  <a:close/>
                </a:path>
                <a:path w="135254" h="118744">
                  <a:moveTo>
                    <a:pt x="78948" y="117729"/>
                  </a:moveTo>
                  <a:lnTo>
                    <a:pt x="76481" y="117729"/>
                  </a:lnTo>
                  <a:lnTo>
                    <a:pt x="76958" y="117856"/>
                  </a:lnTo>
                  <a:lnTo>
                    <a:pt x="76125" y="118110"/>
                  </a:lnTo>
                  <a:lnTo>
                    <a:pt x="78425" y="118110"/>
                  </a:lnTo>
                  <a:lnTo>
                    <a:pt x="78948" y="117729"/>
                  </a:lnTo>
                  <a:close/>
                </a:path>
                <a:path w="135254" h="118744">
                  <a:moveTo>
                    <a:pt x="72876" y="117856"/>
                  </a:moveTo>
                  <a:lnTo>
                    <a:pt x="72708" y="117983"/>
                  </a:lnTo>
                  <a:lnTo>
                    <a:pt x="73263" y="118080"/>
                  </a:lnTo>
                  <a:lnTo>
                    <a:pt x="72876" y="117856"/>
                  </a:lnTo>
                  <a:close/>
                </a:path>
                <a:path w="135254" h="118744">
                  <a:moveTo>
                    <a:pt x="71063" y="117223"/>
                  </a:moveTo>
                  <a:lnTo>
                    <a:pt x="71382" y="117602"/>
                  </a:lnTo>
                  <a:lnTo>
                    <a:pt x="71772" y="117983"/>
                  </a:lnTo>
                  <a:lnTo>
                    <a:pt x="73164" y="117729"/>
                  </a:lnTo>
                  <a:lnTo>
                    <a:pt x="78948" y="117729"/>
                  </a:lnTo>
                  <a:lnTo>
                    <a:pt x="79123" y="117602"/>
                  </a:lnTo>
                  <a:lnTo>
                    <a:pt x="72508" y="117602"/>
                  </a:lnTo>
                  <a:lnTo>
                    <a:pt x="71063" y="117223"/>
                  </a:lnTo>
                  <a:close/>
                </a:path>
                <a:path w="135254" h="118744">
                  <a:moveTo>
                    <a:pt x="74799" y="116459"/>
                  </a:moveTo>
                  <a:lnTo>
                    <a:pt x="74211" y="116713"/>
                  </a:lnTo>
                  <a:lnTo>
                    <a:pt x="68524" y="116713"/>
                  </a:lnTo>
                  <a:lnTo>
                    <a:pt x="68774" y="116967"/>
                  </a:lnTo>
                  <a:lnTo>
                    <a:pt x="68361" y="116967"/>
                  </a:lnTo>
                  <a:lnTo>
                    <a:pt x="69272" y="117094"/>
                  </a:lnTo>
                  <a:lnTo>
                    <a:pt x="70624" y="117856"/>
                  </a:lnTo>
                  <a:lnTo>
                    <a:pt x="71382" y="117602"/>
                  </a:lnTo>
                  <a:lnTo>
                    <a:pt x="70097" y="117475"/>
                  </a:lnTo>
                  <a:lnTo>
                    <a:pt x="71563" y="117094"/>
                  </a:lnTo>
                  <a:lnTo>
                    <a:pt x="80097" y="117094"/>
                  </a:lnTo>
                  <a:lnTo>
                    <a:pt x="80998" y="116840"/>
                  </a:lnTo>
                  <a:lnTo>
                    <a:pt x="74201" y="116840"/>
                  </a:lnTo>
                  <a:lnTo>
                    <a:pt x="75398" y="116586"/>
                  </a:lnTo>
                  <a:lnTo>
                    <a:pt x="74799" y="116459"/>
                  </a:lnTo>
                  <a:close/>
                </a:path>
                <a:path w="135254" h="118744">
                  <a:moveTo>
                    <a:pt x="80097" y="117094"/>
                  </a:moveTo>
                  <a:lnTo>
                    <a:pt x="71563" y="117094"/>
                  </a:lnTo>
                  <a:lnTo>
                    <a:pt x="72365" y="117221"/>
                  </a:lnTo>
                  <a:lnTo>
                    <a:pt x="72508" y="117602"/>
                  </a:lnTo>
                  <a:lnTo>
                    <a:pt x="79123" y="117602"/>
                  </a:lnTo>
                  <a:lnTo>
                    <a:pt x="79646" y="117221"/>
                  </a:lnTo>
                  <a:lnTo>
                    <a:pt x="80097" y="117094"/>
                  </a:lnTo>
                  <a:close/>
                </a:path>
                <a:path w="135254" h="118744">
                  <a:moveTo>
                    <a:pt x="76741" y="116332"/>
                  </a:moveTo>
                  <a:lnTo>
                    <a:pt x="76282" y="116332"/>
                  </a:lnTo>
                  <a:lnTo>
                    <a:pt x="76659" y="116586"/>
                  </a:lnTo>
                  <a:lnTo>
                    <a:pt x="74201" y="116840"/>
                  </a:lnTo>
                  <a:lnTo>
                    <a:pt x="80998" y="116840"/>
                  </a:lnTo>
                  <a:lnTo>
                    <a:pt x="81448" y="116713"/>
                  </a:lnTo>
                  <a:lnTo>
                    <a:pt x="76767" y="116713"/>
                  </a:lnTo>
                  <a:lnTo>
                    <a:pt x="76741" y="116332"/>
                  </a:lnTo>
                  <a:close/>
                </a:path>
                <a:path w="135254" h="118744">
                  <a:moveTo>
                    <a:pt x="67214" y="115697"/>
                  </a:moveTo>
                  <a:lnTo>
                    <a:pt x="66655" y="115697"/>
                  </a:lnTo>
                  <a:lnTo>
                    <a:pt x="67400" y="116459"/>
                  </a:lnTo>
                  <a:lnTo>
                    <a:pt x="68573" y="116459"/>
                  </a:lnTo>
                  <a:lnTo>
                    <a:pt x="69414" y="116713"/>
                  </a:lnTo>
                  <a:lnTo>
                    <a:pt x="74211" y="116713"/>
                  </a:lnTo>
                  <a:lnTo>
                    <a:pt x="73278" y="116459"/>
                  </a:lnTo>
                  <a:lnTo>
                    <a:pt x="73511" y="116332"/>
                  </a:lnTo>
                  <a:lnTo>
                    <a:pt x="76741" y="116332"/>
                  </a:lnTo>
                  <a:lnTo>
                    <a:pt x="77368" y="116233"/>
                  </a:lnTo>
                  <a:lnTo>
                    <a:pt x="67838" y="116205"/>
                  </a:lnTo>
                  <a:lnTo>
                    <a:pt x="67621" y="115890"/>
                  </a:lnTo>
                  <a:lnTo>
                    <a:pt x="67214" y="115697"/>
                  </a:lnTo>
                  <a:close/>
                </a:path>
                <a:path w="135254" h="118744">
                  <a:moveTo>
                    <a:pt x="83460" y="115570"/>
                  </a:moveTo>
                  <a:lnTo>
                    <a:pt x="78634" y="115570"/>
                  </a:lnTo>
                  <a:lnTo>
                    <a:pt x="78381" y="115824"/>
                  </a:lnTo>
                  <a:lnTo>
                    <a:pt x="77535" y="116166"/>
                  </a:lnTo>
                  <a:lnTo>
                    <a:pt x="77368" y="116233"/>
                  </a:lnTo>
                  <a:lnTo>
                    <a:pt x="77125" y="116332"/>
                  </a:lnTo>
                  <a:lnTo>
                    <a:pt x="76767" y="116713"/>
                  </a:lnTo>
                  <a:lnTo>
                    <a:pt x="81448" y="116713"/>
                  </a:lnTo>
                  <a:lnTo>
                    <a:pt x="82480" y="115824"/>
                  </a:lnTo>
                  <a:lnTo>
                    <a:pt x="82962" y="115824"/>
                  </a:lnTo>
                  <a:lnTo>
                    <a:pt x="83345" y="115697"/>
                  </a:lnTo>
                  <a:close/>
                </a:path>
                <a:path w="135254" h="118744">
                  <a:moveTo>
                    <a:pt x="77535" y="116166"/>
                  </a:moveTo>
                  <a:lnTo>
                    <a:pt x="77368" y="116233"/>
                  </a:lnTo>
                  <a:lnTo>
                    <a:pt x="77552" y="116205"/>
                  </a:lnTo>
                  <a:close/>
                </a:path>
                <a:path w="135254" h="118744">
                  <a:moveTo>
                    <a:pt x="80902" y="114808"/>
                  </a:moveTo>
                  <a:lnTo>
                    <a:pt x="66752" y="114808"/>
                  </a:lnTo>
                  <a:lnTo>
                    <a:pt x="68134" y="115570"/>
                  </a:lnTo>
                  <a:lnTo>
                    <a:pt x="67464" y="115662"/>
                  </a:lnTo>
                  <a:lnTo>
                    <a:pt x="67621" y="115890"/>
                  </a:lnTo>
                  <a:lnTo>
                    <a:pt x="68284" y="116205"/>
                  </a:lnTo>
                  <a:lnTo>
                    <a:pt x="70411" y="116205"/>
                  </a:lnTo>
                  <a:lnTo>
                    <a:pt x="69789" y="115950"/>
                  </a:lnTo>
                  <a:lnTo>
                    <a:pt x="69301" y="115824"/>
                  </a:lnTo>
                  <a:lnTo>
                    <a:pt x="69169" y="115443"/>
                  </a:lnTo>
                  <a:lnTo>
                    <a:pt x="70519" y="115443"/>
                  </a:lnTo>
                  <a:lnTo>
                    <a:pt x="69542" y="115189"/>
                  </a:lnTo>
                  <a:lnTo>
                    <a:pt x="79933" y="115189"/>
                  </a:lnTo>
                  <a:lnTo>
                    <a:pt x="80902" y="114808"/>
                  </a:lnTo>
                  <a:close/>
                </a:path>
                <a:path w="135254" h="118744">
                  <a:moveTo>
                    <a:pt x="70843" y="115697"/>
                  </a:moveTo>
                  <a:lnTo>
                    <a:pt x="70182" y="115697"/>
                  </a:lnTo>
                  <a:lnTo>
                    <a:pt x="70906" y="115950"/>
                  </a:lnTo>
                  <a:lnTo>
                    <a:pt x="70280" y="116078"/>
                  </a:lnTo>
                  <a:lnTo>
                    <a:pt x="70411" y="116205"/>
                  </a:lnTo>
                  <a:lnTo>
                    <a:pt x="77439" y="116205"/>
                  </a:lnTo>
                  <a:lnTo>
                    <a:pt x="71300" y="116078"/>
                  </a:lnTo>
                  <a:lnTo>
                    <a:pt x="70679" y="115824"/>
                  </a:lnTo>
                  <a:lnTo>
                    <a:pt x="70843" y="115697"/>
                  </a:lnTo>
                  <a:close/>
                </a:path>
                <a:path w="135254" h="118744">
                  <a:moveTo>
                    <a:pt x="81215" y="114427"/>
                  </a:moveTo>
                  <a:lnTo>
                    <a:pt x="64433" y="114427"/>
                  </a:lnTo>
                  <a:lnTo>
                    <a:pt x="65175" y="114935"/>
                  </a:lnTo>
                  <a:lnTo>
                    <a:pt x="65980" y="115950"/>
                  </a:lnTo>
                  <a:lnTo>
                    <a:pt x="66915" y="116078"/>
                  </a:lnTo>
                  <a:lnTo>
                    <a:pt x="66669" y="115950"/>
                  </a:lnTo>
                  <a:lnTo>
                    <a:pt x="66655" y="115697"/>
                  </a:lnTo>
                  <a:lnTo>
                    <a:pt x="67214" y="115697"/>
                  </a:lnTo>
                  <a:lnTo>
                    <a:pt x="67464" y="115662"/>
                  </a:lnTo>
                  <a:lnTo>
                    <a:pt x="67226" y="115316"/>
                  </a:lnTo>
                  <a:lnTo>
                    <a:pt x="66244" y="114808"/>
                  </a:lnTo>
                  <a:lnTo>
                    <a:pt x="80902" y="114808"/>
                  </a:lnTo>
                  <a:lnTo>
                    <a:pt x="81215" y="114427"/>
                  </a:lnTo>
                  <a:close/>
                </a:path>
                <a:path w="135254" h="118744">
                  <a:moveTo>
                    <a:pt x="79933" y="115189"/>
                  </a:moveTo>
                  <a:lnTo>
                    <a:pt x="70128" y="115189"/>
                  </a:lnTo>
                  <a:lnTo>
                    <a:pt x="71405" y="115570"/>
                  </a:lnTo>
                  <a:lnTo>
                    <a:pt x="71300" y="116078"/>
                  </a:lnTo>
                  <a:lnTo>
                    <a:pt x="77496" y="116078"/>
                  </a:lnTo>
                  <a:lnTo>
                    <a:pt x="77439" y="115950"/>
                  </a:lnTo>
                  <a:lnTo>
                    <a:pt x="76636" y="115950"/>
                  </a:lnTo>
                  <a:lnTo>
                    <a:pt x="77147" y="115570"/>
                  </a:lnTo>
                  <a:lnTo>
                    <a:pt x="83460" y="115570"/>
                  </a:lnTo>
                  <a:lnTo>
                    <a:pt x="83690" y="115316"/>
                  </a:lnTo>
                  <a:lnTo>
                    <a:pt x="80262" y="115316"/>
                  </a:lnTo>
                  <a:lnTo>
                    <a:pt x="79933" y="115189"/>
                  </a:lnTo>
                  <a:close/>
                </a:path>
                <a:path w="135254" h="118744">
                  <a:moveTo>
                    <a:pt x="82962" y="115824"/>
                  </a:moveTo>
                  <a:lnTo>
                    <a:pt x="82480" y="115824"/>
                  </a:lnTo>
                  <a:lnTo>
                    <a:pt x="82536" y="116078"/>
                  </a:lnTo>
                  <a:lnTo>
                    <a:pt x="82962" y="115824"/>
                  </a:lnTo>
                  <a:close/>
                </a:path>
                <a:path w="135254" h="118744">
                  <a:moveTo>
                    <a:pt x="78634" y="115570"/>
                  </a:moveTo>
                  <a:lnTo>
                    <a:pt x="77147" y="115570"/>
                  </a:lnTo>
                  <a:lnTo>
                    <a:pt x="77784" y="115950"/>
                  </a:lnTo>
                  <a:lnTo>
                    <a:pt x="78634" y="115570"/>
                  </a:lnTo>
                  <a:close/>
                </a:path>
                <a:path w="135254" h="118744">
                  <a:moveTo>
                    <a:pt x="67464" y="115662"/>
                  </a:moveTo>
                  <a:lnTo>
                    <a:pt x="67214" y="115697"/>
                  </a:lnTo>
                  <a:lnTo>
                    <a:pt x="67621" y="115890"/>
                  </a:lnTo>
                  <a:lnTo>
                    <a:pt x="67464" y="115662"/>
                  </a:lnTo>
                  <a:close/>
                </a:path>
                <a:path w="135254" h="118744">
                  <a:moveTo>
                    <a:pt x="70519" y="115443"/>
                  </a:moveTo>
                  <a:lnTo>
                    <a:pt x="69169" y="115443"/>
                  </a:lnTo>
                  <a:lnTo>
                    <a:pt x="70124" y="115824"/>
                  </a:lnTo>
                  <a:lnTo>
                    <a:pt x="70843" y="115697"/>
                  </a:lnTo>
                  <a:lnTo>
                    <a:pt x="71008" y="115570"/>
                  </a:lnTo>
                  <a:lnTo>
                    <a:pt x="70519" y="115443"/>
                  </a:lnTo>
                  <a:close/>
                </a:path>
                <a:path w="135254" h="118744">
                  <a:moveTo>
                    <a:pt x="81100" y="114912"/>
                  </a:moveTo>
                  <a:lnTo>
                    <a:pt x="80968" y="114935"/>
                  </a:lnTo>
                  <a:lnTo>
                    <a:pt x="80262" y="115316"/>
                  </a:lnTo>
                  <a:lnTo>
                    <a:pt x="83690" y="115316"/>
                  </a:lnTo>
                  <a:lnTo>
                    <a:pt x="80906" y="115189"/>
                  </a:lnTo>
                  <a:lnTo>
                    <a:pt x="81100" y="114912"/>
                  </a:lnTo>
                  <a:close/>
                </a:path>
                <a:path w="135254" h="118744">
                  <a:moveTo>
                    <a:pt x="81265" y="114885"/>
                  </a:moveTo>
                  <a:lnTo>
                    <a:pt x="81100" y="114912"/>
                  </a:lnTo>
                  <a:lnTo>
                    <a:pt x="80906" y="115189"/>
                  </a:lnTo>
                  <a:lnTo>
                    <a:pt x="81265" y="114885"/>
                  </a:lnTo>
                  <a:close/>
                </a:path>
                <a:path w="135254" h="118744">
                  <a:moveTo>
                    <a:pt x="84452" y="114554"/>
                  </a:moveTo>
                  <a:lnTo>
                    <a:pt x="81657" y="114554"/>
                  </a:lnTo>
                  <a:lnTo>
                    <a:pt x="81725" y="114808"/>
                  </a:lnTo>
                  <a:lnTo>
                    <a:pt x="81265" y="114885"/>
                  </a:lnTo>
                  <a:lnTo>
                    <a:pt x="80906" y="115189"/>
                  </a:lnTo>
                  <a:lnTo>
                    <a:pt x="83805" y="115189"/>
                  </a:lnTo>
                  <a:lnTo>
                    <a:pt x="84452" y="114554"/>
                  </a:lnTo>
                  <a:close/>
                </a:path>
                <a:path w="135254" h="118744">
                  <a:moveTo>
                    <a:pt x="72825" y="113919"/>
                  </a:moveTo>
                  <a:lnTo>
                    <a:pt x="63411" y="113919"/>
                  </a:lnTo>
                  <a:lnTo>
                    <a:pt x="63713" y="114046"/>
                  </a:lnTo>
                  <a:lnTo>
                    <a:pt x="64743" y="114935"/>
                  </a:lnTo>
                  <a:lnTo>
                    <a:pt x="64961" y="114935"/>
                  </a:lnTo>
                  <a:lnTo>
                    <a:pt x="64433" y="114427"/>
                  </a:lnTo>
                  <a:lnTo>
                    <a:pt x="81215" y="114427"/>
                  </a:lnTo>
                  <a:lnTo>
                    <a:pt x="81417" y="114300"/>
                  </a:lnTo>
                  <a:lnTo>
                    <a:pt x="74589" y="114300"/>
                  </a:lnTo>
                  <a:lnTo>
                    <a:pt x="73035" y="113946"/>
                  </a:lnTo>
                  <a:lnTo>
                    <a:pt x="72825" y="113919"/>
                  </a:lnTo>
                  <a:close/>
                </a:path>
                <a:path w="135254" h="118744">
                  <a:moveTo>
                    <a:pt x="66752" y="114808"/>
                  </a:moveTo>
                  <a:lnTo>
                    <a:pt x="66244" y="114808"/>
                  </a:lnTo>
                  <a:lnTo>
                    <a:pt x="66682" y="114935"/>
                  </a:lnTo>
                  <a:close/>
                </a:path>
                <a:path w="135254" h="118744">
                  <a:moveTo>
                    <a:pt x="86973" y="111887"/>
                  </a:moveTo>
                  <a:lnTo>
                    <a:pt x="86050" y="111887"/>
                  </a:lnTo>
                  <a:lnTo>
                    <a:pt x="84819" y="113411"/>
                  </a:lnTo>
                  <a:lnTo>
                    <a:pt x="82323" y="114173"/>
                  </a:lnTo>
                  <a:lnTo>
                    <a:pt x="81619" y="114173"/>
                  </a:lnTo>
                  <a:lnTo>
                    <a:pt x="81100" y="114912"/>
                  </a:lnTo>
                  <a:lnTo>
                    <a:pt x="81265" y="114885"/>
                  </a:lnTo>
                  <a:lnTo>
                    <a:pt x="81657" y="114554"/>
                  </a:lnTo>
                  <a:lnTo>
                    <a:pt x="84452" y="114554"/>
                  </a:lnTo>
                  <a:lnTo>
                    <a:pt x="84717" y="114300"/>
                  </a:lnTo>
                  <a:lnTo>
                    <a:pt x="85186" y="113665"/>
                  </a:lnTo>
                  <a:lnTo>
                    <a:pt x="84730" y="113665"/>
                  </a:lnTo>
                  <a:lnTo>
                    <a:pt x="85647" y="112649"/>
                  </a:lnTo>
                  <a:lnTo>
                    <a:pt x="85816" y="112649"/>
                  </a:lnTo>
                  <a:lnTo>
                    <a:pt x="85948" y="112395"/>
                  </a:lnTo>
                  <a:lnTo>
                    <a:pt x="86389" y="112395"/>
                  </a:lnTo>
                  <a:lnTo>
                    <a:pt x="86973" y="111887"/>
                  </a:lnTo>
                  <a:close/>
                </a:path>
                <a:path w="135254" h="118744">
                  <a:moveTo>
                    <a:pt x="62566" y="113284"/>
                  </a:moveTo>
                  <a:lnTo>
                    <a:pt x="63590" y="114427"/>
                  </a:lnTo>
                  <a:lnTo>
                    <a:pt x="63411" y="113919"/>
                  </a:lnTo>
                  <a:lnTo>
                    <a:pt x="72914" y="113919"/>
                  </a:lnTo>
                  <a:lnTo>
                    <a:pt x="72144" y="113792"/>
                  </a:lnTo>
                  <a:lnTo>
                    <a:pt x="72976" y="113792"/>
                  </a:lnTo>
                  <a:lnTo>
                    <a:pt x="63228" y="113665"/>
                  </a:lnTo>
                  <a:lnTo>
                    <a:pt x="62566" y="113284"/>
                  </a:lnTo>
                  <a:close/>
                </a:path>
                <a:path w="135254" h="118744">
                  <a:moveTo>
                    <a:pt x="83259" y="113538"/>
                  </a:moveTo>
                  <a:lnTo>
                    <a:pt x="73816" y="113538"/>
                  </a:lnTo>
                  <a:lnTo>
                    <a:pt x="73450" y="113665"/>
                  </a:lnTo>
                  <a:lnTo>
                    <a:pt x="74169" y="113792"/>
                  </a:lnTo>
                  <a:lnTo>
                    <a:pt x="74335" y="113919"/>
                  </a:lnTo>
                  <a:lnTo>
                    <a:pt x="72914" y="113919"/>
                  </a:lnTo>
                  <a:lnTo>
                    <a:pt x="73795" y="114046"/>
                  </a:lnTo>
                  <a:lnTo>
                    <a:pt x="74589" y="114300"/>
                  </a:lnTo>
                  <a:lnTo>
                    <a:pt x="81417" y="114300"/>
                  </a:lnTo>
                  <a:lnTo>
                    <a:pt x="81619" y="114173"/>
                  </a:lnTo>
                  <a:lnTo>
                    <a:pt x="82323" y="114173"/>
                  </a:lnTo>
                  <a:lnTo>
                    <a:pt x="83259" y="113538"/>
                  </a:lnTo>
                  <a:close/>
                </a:path>
                <a:path w="135254" h="118744">
                  <a:moveTo>
                    <a:pt x="86389" y="112395"/>
                  </a:moveTo>
                  <a:lnTo>
                    <a:pt x="86075" y="112395"/>
                  </a:lnTo>
                  <a:lnTo>
                    <a:pt x="86097" y="112649"/>
                  </a:lnTo>
                  <a:lnTo>
                    <a:pt x="85494" y="113284"/>
                  </a:lnTo>
                  <a:lnTo>
                    <a:pt x="85429" y="113919"/>
                  </a:lnTo>
                  <a:lnTo>
                    <a:pt x="86622" y="113030"/>
                  </a:lnTo>
                  <a:lnTo>
                    <a:pt x="86244" y="112520"/>
                  </a:lnTo>
                  <a:lnTo>
                    <a:pt x="86389" y="112395"/>
                  </a:lnTo>
                  <a:close/>
                </a:path>
                <a:path w="135254" h="118744">
                  <a:moveTo>
                    <a:pt x="72914" y="113919"/>
                  </a:moveTo>
                  <a:close/>
                </a:path>
                <a:path w="135254" h="118744">
                  <a:moveTo>
                    <a:pt x="72976" y="113792"/>
                  </a:moveTo>
                  <a:lnTo>
                    <a:pt x="72144" y="113792"/>
                  </a:lnTo>
                  <a:lnTo>
                    <a:pt x="73066" y="113919"/>
                  </a:lnTo>
                  <a:close/>
                </a:path>
                <a:path w="135254" h="118744">
                  <a:moveTo>
                    <a:pt x="60835" y="111329"/>
                  </a:moveTo>
                  <a:lnTo>
                    <a:pt x="61549" y="112014"/>
                  </a:lnTo>
                  <a:lnTo>
                    <a:pt x="62163" y="112775"/>
                  </a:lnTo>
                  <a:lnTo>
                    <a:pt x="62335" y="112903"/>
                  </a:lnTo>
                  <a:lnTo>
                    <a:pt x="63228" y="113665"/>
                  </a:lnTo>
                  <a:lnTo>
                    <a:pt x="72886" y="113665"/>
                  </a:lnTo>
                  <a:lnTo>
                    <a:pt x="83259" y="113538"/>
                  </a:lnTo>
                  <a:lnTo>
                    <a:pt x="83446" y="113411"/>
                  </a:lnTo>
                  <a:lnTo>
                    <a:pt x="84961" y="112775"/>
                  </a:lnTo>
                  <a:lnTo>
                    <a:pt x="85310" y="112268"/>
                  </a:lnTo>
                  <a:lnTo>
                    <a:pt x="74187" y="112268"/>
                  </a:lnTo>
                  <a:lnTo>
                    <a:pt x="74169" y="112014"/>
                  </a:lnTo>
                  <a:lnTo>
                    <a:pt x="72372" y="112014"/>
                  </a:lnTo>
                  <a:lnTo>
                    <a:pt x="72450" y="111760"/>
                  </a:lnTo>
                  <a:lnTo>
                    <a:pt x="66866" y="111760"/>
                  </a:lnTo>
                  <a:lnTo>
                    <a:pt x="66716" y="111633"/>
                  </a:lnTo>
                  <a:lnTo>
                    <a:pt x="62409" y="111633"/>
                  </a:lnTo>
                  <a:lnTo>
                    <a:pt x="62204" y="111379"/>
                  </a:lnTo>
                  <a:lnTo>
                    <a:pt x="61057" y="111379"/>
                  </a:lnTo>
                  <a:lnTo>
                    <a:pt x="60835" y="111329"/>
                  </a:lnTo>
                  <a:close/>
                </a:path>
                <a:path w="135254" h="118744">
                  <a:moveTo>
                    <a:pt x="85374" y="113411"/>
                  </a:moveTo>
                  <a:lnTo>
                    <a:pt x="85077" y="113411"/>
                  </a:lnTo>
                  <a:lnTo>
                    <a:pt x="84730" y="113665"/>
                  </a:lnTo>
                  <a:lnTo>
                    <a:pt x="85186" y="113665"/>
                  </a:lnTo>
                  <a:lnTo>
                    <a:pt x="85374" y="113411"/>
                  </a:lnTo>
                  <a:close/>
                </a:path>
                <a:path w="135254" h="118744">
                  <a:moveTo>
                    <a:pt x="85787" y="112775"/>
                  </a:moveTo>
                  <a:lnTo>
                    <a:pt x="85412" y="113157"/>
                  </a:lnTo>
                  <a:lnTo>
                    <a:pt x="85787" y="112775"/>
                  </a:lnTo>
                  <a:close/>
                </a:path>
                <a:path w="135254" h="118744">
                  <a:moveTo>
                    <a:pt x="60944" y="112014"/>
                  </a:moveTo>
                  <a:lnTo>
                    <a:pt x="61488" y="112649"/>
                  </a:lnTo>
                  <a:lnTo>
                    <a:pt x="62210" y="113030"/>
                  </a:lnTo>
                  <a:lnTo>
                    <a:pt x="61960" y="112649"/>
                  </a:lnTo>
                  <a:lnTo>
                    <a:pt x="60944" y="112014"/>
                  </a:lnTo>
                  <a:close/>
                </a:path>
                <a:path w="135254" h="118744">
                  <a:moveTo>
                    <a:pt x="61960" y="112649"/>
                  </a:moveTo>
                  <a:lnTo>
                    <a:pt x="62137" y="112775"/>
                  </a:lnTo>
                  <a:lnTo>
                    <a:pt x="61960" y="112649"/>
                  </a:lnTo>
                  <a:close/>
                </a:path>
                <a:path w="135254" h="118744">
                  <a:moveTo>
                    <a:pt x="85816" y="112649"/>
                  </a:moveTo>
                  <a:lnTo>
                    <a:pt x="85685" y="112775"/>
                  </a:lnTo>
                  <a:lnTo>
                    <a:pt x="85816" y="112649"/>
                  </a:lnTo>
                  <a:close/>
                </a:path>
                <a:path w="135254" h="118744">
                  <a:moveTo>
                    <a:pt x="85538" y="112520"/>
                  </a:moveTo>
                  <a:close/>
                </a:path>
                <a:path w="135254" h="118744">
                  <a:moveTo>
                    <a:pt x="86610" y="111125"/>
                  </a:moveTo>
                  <a:lnTo>
                    <a:pt x="86356" y="111125"/>
                  </a:lnTo>
                  <a:lnTo>
                    <a:pt x="85352" y="112395"/>
                  </a:lnTo>
                  <a:lnTo>
                    <a:pt x="85538" y="112520"/>
                  </a:lnTo>
                  <a:lnTo>
                    <a:pt x="86050" y="111887"/>
                  </a:lnTo>
                  <a:lnTo>
                    <a:pt x="86973" y="111887"/>
                  </a:lnTo>
                  <a:lnTo>
                    <a:pt x="87040" y="111633"/>
                  </a:lnTo>
                  <a:lnTo>
                    <a:pt x="86213" y="111506"/>
                  </a:lnTo>
                  <a:lnTo>
                    <a:pt x="86610" y="111125"/>
                  </a:lnTo>
                  <a:close/>
                </a:path>
                <a:path w="135254" h="118744">
                  <a:moveTo>
                    <a:pt x="77511" y="110998"/>
                  </a:moveTo>
                  <a:lnTo>
                    <a:pt x="77235" y="111379"/>
                  </a:lnTo>
                  <a:lnTo>
                    <a:pt x="76461" y="111379"/>
                  </a:lnTo>
                  <a:lnTo>
                    <a:pt x="76184" y="111760"/>
                  </a:lnTo>
                  <a:lnTo>
                    <a:pt x="74466" y="111760"/>
                  </a:lnTo>
                  <a:lnTo>
                    <a:pt x="74278" y="111789"/>
                  </a:lnTo>
                  <a:lnTo>
                    <a:pt x="75056" y="112141"/>
                  </a:lnTo>
                  <a:lnTo>
                    <a:pt x="74599" y="112141"/>
                  </a:lnTo>
                  <a:lnTo>
                    <a:pt x="74187" y="112268"/>
                  </a:lnTo>
                  <a:lnTo>
                    <a:pt x="85310" y="112268"/>
                  </a:lnTo>
                  <a:lnTo>
                    <a:pt x="85484" y="112014"/>
                  </a:lnTo>
                  <a:lnTo>
                    <a:pt x="86231" y="111252"/>
                  </a:lnTo>
                  <a:lnTo>
                    <a:pt x="78087" y="111252"/>
                  </a:lnTo>
                  <a:lnTo>
                    <a:pt x="77511" y="110998"/>
                  </a:lnTo>
                  <a:close/>
                </a:path>
                <a:path w="135254" h="118744">
                  <a:moveTo>
                    <a:pt x="74267" y="111784"/>
                  </a:moveTo>
                  <a:lnTo>
                    <a:pt x="72372" y="112014"/>
                  </a:lnTo>
                  <a:lnTo>
                    <a:pt x="74169" y="112014"/>
                  </a:lnTo>
                  <a:lnTo>
                    <a:pt x="73654" y="111887"/>
                  </a:lnTo>
                  <a:lnTo>
                    <a:pt x="74278" y="111789"/>
                  </a:lnTo>
                  <a:close/>
                </a:path>
                <a:path w="135254" h="118744">
                  <a:moveTo>
                    <a:pt x="73933" y="111633"/>
                  </a:moveTo>
                  <a:lnTo>
                    <a:pt x="74267" y="111784"/>
                  </a:lnTo>
                  <a:lnTo>
                    <a:pt x="74466" y="111760"/>
                  </a:lnTo>
                  <a:lnTo>
                    <a:pt x="76184" y="111760"/>
                  </a:lnTo>
                  <a:lnTo>
                    <a:pt x="73933" y="111633"/>
                  </a:lnTo>
                  <a:close/>
                </a:path>
                <a:path w="135254" h="118744">
                  <a:moveTo>
                    <a:pt x="69687" y="110998"/>
                  </a:moveTo>
                  <a:lnTo>
                    <a:pt x="66325" y="110998"/>
                  </a:lnTo>
                  <a:lnTo>
                    <a:pt x="66866" y="111760"/>
                  </a:lnTo>
                  <a:lnTo>
                    <a:pt x="72450" y="111760"/>
                  </a:lnTo>
                  <a:lnTo>
                    <a:pt x="70928" y="111633"/>
                  </a:lnTo>
                  <a:lnTo>
                    <a:pt x="70716" y="111506"/>
                  </a:lnTo>
                  <a:lnTo>
                    <a:pt x="70378" y="111379"/>
                  </a:lnTo>
                  <a:lnTo>
                    <a:pt x="69783" y="111379"/>
                  </a:lnTo>
                  <a:lnTo>
                    <a:pt x="69687" y="110998"/>
                  </a:lnTo>
                  <a:close/>
                </a:path>
                <a:path w="135254" h="118744">
                  <a:moveTo>
                    <a:pt x="64608" y="109855"/>
                  </a:moveTo>
                  <a:lnTo>
                    <a:pt x="61045" y="109855"/>
                  </a:lnTo>
                  <a:lnTo>
                    <a:pt x="62644" y="111506"/>
                  </a:lnTo>
                  <a:lnTo>
                    <a:pt x="62409" y="111633"/>
                  </a:lnTo>
                  <a:lnTo>
                    <a:pt x="66716" y="111633"/>
                  </a:lnTo>
                  <a:lnTo>
                    <a:pt x="64608" y="109855"/>
                  </a:lnTo>
                  <a:close/>
                </a:path>
                <a:path w="135254" h="118744">
                  <a:moveTo>
                    <a:pt x="71007" y="111341"/>
                  </a:moveTo>
                  <a:lnTo>
                    <a:pt x="70928" y="111633"/>
                  </a:lnTo>
                  <a:lnTo>
                    <a:pt x="72490" y="111633"/>
                  </a:lnTo>
                  <a:lnTo>
                    <a:pt x="71033" y="111379"/>
                  </a:lnTo>
                  <a:close/>
                </a:path>
                <a:path w="135254" h="118744">
                  <a:moveTo>
                    <a:pt x="70294" y="111252"/>
                  </a:moveTo>
                  <a:lnTo>
                    <a:pt x="70608" y="111506"/>
                  </a:lnTo>
                  <a:lnTo>
                    <a:pt x="70294" y="111252"/>
                  </a:lnTo>
                  <a:close/>
                </a:path>
                <a:path w="135254" h="118744">
                  <a:moveTo>
                    <a:pt x="70575" y="111420"/>
                  </a:moveTo>
                  <a:lnTo>
                    <a:pt x="70716" y="111506"/>
                  </a:lnTo>
                  <a:lnTo>
                    <a:pt x="70575" y="111420"/>
                  </a:lnTo>
                  <a:close/>
                </a:path>
                <a:path w="135254" h="118744">
                  <a:moveTo>
                    <a:pt x="87006" y="110998"/>
                  </a:moveTo>
                  <a:lnTo>
                    <a:pt x="86213" y="111506"/>
                  </a:lnTo>
                  <a:lnTo>
                    <a:pt x="86961" y="111506"/>
                  </a:lnTo>
                  <a:lnTo>
                    <a:pt x="87006" y="110998"/>
                  </a:lnTo>
                  <a:close/>
                </a:path>
                <a:path w="135254" h="118744">
                  <a:moveTo>
                    <a:pt x="88049" y="110446"/>
                  </a:moveTo>
                  <a:lnTo>
                    <a:pt x="87386" y="111125"/>
                  </a:lnTo>
                  <a:lnTo>
                    <a:pt x="87457" y="111506"/>
                  </a:lnTo>
                  <a:lnTo>
                    <a:pt x="87804" y="110998"/>
                  </a:lnTo>
                  <a:lnTo>
                    <a:pt x="88049" y="110446"/>
                  </a:lnTo>
                  <a:close/>
                </a:path>
                <a:path w="135254" h="118744">
                  <a:moveTo>
                    <a:pt x="70509" y="111252"/>
                  </a:moveTo>
                  <a:lnTo>
                    <a:pt x="70294" y="111252"/>
                  </a:lnTo>
                  <a:lnTo>
                    <a:pt x="70575" y="111420"/>
                  </a:lnTo>
                  <a:lnTo>
                    <a:pt x="70509" y="111252"/>
                  </a:lnTo>
                  <a:close/>
                </a:path>
                <a:path w="135254" h="118744">
                  <a:moveTo>
                    <a:pt x="60546" y="109855"/>
                  </a:moveTo>
                  <a:lnTo>
                    <a:pt x="59942" y="109855"/>
                  </a:lnTo>
                  <a:lnTo>
                    <a:pt x="60939" y="111125"/>
                  </a:lnTo>
                  <a:lnTo>
                    <a:pt x="61057" y="111379"/>
                  </a:lnTo>
                  <a:lnTo>
                    <a:pt x="62204" y="111379"/>
                  </a:lnTo>
                  <a:lnTo>
                    <a:pt x="61692" y="110744"/>
                  </a:lnTo>
                  <a:lnTo>
                    <a:pt x="61530" y="110490"/>
                  </a:lnTo>
                  <a:lnTo>
                    <a:pt x="61275" y="110363"/>
                  </a:lnTo>
                  <a:lnTo>
                    <a:pt x="60766" y="110109"/>
                  </a:lnTo>
                  <a:lnTo>
                    <a:pt x="60546" y="109855"/>
                  </a:lnTo>
                  <a:close/>
                </a:path>
                <a:path w="135254" h="118744">
                  <a:moveTo>
                    <a:pt x="70193" y="111277"/>
                  </a:moveTo>
                  <a:lnTo>
                    <a:pt x="69783" y="111379"/>
                  </a:lnTo>
                  <a:lnTo>
                    <a:pt x="70378" y="111379"/>
                  </a:lnTo>
                  <a:lnTo>
                    <a:pt x="70193" y="111277"/>
                  </a:lnTo>
                  <a:close/>
                </a:path>
                <a:path w="135254" h="118744">
                  <a:moveTo>
                    <a:pt x="71169" y="110998"/>
                  </a:moveTo>
                  <a:lnTo>
                    <a:pt x="70854" y="111125"/>
                  </a:lnTo>
                  <a:lnTo>
                    <a:pt x="71967" y="111379"/>
                  </a:lnTo>
                  <a:lnTo>
                    <a:pt x="71169" y="110998"/>
                  </a:lnTo>
                  <a:close/>
                </a:path>
                <a:path w="135254" h="118744">
                  <a:moveTo>
                    <a:pt x="60755" y="111252"/>
                  </a:moveTo>
                  <a:lnTo>
                    <a:pt x="60492" y="111252"/>
                  </a:lnTo>
                  <a:lnTo>
                    <a:pt x="60835" y="111329"/>
                  </a:lnTo>
                  <a:close/>
                </a:path>
                <a:path w="135254" h="118744">
                  <a:moveTo>
                    <a:pt x="70264" y="110617"/>
                  </a:moveTo>
                  <a:lnTo>
                    <a:pt x="69592" y="110617"/>
                  </a:lnTo>
                  <a:lnTo>
                    <a:pt x="69987" y="110998"/>
                  </a:lnTo>
                  <a:lnTo>
                    <a:pt x="69687" y="110998"/>
                  </a:lnTo>
                  <a:lnTo>
                    <a:pt x="70193" y="111277"/>
                  </a:lnTo>
                  <a:lnTo>
                    <a:pt x="70509" y="111252"/>
                  </a:lnTo>
                  <a:lnTo>
                    <a:pt x="70264" y="110617"/>
                  </a:lnTo>
                  <a:close/>
                </a:path>
                <a:path w="135254" h="118744">
                  <a:moveTo>
                    <a:pt x="85314" y="110871"/>
                  </a:moveTo>
                  <a:lnTo>
                    <a:pt x="78755" y="110871"/>
                  </a:lnTo>
                  <a:lnTo>
                    <a:pt x="78087" y="111252"/>
                  </a:lnTo>
                  <a:lnTo>
                    <a:pt x="85326" y="111252"/>
                  </a:lnTo>
                  <a:lnTo>
                    <a:pt x="85314" y="110871"/>
                  </a:lnTo>
                  <a:close/>
                </a:path>
                <a:path w="135254" h="118744">
                  <a:moveTo>
                    <a:pt x="87302" y="109093"/>
                  </a:moveTo>
                  <a:lnTo>
                    <a:pt x="86390" y="109093"/>
                  </a:lnTo>
                  <a:lnTo>
                    <a:pt x="86568" y="109728"/>
                  </a:lnTo>
                  <a:lnTo>
                    <a:pt x="85326" y="111252"/>
                  </a:lnTo>
                  <a:lnTo>
                    <a:pt x="86231" y="111252"/>
                  </a:lnTo>
                  <a:lnTo>
                    <a:pt x="86356" y="111125"/>
                  </a:lnTo>
                  <a:lnTo>
                    <a:pt x="86610" y="111125"/>
                  </a:lnTo>
                  <a:lnTo>
                    <a:pt x="86742" y="110998"/>
                  </a:lnTo>
                  <a:lnTo>
                    <a:pt x="86118" y="110998"/>
                  </a:lnTo>
                  <a:lnTo>
                    <a:pt x="86609" y="109982"/>
                  </a:lnTo>
                  <a:lnTo>
                    <a:pt x="86743" y="109600"/>
                  </a:lnTo>
                  <a:lnTo>
                    <a:pt x="87085" y="109220"/>
                  </a:lnTo>
                  <a:lnTo>
                    <a:pt x="87302" y="109093"/>
                  </a:lnTo>
                  <a:close/>
                </a:path>
                <a:path w="135254" h="118744">
                  <a:moveTo>
                    <a:pt x="87871" y="110363"/>
                  </a:moveTo>
                  <a:lnTo>
                    <a:pt x="87063" y="111252"/>
                  </a:lnTo>
                  <a:lnTo>
                    <a:pt x="87534" y="111125"/>
                  </a:lnTo>
                  <a:lnTo>
                    <a:pt x="87386" y="111125"/>
                  </a:lnTo>
                  <a:lnTo>
                    <a:pt x="87871" y="110363"/>
                  </a:lnTo>
                  <a:close/>
                </a:path>
                <a:path w="135254" h="118744">
                  <a:moveTo>
                    <a:pt x="70820" y="110871"/>
                  </a:moveTo>
                  <a:lnTo>
                    <a:pt x="70632" y="110998"/>
                  </a:lnTo>
                  <a:lnTo>
                    <a:pt x="70919" y="111217"/>
                  </a:lnTo>
                  <a:lnTo>
                    <a:pt x="71099" y="111125"/>
                  </a:lnTo>
                  <a:lnTo>
                    <a:pt x="70805" y="110998"/>
                  </a:lnTo>
                  <a:close/>
                </a:path>
                <a:path w="135254" h="118744">
                  <a:moveTo>
                    <a:pt x="63305" y="104775"/>
                  </a:moveTo>
                  <a:lnTo>
                    <a:pt x="60299" y="104775"/>
                  </a:lnTo>
                  <a:lnTo>
                    <a:pt x="63078" y="107442"/>
                  </a:lnTo>
                  <a:lnTo>
                    <a:pt x="62830" y="107442"/>
                  </a:lnTo>
                  <a:lnTo>
                    <a:pt x="64451" y="109347"/>
                  </a:lnTo>
                  <a:lnTo>
                    <a:pt x="65417" y="109982"/>
                  </a:lnTo>
                  <a:lnTo>
                    <a:pt x="65430" y="110204"/>
                  </a:lnTo>
                  <a:lnTo>
                    <a:pt x="66184" y="111125"/>
                  </a:lnTo>
                  <a:lnTo>
                    <a:pt x="66325" y="110998"/>
                  </a:lnTo>
                  <a:lnTo>
                    <a:pt x="69987" y="110998"/>
                  </a:lnTo>
                  <a:lnTo>
                    <a:pt x="67718" y="109347"/>
                  </a:lnTo>
                  <a:lnTo>
                    <a:pt x="67142" y="108936"/>
                  </a:lnTo>
                  <a:lnTo>
                    <a:pt x="66520" y="108585"/>
                  </a:lnTo>
                  <a:lnTo>
                    <a:pt x="66721" y="108585"/>
                  </a:lnTo>
                  <a:lnTo>
                    <a:pt x="66418" y="108331"/>
                  </a:lnTo>
                  <a:lnTo>
                    <a:pt x="66407" y="107950"/>
                  </a:lnTo>
                  <a:lnTo>
                    <a:pt x="65619" y="107315"/>
                  </a:lnTo>
                  <a:lnTo>
                    <a:pt x="65201" y="107188"/>
                  </a:lnTo>
                  <a:lnTo>
                    <a:pt x="64747" y="106553"/>
                  </a:lnTo>
                  <a:lnTo>
                    <a:pt x="64598" y="106549"/>
                  </a:lnTo>
                  <a:lnTo>
                    <a:pt x="64040" y="106046"/>
                  </a:lnTo>
                  <a:lnTo>
                    <a:pt x="63869" y="105791"/>
                  </a:lnTo>
                  <a:lnTo>
                    <a:pt x="63771" y="105410"/>
                  </a:lnTo>
                  <a:lnTo>
                    <a:pt x="63305" y="104775"/>
                  </a:lnTo>
                  <a:close/>
                </a:path>
                <a:path w="135254" h="118744">
                  <a:moveTo>
                    <a:pt x="82755" y="106425"/>
                  </a:moveTo>
                  <a:lnTo>
                    <a:pt x="82269" y="106807"/>
                  </a:lnTo>
                  <a:lnTo>
                    <a:pt x="82246" y="107823"/>
                  </a:lnTo>
                  <a:lnTo>
                    <a:pt x="79926" y="109855"/>
                  </a:lnTo>
                  <a:lnTo>
                    <a:pt x="79404" y="109982"/>
                  </a:lnTo>
                  <a:lnTo>
                    <a:pt x="79364" y="110363"/>
                  </a:lnTo>
                  <a:lnTo>
                    <a:pt x="77975" y="110744"/>
                  </a:lnTo>
                  <a:lnTo>
                    <a:pt x="77744" y="110998"/>
                  </a:lnTo>
                  <a:lnTo>
                    <a:pt x="78059" y="110871"/>
                  </a:lnTo>
                  <a:lnTo>
                    <a:pt x="85314" y="110871"/>
                  </a:lnTo>
                  <a:lnTo>
                    <a:pt x="86390" y="109093"/>
                  </a:lnTo>
                  <a:lnTo>
                    <a:pt x="87879" y="109093"/>
                  </a:lnTo>
                  <a:lnTo>
                    <a:pt x="88107" y="108839"/>
                  </a:lnTo>
                  <a:lnTo>
                    <a:pt x="89161" y="108839"/>
                  </a:lnTo>
                  <a:lnTo>
                    <a:pt x="89439" y="108204"/>
                  </a:lnTo>
                  <a:lnTo>
                    <a:pt x="89772" y="108204"/>
                  </a:lnTo>
                  <a:lnTo>
                    <a:pt x="90180" y="107569"/>
                  </a:lnTo>
                  <a:lnTo>
                    <a:pt x="87906" y="107569"/>
                  </a:lnTo>
                  <a:lnTo>
                    <a:pt x="88334" y="106807"/>
                  </a:lnTo>
                  <a:lnTo>
                    <a:pt x="82665" y="106807"/>
                  </a:lnTo>
                  <a:lnTo>
                    <a:pt x="82755" y="106425"/>
                  </a:lnTo>
                  <a:close/>
                </a:path>
                <a:path w="135254" h="118744">
                  <a:moveTo>
                    <a:pt x="87879" y="109093"/>
                  </a:moveTo>
                  <a:lnTo>
                    <a:pt x="87302" y="109093"/>
                  </a:lnTo>
                  <a:lnTo>
                    <a:pt x="87401" y="109347"/>
                  </a:lnTo>
                  <a:lnTo>
                    <a:pt x="87147" y="109728"/>
                  </a:lnTo>
                  <a:lnTo>
                    <a:pt x="86799" y="109855"/>
                  </a:lnTo>
                  <a:lnTo>
                    <a:pt x="86767" y="110204"/>
                  </a:lnTo>
                  <a:lnTo>
                    <a:pt x="86118" y="110998"/>
                  </a:lnTo>
                  <a:lnTo>
                    <a:pt x="86742" y="110998"/>
                  </a:lnTo>
                  <a:lnTo>
                    <a:pt x="87402" y="110363"/>
                  </a:lnTo>
                  <a:lnTo>
                    <a:pt x="87871" y="110363"/>
                  </a:lnTo>
                  <a:lnTo>
                    <a:pt x="88032" y="110109"/>
                  </a:lnTo>
                  <a:lnTo>
                    <a:pt x="87593" y="110109"/>
                  </a:lnTo>
                  <a:lnTo>
                    <a:pt x="87434" y="110016"/>
                  </a:lnTo>
                  <a:lnTo>
                    <a:pt x="87476" y="109855"/>
                  </a:lnTo>
                  <a:lnTo>
                    <a:pt x="87680" y="109600"/>
                  </a:lnTo>
                  <a:lnTo>
                    <a:pt x="87651" y="109347"/>
                  </a:lnTo>
                  <a:lnTo>
                    <a:pt x="87879" y="109093"/>
                  </a:lnTo>
                  <a:close/>
                </a:path>
                <a:path w="135254" h="118744">
                  <a:moveTo>
                    <a:pt x="88628" y="109855"/>
                  </a:moveTo>
                  <a:lnTo>
                    <a:pt x="88470" y="110016"/>
                  </a:lnTo>
                  <a:lnTo>
                    <a:pt x="88106" y="110617"/>
                  </a:lnTo>
                  <a:lnTo>
                    <a:pt x="88031" y="110998"/>
                  </a:lnTo>
                  <a:lnTo>
                    <a:pt x="88299" y="110744"/>
                  </a:lnTo>
                  <a:lnTo>
                    <a:pt x="88628" y="109855"/>
                  </a:lnTo>
                  <a:close/>
                </a:path>
                <a:path w="135254" h="118744">
                  <a:moveTo>
                    <a:pt x="88470" y="110016"/>
                  </a:moveTo>
                  <a:lnTo>
                    <a:pt x="88049" y="110446"/>
                  </a:lnTo>
                  <a:lnTo>
                    <a:pt x="87931" y="110907"/>
                  </a:lnTo>
                  <a:lnTo>
                    <a:pt x="88470" y="110016"/>
                  </a:lnTo>
                  <a:close/>
                </a:path>
                <a:path w="135254" h="118744">
                  <a:moveTo>
                    <a:pt x="87916" y="110871"/>
                  </a:moveTo>
                  <a:close/>
                </a:path>
                <a:path w="135254" h="118744">
                  <a:moveTo>
                    <a:pt x="59791" y="110204"/>
                  </a:moveTo>
                  <a:lnTo>
                    <a:pt x="59846" y="110446"/>
                  </a:lnTo>
                  <a:lnTo>
                    <a:pt x="60472" y="110871"/>
                  </a:lnTo>
                  <a:lnTo>
                    <a:pt x="59791" y="110204"/>
                  </a:lnTo>
                  <a:close/>
                </a:path>
                <a:path w="135254" h="118744">
                  <a:moveTo>
                    <a:pt x="58568" y="109347"/>
                  </a:moveTo>
                  <a:lnTo>
                    <a:pt x="59148" y="110109"/>
                  </a:lnTo>
                  <a:lnTo>
                    <a:pt x="59406" y="110617"/>
                  </a:lnTo>
                  <a:lnTo>
                    <a:pt x="59582" y="110617"/>
                  </a:lnTo>
                  <a:lnTo>
                    <a:pt x="59245" y="110236"/>
                  </a:lnTo>
                  <a:lnTo>
                    <a:pt x="59457" y="110236"/>
                  </a:lnTo>
                  <a:lnTo>
                    <a:pt x="59293" y="109982"/>
                  </a:lnTo>
                  <a:lnTo>
                    <a:pt x="58568" y="109347"/>
                  </a:lnTo>
                  <a:close/>
                </a:path>
                <a:path w="135254" h="118744">
                  <a:moveTo>
                    <a:pt x="88644" y="109728"/>
                  </a:moveTo>
                  <a:lnTo>
                    <a:pt x="88275" y="109728"/>
                  </a:lnTo>
                  <a:lnTo>
                    <a:pt x="88049" y="110446"/>
                  </a:lnTo>
                  <a:lnTo>
                    <a:pt x="88491" y="109982"/>
                  </a:lnTo>
                  <a:lnTo>
                    <a:pt x="88644" y="109728"/>
                  </a:lnTo>
                  <a:close/>
                </a:path>
                <a:path w="135254" h="118744">
                  <a:moveTo>
                    <a:pt x="61227" y="110339"/>
                  </a:moveTo>
                  <a:close/>
                </a:path>
                <a:path w="135254" h="118744">
                  <a:moveTo>
                    <a:pt x="64006" y="109347"/>
                  </a:moveTo>
                  <a:lnTo>
                    <a:pt x="60106" y="109347"/>
                  </a:lnTo>
                  <a:lnTo>
                    <a:pt x="61227" y="110339"/>
                  </a:lnTo>
                  <a:lnTo>
                    <a:pt x="61045" y="109855"/>
                  </a:lnTo>
                  <a:lnTo>
                    <a:pt x="64608" y="109855"/>
                  </a:lnTo>
                  <a:lnTo>
                    <a:pt x="64006" y="109347"/>
                  </a:lnTo>
                  <a:close/>
                </a:path>
                <a:path w="135254" h="118744">
                  <a:moveTo>
                    <a:pt x="56522" y="106553"/>
                  </a:moveTo>
                  <a:lnTo>
                    <a:pt x="58356" y="108077"/>
                  </a:lnTo>
                  <a:lnTo>
                    <a:pt x="58916" y="109347"/>
                  </a:lnTo>
                  <a:lnTo>
                    <a:pt x="59791" y="110204"/>
                  </a:lnTo>
                  <a:lnTo>
                    <a:pt x="59942" y="109855"/>
                  </a:lnTo>
                  <a:lnTo>
                    <a:pt x="60546" y="109855"/>
                  </a:lnTo>
                  <a:lnTo>
                    <a:pt x="60106" y="109347"/>
                  </a:lnTo>
                  <a:lnTo>
                    <a:pt x="64334" y="109347"/>
                  </a:lnTo>
                  <a:lnTo>
                    <a:pt x="62787" y="108331"/>
                  </a:lnTo>
                  <a:lnTo>
                    <a:pt x="61632" y="106680"/>
                  </a:lnTo>
                  <a:lnTo>
                    <a:pt x="56890" y="106680"/>
                  </a:lnTo>
                  <a:lnTo>
                    <a:pt x="56522" y="106553"/>
                  </a:lnTo>
                  <a:close/>
                </a:path>
                <a:path w="135254" h="118744">
                  <a:moveTo>
                    <a:pt x="88875" y="109347"/>
                  </a:moveTo>
                  <a:lnTo>
                    <a:pt x="88412" y="109347"/>
                  </a:lnTo>
                  <a:lnTo>
                    <a:pt x="88050" y="109600"/>
                  </a:lnTo>
                  <a:lnTo>
                    <a:pt x="87593" y="110109"/>
                  </a:lnTo>
                  <a:lnTo>
                    <a:pt x="88032" y="110109"/>
                  </a:lnTo>
                  <a:lnTo>
                    <a:pt x="88275" y="109728"/>
                  </a:lnTo>
                  <a:lnTo>
                    <a:pt x="88644" y="109728"/>
                  </a:lnTo>
                  <a:lnTo>
                    <a:pt x="88875" y="109347"/>
                  </a:lnTo>
                  <a:close/>
                </a:path>
                <a:path w="135254" h="118744">
                  <a:moveTo>
                    <a:pt x="58138" y="108712"/>
                  </a:moveTo>
                  <a:lnTo>
                    <a:pt x="57839" y="108712"/>
                  </a:lnTo>
                  <a:lnTo>
                    <a:pt x="58470" y="109600"/>
                  </a:lnTo>
                  <a:lnTo>
                    <a:pt x="58568" y="109347"/>
                  </a:lnTo>
                  <a:lnTo>
                    <a:pt x="58423" y="109220"/>
                  </a:lnTo>
                  <a:lnTo>
                    <a:pt x="58138" y="108712"/>
                  </a:lnTo>
                  <a:close/>
                </a:path>
                <a:path w="135254" h="118744">
                  <a:moveTo>
                    <a:pt x="89161" y="108839"/>
                  </a:moveTo>
                  <a:lnTo>
                    <a:pt x="88107" y="108839"/>
                  </a:lnTo>
                  <a:lnTo>
                    <a:pt x="87859" y="109600"/>
                  </a:lnTo>
                  <a:lnTo>
                    <a:pt x="88412" y="109347"/>
                  </a:lnTo>
                  <a:lnTo>
                    <a:pt x="88875" y="109347"/>
                  </a:lnTo>
                  <a:lnTo>
                    <a:pt x="89161" y="108839"/>
                  </a:lnTo>
                  <a:close/>
                </a:path>
                <a:path w="135254" h="118744">
                  <a:moveTo>
                    <a:pt x="64334" y="109347"/>
                  </a:moveTo>
                  <a:lnTo>
                    <a:pt x="64006" y="109347"/>
                  </a:lnTo>
                  <a:lnTo>
                    <a:pt x="64527" y="109474"/>
                  </a:lnTo>
                  <a:lnTo>
                    <a:pt x="64334" y="109347"/>
                  </a:lnTo>
                  <a:close/>
                </a:path>
                <a:path w="135254" h="118744">
                  <a:moveTo>
                    <a:pt x="67594" y="109191"/>
                  </a:moveTo>
                  <a:lnTo>
                    <a:pt x="67718" y="109347"/>
                  </a:lnTo>
                  <a:lnTo>
                    <a:pt x="67870" y="109347"/>
                  </a:lnTo>
                  <a:lnTo>
                    <a:pt x="67594" y="109191"/>
                  </a:lnTo>
                  <a:close/>
                </a:path>
                <a:path w="135254" h="118744">
                  <a:moveTo>
                    <a:pt x="67110" y="108585"/>
                  </a:moveTo>
                  <a:lnTo>
                    <a:pt x="66721" y="108585"/>
                  </a:lnTo>
                  <a:lnTo>
                    <a:pt x="67195" y="108966"/>
                  </a:lnTo>
                  <a:lnTo>
                    <a:pt x="67594" y="109191"/>
                  </a:lnTo>
                  <a:lnTo>
                    <a:pt x="67110" y="108585"/>
                  </a:lnTo>
                  <a:close/>
                </a:path>
                <a:path w="135254" h="118744">
                  <a:moveTo>
                    <a:pt x="66721" y="108585"/>
                  </a:moveTo>
                  <a:lnTo>
                    <a:pt x="66520" y="108585"/>
                  </a:lnTo>
                  <a:lnTo>
                    <a:pt x="67142" y="108936"/>
                  </a:lnTo>
                  <a:lnTo>
                    <a:pt x="66721" y="108585"/>
                  </a:lnTo>
                  <a:close/>
                </a:path>
                <a:path w="135254" h="118744">
                  <a:moveTo>
                    <a:pt x="89772" y="108204"/>
                  </a:moveTo>
                  <a:lnTo>
                    <a:pt x="89439" y="108204"/>
                  </a:lnTo>
                  <a:lnTo>
                    <a:pt x="89353" y="108585"/>
                  </a:lnTo>
                  <a:lnTo>
                    <a:pt x="89691" y="108331"/>
                  </a:lnTo>
                  <a:close/>
                </a:path>
                <a:path w="135254" h="118744">
                  <a:moveTo>
                    <a:pt x="66337" y="108263"/>
                  </a:moveTo>
                  <a:close/>
                </a:path>
                <a:path w="135254" h="118744">
                  <a:moveTo>
                    <a:pt x="66350" y="108204"/>
                  </a:moveTo>
                  <a:close/>
                </a:path>
                <a:path w="135254" h="118744">
                  <a:moveTo>
                    <a:pt x="90018" y="105156"/>
                  </a:moveTo>
                  <a:lnTo>
                    <a:pt x="89879" y="105156"/>
                  </a:lnTo>
                  <a:lnTo>
                    <a:pt x="89176" y="105918"/>
                  </a:lnTo>
                  <a:lnTo>
                    <a:pt x="88478" y="106549"/>
                  </a:lnTo>
                  <a:lnTo>
                    <a:pt x="88392" y="106703"/>
                  </a:lnTo>
                  <a:lnTo>
                    <a:pt x="88585" y="106807"/>
                  </a:lnTo>
                  <a:lnTo>
                    <a:pt x="87906" y="107569"/>
                  </a:lnTo>
                  <a:lnTo>
                    <a:pt x="90180" y="107569"/>
                  </a:lnTo>
                  <a:lnTo>
                    <a:pt x="88889" y="107442"/>
                  </a:lnTo>
                  <a:lnTo>
                    <a:pt x="89334" y="106553"/>
                  </a:lnTo>
                  <a:lnTo>
                    <a:pt x="89433" y="106045"/>
                  </a:lnTo>
                  <a:lnTo>
                    <a:pt x="90018" y="105156"/>
                  </a:lnTo>
                  <a:close/>
                </a:path>
                <a:path w="135254" h="118744">
                  <a:moveTo>
                    <a:pt x="90995" y="106299"/>
                  </a:moveTo>
                  <a:lnTo>
                    <a:pt x="89941" y="106299"/>
                  </a:lnTo>
                  <a:lnTo>
                    <a:pt x="90197" y="106425"/>
                  </a:lnTo>
                  <a:lnTo>
                    <a:pt x="89639" y="107315"/>
                  </a:lnTo>
                  <a:lnTo>
                    <a:pt x="89242" y="107442"/>
                  </a:lnTo>
                  <a:lnTo>
                    <a:pt x="90261" y="107442"/>
                  </a:lnTo>
                  <a:lnTo>
                    <a:pt x="90995" y="106299"/>
                  </a:lnTo>
                  <a:close/>
                </a:path>
                <a:path w="135254" h="118744">
                  <a:moveTo>
                    <a:pt x="90582" y="104902"/>
                  </a:moveTo>
                  <a:lnTo>
                    <a:pt x="90185" y="104902"/>
                  </a:lnTo>
                  <a:lnTo>
                    <a:pt x="89277" y="106680"/>
                  </a:lnTo>
                  <a:lnTo>
                    <a:pt x="89173" y="107061"/>
                  </a:lnTo>
                  <a:lnTo>
                    <a:pt x="89458" y="107061"/>
                  </a:lnTo>
                  <a:lnTo>
                    <a:pt x="89941" y="106299"/>
                  </a:lnTo>
                  <a:lnTo>
                    <a:pt x="90995" y="106299"/>
                  </a:lnTo>
                  <a:lnTo>
                    <a:pt x="89975" y="106045"/>
                  </a:lnTo>
                  <a:lnTo>
                    <a:pt x="90126" y="105918"/>
                  </a:lnTo>
                  <a:lnTo>
                    <a:pt x="90225" y="105283"/>
                  </a:lnTo>
                  <a:lnTo>
                    <a:pt x="90429" y="105156"/>
                  </a:lnTo>
                  <a:lnTo>
                    <a:pt x="90582" y="104902"/>
                  </a:lnTo>
                  <a:close/>
                </a:path>
                <a:path w="135254" h="118744">
                  <a:moveTo>
                    <a:pt x="94611" y="97409"/>
                  </a:moveTo>
                  <a:lnTo>
                    <a:pt x="87213" y="97409"/>
                  </a:lnTo>
                  <a:lnTo>
                    <a:pt x="87196" y="97834"/>
                  </a:lnTo>
                  <a:lnTo>
                    <a:pt x="85665" y="100807"/>
                  </a:lnTo>
                  <a:lnTo>
                    <a:pt x="84228" y="104327"/>
                  </a:lnTo>
                  <a:lnTo>
                    <a:pt x="82665" y="106807"/>
                  </a:lnTo>
                  <a:lnTo>
                    <a:pt x="88334" y="106807"/>
                  </a:lnTo>
                  <a:lnTo>
                    <a:pt x="88408" y="106619"/>
                  </a:lnTo>
                  <a:lnTo>
                    <a:pt x="88169" y="106553"/>
                  </a:lnTo>
                  <a:lnTo>
                    <a:pt x="88685" y="105883"/>
                  </a:lnTo>
                  <a:lnTo>
                    <a:pt x="88774" y="105283"/>
                  </a:lnTo>
                  <a:lnTo>
                    <a:pt x="89419" y="104267"/>
                  </a:lnTo>
                  <a:lnTo>
                    <a:pt x="89869" y="104267"/>
                  </a:lnTo>
                  <a:lnTo>
                    <a:pt x="89940" y="104013"/>
                  </a:lnTo>
                  <a:lnTo>
                    <a:pt x="89659" y="104013"/>
                  </a:lnTo>
                  <a:lnTo>
                    <a:pt x="89747" y="103505"/>
                  </a:lnTo>
                  <a:lnTo>
                    <a:pt x="90008" y="102870"/>
                  </a:lnTo>
                  <a:lnTo>
                    <a:pt x="86810" y="102870"/>
                  </a:lnTo>
                  <a:lnTo>
                    <a:pt x="86883" y="102616"/>
                  </a:lnTo>
                  <a:lnTo>
                    <a:pt x="86525" y="102616"/>
                  </a:lnTo>
                  <a:lnTo>
                    <a:pt x="87209" y="101727"/>
                  </a:lnTo>
                  <a:lnTo>
                    <a:pt x="87471" y="101346"/>
                  </a:lnTo>
                  <a:lnTo>
                    <a:pt x="87059" y="101346"/>
                  </a:lnTo>
                  <a:lnTo>
                    <a:pt x="87160" y="100807"/>
                  </a:lnTo>
                  <a:lnTo>
                    <a:pt x="87325" y="100457"/>
                  </a:lnTo>
                  <a:lnTo>
                    <a:pt x="87606" y="100457"/>
                  </a:lnTo>
                  <a:lnTo>
                    <a:pt x="87811" y="99949"/>
                  </a:lnTo>
                  <a:lnTo>
                    <a:pt x="91343" y="99949"/>
                  </a:lnTo>
                  <a:lnTo>
                    <a:pt x="91367" y="99687"/>
                  </a:lnTo>
                  <a:lnTo>
                    <a:pt x="91837" y="99314"/>
                  </a:lnTo>
                  <a:lnTo>
                    <a:pt x="93740" y="99314"/>
                  </a:lnTo>
                  <a:lnTo>
                    <a:pt x="93841" y="99156"/>
                  </a:lnTo>
                  <a:lnTo>
                    <a:pt x="93916" y="98933"/>
                  </a:lnTo>
                  <a:lnTo>
                    <a:pt x="93405" y="98933"/>
                  </a:lnTo>
                  <a:lnTo>
                    <a:pt x="93763" y="98223"/>
                  </a:lnTo>
                  <a:lnTo>
                    <a:pt x="94047" y="97790"/>
                  </a:lnTo>
                  <a:lnTo>
                    <a:pt x="94406" y="97663"/>
                  </a:lnTo>
                  <a:lnTo>
                    <a:pt x="94611" y="97409"/>
                  </a:lnTo>
                  <a:close/>
                </a:path>
                <a:path w="135254" h="118744">
                  <a:moveTo>
                    <a:pt x="54731" y="104648"/>
                  </a:moveTo>
                  <a:lnTo>
                    <a:pt x="55039" y="105029"/>
                  </a:lnTo>
                  <a:lnTo>
                    <a:pt x="55735" y="105537"/>
                  </a:lnTo>
                  <a:lnTo>
                    <a:pt x="55953" y="105537"/>
                  </a:lnTo>
                  <a:lnTo>
                    <a:pt x="56700" y="106425"/>
                  </a:lnTo>
                  <a:lnTo>
                    <a:pt x="56956" y="106549"/>
                  </a:lnTo>
                  <a:lnTo>
                    <a:pt x="56890" y="106680"/>
                  </a:lnTo>
                  <a:lnTo>
                    <a:pt x="61632" y="106680"/>
                  </a:lnTo>
                  <a:lnTo>
                    <a:pt x="61099" y="105918"/>
                  </a:lnTo>
                  <a:lnTo>
                    <a:pt x="57677" y="105918"/>
                  </a:lnTo>
                  <a:lnTo>
                    <a:pt x="57302" y="105791"/>
                  </a:lnTo>
                  <a:lnTo>
                    <a:pt x="56745" y="105156"/>
                  </a:lnTo>
                  <a:lnTo>
                    <a:pt x="56372" y="105156"/>
                  </a:lnTo>
                  <a:lnTo>
                    <a:pt x="55219" y="105029"/>
                  </a:lnTo>
                  <a:lnTo>
                    <a:pt x="54731" y="104648"/>
                  </a:lnTo>
                  <a:close/>
                </a:path>
                <a:path w="135254" h="118744">
                  <a:moveTo>
                    <a:pt x="63873" y="105664"/>
                  </a:moveTo>
                  <a:lnTo>
                    <a:pt x="64602" y="106553"/>
                  </a:lnTo>
                  <a:lnTo>
                    <a:pt x="64747" y="106553"/>
                  </a:lnTo>
                  <a:lnTo>
                    <a:pt x="64475" y="106172"/>
                  </a:lnTo>
                  <a:lnTo>
                    <a:pt x="63873" y="105664"/>
                  </a:lnTo>
                  <a:close/>
                </a:path>
                <a:path w="135254" h="118744">
                  <a:moveTo>
                    <a:pt x="88903" y="105791"/>
                  </a:moveTo>
                  <a:lnTo>
                    <a:pt x="88169" y="106553"/>
                  </a:lnTo>
                  <a:lnTo>
                    <a:pt x="88475" y="106553"/>
                  </a:lnTo>
                  <a:lnTo>
                    <a:pt x="88903" y="105791"/>
                  </a:lnTo>
                  <a:close/>
                </a:path>
                <a:path w="135254" h="118744">
                  <a:moveTo>
                    <a:pt x="89869" y="104267"/>
                  </a:moveTo>
                  <a:lnTo>
                    <a:pt x="89419" y="104267"/>
                  </a:lnTo>
                  <a:lnTo>
                    <a:pt x="89534" y="104521"/>
                  </a:lnTo>
                  <a:lnTo>
                    <a:pt x="88904" y="105791"/>
                  </a:lnTo>
                  <a:lnTo>
                    <a:pt x="88844" y="106172"/>
                  </a:lnTo>
                  <a:lnTo>
                    <a:pt x="89073" y="105791"/>
                  </a:lnTo>
                  <a:lnTo>
                    <a:pt x="89240" y="105791"/>
                  </a:lnTo>
                  <a:lnTo>
                    <a:pt x="89751" y="105283"/>
                  </a:lnTo>
                  <a:lnTo>
                    <a:pt x="89798" y="104521"/>
                  </a:lnTo>
                  <a:lnTo>
                    <a:pt x="89869" y="104267"/>
                  </a:lnTo>
                  <a:close/>
                </a:path>
                <a:path w="135254" h="118744">
                  <a:moveTo>
                    <a:pt x="59808" y="104394"/>
                  </a:moveTo>
                  <a:lnTo>
                    <a:pt x="59999" y="104648"/>
                  </a:lnTo>
                  <a:lnTo>
                    <a:pt x="60064" y="105156"/>
                  </a:lnTo>
                  <a:lnTo>
                    <a:pt x="56927" y="105156"/>
                  </a:lnTo>
                  <a:lnTo>
                    <a:pt x="57351" y="105537"/>
                  </a:lnTo>
                  <a:lnTo>
                    <a:pt x="57677" y="105918"/>
                  </a:lnTo>
                  <a:lnTo>
                    <a:pt x="61099" y="105918"/>
                  </a:lnTo>
                  <a:lnTo>
                    <a:pt x="60299" y="104775"/>
                  </a:lnTo>
                  <a:lnTo>
                    <a:pt x="63305" y="104775"/>
                  </a:lnTo>
                  <a:lnTo>
                    <a:pt x="63057" y="104648"/>
                  </a:lnTo>
                  <a:lnTo>
                    <a:pt x="60242" y="104648"/>
                  </a:lnTo>
                  <a:lnTo>
                    <a:pt x="59808" y="104394"/>
                  </a:lnTo>
                  <a:close/>
                </a:path>
                <a:path w="135254" h="118744">
                  <a:moveTo>
                    <a:pt x="89148" y="105883"/>
                  </a:moveTo>
                  <a:close/>
                </a:path>
                <a:path w="135254" h="118744">
                  <a:moveTo>
                    <a:pt x="89879" y="105156"/>
                  </a:moveTo>
                  <a:lnTo>
                    <a:pt x="89240" y="105791"/>
                  </a:lnTo>
                  <a:lnTo>
                    <a:pt x="89879" y="105156"/>
                  </a:lnTo>
                  <a:close/>
                </a:path>
                <a:path w="135254" h="118744">
                  <a:moveTo>
                    <a:pt x="91074" y="104327"/>
                  </a:moveTo>
                  <a:lnTo>
                    <a:pt x="90557" y="105283"/>
                  </a:lnTo>
                  <a:lnTo>
                    <a:pt x="90110" y="105918"/>
                  </a:lnTo>
                  <a:lnTo>
                    <a:pt x="91032" y="105156"/>
                  </a:lnTo>
                  <a:lnTo>
                    <a:pt x="90812" y="105156"/>
                  </a:lnTo>
                  <a:lnTo>
                    <a:pt x="91031" y="104648"/>
                  </a:lnTo>
                  <a:lnTo>
                    <a:pt x="91074" y="104327"/>
                  </a:lnTo>
                  <a:close/>
                </a:path>
                <a:path w="135254" h="118744">
                  <a:moveTo>
                    <a:pt x="89240" y="105791"/>
                  </a:moveTo>
                  <a:lnTo>
                    <a:pt x="89073" y="105791"/>
                  </a:lnTo>
                  <a:lnTo>
                    <a:pt x="89240" y="105791"/>
                  </a:lnTo>
                  <a:close/>
                </a:path>
                <a:path w="135254" h="118744">
                  <a:moveTo>
                    <a:pt x="56888" y="104902"/>
                  </a:moveTo>
                  <a:lnTo>
                    <a:pt x="56522" y="104902"/>
                  </a:lnTo>
                  <a:lnTo>
                    <a:pt x="56671" y="105071"/>
                  </a:lnTo>
                  <a:lnTo>
                    <a:pt x="56946" y="105283"/>
                  </a:lnTo>
                  <a:lnTo>
                    <a:pt x="56888" y="104902"/>
                  </a:lnTo>
                  <a:close/>
                </a:path>
                <a:path w="135254" h="118744">
                  <a:moveTo>
                    <a:pt x="90839" y="103632"/>
                  </a:moveTo>
                  <a:lnTo>
                    <a:pt x="90489" y="103632"/>
                  </a:lnTo>
                  <a:lnTo>
                    <a:pt x="90369" y="104140"/>
                  </a:lnTo>
                  <a:lnTo>
                    <a:pt x="90125" y="104648"/>
                  </a:lnTo>
                  <a:lnTo>
                    <a:pt x="89949" y="104775"/>
                  </a:lnTo>
                  <a:lnTo>
                    <a:pt x="89693" y="105283"/>
                  </a:lnTo>
                  <a:lnTo>
                    <a:pt x="89879" y="105156"/>
                  </a:lnTo>
                  <a:lnTo>
                    <a:pt x="90018" y="105156"/>
                  </a:lnTo>
                  <a:lnTo>
                    <a:pt x="90185" y="104902"/>
                  </a:lnTo>
                  <a:lnTo>
                    <a:pt x="90582" y="104902"/>
                  </a:lnTo>
                  <a:lnTo>
                    <a:pt x="90688" y="104521"/>
                  </a:lnTo>
                  <a:lnTo>
                    <a:pt x="90991" y="104267"/>
                  </a:lnTo>
                  <a:lnTo>
                    <a:pt x="91576" y="104267"/>
                  </a:lnTo>
                  <a:lnTo>
                    <a:pt x="91936" y="103886"/>
                  </a:lnTo>
                  <a:lnTo>
                    <a:pt x="90951" y="103886"/>
                  </a:lnTo>
                  <a:lnTo>
                    <a:pt x="90839" y="103632"/>
                  </a:lnTo>
                  <a:close/>
                </a:path>
                <a:path w="135254" h="118744">
                  <a:moveTo>
                    <a:pt x="56927" y="105156"/>
                  </a:moveTo>
                  <a:close/>
                </a:path>
                <a:path w="135254" h="118744">
                  <a:moveTo>
                    <a:pt x="56500" y="104940"/>
                  </a:moveTo>
                  <a:lnTo>
                    <a:pt x="56372" y="105156"/>
                  </a:lnTo>
                  <a:lnTo>
                    <a:pt x="56745" y="105156"/>
                  </a:lnTo>
                  <a:lnTo>
                    <a:pt x="56500" y="104940"/>
                  </a:lnTo>
                  <a:close/>
                </a:path>
                <a:path w="135254" h="118744">
                  <a:moveTo>
                    <a:pt x="59816" y="104775"/>
                  </a:moveTo>
                  <a:lnTo>
                    <a:pt x="56869" y="104775"/>
                  </a:lnTo>
                  <a:lnTo>
                    <a:pt x="57003" y="104902"/>
                  </a:lnTo>
                  <a:lnTo>
                    <a:pt x="57072" y="105071"/>
                  </a:lnTo>
                  <a:lnTo>
                    <a:pt x="56945" y="105156"/>
                  </a:lnTo>
                  <a:lnTo>
                    <a:pt x="60064" y="105156"/>
                  </a:lnTo>
                  <a:lnTo>
                    <a:pt x="59816" y="104775"/>
                  </a:lnTo>
                  <a:close/>
                </a:path>
                <a:path w="135254" h="118744">
                  <a:moveTo>
                    <a:pt x="56522" y="104902"/>
                  </a:moveTo>
                  <a:lnTo>
                    <a:pt x="56671" y="105071"/>
                  </a:lnTo>
                  <a:lnTo>
                    <a:pt x="56522" y="104902"/>
                  </a:lnTo>
                  <a:close/>
                </a:path>
                <a:path w="135254" h="118744">
                  <a:moveTo>
                    <a:pt x="57321" y="101981"/>
                  </a:moveTo>
                  <a:lnTo>
                    <a:pt x="52603" y="101981"/>
                  </a:lnTo>
                  <a:lnTo>
                    <a:pt x="52815" y="102616"/>
                  </a:lnTo>
                  <a:lnTo>
                    <a:pt x="53478" y="102870"/>
                  </a:lnTo>
                  <a:lnTo>
                    <a:pt x="54636" y="104013"/>
                  </a:lnTo>
                  <a:lnTo>
                    <a:pt x="54328" y="104267"/>
                  </a:lnTo>
                  <a:lnTo>
                    <a:pt x="54795" y="104267"/>
                  </a:lnTo>
                  <a:lnTo>
                    <a:pt x="55135" y="104648"/>
                  </a:lnTo>
                  <a:lnTo>
                    <a:pt x="55219" y="105029"/>
                  </a:lnTo>
                  <a:lnTo>
                    <a:pt x="56275" y="105029"/>
                  </a:lnTo>
                  <a:lnTo>
                    <a:pt x="55788" y="104394"/>
                  </a:lnTo>
                  <a:lnTo>
                    <a:pt x="59568" y="104394"/>
                  </a:lnTo>
                  <a:lnTo>
                    <a:pt x="59155" y="103759"/>
                  </a:lnTo>
                  <a:lnTo>
                    <a:pt x="58962" y="103759"/>
                  </a:lnTo>
                  <a:lnTo>
                    <a:pt x="58649" y="103378"/>
                  </a:lnTo>
                  <a:lnTo>
                    <a:pt x="58972" y="103378"/>
                  </a:lnTo>
                  <a:lnTo>
                    <a:pt x="58837" y="103250"/>
                  </a:lnTo>
                  <a:lnTo>
                    <a:pt x="58807" y="102997"/>
                  </a:lnTo>
                  <a:lnTo>
                    <a:pt x="61066" y="102997"/>
                  </a:lnTo>
                  <a:lnTo>
                    <a:pt x="59009" y="102870"/>
                  </a:lnTo>
                  <a:lnTo>
                    <a:pt x="57985" y="102235"/>
                  </a:lnTo>
                  <a:lnTo>
                    <a:pt x="57505" y="102235"/>
                  </a:lnTo>
                  <a:lnTo>
                    <a:pt x="57321" y="101981"/>
                  </a:lnTo>
                  <a:close/>
                </a:path>
                <a:path w="135254" h="118744">
                  <a:moveTo>
                    <a:pt x="59568" y="104394"/>
                  </a:moveTo>
                  <a:lnTo>
                    <a:pt x="55788" y="104394"/>
                  </a:lnTo>
                  <a:lnTo>
                    <a:pt x="56500" y="104940"/>
                  </a:lnTo>
                  <a:lnTo>
                    <a:pt x="56888" y="104902"/>
                  </a:lnTo>
                  <a:lnTo>
                    <a:pt x="56869" y="104775"/>
                  </a:lnTo>
                  <a:lnTo>
                    <a:pt x="59816" y="104775"/>
                  </a:lnTo>
                  <a:lnTo>
                    <a:pt x="59568" y="104394"/>
                  </a:lnTo>
                  <a:close/>
                </a:path>
                <a:path w="135254" h="118744">
                  <a:moveTo>
                    <a:pt x="59680" y="103991"/>
                  </a:moveTo>
                  <a:lnTo>
                    <a:pt x="59646" y="104140"/>
                  </a:lnTo>
                  <a:lnTo>
                    <a:pt x="60242" y="104648"/>
                  </a:lnTo>
                  <a:lnTo>
                    <a:pt x="59680" y="103991"/>
                  </a:lnTo>
                  <a:close/>
                </a:path>
                <a:path w="135254" h="118744">
                  <a:moveTo>
                    <a:pt x="59685" y="103969"/>
                  </a:moveTo>
                  <a:lnTo>
                    <a:pt x="60256" y="104648"/>
                  </a:lnTo>
                  <a:lnTo>
                    <a:pt x="59685" y="103969"/>
                  </a:lnTo>
                  <a:close/>
                </a:path>
                <a:path w="135254" h="118744">
                  <a:moveTo>
                    <a:pt x="61209" y="103250"/>
                  </a:moveTo>
                  <a:lnTo>
                    <a:pt x="59081" y="103250"/>
                  </a:lnTo>
                  <a:lnTo>
                    <a:pt x="59790" y="103505"/>
                  </a:lnTo>
                  <a:lnTo>
                    <a:pt x="59704" y="103991"/>
                  </a:lnTo>
                  <a:lnTo>
                    <a:pt x="60256" y="104648"/>
                  </a:lnTo>
                  <a:lnTo>
                    <a:pt x="63057" y="104648"/>
                  </a:lnTo>
                  <a:lnTo>
                    <a:pt x="61565" y="103886"/>
                  </a:lnTo>
                  <a:lnTo>
                    <a:pt x="61209" y="103250"/>
                  </a:lnTo>
                  <a:close/>
                </a:path>
                <a:path w="135254" h="118744">
                  <a:moveTo>
                    <a:pt x="91576" y="104267"/>
                  </a:moveTo>
                  <a:lnTo>
                    <a:pt x="91107" y="104267"/>
                  </a:lnTo>
                  <a:lnTo>
                    <a:pt x="91335" y="104521"/>
                  </a:lnTo>
                  <a:lnTo>
                    <a:pt x="91576" y="104267"/>
                  </a:lnTo>
                  <a:close/>
                </a:path>
                <a:path w="135254" h="118744">
                  <a:moveTo>
                    <a:pt x="91107" y="104267"/>
                  </a:moveTo>
                  <a:close/>
                </a:path>
                <a:path w="135254" h="118744">
                  <a:moveTo>
                    <a:pt x="90143" y="103264"/>
                  </a:moveTo>
                  <a:lnTo>
                    <a:pt x="89659" y="104013"/>
                  </a:lnTo>
                  <a:lnTo>
                    <a:pt x="89940" y="104013"/>
                  </a:lnTo>
                  <a:lnTo>
                    <a:pt x="90143" y="103264"/>
                  </a:lnTo>
                  <a:close/>
                </a:path>
                <a:path w="135254" h="118744">
                  <a:moveTo>
                    <a:pt x="61066" y="102997"/>
                  </a:moveTo>
                  <a:lnTo>
                    <a:pt x="58807" y="102997"/>
                  </a:lnTo>
                  <a:lnTo>
                    <a:pt x="59680" y="103991"/>
                  </a:lnTo>
                  <a:lnTo>
                    <a:pt x="59081" y="103250"/>
                  </a:lnTo>
                  <a:lnTo>
                    <a:pt x="61209" y="103250"/>
                  </a:lnTo>
                  <a:lnTo>
                    <a:pt x="61066" y="102997"/>
                  </a:lnTo>
                  <a:close/>
                </a:path>
                <a:path w="135254" h="118744">
                  <a:moveTo>
                    <a:pt x="90479" y="102743"/>
                  </a:moveTo>
                  <a:lnTo>
                    <a:pt x="90348" y="103250"/>
                  </a:lnTo>
                  <a:lnTo>
                    <a:pt x="90092" y="103759"/>
                  </a:lnTo>
                  <a:lnTo>
                    <a:pt x="90309" y="103886"/>
                  </a:lnTo>
                  <a:lnTo>
                    <a:pt x="90546" y="103378"/>
                  </a:lnTo>
                  <a:lnTo>
                    <a:pt x="90479" y="102743"/>
                  </a:lnTo>
                  <a:close/>
                </a:path>
                <a:path w="135254" h="118744">
                  <a:moveTo>
                    <a:pt x="92236" y="103124"/>
                  </a:moveTo>
                  <a:lnTo>
                    <a:pt x="91271" y="103505"/>
                  </a:lnTo>
                  <a:lnTo>
                    <a:pt x="90951" y="103886"/>
                  </a:lnTo>
                  <a:lnTo>
                    <a:pt x="91936" y="103886"/>
                  </a:lnTo>
                  <a:lnTo>
                    <a:pt x="91677" y="103759"/>
                  </a:lnTo>
                  <a:lnTo>
                    <a:pt x="91845" y="103378"/>
                  </a:lnTo>
                  <a:lnTo>
                    <a:pt x="92236" y="103124"/>
                  </a:lnTo>
                  <a:close/>
                </a:path>
                <a:path w="135254" h="118744">
                  <a:moveTo>
                    <a:pt x="58990" y="103505"/>
                  </a:moveTo>
                  <a:lnTo>
                    <a:pt x="58962" y="103759"/>
                  </a:lnTo>
                  <a:lnTo>
                    <a:pt x="59155" y="103759"/>
                  </a:lnTo>
                  <a:lnTo>
                    <a:pt x="58990" y="103505"/>
                  </a:lnTo>
                  <a:close/>
                </a:path>
                <a:path w="135254" h="118744">
                  <a:moveTo>
                    <a:pt x="90546" y="103378"/>
                  </a:moveTo>
                  <a:lnTo>
                    <a:pt x="90489" y="103632"/>
                  </a:lnTo>
                  <a:lnTo>
                    <a:pt x="90546" y="103378"/>
                  </a:lnTo>
                  <a:close/>
                </a:path>
                <a:path w="135254" h="118744">
                  <a:moveTo>
                    <a:pt x="92981" y="100205"/>
                  </a:moveTo>
                  <a:lnTo>
                    <a:pt x="92385" y="101233"/>
                  </a:lnTo>
                  <a:lnTo>
                    <a:pt x="92007" y="101473"/>
                  </a:lnTo>
                  <a:lnTo>
                    <a:pt x="90940" y="101473"/>
                  </a:lnTo>
                  <a:lnTo>
                    <a:pt x="90572" y="103632"/>
                  </a:lnTo>
                  <a:lnTo>
                    <a:pt x="90924" y="103124"/>
                  </a:lnTo>
                  <a:lnTo>
                    <a:pt x="91035" y="102616"/>
                  </a:lnTo>
                  <a:lnTo>
                    <a:pt x="91217" y="102235"/>
                  </a:lnTo>
                  <a:lnTo>
                    <a:pt x="91923" y="102235"/>
                  </a:lnTo>
                  <a:lnTo>
                    <a:pt x="92119" y="101854"/>
                  </a:lnTo>
                  <a:lnTo>
                    <a:pt x="92777" y="101854"/>
                  </a:lnTo>
                  <a:lnTo>
                    <a:pt x="93166" y="100965"/>
                  </a:lnTo>
                  <a:lnTo>
                    <a:pt x="93057" y="100385"/>
                  </a:lnTo>
                  <a:lnTo>
                    <a:pt x="92981" y="100205"/>
                  </a:lnTo>
                  <a:close/>
                </a:path>
                <a:path w="135254" h="118744">
                  <a:moveTo>
                    <a:pt x="58972" y="103378"/>
                  </a:moveTo>
                  <a:lnTo>
                    <a:pt x="58649" y="103378"/>
                  </a:lnTo>
                  <a:lnTo>
                    <a:pt x="59108" y="103505"/>
                  </a:lnTo>
                  <a:lnTo>
                    <a:pt x="58972" y="103378"/>
                  </a:lnTo>
                  <a:close/>
                </a:path>
                <a:path w="135254" h="118744">
                  <a:moveTo>
                    <a:pt x="90213" y="103250"/>
                  </a:moveTo>
                  <a:lnTo>
                    <a:pt x="90152" y="103505"/>
                  </a:lnTo>
                  <a:lnTo>
                    <a:pt x="90213" y="103250"/>
                  </a:lnTo>
                  <a:close/>
                </a:path>
                <a:path w="135254" h="118744">
                  <a:moveTo>
                    <a:pt x="91140" y="102870"/>
                  </a:moveTo>
                  <a:lnTo>
                    <a:pt x="90924" y="103378"/>
                  </a:lnTo>
                  <a:lnTo>
                    <a:pt x="91174" y="103505"/>
                  </a:lnTo>
                  <a:lnTo>
                    <a:pt x="91532" y="102997"/>
                  </a:lnTo>
                  <a:lnTo>
                    <a:pt x="91260" y="102997"/>
                  </a:lnTo>
                  <a:close/>
                </a:path>
                <a:path w="135254" h="118744">
                  <a:moveTo>
                    <a:pt x="90366" y="102616"/>
                  </a:moveTo>
                  <a:lnTo>
                    <a:pt x="90119" y="102616"/>
                  </a:lnTo>
                  <a:lnTo>
                    <a:pt x="90142" y="103250"/>
                  </a:lnTo>
                  <a:lnTo>
                    <a:pt x="90366" y="102616"/>
                  </a:lnTo>
                  <a:close/>
                </a:path>
                <a:path w="135254" h="118744">
                  <a:moveTo>
                    <a:pt x="91923" y="102235"/>
                  </a:moveTo>
                  <a:lnTo>
                    <a:pt x="91217" y="102235"/>
                  </a:lnTo>
                  <a:lnTo>
                    <a:pt x="91344" y="102296"/>
                  </a:lnTo>
                  <a:lnTo>
                    <a:pt x="91436" y="102489"/>
                  </a:lnTo>
                  <a:lnTo>
                    <a:pt x="91260" y="102997"/>
                  </a:lnTo>
                  <a:lnTo>
                    <a:pt x="91532" y="102997"/>
                  </a:lnTo>
                  <a:lnTo>
                    <a:pt x="91923" y="102235"/>
                  </a:lnTo>
                  <a:close/>
                </a:path>
                <a:path w="135254" h="118744">
                  <a:moveTo>
                    <a:pt x="60140" y="101346"/>
                  </a:moveTo>
                  <a:lnTo>
                    <a:pt x="57878" y="101346"/>
                  </a:lnTo>
                  <a:lnTo>
                    <a:pt x="59009" y="102870"/>
                  </a:lnTo>
                  <a:lnTo>
                    <a:pt x="60995" y="102870"/>
                  </a:lnTo>
                  <a:lnTo>
                    <a:pt x="60140" y="101346"/>
                  </a:lnTo>
                  <a:close/>
                </a:path>
                <a:path w="135254" h="118744">
                  <a:moveTo>
                    <a:pt x="87379" y="101727"/>
                  </a:moveTo>
                  <a:lnTo>
                    <a:pt x="87245" y="101727"/>
                  </a:lnTo>
                  <a:lnTo>
                    <a:pt x="86991" y="102362"/>
                  </a:lnTo>
                  <a:lnTo>
                    <a:pt x="86810" y="102870"/>
                  </a:lnTo>
                  <a:lnTo>
                    <a:pt x="90008" y="102870"/>
                  </a:lnTo>
                  <a:lnTo>
                    <a:pt x="90119" y="102616"/>
                  </a:lnTo>
                  <a:lnTo>
                    <a:pt x="90366" y="102616"/>
                  </a:lnTo>
                  <a:lnTo>
                    <a:pt x="90488" y="102108"/>
                  </a:lnTo>
                  <a:lnTo>
                    <a:pt x="87287" y="102108"/>
                  </a:lnTo>
                  <a:lnTo>
                    <a:pt x="87379" y="101727"/>
                  </a:lnTo>
                  <a:close/>
                </a:path>
                <a:path w="135254" h="118744">
                  <a:moveTo>
                    <a:pt x="51962" y="102296"/>
                  </a:moveTo>
                  <a:lnTo>
                    <a:pt x="51832" y="102489"/>
                  </a:lnTo>
                  <a:lnTo>
                    <a:pt x="52289" y="102616"/>
                  </a:lnTo>
                  <a:lnTo>
                    <a:pt x="51962" y="102296"/>
                  </a:lnTo>
                  <a:close/>
                </a:path>
                <a:path w="135254" h="118744">
                  <a:moveTo>
                    <a:pt x="87066" y="101981"/>
                  </a:moveTo>
                  <a:lnTo>
                    <a:pt x="86757" y="102616"/>
                  </a:lnTo>
                  <a:lnTo>
                    <a:pt x="87066" y="101981"/>
                  </a:lnTo>
                  <a:close/>
                </a:path>
                <a:path w="135254" h="118744">
                  <a:moveTo>
                    <a:pt x="92777" y="101854"/>
                  </a:moveTo>
                  <a:lnTo>
                    <a:pt x="92119" y="101854"/>
                  </a:lnTo>
                  <a:lnTo>
                    <a:pt x="92143" y="102489"/>
                  </a:lnTo>
                  <a:lnTo>
                    <a:pt x="92398" y="102362"/>
                  </a:lnTo>
                  <a:lnTo>
                    <a:pt x="92777" y="101854"/>
                  </a:lnTo>
                  <a:close/>
                </a:path>
                <a:path w="135254" h="118744">
                  <a:moveTo>
                    <a:pt x="23228" y="100965"/>
                  </a:moveTo>
                  <a:lnTo>
                    <a:pt x="21601" y="100965"/>
                  </a:lnTo>
                  <a:lnTo>
                    <a:pt x="22856" y="101092"/>
                  </a:lnTo>
                  <a:lnTo>
                    <a:pt x="22561" y="101219"/>
                  </a:lnTo>
                  <a:lnTo>
                    <a:pt x="22412" y="102235"/>
                  </a:lnTo>
                  <a:lnTo>
                    <a:pt x="22720" y="102235"/>
                  </a:lnTo>
                  <a:lnTo>
                    <a:pt x="23101" y="102108"/>
                  </a:lnTo>
                  <a:lnTo>
                    <a:pt x="23665" y="102108"/>
                  </a:lnTo>
                  <a:lnTo>
                    <a:pt x="22974" y="101727"/>
                  </a:lnTo>
                  <a:lnTo>
                    <a:pt x="23228" y="100965"/>
                  </a:lnTo>
                  <a:close/>
                </a:path>
                <a:path w="135254" h="118744">
                  <a:moveTo>
                    <a:pt x="50436" y="100807"/>
                  </a:moveTo>
                  <a:lnTo>
                    <a:pt x="51962" y="102296"/>
                  </a:lnTo>
                  <a:lnTo>
                    <a:pt x="52089" y="102108"/>
                  </a:lnTo>
                  <a:lnTo>
                    <a:pt x="52421" y="101981"/>
                  </a:lnTo>
                  <a:lnTo>
                    <a:pt x="57321" y="101981"/>
                  </a:lnTo>
                  <a:lnTo>
                    <a:pt x="57463" y="101854"/>
                  </a:lnTo>
                  <a:lnTo>
                    <a:pt x="56937" y="101390"/>
                  </a:lnTo>
                  <a:lnTo>
                    <a:pt x="56765" y="101346"/>
                  </a:lnTo>
                  <a:lnTo>
                    <a:pt x="60140" y="101346"/>
                  </a:lnTo>
                  <a:lnTo>
                    <a:pt x="59926" y="100965"/>
                  </a:lnTo>
                  <a:lnTo>
                    <a:pt x="50736" y="100965"/>
                  </a:lnTo>
                  <a:lnTo>
                    <a:pt x="50436" y="100807"/>
                  </a:lnTo>
                  <a:close/>
                </a:path>
                <a:path w="135254" h="118744">
                  <a:moveTo>
                    <a:pt x="57781" y="102108"/>
                  </a:moveTo>
                  <a:lnTo>
                    <a:pt x="57505" y="102235"/>
                  </a:lnTo>
                  <a:lnTo>
                    <a:pt x="57985" y="102235"/>
                  </a:lnTo>
                  <a:lnTo>
                    <a:pt x="57781" y="102108"/>
                  </a:lnTo>
                  <a:close/>
                </a:path>
                <a:path w="135254" h="118744">
                  <a:moveTo>
                    <a:pt x="57463" y="101854"/>
                  </a:moveTo>
                  <a:lnTo>
                    <a:pt x="57228" y="101854"/>
                  </a:lnTo>
                  <a:lnTo>
                    <a:pt x="57431" y="101981"/>
                  </a:lnTo>
                  <a:lnTo>
                    <a:pt x="57576" y="102108"/>
                  </a:lnTo>
                  <a:lnTo>
                    <a:pt x="57463" y="101854"/>
                  </a:lnTo>
                  <a:close/>
                </a:path>
                <a:path w="135254" h="118744">
                  <a:moveTo>
                    <a:pt x="91343" y="99949"/>
                  </a:moveTo>
                  <a:lnTo>
                    <a:pt x="87811" y="99949"/>
                  </a:lnTo>
                  <a:lnTo>
                    <a:pt x="87733" y="100330"/>
                  </a:lnTo>
                  <a:lnTo>
                    <a:pt x="87606" y="101219"/>
                  </a:lnTo>
                  <a:lnTo>
                    <a:pt x="87504" y="101594"/>
                  </a:lnTo>
                  <a:lnTo>
                    <a:pt x="87287" y="102108"/>
                  </a:lnTo>
                  <a:lnTo>
                    <a:pt x="90488" y="102108"/>
                  </a:lnTo>
                  <a:lnTo>
                    <a:pt x="90613" y="101594"/>
                  </a:lnTo>
                  <a:lnTo>
                    <a:pt x="90902" y="100965"/>
                  </a:lnTo>
                  <a:lnTo>
                    <a:pt x="91117" y="100965"/>
                  </a:lnTo>
                  <a:lnTo>
                    <a:pt x="91223" y="100807"/>
                  </a:lnTo>
                  <a:lnTo>
                    <a:pt x="91343" y="99949"/>
                  </a:lnTo>
                  <a:close/>
                </a:path>
                <a:path w="135254" h="118744">
                  <a:moveTo>
                    <a:pt x="91049" y="101065"/>
                  </a:moveTo>
                  <a:lnTo>
                    <a:pt x="90760" y="101727"/>
                  </a:lnTo>
                  <a:lnTo>
                    <a:pt x="90940" y="101473"/>
                  </a:lnTo>
                  <a:lnTo>
                    <a:pt x="92007" y="101473"/>
                  </a:lnTo>
                  <a:lnTo>
                    <a:pt x="92141" y="101219"/>
                  </a:lnTo>
                  <a:lnTo>
                    <a:pt x="91273" y="101219"/>
                  </a:lnTo>
                  <a:lnTo>
                    <a:pt x="91049" y="101065"/>
                  </a:lnTo>
                  <a:close/>
                </a:path>
                <a:path w="135254" h="118744">
                  <a:moveTo>
                    <a:pt x="18243" y="101405"/>
                  </a:moveTo>
                  <a:lnTo>
                    <a:pt x="18242" y="101600"/>
                  </a:lnTo>
                  <a:lnTo>
                    <a:pt x="18243" y="101405"/>
                  </a:lnTo>
                  <a:close/>
                </a:path>
                <a:path w="135254" h="118744">
                  <a:moveTo>
                    <a:pt x="27111" y="101594"/>
                  </a:moveTo>
                  <a:close/>
                </a:path>
                <a:path w="135254" h="118744">
                  <a:moveTo>
                    <a:pt x="57878" y="101346"/>
                  </a:moveTo>
                  <a:lnTo>
                    <a:pt x="56885" y="101346"/>
                  </a:lnTo>
                  <a:lnTo>
                    <a:pt x="57735" y="101600"/>
                  </a:lnTo>
                  <a:lnTo>
                    <a:pt x="57878" y="101346"/>
                  </a:lnTo>
                  <a:close/>
                </a:path>
                <a:path w="135254" h="118744">
                  <a:moveTo>
                    <a:pt x="27321" y="100838"/>
                  </a:moveTo>
                  <a:lnTo>
                    <a:pt x="26951" y="100838"/>
                  </a:lnTo>
                  <a:lnTo>
                    <a:pt x="27167" y="101092"/>
                  </a:lnTo>
                  <a:lnTo>
                    <a:pt x="26343" y="101219"/>
                  </a:lnTo>
                  <a:lnTo>
                    <a:pt x="26673" y="101473"/>
                  </a:lnTo>
                  <a:lnTo>
                    <a:pt x="26965" y="101473"/>
                  </a:lnTo>
                  <a:lnTo>
                    <a:pt x="27111" y="101594"/>
                  </a:lnTo>
                  <a:lnTo>
                    <a:pt x="28285" y="101473"/>
                  </a:lnTo>
                  <a:lnTo>
                    <a:pt x="27383" y="101346"/>
                  </a:lnTo>
                  <a:lnTo>
                    <a:pt x="27321" y="100838"/>
                  </a:lnTo>
                  <a:close/>
                </a:path>
                <a:path w="135254" h="118744">
                  <a:moveTo>
                    <a:pt x="23271" y="100838"/>
                  </a:moveTo>
                  <a:lnTo>
                    <a:pt x="19815" y="100838"/>
                  </a:lnTo>
                  <a:lnTo>
                    <a:pt x="19911" y="101092"/>
                  </a:lnTo>
                  <a:lnTo>
                    <a:pt x="20358" y="101092"/>
                  </a:lnTo>
                  <a:lnTo>
                    <a:pt x="20197" y="101346"/>
                  </a:lnTo>
                  <a:lnTo>
                    <a:pt x="21630" y="101473"/>
                  </a:lnTo>
                  <a:lnTo>
                    <a:pt x="21601" y="100965"/>
                  </a:lnTo>
                  <a:lnTo>
                    <a:pt x="23228" y="100965"/>
                  </a:lnTo>
                  <a:close/>
                </a:path>
                <a:path w="135254" h="118744">
                  <a:moveTo>
                    <a:pt x="23313" y="100711"/>
                  </a:moveTo>
                  <a:lnTo>
                    <a:pt x="17278" y="100711"/>
                  </a:lnTo>
                  <a:lnTo>
                    <a:pt x="18247" y="100838"/>
                  </a:lnTo>
                  <a:lnTo>
                    <a:pt x="18311" y="101390"/>
                  </a:lnTo>
                  <a:lnTo>
                    <a:pt x="18911" y="100838"/>
                  </a:lnTo>
                  <a:lnTo>
                    <a:pt x="23271" y="100838"/>
                  </a:lnTo>
                  <a:close/>
                </a:path>
                <a:path w="135254" h="118744">
                  <a:moveTo>
                    <a:pt x="7188" y="92837"/>
                  </a:moveTo>
                  <a:lnTo>
                    <a:pt x="5005" y="92837"/>
                  </a:lnTo>
                  <a:lnTo>
                    <a:pt x="5590" y="93218"/>
                  </a:lnTo>
                  <a:lnTo>
                    <a:pt x="6407" y="94488"/>
                  </a:lnTo>
                  <a:lnTo>
                    <a:pt x="6652" y="94742"/>
                  </a:lnTo>
                  <a:lnTo>
                    <a:pt x="6940" y="94869"/>
                  </a:lnTo>
                  <a:lnTo>
                    <a:pt x="12458" y="99314"/>
                  </a:lnTo>
                  <a:lnTo>
                    <a:pt x="14415" y="99568"/>
                  </a:lnTo>
                  <a:lnTo>
                    <a:pt x="14507" y="99822"/>
                  </a:lnTo>
                  <a:lnTo>
                    <a:pt x="14905" y="99949"/>
                  </a:lnTo>
                  <a:lnTo>
                    <a:pt x="14696" y="100075"/>
                  </a:lnTo>
                  <a:lnTo>
                    <a:pt x="15850" y="100330"/>
                  </a:lnTo>
                  <a:lnTo>
                    <a:pt x="17072" y="100584"/>
                  </a:lnTo>
                  <a:lnTo>
                    <a:pt x="16984" y="100965"/>
                  </a:lnTo>
                  <a:lnTo>
                    <a:pt x="18243" y="101405"/>
                  </a:lnTo>
                  <a:lnTo>
                    <a:pt x="17278" y="100711"/>
                  </a:lnTo>
                  <a:lnTo>
                    <a:pt x="28138" y="100711"/>
                  </a:lnTo>
                  <a:lnTo>
                    <a:pt x="29527" y="100330"/>
                  </a:lnTo>
                  <a:lnTo>
                    <a:pt x="21563" y="100330"/>
                  </a:lnTo>
                  <a:lnTo>
                    <a:pt x="21330" y="99755"/>
                  </a:lnTo>
                  <a:lnTo>
                    <a:pt x="21201" y="99687"/>
                  </a:lnTo>
                  <a:lnTo>
                    <a:pt x="19588" y="99568"/>
                  </a:lnTo>
                  <a:lnTo>
                    <a:pt x="20499" y="99314"/>
                  </a:lnTo>
                  <a:lnTo>
                    <a:pt x="35497" y="99314"/>
                  </a:lnTo>
                  <a:lnTo>
                    <a:pt x="37416" y="98933"/>
                  </a:lnTo>
                  <a:lnTo>
                    <a:pt x="15142" y="98922"/>
                  </a:lnTo>
                  <a:lnTo>
                    <a:pt x="14205" y="98223"/>
                  </a:lnTo>
                  <a:lnTo>
                    <a:pt x="14000" y="98145"/>
                  </a:lnTo>
                  <a:lnTo>
                    <a:pt x="12793" y="97917"/>
                  </a:lnTo>
                  <a:lnTo>
                    <a:pt x="11870" y="97536"/>
                  </a:lnTo>
                  <a:lnTo>
                    <a:pt x="11291" y="97155"/>
                  </a:lnTo>
                  <a:lnTo>
                    <a:pt x="10896" y="97155"/>
                  </a:lnTo>
                  <a:lnTo>
                    <a:pt x="10799" y="96520"/>
                  </a:lnTo>
                  <a:lnTo>
                    <a:pt x="10627" y="96393"/>
                  </a:lnTo>
                  <a:lnTo>
                    <a:pt x="9730" y="95885"/>
                  </a:lnTo>
                  <a:lnTo>
                    <a:pt x="10327" y="95758"/>
                  </a:lnTo>
                  <a:lnTo>
                    <a:pt x="8851" y="95250"/>
                  </a:lnTo>
                  <a:lnTo>
                    <a:pt x="9471" y="95123"/>
                  </a:lnTo>
                  <a:lnTo>
                    <a:pt x="8827" y="94742"/>
                  </a:lnTo>
                  <a:lnTo>
                    <a:pt x="8746" y="94488"/>
                  </a:lnTo>
                  <a:lnTo>
                    <a:pt x="8127" y="93853"/>
                  </a:lnTo>
                  <a:lnTo>
                    <a:pt x="10859" y="93853"/>
                  </a:lnTo>
                  <a:lnTo>
                    <a:pt x="11305" y="93725"/>
                  </a:lnTo>
                  <a:lnTo>
                    <a:pt x="10891" y="93345"/>
                  </a:lnTo>
                  <a:lnTo>
                    <a:pt x="8459" y="93345"/>
                  </a:lnTo>
                  <a:lnTo>
                    <a:pt x="7649" y="93091"/>
                  </a:lnTo>
                  <a:lnTo>
                    <a:pt x="7188" y="92837"/>
                  </a:lnTo>
                  <a:close/>
                </a:path>
                <a:path w="135254" h="118744">
                  <a:moveTo>
                    <a:pt x="56885" y="101346"/>
                  </a:moveTo>
                  <a:close/>
                </a:path>
                <a:path w="135254" h="118744">
                  <a:moveTo>
                    <a:pt x="28285" y="101233"/>
                  </a:moveTo>
                  <a:lnTo>
                    <a:pt x="28511" y="101346"/>
                  </a:lnTo>
                  <a:lnTo>
                    <a:pt x="28285" y="101233"/>
                  </a:lnTo>
                  <a:close/>
                </a:path>
                <a:path w="135254" h="118744">
                  <a:moveTo>
                    <a:pt x="87652" y="100965"/>
                  </a:moveTo>
                  <a:lnTo>
                    <a:pt x="87059" y="101346"/>
                  </a:lnTo>
                  <a:lnTo>
                    <a:pt x="87471" y="101346"/>
                  </a:lnTo>
                  <a:lnTo>
                    <a:pt x="87652" y="100965"/>
                  </a:lnTo>
                  <a:close/>
                </a:path>
                <a:path w="135254" h="118744">
                  <a:moveTo>
                    <a:pt x="28862" y="100711"/>
                  </a:moveTo>
                  <a:lnTo>
                    <a:pt x="28080" y="100838"/>
                  </a:lnTo>
                  <a:lnTo>
                    <a:pt x="27999" y="101092"/>
                  </a:lnTo>
                  <a:lnTo>
                    <a:pt x="28285" y="101233"/>
                  </a:lnTo>
                  <a:lnTo>
                    <a:pt x="28862" y="101219"/>
                  </a:lnTo>
                  <a:lnTo>
                    <a:pt x="28862" y="100711"/>
                  </a:lnTo>
                  <a:close/>
                </a:path>
                <a:path w="135254" h="118744">
                  <a:moveTo>
                    <a:pt x="28138" y="100711"/>
                  </a:moveTo>
                  <a:lnTo>
                    <a:pt x="23313" y="100711"/>
                  </a:lnTo>
                  <a:lnTo>
                    <a:pt x="25111" y="100965"/>
                  </a:lnTo>
                  <a:lnTo>
                    <a:pt x="24132" y="100965"/>
                  </a:lnTo>
                  <a:lnTo>
                    <a:pt x="23769" y="101092"/>
                  </a:lnTo>
                  <a:lnTo>
                    <a:pt x="24001" y="101219"/>
                  </a:lnTo>
                  <a:lnTo>
                    <a:pt x="25361" y="101219"/>
                  </a:lnTo>
                  <a:lnTo>
                    <a:pt x="25812" y="100965"/>
                  </a:lnTo>
                  <a:lnTo>
                    <a:pt x="26951" y="100838"/>
                  </a:lnTo>
                  <a:lnTo>
                    <a:pt x="27321" y="100838"/>
                  </a:lnTo>
                  <a:lnTo>
                    <a:pt x="28138" y="100711"/>
                  </a:lnTo>
                  <a:close/>
                </a:path>
                <a:path w="135254" h="118744">
                  <a:moveTo>
                    <a:pt x="29589" y="100965"/>
                  </a:moveTo>
                  <a:lnTo>
                    <a:pt x="29305" y="101092"/>
                  </a:lnTo>
                  <a:lnTo>
                    <a:pt x="28862" y="101219"/>
                  </a:lnTo>
                  <a:lnTo>
                    <a:pt x="29618" y="101219"/>
                  </a:lnTo>
                  <a:lnTo>
                    <a:pt x="29589" y="100965"/>
                  </a:lnTo>
                  <a:close/>
                </a:path>
                <a:path w="135254" h="118744">
                  <a:moveTo>
                    <a:pt x="32221" y="100457"/>
                  </a:moveTo>
                  <a:lnTo>
                    <a:pt x="31974" y="100529"/>
                  </a:lnTo>
                  <a:lnTo>
                    <a:pt x="31344" y="100965"/>
                  </a:lnTo>
                  <a:lnTo>
                    <a:pt x="30704" y="100965"/>
                  </a:lnTo>
                  <a:lnTo>
                    <a:pt x="30678" y="101219"/>
                  </a:lnTo>
                  <a:lnTo>
                    <a:pt x="31812" y="101219"/>
                  </a:lnTo>
                  <a:lnTo>
                    <a:pt x="33751" y="100711"/>
                  </a:lnTo>
                  <a:lnTo>
                    <a:pt x="32221" y="100457"/>
                  </a:lnTo>
                  <a:close/>
                </a:path>
                <a:path w="135254" h="118744">
                  <a:moveTo>
                    <a:pt x="91302" y="100690"/>
                  </a:moveTo>
                  <a:lnTo>
                    <a:pt x="91203" y="100838"/>
                  </a:lnTo>
                  <a:lnTo>
                    <a:pt x="91088" y="101092"/>
                  </a:lnTo>
                  <a:lnTo>
                    <a:pt x="91273" y="101219"/>
                  </a:lnTo>
                  <a:lnTo>
                    <a:pt x="91302" y="100690"/>
                  </a:lnTo>
                  <a:close/>
                </a:path>
                <a:path w="135254" h="118744">
                  <a:moveTo>
                    <a:pt x="93740" y="99314"/>
                  </a:moveTo>
                  <a:lnTo>
                    <a:pt x="91837" y="99314"/>
                  </a:lnTo>
                  <a:lnTo>
                    <a:pt x="91857" y="99870"/>
                  </a:lnTo>
                  <a:lnTo>
                    <a:pt x="91374" y="100584"/>
                  </a:lnTo>
                  <a:lnTo>
                    <a:pt x="91273" y="101219"/>
                  </a:lnTo>
                  <a:lnTo>
                    <a:pt x="92141" y="101219"/>
                  </a:lnTo>
                  <a:lnTo>
                    <a:pt x="92436" y="100690"/>
                  </a:lnTo>
                  <a:lnTo>
                    <a:pt x="92785" y="100449"/>
                  </a:lnTo>
                  <a:lnTo>
                    <a:pt x="92981" y="100203"/>
                  </a:lnTo>
                  <a:lnTo>
                    <a:pt x="92981" y="100075"/>
                  </a:lnTo>
                  <a:lnTo>
                    <a:pt x="93102" y="99568"/>
                  </a:lnTo>
                  <a:lnTo>
                    <a:pt x="93558" y="99568"/>
                  </a:lnTo>
                  <a:lnTo>
                    <a:pt x="93740" y="99314"/>
                  </a:lnTo>
                  <a:close/>
                </a:path>
                <a:path w="135254" h="118744">
                  <a:moveTo>
                    <a:pt x="91117" y="100965"/>
                  </a:moveTo>
                  <a:lnTo>
                    <a:pt x="90902" y="100965"/>
                  </a:lnTo>
                  <a:lnTo>
                    <a:pt x="91049" y="101065"/>
                  </a:lnTo>
                  <a:close/>
                </a:path>
                <a:path w="135254" h="118744">
                  <a:moveTo>
                    <a:pt x="31239" y="100203"/>
                  </a:moveTo>
                  <a:lnTo>
                    <a:pt x="29991" y="100203"/>
                  </a:lnTo>
                  <a:lnTo>
                    <a:pt x="30189" y="100330"/>
                  </a:lnTo>
                  <a:lnTo>
                    <a:pt x="29206" y="100711"/>
                  </a:lnTo>
                  <a:lnTo>
                    <a:pt x="29571" y="100965"/>
                  </a:lnTo>
                  <a:lnTo>
                    <a:pt x="30927" y="100584"/>
                  </a:lnTo>
                  <a:lnTo>
                    <a:pt x="31239" y="100203"/>
                  </a:lnTo>
                  <a:close/>
                </a:path>
                <a:path w="135254" h="118744">
                  <a:moveTo>
                    <a:pt x="50488" y="100711"/>
                  </a:moveTo>
                  <a:lnTo>
                    <a:pt x="50337" y="100711"/>
                  </a:lnTo>
                  <a:lnTo>
                    <a:pt x="50736" y="100965"/>
                  </a:lnTo>
                  <a:lnTo>
                    <a:pt x="50488" y="100711"/>
                  </a:lnTo>
                  <a:close/>
                </a:path>
                <a:path w="135254" h="118744">
                  <a:moveTo>
                    <a:pt x="55101" y="99949"/>
                  </a:moveTo>
                  <a:lnTo>
                    <a:pt x="49550" y="99949"/>
                  </a:lnTo>
                  <a:lnTo>
                    <a:pt x="50039" y="100203"/>
                  </a:lnTo>
                  <a:lnTo>
                    <a:pt x="49800" y="100457"/>
                  </a:lnTo>
                  <a:lnTo>
                    <a:pt x="50241" y="100457"/>
                  </a:lnTo>
                  <a:lnTo>
                    <a:pt x="50971" y="100711"/>
                  </a:lnTo>
                  <a:lnTo>
                    <a:pt x="50488" y="100711"/>
                  </a:lnTo>
                  <a:lnTo>
                    <a:pt x="50736" y="100965"/>
                  </a:lnTo>
                  <a:lnTo>
                    <a:pt x="59926" y="100965"/>
                  </a:lnTo>
                  <a:lnTo>
                    <a:pt x="56389" y="100838"/>
                  </a:lnTo>
                  <a:lnTo>
                    <a:pt x="55359" y="100203"/>
                  </a:lnTo>
                  <a:lnTo>
                    <a:pt x="55101" y="99949"/>
                  </a:lnTo>
                  <a:close/>
                </a:path>
                <a:path w="135254" h="118744">
                  <a:moveTo>
                    <a:pt x="57085" y="98425"/>
                  </a:moveTo>
                  <a:lnTo>
                    <a:pt x="53767" y="98425"/>
                  </a:lnTo>
                  <a:lnTo>
                    <a:pt x="54664" y="98552"/>
                  </a:lnTo>
                  <a:lnTo>
                    <a:pt x="56249" y="100203"/>
                  </a:lnTo>
                  <a:lnTo>
                    <a:pt x="56389" y="100838"/>
                  </a:lnTo>
                  <a:lnTo>
                    <a:pt x="59855" y="100838"/>
                  </a:lnTo>
                  <a:lnTo>
                    <a:pt x="59142" y="99568"/>
                  </a:lnTo>
                  <a:lnTo>
                    <a:pt x="58149" y="99187"/>
                  </a:lnTo>
                  <a:lnTo>
                    <a:pt x="57659" y="99187"/>
                  </a:lnTo>
                  <a:lnTo>
                    <a:pt x="56824" y="98679"/>
                  </a:lnTo>
                  <a:lnTo>
                    <a:pt x="57276" y="98679"/>
                  </a:lnTo>
                  <a:lnTo>
                    <a:pt x="57085" y="98425"/>
                  </a:lnTo>
                  <a:close/>
                </a:path>
                <a:path w="135254" h="118744">
                  <a:moveTo>
                    <a:pt x="87606" y="100457"/>
                  </a:moveTo>
                  <a:lnTo>
                    <a:pt x="87325" y="100457"/>
                  </a:lnTo>
                  <a:lnTo>
                    <a:pt x="87453" y="100838"/>
                  </a:lnTo>
                  <a:lnTo>
                    <a:pt x="87606" y="100457"/>
                  </a:lnTo>
                  <a:close/>
                </a:path>
                <a:path w="135254" h="118744">
                  <a:moveTo>
                    <a:pt x="50241" y="100457"/>
                  </a:moveTo>
                  <a:lnTo>
                    <a:pt x="49770" y="100457"/>
                  </a:lnTo>
                  <a:lnTo>
                    <a:pt x="50436" y="100807"/>
                  </a:lnTo>
                  <a:lnTo>
                    <a:pt x="50241" y="100457"/>
                  </a:lnTo>
                  <a:close/>
                </a:path>
                <a:path w="135254" h="118744">
                  <a:moveTo>
                    <a:pt x="32080" y="100457"/>
                  </a:moveTo>
                  <a:lnTo>
                    <a:pt x="31362" y="100711"/>
                  </a:lnTo>
                  <a:lnTo>
                    <a:pt x="31974" y="100529"/>
                  </a:lnTo>
                  <a:close/>
                </a:path>
                <a:path w="135254" h="118744">
                  <a:moveTo>
                    <a:pt x="49777" y="100449"/>
                  </a:moveTo>
                  <a:close/>
                </a:path>
                <a:path w="135254" h="118744">
                  <a:moveTo>
                    <a:pt x="54111" y="98933"/>
                  </a:moveTo>
                  <a:lnTo>
                    <a:pt x="47132" y="98933"/>
                  </a:lnTo>
                  <a:lnTo>
                    <a:pt x="48115" y="99314"/>
                  </a:lnTo>
                  <a:lnTo>
                    <a:pt x="48484" y="99568"/>
                  </a:lnTo>
                  <a:lnTo>
                    <a:pt x="48518" y="99870"/>
                  </a:lnTo>
                  <a:lnTo>
                    <a:pt x="49413" y="100330"/>
                  </a:lnTo>
                  <a:lnTo>
                    <a:pt x="49777" y="100449"/>
                  </a:lnTo>
                  <a:lnTo>
                    <a:pt x="49550" y="99949"/>
                  </a:lnTo>
                  <a:lnTo>
                    <a:pt x="55101" y="99949"/>
                  </a:lnTo>
                  <a:lnTo>
                    <a:pt x="54196" y="99058"/>
                  </a:lnTo>
                  <a:close/>
                </a:path>
                <a:path w="135254" h="118744">
                  <a:moveTo>
                    <a:pt x="35497" y="99314"/>
                  </a:moveTo>
                  <a:lnTo>
                    <a:pt x="20499" y="99314"/>
                  </a:lnTo>
                  <a:lnTo>
                    <a:pt x="21201" y="99687"/>
                  </a:lnTo>
                  <a:lnTo>
                    <a:pt x="21330" y="99755"/>
                  </a:lnTo>
                  <a:lnTo>
                    <a:pt x="22484" y="99949"/>
                  </a:lnTo>
                  <a:lnTo>
                    <a:pt x="21563" y="100330"/>
                  </a:lnTo>
                  <a:lnTo>
                    <a:pt x="29527" y="100330"/>
                  </a:lnTo>
                  <a:lnTo>
                    <a:pt x="29991" y="100203"/>
                  </a:lnTo>
                  <a:lnTo>
                    <a:pt x="31239" y="100203"/>
                  </a:lnTo>
                  <a:lnTo>
                    <a:pt x="32298" y="99822"/>
                  </a:lnTo>
                  <a:lnTo>
                    <a:pt x="34217" y="99568"/>
                  </a:lnTo>
                  <a:lnTo>
                    <a:pt x="35497" y="99314"/>
                  </a:lnTo>
                  <a:close/>
                </a:path>
                <a:path w="135254" h="118744">
                  <a:moveTo>
                    <a:pt x="48051" y="99870"/>
                  </a:moveTo>
                  <a:lnTo>
                    <a:pt x="48102" y="100075"/>
                  </a:lnTo>
                  <a:lnTo>
                    <a:pt x="48524" y="100330"/>
                  </a:lnTo>
                  <a:lnTo>
                    <a:pt x="48051" y="99870"/>
                  </a:lnTo>
                  <a:close/>
                </a:path>
                <a:path w="135254" h="118744">
                  <a:moveTo>
                    <a:pt x="47694" y="99949"/>
                  </a:moveTo>
                  <a:lnTo>
                    <a:pt x="47390" y="99949"/>
                  </a:lnTo>
                  <a:lnTo>
                    <a:pt x="47810" y="100203"/>
                  </a:lnTo>
                  <a:lnTo>
                    <a:pt x="47694" y="99949"/>
                  </a:lnTo>
                  <a:close/>
                </a:path>
                <a:path w="135254" h="118744">
                  <a:moveTo>
                    <a:pt x="47955" y="100030"/>
                  </a:moveTo>
                  <a:lnTo>
                    <a:pt x="48102" y="100075"/>
                  </a:lnTo>
                  <a:lnTo>
                    <a:pt x="47955" y="100030"/>
                  </a:lnTo>
                  <a:close/>
                </a:path>
                <a:path w="135254" h="118744">
                  <a:moveTo>
                    <a:pt x="93010" y="100053"/>
                  </a:moveTo>
                  <a:close/>
                </a:path>
                <a:path w="135254" h="118744">
                  <a:moveTo>
                    <a:pt x="93558" y="99568"/>
                  </a:moveTo>
                  <a:lnTo>
                    <a:pt x="93102" y="99568"/>
                  </a:lnTo>
                  <a:lnTo>
                    <a:pt x="93010" y="100053"/>
                  </a:lnTo>
                  <a:lnTo>
                    <a:pt x="93473" y="99687"/>
                  </a:lnTo>
                  <a:close/>
                </a:path>
                <a:path w="135254" h="118744">
                  <a:moveTo>
                    <a:pt x="47801" y="99949"/>
                  </a:moveTo>
                  <a:lnTo>
                    <a:pt x="47955" y="100030"/>
                  </a:lnTo>
                  <a:lnTo>
                    <a:pt x="47801" y="99949"/>
                  </a:lnTo>
                  <a:close/>
                </a:path>
                <a:path w="135254" h="118744">
                  <a:moveTo>
                    <a:pt x="46495" y="99367"/>
                  </a:moveTo>
                  <a:lnTo>
                    <a:pt x="46164" y="99441"/>
                  </a:lnTo>
                  <a:lnTo>
                    <a:pt x="45639" y="99695"/>
                  </a:lnTo>
                  <a:lnTo>
                    <a:pt x="46146" y="99695"/>
                  </a:lnTo>
                  <a:lnTo>
                    <a:pt x="46606" y="99949"/>
                  </a:lnTo>
                  <a:lnTo>
                    <a:pt x="46633" y="99568"/>
                  </a:lnTo>
                  <a:lnTo>
                    <a:pt x="46495" y="99367"/>
                  </a:lnTo>
                  <a:close/>
                </a:path>
                <a:path w="135254" h="118744">
                  <a:moveTo>
                    <a:pt x="40312" y="99060"/>
                  </a:moveTo>
                  <a:lnTo>
                    <a:pt x="39750" y="99060"/>
                  </a:lnTo>
                  <a:lnTo>
                    <a:pt x="38590" y="99314"/>
                  </a:lnTo>
                  <a:lnTo>
                    <a:pt x="39731" y="99314"/>
                  </a:lnTo>
                  <a:lnTo>
                    <a:pt x="38997" y="99822"/>
                  </a:lnTo>
                  <a:lnTo>
                    <a:pt x="39757" y="99698"/>
                  </a:lnTo>
                  <a:lnTo>
                    <a:pt x="39827" y="99568"/>
                  </a:lnTo>
                  <a:lnTo>
                    <a:pt x="40360" y="99568"/>
                  </a:lnTo>
                  <a:lnTo>
                    <a:pt x="40312" y="99060"/>
                  </a:lnTo>
                  <a:close/>
                </a:path>
                <a:path w="135254" h="118744">
                  <a:moveTo>
                    <a:pt x="53556" y="96393"/>
                  </a:moveTo>
                  <a:lnTo>
                    <a:pt x="51699" y="96393"/>
                  </a:lnTo>
                  <a:lnTo>
                    <a:pt x="52954" y="97177"/>
                  </a:lnTo>
                  <a:lnTo>
                    <a:pt x="53348" y="97536"/>
                  </a:lnTo>
                  <a:lnTo>
                    <a:pt x="52443" y="97663"/>
                  </a:lnTo>
                  <a:lnTo>
                    <a:pt x="53271" y="97917"/>
                  </a:lnTo>
                  <a:lnTo>
                    <a:pt x="53667" y="98298"/>
                  </a:lnTo>
                  <a:lnTo>
                    <a:pt x="45427" y="98298"/>
                  </a:lnTo>
                  <a:lnTo>
                    <a:pt x="46108" y="98425"/>
                  </a:lnTo>
                  <a:lnTo>
                    <a:pt x="46087" y="98552"/>
                  </a:lnTo>
                  <a:lnTo>
                    <a:pt x="46562" y="98552"/>
                  </a:lnTo>
                  <a:lnTo>
                    <a:pt x="46723" y="99257"/>
                  </a:lnTo>
                  <a:lnTo>
                    <a:pt x="47001" y="99314"/>
                  </a:lnTo>
                  <a:lnTo>
                    <a:pt x="47025" y="99822"/>
                  </a:lnTo>
                  <a:lnTo>
                    <a:pt x="47983" y="99698"/>
                  </a:lnTo>
                  <a:lnTo>
                    <a:pt x="47999" y="99568"/>
                  </a:lnTo>
                  <a:lnTo>
                    <a:pt x="47538" y="99441"/>
                  </a:lnTo>
                  <a:lnTo>
                    <a:pt x="47915" y="99441"/>
                  </a:lnTo>
                  <a:lnTo>
                    <a:pt x="47132" y="98933"/>
                  </a:lnTo>
                  <a:lnTo>
                    <a:pt x="54111" y="98933"/>
                  </a:lnTo>
                  <a:lnTo>
                    <a:pt x="53767" y="98425"/>
                  </a:lnTo>
                  <a:lnTo>
                    <a:pt x="57085" y="98425"/>
                  </a:lnTo>
                  <a:lnTo>
                    <a:pt x="56862" y="98145"/>
                  </a:lnTo>
                  <a:lnTo>
                    <a:pt x="56249" y="97663"/>
                  </a:lnTo>
                  <a:lnTo>
                    <a:pt x="55812" y="97663"/>
                  </a:lnTo>
                  <a:lnTo>
                    <a:pt x="55507" y="97445"/>
                  </a:lnTo>
                  <a:lnTo>
                    <a:pt x="55599" y="97312"/>
                  </a:lnTo>
                  <a:lnTo>
                    <a:pt x="55493" y="97138"/>
                  </a:lnTo>
                  <a:lnTo>
                    <a:pt x="55044" y="96774"/>
                  </a:lnTo>
                  <a:lnTo>
                    <a:pt x="54607" y="96774"/>
                  </a:lnTo>
                  <a:lnTo>
                    <a:pt x="54239" y="96520"/>
                  </a:lnTo>
                  <a:lnTo>
                    <a:pt x="53799" y="96520"/>
                  </a:lnTo>
                  <a:lnTo>
                    <a:pt x="53556" y="96393"/>
                  </a:lnTo>
                  <a:close/>
                </a:path>
                <a:path w="135254" h="118744">
                  <a:moveTo>
                    <a:pt x="21201" y="99687"/>
                  </a:moveTo>
                  <a:lnTo>
                    <a:pt x="21330" y="99755"/>
                  </a:lnTo>
                  <a:lnTo>
                    <a:pt x="21201" y="99687"/>
                  </a:lnTo>
                  <a:close/>
                </a:path>
                <a:path w="135254" h="118744">
                  <a:moveTo>
                    <a:pt x="39004" y="99314"/>
                  </a:moveTo>
                  <a:lnTo>
                    <a:pt x="37790" y="99441"/>
                  </a:lnTo>
                  <a:lnTo>
                    <a:pt x="38061" y="99695"/>
                  </a:lnTo>
                  <a:lnTo>
                    <a:pt x="38503" y="99695"/>
                  </a:lnTo>
                  <a:lnTo>
                    <a:pt x="38541" y="99441"/>
                  </a:lnTo>
                  <a:lnTo>
                    <a:pt x="39004" y="99314"/>
                  </a:lnTo>
                  <a:close/>
                </a:path>
                <a:path w="135254" h="118744">
                  <a:moveTo>
                    <a:pt x="47915" y="99441"/>
                  </a:moveTo>
                  <a:lnTo>
                    <a:pt x="47538" y="99441"/>
                  </a:lnTo>
                  <a:lnTo>
                    <a:pt x="48111" y="99568"/>
                  </a:lnTo>
                  <a:lnTo>
                    <a:pt x="47915" y="99441"/>
                  </a:lnTo>
                  <a:close/>
                </a:path>
                <a:path w="135254" h="118744">
                  <a:moveTo>
                    <a:pt x="38719" y="98933"/>
                  </a:moveTo>
                  <a:lnTo>
                    <a:pt x="37416" y="98933"/>
                  </a:lnTo>
                  <a:lnTo>
                    <a:pt x="37109" y="99441"/>
                  </a:lnTo>
                  <a:lnTo>
                    <a:pt x="37818" y="99187"/>
                  </a:lnTo>
                  <a:lnTo>
                    <a:pt x="38173" y="99060"/>
                  </a:lnTo>
                  <a:lnTo>
                    <a:pt x="38719" y="98933"/>
                  </a:lnTo>
                  <a:close/>
                </a:path>
                <a:path w="135254" h="118744">
                  <a:moveTo>
                    <a:pt x="41991" y="99060"/>
                  </a:moveTo>
                  <a:lnTo>
                    <a:pt x="41502" y="99060"/>
                  </a:lnTo>
                  <a:lnTo>
                    <a:pt x="40976" y="99441"/>
                  </a:lnTo>
                  <a:lnTo>
                    <a:pt x="42172" y="99441"/>
                  </a:lnTo>
                  <a:lnTo>
                    <a:pt x="41991" y="99060"/>
                  </a:lnTo>
                  <a:close/>
                </a:path>
                <a:path w="135254" h="118744">
                  <a:moveTo>
                    <a:pt x="46372" y="99187"/>
                  </a:moveTo>
                  <a:lnTo>
                    <a:pt x="46495" y="99367"/>
                  </a:lnTo>
                  <a:lnTo>
                    <a:pt x="46733" y="99314"/>
                  </a:lnTo>
                  <a:lnTo>
                    <a:pt x="46372" y="99187"/>
                  </a:lnTo>
                  <a:close/>
                </a:path>
                <a:path w="135254" h="118744">
                  <a:moveTo>
                    <a:pt x="39029" y="98933"/>
                  </a:moveTo>
                  <a:lnTo>
                    <a:pt x="38719" y="98933"/>
                  </a:lnTo>
                  <a:lnTo>
                    <a:pt x="38482" y="99314"/>
                  </a:lnTo>
                  <a:lnTo>
                    <a:pt x="39352" y="99058"/>
                  </a:lnTo>
                  <a:lnTo>
                    <a:pt x="39029" y="98933"/>
                  </a:lnTo>
                  <a:close/>
                </a:path>
                <a:path w="135254" h="118744">
                  <a:moveTo>
                    <a:pt x="43143" y="98552"/>
                  </a:moveTo>
                  <a:lnTo>
                    <a:pt x="41113" y="98552"/>
                  </a:lnTo>
                  <a:lnTo>
                    <a:pt x="41216" y="98806"/>
                  </a:lnTo>
                  <a:lnTo>
                    <a:pt x="41836" y="98806"/>
                  </a:lnTo>
                  <a:lnTo>
                    <a:pt x="42128" y="98933"/>
                  </a:lnTo>
                  <a:lnTo>
                    <a:pt x="41104" y="99060"/>
                  </a:lnTo>
                  <a:lnTo>
                    <a:pt x="41991" y="99060"/>
                  </a:lnTo>
                  <a:lnTo>
                    <a:pt x="43277" y="99187"/>
                  </a:lnTo>
                  <a:lnTo>
                    <a:pt x="43314" y="98679"/>
                  </a:lnTo>
                  <a:lnTo>
                    <a:pt x="42974" y="98679"/>
                  </a:lnTo>
                  <a:lnTo>
                    <a:pt x="43143" y="98552"/>
                  </a:lnTo>
                  <a:close/>
                </a:path>
                <a:path w="135254" h="118744">
                  <a:moveTo>
                    <a:pt x="56824" y="98679"/>
                  </a:moveTo>
                  <a:lnTo>
                    <a:pt x="57659" y="99187"/>
                  </a:lnTo>
                  <a:lnTo>
                    <a:pt x="57460" y="98922"/>
                  </a:lnTo>
                  <a:lnTo>
                    <a:pt x="56824" y="98679"/>
                  </a:lnTo>
                  <a:close/>
                </a:path>
                <a:path w="135254" h="118744">
                  <a:moveTo>
                    <a:pt x="57460" y="98922"/>
                  </a:moveTo>
                  <a:lnTo>
                    <a:pt x="57659" y="99187"/>
                  </a:lnTo>
                  <a:lnTo>
                    <a:pt x="58149" y="99187"/>
                  </a:lnTo>
                  <a:lnTo>
                    <a:pt x="57460" y="98922"/>
                  </a:lnTo>
                  <a:close/>
                </a:path>
                <a:path w="135254" h="118744">
                  <a:moveTo>
                    <a:pt x="38256" y="99060"/>
                  </a:moveTo>
                  <a:lnTo>
                    <a:pt x="37904" y="99156"/>
                  </a:lnTo>
                  <a:lnTo>
                    <a:pt x="38256" y="99060"/>
                  </a:lnTo>
                  <a:close/>
                </a:path>
                <a:path w="135254" h="118744">
                  <a:moveTo>
                    <a:pt x="39781" y="98933"/>
                  </a:moveTo>
                  <a:lnTo>
                    <a:pt x="39352" y="99058"/>
                  </a:lnTo>
                  <a:lnTo>
                    <a:pt x="39750" y="99060"/>
                  </a:lnTo>
                  <a:close/>
                </a:path>
                <a:path w="135254" h="118744">
                  <a:moveTo>
                    <a:pt x="41836" y="98806"/>
                  </a:moveTo>
                  <a:lnTo>
                    <a:pt x="40713" y="98806"/>
                  </a:lnTo>
                  <a:lnTo>
                    <a:pt x="40401" y="98933"/>
                  </a:lnTo>
                  <a:lnTo>
                    <a:pt x="40937" y="99060"/>
                  </a:lnTo>
                  <a:lnTo>
                    <a:pt x="41836" y="98806"/>
                  </a:lnTo>
                  <a:close/>
                </a:path>
                <a:path w="135254" h="118744">
                  <a:moveTo>
                    <a:pt x="14422" y="98170"/>
                  </a:moveTo>
                  <a:lnTo>
                    <a:pt x="14415" y="98298"/>
                  </a:lnTo>
                  <a:lnTo>
                    <a:pt x="15156" y="98933"/>
                  </a:lnTo>
                  <a:lnTo>
                    <a:pt x="17114" y="98933"/>
                  </a:lnTo>
                  <a:lnTo>
                    <a:pt x="16779" y="98806"/>
                  </a:lnTo>
                  <a:lnTo>
                    <a:pt x="15640" y="98679"/>
                  </a:lnTo>
                  <a:lnTo>
                    <a:pt x="14422" y="98170"/>
                  </a:lnTo>
                  <a:close/>
                </a:path>
                <a:path w="135254" h="118744">
                  <a:moveTo>
                    <a:pt x="41113" y="98552"/>
                  </a:moveTo>
                  <a:lnTo>
                    <a:pt x="16818" y="98552"/>
                  </a:lnTo>
                  <a:lnTo>
                    <a:pt x="17226" y="98679"/>
                  </a:lnTo>
                  <a:lnTo>
                    <a:pt x="17114" y="98933"/>
                  </a:lnTo>
                  <a:lnTo>
                    <a:pt x="39339" y="98933"/>
                  </a:lnTo>
                  <a:lnTo>
                    <a:pt x="40283" y="98806"/>
                  </a:lnTo>
                  <a:lnTo>
                    <a:pt x="41113" y="98552"/>
                  </a:lnTo>
                  <a:close/>
                </a:path>
                <a:path w="135254" h="118744">
                  <a:moveTo>
                    <a:pt x="40283" y="98806"/>
                  </a:moveTo>
                  <a:lnTo>
                    <a:pt x="39664" y="98806"/>
                  </a:lnTo>
                  <a:lnTo>
                    <a:pt x="39867" y="98933"/>
                  </a:lnTo>
                  <a:lnTo>
                    <a:pt x="40283" y="98806"/>
                  </a:lnTo>
                  <a:close/>
                </a:path>
                <a:path w="135254" h="118744">
                  <a:moveTo>
                    <a:pt x="94043" y="98552"/>
                  </a:moveTo>
                  <a:lnTo>
                    <a:pt x="93405" y="98933"/>
                  </a:lnTo>
                  <a:lnTo>
                    <a:pt x="93916" y="98933"/>
                  </a:lnTo>
                  <a:lnTo>
                    <a:pt x="94043" y="98552"/>
                  </a:lnTo>
                  <a:close/>
                </a:path>
                <a:path w="135254" h="118744">
                  <a:moveTo>
                    <a:pt x="57276" y="98679"/>
                  </a:moveTo>
                  <a:lnTo>
                    <a:pt x="56824" y="98679"/>
                  </a:lnTo>
                  <a:lnTo>
                    <a:pt x="57460" y="98922"/>
                  </a:lnTo>
                  <a:lnTo>
                    <a:pt x="57276" y="98679"/>
                  </a:lnTo>
                  <a:close/>
                </a:path>
                <a:path w="135254" h="118744">
                  <a:moveTo>
                    <a:pt x="35634" y="96774"/>
                  </a:moveTo>
                  <a:lnTo>
                    <a:pt x="34570" y="97186"/>
                  </a:lnTo>
                  <a:lnTo>
                    <a:pt x="33906" y="97536"/>
                  </a:lnTo>
                  <a:lnTo>
                    <a:pt x="32089" y="98044"/>
                  </a:lnTo>
                  <a:lnTo>
                    <a:pt x="43820" y="98044"/>
                  </a:lnTo>
                  <a:lnTo>
                    <a:pt x="45656" y="98806"/>
                  </a:lnTo>
                  <a:lnTo>
                    <a:pt x="45853" y="98806"/>
                  </a:lnTo>
                  <a:lnTo>
                    <a:pt x="45427" y="98298"/>
                  </a:lnTo>
                  <a:lnTo>
                    <a:pt x="53667" y="98298"/>
                  </a:lnTo>
                  <a:lnTo>
                    <a:pt x="53379" y="98171"/>
                  </a:lnTo>
                  <a:lnTo>
                    <a:pt x="53107" y="98171"/>
                  </a:lnTo>
                  <a:lnTo>
                    <a:pt x="52144" y="97536"/>
                  </a:lnTo>
                  <a:lnTo>
                    <a:pt x="49066" y="97536"/>
                  </a:lnTo>
                  <a:lnTo>
                    <a:pt x="48473" y="97282"/>
                  </a:lnTo>
                  <a:lnTo>
                    <a:pt x="46299" y="97282"/>
                  </a:lnTo>
                  <a:lnTo>
                    <a:pt x="46097" y="97155"/>
                  </a:lnTo>
                  <a:lnTo>
                    <a:pt x="35370" y="97155"/>
                  </a:lnTo>
                  <a:lnTo>
                    <a:pt x="35344" y="97008"/>
                  </a:lnTo>
                  <a:lnTo>
                    <a:pt x="35733" y="96900"/>
                  </a:lnTo>
                  <a:close/>
                </a:path>
                <a:path w="135254" h="118744">
                  <a:moveTo>
                    <a:pt x="16798" y="98554"/>
                  </a:moveTo>
                  <a:lnTo>
                    <a:pt x="15640" y="98679"/>
                  </a:lnTo>
                  <a:lnTo>
                    <a:pt x="16865" y="98679"/>
                  </a:lnTo>
                  <a:close/>
                </a:path>
                <a:path w="135254" h="118744">
                  <a:moveTo>
                    <a:pt x="43820" y="98044"/>
                  </a:moveTo>
                  <a:lnTo>
                    <a:pt x="15821" y="98044"/>
                  </a:lnTo>
                  <a:lnTo>
                    <a:pt x="16869" y="98425"/>
                  </a:lnTo>
                  <a:lnTo>
                    <a:pt x="16798" y="98554"/>
                  </a:lnTo>
                  <a:lnTo>
                    <a:pt x="43143" y="98552"/>
                  </a:lnTo>
                  <a:lnTo>
                    <a:pt x="43820" y="98044"/>
                  </a:lnTo>
                  <a:close/>
                </a:path>
                <a:path w="135254" h="118744">
                  <a:moveTo>
                    <a:pt x="17403" y="96774"/>
                  </a:moveTo>
                  <a:lnTo>
                    <a:pt x="13620" y="96774"/>
                  </a:lnTo>
                  <a:lnTo>
                    <a:pt x="15175" y="97536"/>
                  </a:lnTo>
                  <a:lnTo>
                    <a:pt x="15548" y="97790"/>
                  </a:lnTo>
                  <a:lnTo>
                    <a:pt x="15052" y="97917"/>
                  </a:lnTo>
                  <a:lnTo>
                    <a:pt x="15513" y="98044"/>
                  </a:lnTo>
                  <a:lnTo>
                    <a:pt x="16070" y="98425"/>
                  </a:lnTo>
                  <a:lnTo>
                    <a:pt x="15838" y="98223"/>
                  </a:lnTo>
                  <a:lnTo>
                    <a:pt x="15821" y="98044"/>
                  </a:lnTo>
                  <a:lnTo>
                    <a:pt x="32089" y="98044"/>
                  </a:lnTo>
                  <a:lnTo>
                    <a:pt x="32764" y="97790"/>
                  </a:lnTo>
                  <a:lnTo>
                    <a:pt x="24151" y="97790"/>
                  </a:lnTo>
                  <a:lnTo>
                    <a:pt x="23764" y="97663"/>
                  </a:lnTo>
                  <a:lnTo>
                    <a:pt x="20459" y="97663"/>
                  </a:lnTo>
                  <a:lnTo>
                    <a:pt x="20717" y="97536"/>
                  </a:lnTo>
                  <a:lnTo>
                    <a:pt x="19063" y="97536"/>
                  </a:lnTo>
                  <a:lnTo>
                    <a:pt x="18221" y="97138"/>
                  </a:lnTo>
                  <a:lnTo>
                    <a:pt x="17928" y="97028"/>
                  </a:lnTo>
                  <a:lnTo>
                    <a:pt x="17816" y="96900"/>
                  </a:lnTo>
                  <a:lnTo>
                    <a:pt x="17403" y="96774"/>
                  </a:lnTo>
                  <a:close/>
                </a:path>
                <a:path w="135254" h="118744">
                  <a:moveTo>
                    <a:pt x="13114" y="97663"/>
                  </a:moveTo>
                  <a:lnTo>
                    <a:pt x="13185" y="97834"/>
                  </a:lnTo>
                  <a:lnTo>
                    <a:pt x="14000" y="98145"/>
                  </a:lnTo>
                  <a:lnTo>
                    <a:pt x="14131" y="98170"/>
                  </a:lnTo>
                  <a:lnTo>
                    <a:pt x="14400" y="98298"/>
                  </a:lnTo>
                  <a:lnTo>
                    <a:pt x="14119" y="98044"/>
                  </a:lnTo>
                  <a:lnTo>
                    <a:pt x="14443" y="98044"/>
                  </a:lnTo>
                  <a:lnTo>
                    <a:pt x="14389" y="97790"/>
                  </a:lnTo>
                  <a:lnTo>
                    <a:pt x="13430" y="97790"/>
                  </a:lnTo>
                  <a:lnTo>
                    <a:pt x="13114" y="97663"/>
                  </a:lnTo>
                  <a:close/>
                </a:path>
                <a:path w="135254" h="118744">
                  <a:moveTo>
                    <a:pt x="15425" y="98067"/>
                  </a:moveTo>
                  <a:lnTo>
                    <a:pt x="15044" y="98171"/>
                  </a:lnTo>
                  <a:lnTo>
                    <a:pt x="15341" y="98298"/>
                  </a:lnTo>
                  <a:lnTo>
                    <a:pt x="15425" y="98067"/>
                  </a:lnTo>
                  <a:close/>
                </a:path>
                <a:path w="135254" h="118744">
                  <a:moveTo>
                    <a:pt x="14119" y="98044"/>
                  </a:moveTo>
                  <a:lnTo>
                    <a:pt x="14402" y="98286"/>
                  </a:lnTo>
                  <a:lnTo>
                    <a:pt x="14362" y="98145"/>
                  </a:lnTo>
                  <a:lnTo>
                    <a:pt x="14119" y="98044"/>
                  </a:lnTo>
                  <a:close/>
                </a:path>
                <a:path w="135254" h="118744">
                  <a:moveTo>
                    <a:pt x="14000" y="98145"/>
                  </a:moveTo>
                  <a:lnTo>
                    <a:pt x="14205" y="98223"/>
                  </a:lnTo>
                  <a:lnTo>
                    <a:pt x="14000" y="98145"/>
                  </a:lnTo>
                  <a:close/>
                </a:path>
                <a:path w="135254" h="118744">
                  <a:moveTo>
                    <a:pt x="14495" y="97738"/>
                  </a:moveTo>
                  <a:lnTo>
                    <a:pt x="14644" y="97917"/>
                  </a:lnTo>
                  <a:lnTo>
                    <a:pt x="14700" y="98067"/>
                  </a:lnTo>
                  <a:lnTo>
                    <a:pt x="14987" y="98171"/>
                  </a:lnTo>
                  <a:lnTo>
                    <a:pt x="14778" y="98067"/>
                  </a:lnTo>
                  <a:lnTo>
                    <a:pt x="14743" y="97790"/>
                  </a:lnTo>
                  <a:lnTo>
                    <a:pt x="14495" y="97738"/>
                  </a:lnTo>
                  <a:close/>
                </a:path>
                <a:path w="135254" h="118744">
                  <a:moveTo>
                    <a:pt x="53091" y="98044"/>
                  </a:moveTo>
                  <a:lnTo>
                    <a:pt x="53379" y="98171"/>
                  </a:lnTo>
                  <a:lnTo>
                    <a:pt x="53091" y="98044"/>
                  </a:lnTo>
                  <a:close/>
                </a:path>
                <a:path w="135254" h="118744">
                  <a:moveTo>
                    <a:pt x="94505" y="97663"/>
                  </a:moveTo>
                  <a:lnTo>
                    <a:pt x="94293" y="98171"/>
                  </a:lnTo>
                  <a:lnTo>
                    <a:pt x="94505" y="97663"/>
                  </a:lnTo>
                  <a:close/>
                </a:path>
                <a:path w="135254" h="118744">
                  <a:moveTo>
                    <a:pt x="14443" y="98044"/>
                  </a:moveTo>
                  <a:lnTo>
                    <a:pt x="14119" y="98044"/>
                  </a:lnTo>
                  <a:lnTo>
                    <a:pt x="14422" y="98170"/>
                  </a:lnTo>
                  <a:close/>
                </a:path>
                <a:path w="135254" h="118744">
                  <a:moveTo>
                    <a:pt x="88715" y="94107"/>
                  </a:moveTo>
                  <a:lnTo>
                    <a:pt x="88894" y="94869"/>
                  </a:lnTo>
                  <a:lnTo>
                    <a:pt x="87729" y="95631"/>
                  </a:lnTo>
                  <a:lnTo>
                    <a:pt x="87613" y="96900"/>
                  </a:lnTo>
                  <a:lnTo>
                    <a:pt x="87372" y="97155"/>
                  </a:lnTo>
                  <a:lnTo>
                    <a:pt x="87068" y="97282"/>
                  </a:lnTo>
                  <a:lnTo>
                    <a:pt x="86947" y="97536"/>
                  </a:lnTo>
                  <a:lnTo>
                    <a:pt x="86827" y="97917"/>
                  </a:lnTo>
                  <a:lnTo>
                    <a:pt x="87213" y="97409"/>
                  </a:lnTo>
                  <a:lnTo>
                    <a:pt x="94611" y="97409"/>
                  </a:lnTo>
                  <a:lnTo>
                    <a:pt x="94724" y="97138"/>
                  </a:lnTo>
                  <a:lnTo>
                    <a:pt x="94900" y="96647"/>
                  </a:lnTo>
                  <a:lnTo>
                    <a:pt x="95461" y="96113"/>
                  </a:lnTo>
                  <a:lnTo>
                    <a:pt x="96187" y="94996"/>
                  </a:lnTo>
                  <a:lnTo>
                    <a:pt x="96330" y="94869"/>
                  </a:lnTo>
                  <a:lnTo>
                    <a:pt x="90497" y="94869"/>
                  </a:lnTo>
                  <a:lnTo>
                    <a:pt x="90600" y="94615"/>
                  </a:lnTo>
                  <a:lnTo>
                    <a:pt x="88976" y="94615"/>
                  </a:lnTo>
                  <a:lnTo>
                    <a:pt x="88715" y="94107"/>
                  </a:lnTo>
                  <a:close/>
                </a:path>
                <a:path w="135254" h="118744">
                  <a:moveTo>
                    <a:pt x="14133" y="97663"/>
                  </a:moveTo>
                  <a:lnTo>
                    <a:pt x="14479" y="97834"/>
                  </a:lnTo>
                  <a:lnTo>
                    <a:pt x="14133" y="97663"/>
                  </a:lnTo>
                  <a:close/>
                </a:path>
                <a:path w="135254" h="118744">
                  <a:moveTo>
                    <a:pt x="12529" y="97155"/>
                  </a:moveTo>
                  <a:lnTo>
                    <a:pt x="12595" y="97312"/>
                  </a:lnTo>
                  <a:lnTo>
                    <a:pt x="13528" y="97790"/>
                  </a:lnTo>
                  <a:lnTo>
                    <a:pt x="14389" y="97790"/>
                  </a:lnTo>
                  <a:lnTo>
                    <a:pt x="14133" y="97663"/>
                  </a:lnTo>
                  <a:lnTo>
                    <a:pt x="13498" y="97663"/>
                  </a:lnTo>
                  <a:lnTo>
                    <a:pt x="12529" y="97155"/>
                  </a:lnTo>
                  <a:close/>
                </a:path>
                <a:path w="135254" h="118744">
                  <a:moveTo>
                    <a:pt x="26384" y="97155"/>
                  </a:moveTo>
                  <a:lnTo>
                    <a:pt x="25177" y="97364"/>
                  </a:lnTo>
                  <a:lnTo>
                    <a:pt x="24151" y="97790"/>
                  </a:lnTo>
                  <a:lnTo>
                    <a:pt x="32764" y="97790"/>
                  </a:lnTo>
                  <a:lnTo>
                    <a:pt x="33439" y="97536"/>
                  </a:lnTo>
                  <a:lnTo>
                    <a:pt x="32927" y="97409"/>
                  </a:lnTo>
                  <a:lnTo>
                    <a:pt x="26189" y="97409"/>
                  </a:lnTo>
                  <a:lnTo>
                    <a:pt x="26384" y="97155"/>
                  </a:lnTo>
                  <a:close/>
                </a:path>
                <a:path w="135254" h="118744">
                  <a:moveTo>
                    <a:pt x="11318" y="95775"/>
                  </a:moveTo>
                  <a:lnTo>
                    <a:pt x="11511" y="96012"/>
                  </a:lnTo>
                  <a:lnTo>
                    <a:pt x="12561" y="96393"/>
                  </a:lnTo>
                  <a:lnTo>
                    <a:pt x="13127" y="97028"/>
                  </a:lnTo>
                  <a:lnTo>
                    <a:pt x="13340" y="97445"/>
                  </a:lnTo>
                  <a:lnTo>
                    <a:pt x="13615" y="97536"/>
                  </a:lnTo>
                  <a:lnTo>
                    <a:pt x="14133" y="97663"/>
                  </a:lnTo>
                  <a:lnTo>
                    <a:pt x="14495" y="97738"/>
                  </a:lnTo>
                  <a:lnTo>
                    <a:pt x="13563" y="97087"/>
                  </a:lnTo>
                  <a:lnTo>
                    <a:pt x="13620" y="96774"/>
                  </a:lnTo>
                  <a:lnTo>
                    <a:pt x="17403" y="96774"/>
                  </a:lnTo>
                  <a:lnTo>
                    <a:pt x="16249" y="96393"/>
                  </a:lnTo>
                  <a:lnTo>
                    <a:pt x="15702" y="96393"/>
                  </a:lnTo>
                  <a:lnTo>
                    <a:pt x="15864" y="96266"/>
                  </a:lnTo>
                  <a:lnTo>
                    <a:pt x="15548" y="96266"/>
                  </a:lnTo>
                  <a:lnTo>
                    <a:pt x="15097" y="95885"/>
                  </a:lnTo>
                  <a:lnTo>
                    <a:pt x="11535" y="95885"/>
                  </a:lnTo>
                  <a:lnTo>
                    <a:pt x="11318" y="95775"/>
                  </a:lnTo>
                  <a:close/>
                </a:path>
                <a:path w="135254" h="118744">
                  <a:moveTo>
                    <a:pt x="20954" y="97419"/>
                  </a:moveTo>
                  <a:lnTo>
                    <a:pt x="20459" y="97663"/>
                  </a:lnTo>
                  <a:lnTo>
                    <a:pt x="20999" y="97445"/>
                  </a:lnTo>
                  <a:close/>
                </a:path>
                <a:path w="135254" h="118744">
                  <a:moveTo>
                    <a:pt x="20999" y="97445"/>
                  </a:moveTo>
                  <a:lnTo>
                    <a:pt x="20459" y="97663"/>
                  </a:lnTo>
                  <a:lnTo>
                    <a:pt x="22155" y="97663"/>
                  </a:lnTo>
                  <a:lnTo>
                    <a:pt x="21155" y="97536"/>
                  </a:lnTo>
                  <a:lnTo>
                    <a:pt x="20999" y="97445"/>
                  </a:lnTo>
                  <a:close/>
                </a:path>
                <a:path w="135254" h="118744">
                  <a:moveTo>
                    <a:pt x="22167" y="97657"/>
                  </a:moveTo>
                  <a:close/>
                </a:path>
                <a:path w="135254" h="118744">
                  <a:moveTo>
                    <a:pt x="22807" y="97312"/>
                  </a:moveTo>
                  <a:lnTo>
                    <a:pt x="22447" y="97536"/>
                  </a:lnTo>
                  <a:lnTo>
                    <a:pt x="22189" y="97647"/>
                  </a:lnTo>
                  <a:lnTo>
                    <a:pt x="23764" y="97663"/>
                  </a:lnTo>
                  <a:lnTo>
                    <a:pt x="23378" y="97536"/>
                  </a:lnTo>
                  <a:lnTo>
                    <a:pt x="22866" y="97536"/>
                  </a:lnTo>
                  <a:lnTo>
                    <a:pt x="22807" y="97312"/>
                  </a:lnTo>
                  <a:close/>
                </a:path>
                <a:path w="135254" h="118744">
                  <a:moveTo>
                    <a:pt x="55926" y="97409"/>
                  </a:moveTo>
                  <a:lnTo>
                    <a:pt x="55812" y="97663"/>
                  </a:lnTo>
                  <a:lnTo>
                    <a:pt x="56249" y="97663"/>
                  </a:lnTo>
                  <a:lnTo>
                    <a:pt x="55926" y="97409"/>
                  </a:lnTo>
                  <a:close/>
                </a:path>
                <a:path w="135254" h="118744">
                  <a:moveTo>
                    <a:pt x="21836" y="97408"/>
                  </a:moveTo>
                  <a:lnTo>
                    <a:pt x="22167" y="97657"/>
                  </a:lnTo>
                  <a:lnTo>
                    <a:pt x="21836" y="97408"/>
                  </a:lnTo>
                  <a:close/>
                </a:path>
                <a:path w="135254" h="118744">
                  <a:moveTo>
                    <a:pt x="19389" y="96774"/>
                  </a:moveTo>
                  <a:lnTo>
                    <a:pt x="19063" y="97536"/>
                  </a:lnTo>
                  <a:lnTo>
                    <a:pt x="20717" y="97536"/>
                  </a:lnTo>
                  <a:lnTo>
                    <a:pt x="20902" y="97445"/>
                  </a:lnTo>
                  <a:lnTo>
                    <a:pt x="19918" y="97396"/>
                  </a:lnTo>
                  <a:lnTo>
                    <a:pt x="19542" y="97282"/>
                  </a:lnTo>
                  <a:lnTo>
                    <a:pt x="19389" y="96774"/>
                  </a:lnTo>
                  <a:close/>
                </a:path>
                <a:path w="135254" h="118744">
                  <a:moveTo>
                    <a:pt x="47305" y="96674"/>
                  </a:moveTo>
                  <a:lnTo>
                    <a:pt x="47563" y="96758"/>
                  </a:lnTo>
                  <a:lnTo>
                    <a:pt x="49014" y="97138"/>
                  </a:lnTo>
                  <a:lnTo>
                    <a:pt x="49066" y="97536"/>
                  </a:lnTo>
                  <a:lnTo>
                    <a:pt x="52144" y="97536"/>
                  </a:lnTo>
                  <a:lnTo>
                    <a:pt x="51952" y="97409"/>
                  </a:lnTo>
                  <a:lnTo>
                    <a:pt x="50689" y="96774"/>
                  </a:lnTo>
                  <a:lnTo>
                    <a:pt x="47988" y="96774"/>
                  </a:lnTo>
                  <a:lnTo>
                    <a:pt x="47724" y="96706"/>
                  </a:lnTo>
                  <a:lnTo>
                    <a:pt x="47305" y="96674"/>
                  </a:lnTo>
                  <a:close/>
                </a:path>
                <a:path w="135254" h="118744">
                  <a:moveTo>
                    <a:pt x="21492" y="97155"/>
                  </a:moveTo>
                  <a:lnTo>
                    <a:pt x="21066" y="97364"/>
                  </a:lnTo>
                  <a:lnTo>
                    <a:pt x="21661" y="97177"/>
                  </a:lnTo>
                  <a:lnTo>
                    <a:pt x="21492" y="97155"/>
                  </a:lnTo>
                  <a:close/>
                </a:path>
                <a:path w="135254" h="118744">
                  <a:moveTo>
                    <a:pt x="10641" y="95695"/>
                  </a:moveTo>
                  <a:lnTo>
                    <a:pt x="10863" y="96267"/>
                  </a:lnTo>
                  <a:lnTo>
                    <a:pt x="12564" y="97409"/>
                  </a:lnTo>
                  <a:lnTo>
                    <a:pt x="11878" y="96393"/>
                  </a:lnTo>
                  <a:lnTo>
                    <a:pt x="12062" y="96393"/>
                  </a:lnTo>
                  <a:lnTo>
                    <a:pt x="11411" y="95975"/>
                  </a:lnTo>
                  <a:lnTo>
                    <a:pt x="11162" y="95885"/>
                  </a:lnTo>
                  <a:lnTo>
                    <a:pt x="10641" y="95695"/>
                  </a:lnTo>
                  <a:close/>
                </a:path>
                <a:path w="135254" h="118744">
                  <a:moveTo>
                    <a:pt x="20563" y="96900"/>
                  </a:moveTo>
                  <a:lnTo>
                    <a:pt x="20463" y="97028"/>
                  </a:lnTo>
                  <a:lnTo>
                    <a:pt x="19903" y="97028"/>
                  </a:lnTo>
                  <a:lnTo>
                    <a:pt x="19836" y="97177"/>
                  </a:lnTo>
                  <a:lnTo>
                    <a:pt x="19958" y="97409"/>
                  </a:lnTo>
                  <a:lnTo>
                    <a:pt x="20937" y="97409"/>
                  </a:lnTo>
                  <a:lnTo>
                    <a:pt x="20718" y="97282"/>
                  </a:lnTo>
                  <a:lnTo>
                    <a:pt x="21234" y="97282"/>
                  </a:lnTo>
                  <a:lnTo>
                    <a:pt x="21492" y="97155"/>
                  </a:lnTo>
                  <a:lnTo>
                    <a:pt x="21716" y="97155"/>
                  </a:lnTo>
                  <a:lnTo>
                    <a:pt x="20563" y="96900"/>
                  </a:lnTo>
                  <a:close/>
                </a:path>
                <a:path w="135254" h="118744">
                  <a:moveTo>
                    <a:pt x="24818" y="97186"/>
                  </a:moveTo>
                  <a:lnTo>
                    <a:pt x="24919" y="97409"/>
                  </a:lnTo>
                  <a:lnTo>
                    <a:pt x="25177" y="97364"/>
                  </a:lnTo>
                  <a:lnTo>
                    <a:pt x="25375" y="97282"/>
                  </a:lnTo>
                  <a:lnTo>
                    <a:pt x="24818" y="97186"/>
                  </a:lnTo>
                  <a:close/>
                </a:path>
                <a:path w="135254" h="118744">
                  <a:moveTo>
                    <a:pt x="26712" y="97055"/>
                  </a:moveTo>
                  <a:lnTo>
                    <a:pt x="26522" y="97409"/>
                  </a:lnTo>
                  <a:lnTo>
                    <a:pt x="33225" y="97396"/>
                  </a:lnTo>
                  <a:lnTo>
                    <a:pt x="33735" y="97282"/>
                  </a:lnTo>
                  <a:lnTo>
                    <a:pt x="27205" y="97282"/>
                  </a:lnTo>
                  <a:lnTo>
                    <a:pt x="26996" y="97087"/>
                  </a:lnTo>
                  <a:lnTo>
                    <a:pt x="26712" y="97055"/>
                  </a:lnTo>
                  <a:close/>
                </a:path>
                <a:path w="135254" h="118744">
                  <a:moveTo>
                    <a:pt x="50411" y="96393"/>
                  </a:moveTo>
                  <a:lnTo>
                    <a:pt x="50274" y="96449"/>
                  </a:lnTo>
                  <a:lnTo>
                    <a:pt x="51838" y="97409"/>
                  </a:lnTo>
                  <a:lnTo>
                    <a:pt x="50411" y="96393"/>
                  </a:lnTo>
                  <a:close/>
                </a:path>
                <a:path w="135254" h="118744">
                  <a:moveTo>
                    <a:pt x="51933" y="97396"/>
                  </a:moveTo>
                  <a:close/>
                </a:path>
                <a:path w="135254" h="118744">
                  <a:moveTo>
                    <a:pt x="95247" y="96393"/>
                  </a:moveTo>
                  <a:lnTo>
                    <a:pt x="95086" y="96647"/>
                  </a:lnTo>
                  <a:lnTo>
                    <a:pt x="94994" y="97028"/>
                  </a:lnTo>
                  <a:lnTo>
                    <a:pt x="94769" y="97028"/>
                  </a:lnTo>
                  <a:lnTo>
                    <a:pt x="94932" y="97409"/>
                  </a:lnTo>
                  <a:lnTo>
                    <a:pt x="95291" y="96706"/>
                  </a:lnTo>
                  <a:lnTo>
                    <a:pt x="95247" y="96393"/>
                  </a:lnTo>
                  <a:close/>
                </a:path>
                <a:path w="135254" h="118744">
                  <a:moveTo>
                    <a:pt x="22799" y="97282"/>
                  </a:moveTo>
                  <a:lnTo>
                    <a:pt x="21648" y="97282"/>
                  </a:lnTo>
                  <a:lnTo>
                    <a:pt x="21836" y="97408"/>
                  </a:lnTo>
                  <a:lnTo>
                    <a:pt x="22748" y="97318"/>
                  </a:lnTo>
                  <a:close/>
                </a:path>
                <a:path w="135254" h="118744">
                  <a:moveTo>
                    <a:pt x="50633" y="96393"/>
                  </a:moveTo>
                  <a:lnTo>
                    <a:pt x="50411" y="96393"/>
                  </a:lnTo>
                  <a:lnTo>
                    <a:pt x="51933" y="97396"/>
                  </a:lnTo>
                  <a:lnTo>
                    <a:pt x="52828" y="97282"/>
                  </a:lnTo>
                  <a:lnTo>
                    <a:pt x="52737" y="97087"/>
                  </a:lnTo>
                  <a:lnTo>
                    <a:pt x="51889" y="96520"/>
                  </a:lnTo>
                  <a:lnTo>
                    <a:pt x="50904" y="96520"/>
                  </a:lnTo>
                  <a:lnTo>
                    <a:pt x="50633" y="96393"/>
                  </a:lnTo>
                  <a:close/>
                </a:path>
                <a:path w="135254" h="118744">
                  <a:moveTo>
                    <a:pt x="23113" y="97282"/>
                  </a:moveTo>
                  <a:lnTo>
                    <a:pt x="22799" y="97282"/>
                  </a:lnTo>
                  <a:lnTo>
                    <a:pt x="23113" y="97282"/>
                  </a:lnTo>
                  <a:close/>
                </a:path>
                <a:path w="135254" h="118744">
                  <a:moveTo>
                    <a:pt x="21661" y="97177"/>
                  </a:moveTo>
                  <a:lnTo>
                    <a:pt x="21402" y="97282"/>
                  </a:lnTo>
                  <a:lnTo>
                    <a:pt x="22440" y="97282"/>
                  </a:lnTo>
                  <a:lnTo>
                    <a:pt x="21661" y="97177"/>
                  </a:lnTo>
                  <a:close/>
                </a:path>
                <a:path w="135254" h="118744">
                  <a:moveTo>
                    <a:pt x="24536" y="97138"/>
                  </a:moveTo>
                  <a:lnTo>
                    <a:pt x="24174" y="97282"/>
                  </a:lnTo>
                  <a:lnTo>
                    <a:pt x="24787" y="97186"/>
                  </a:lnTo>
                  <a:lnTo>
                    <a:pt x="24536" y="97138"/>
                  </a:lnTo>
                  <a:close/>
                </a:path>
                <a:path w="135254" h="118744">
                  <a:moveTo>
                    <a:pt x="29505" y="96520"/>
                  </a:moveTo>
                  <a:lnTo>
                    <a:pt x="28461" y="96520"/>
                  </a:lnTo>
                  <a:lnTo>
                    <a:pt x="28531" y="96774"/>
                  </a:lnTo>
                  <a:lnTo>
                    <a:pt x="27811" y="96862"/>
                  </a:lnTo>
                  <a:lnTo>
                    <a:pt x="27599" y="97138"/>
                  </a:lnTo>
                  <a:lnTo>
                    <a:pt x="27205" y="97282"/>
                  </a:lnTo>
                  <a:lnTo>
                    <a:pt x="33735" y="97282"/>
                  </a:lnTo>
                  <a:lnTo>
                    <a:pt x="34741" y="97055"/>
                  </a:lnTo>
                  <a:lnTo>
                    <a:pt x="34690" y="96774"/>
                  </a:lnTo>
                  <a:lnTo>
                    <a:pt x="29317" y="96774"/>
                  </a:lnTo>
                  <a:lnTo>
                    <a:pt x="29505" y="96520"/>
                  </a:lnTo>
                  <a:close/>
                </a:path>
                <a:path w="135254" h="118744">
                  <a:moveTo>
                    <a:pt x="46320" y="97155"/>
                  </a:moveTo>
                  <a:lnTo>
                    <a:pt x="46826" y="97282"/>
                  </a:lnTo>
                  <a:lnTo>
                    <a:pt x="46320" y="97155"/>
                  </a:lnTo>
                  <a:close/>
                </a:path>
                <a:path w="135254" h="118744">
                  <a:moveTo>
                    <a:pt x="46951" y="96647"/>
                  </a:moveTo>
                  <a:lnTo>
                    <a:pt x="46245" y="96647"/>
                  </a:lnTo>
                  <a:lnTo>
                    <a:pt x="46075" y="96959"/>
                  </a:lnTo>
                  <a:lnTo>
                    <a:pt x="46583" y="97155"/>
                  </a:lnTo>
                  <a:lnTo>
                    <a:pt x="46936" y="97155"/>
                  </a:lnTo>
                  <a:lnTo>
                    <a:pt x="48473" y="97282"/>
                  </a:lnTo>
                  <a:lnTo>
                    <a:pt x="48081" y="97138"/>
                  </a:lnTo>
                  <a:lnTo>
                    <a:pt x="47452" y="97028"/>
                  </a:lnTo>
                  <a:lnTo>
                    <a:pt x="47549" y="96900"/>
                  </a:lnTo>
                  <a:lnTo>
                    <a:pt x="47217" y="96900"/>
                  </a:lnTo>
                  <a:lnTo>
                    <a:pt x="47140" y="96691"/>
                  </a:lnTo>
                  <a:lnTo>
                    <a:pt x="46951" y="96647"/>
                  </a:lnTo>
                  <a:close/>
                </a:path>
                <a:path w="135254" h="118744">
                  <a:moveTo>
                    <a:pt x="87689" y="95758"/>
                  </a:moveTo>
                  <a:lnTo>
                    <a:pt x="87249" y="96647"/>
                  </a:lnTo>
                  <a:lnTo>
                    <a:pt x="87149" y="96891"/>
                  </a:lnTo>
                  <a:lnTo>
                    <a:pt x="87027" y="97282"/>
                  </a:lnTo>
                  <a:lnTo>
                    <a:pt x="87689" y="95758"/>
                  </a:lnTo>
                  <a:close/>
                </a:path>
                <a:path w="135254" h="118744">
                  <a:moveTo>
                    <a:pt x="24990" y="97155"/>
                  </a:moveTo>
                  <a:lnTo>
                    <a:pt x="24804" y="97155"/>
                  </a:lnTo>
                  <a:lnTo>
                    <a:pt x="24990" y="97155"/>
                  </a:lnTo>
                  <a:close/>
                </a:path>
                <a:path w="135254" h="118744">
                  <a:moveTo>
                    <a:pt x="21716" y="97155"/>
                  </a:moveTo>
                  <a:lnTo>
                    <a:pt x="21492" y="97155"/>
                  </a:lnTo>
                  <a:lnTo>
                    <a:pt x="21661" y="97177"/>
                  </a:lnTo>
                  <a:close/>
                </a:path>
                <a:path w="135254" h="118744">
                  <a:moveTo>
                    <a:pt x="11139" y="97054"/>
                  </a:moveTo>
                  <a:lnTo>
                    <a:pt x="10896" y="97155"/>
                  </a:lnTo>
                  <a:lnTo>
                    <a:pt x="11291" y="97155"/>
                  </a:lnTo>
                  <a:lnTo>
                    <a:pt x="11139" y="97054"/>
                  </a:lnTo>
                  <a:close/>
                </a:path>
                <a:path w="135254" h="118744">
                  <a:moveTo>
                    <a:pt x="12685" y="96803"/>
                  </a:moveTo>
                  <a:lnTo>
                    <a:pt x="13219" y="97155"/>
                  </a:lnTo>
                  <a:lnTo>
                    <a:pt x="13096" y="97012"/>
                  </a:lnTo>
                  <a:lnTo>
                    <a:pt x="12685" y="96803"/>
                  </a:lnTo>
                  <a:close/>
                </a:path>
                <a:path w="135254" h="118744">
                  <a:moveTo>
                    <a:pt x="18948" y="96900"/>
                  </a:moveTo>
                  <a:lnTo>
                    <a:pt x="18477" y="96959"/>
                  </a:lnTo>
                  <a:lnTo>
                    <a:pt x="19145" y="97155"/>
                  </a:lnTo>
                  <a:lnTo>
                    <a:pt x="18948" y="96900"/>
                  </a:lnTo>
                  <a:close/>
                </a:path>
                <a:path w="135254" h="118744">
                  <a:moveTo>
                    <a:pt x="25806" y="97028"/>
                  </a:moveTo>
                  <a:lnTo>
                    <a:pt x="24990" y="97155"/>
                  </a:lnTo>
                  <a:lnTo>
                    <a:pt x="25753" y="97155"/>
                  </a:lnTo>
                  <a:close/>
                </a:path>
                <a:path w="135254" h="118744">
                  <a:moveTo>
                    <a:pt x="27495" y="96900"/>
                  </a:moveTo>
                  <a:lnTo>
                    <a:pt x="26795" y="96900"/>
                  </a:lnTo>
                  <a:lnTo>
                    <a:pt x="26996" y="97087"/>
                  </a:lnTo>
                  <a:lnTo>
                    <a:pt x="27586" y="97155"/>
                  </a:lnTo>
                  <a:lnTo>
                    <a:pt x="27495" y="96900"/>
                  </a:lnTo>
                  <a:close/>
                </a:path>
                <a:path w="135254" h="118744">
                  <a:moveTo>
                    <a:pt x="39105" y="96393"/>
                  </a:moveTo>
                  <a:lnTo>
                    <a:pt x="37033" y="96393"/>
                  </a:lnTo>
                  <a:lnTo>
                    <a:pt x="37008" y="96647"/>
                  </a:lnTo>
                  <a:lnTo>
                    <a:pt x="36833" y="96665"/>
                  </a:lnTo>
                  <a:lnTo>
                    <a:pt x="36880" y="96900"/>
                  </a:lnTo>
                  <a:lnTo>
                    <a:pt x="36713" y="96900"/>
                  </a:lnTo>
                  <a:lnTo>
                    <a:pt x="36602" y="97028"/>
                  </a:lnTo>
                  <a:lnTo>
                    <a:pt x="35866" y="97028"/>
                  </a:lnTo>
                  <a:lnTo>
                    <a:pt x="35370" y="97155"/>
                  </a:lnTo>
                  <a:lnTo>
                    <a:pt x="46097" y="97155"/>
                  </a:lnTo>
                  <a:lnTo>
                    <a:pt x="45354" y="96647"/>
                  </a:lnTo>
                  <a:lnTo>
                    <a:pt x="38726" y="96647"/>
                  </a:lnTo>
                  <a:lnTo>
                    <a:pt x="39024" y="96490"/>
                  </a:lnTo>
                  <a:close/>
                </a:path>
                <a:path w="135254" h="118744">
                  <a:moveTo>
                    <a:pt x="27811" y="96862"/>
                  </a:moveTo>
                  <a:lnTo>
                    <a:pt x="27576" y="96891"/>
                  </a:lnTo>
                  <a:lnTo>
                    <a:pt x="27479" y="97054"/>
                  </a:lnTo>
                  <a:lnTo>
                    <a:pt x="27811" y="96862"/>
                  </a:lnTo>
                  <a:close/>
                </a:path>
                <a:path w="135254" h="118744">
                  <a:moveTo>
                    <a:pt x="26075" y="96266"/>
                  </a:moveTo>
                  <a:lnTo>
                    <a:pt x="25060" y="96393"/>
                  </a:lnTo>
                  <a:lnTo>
                    <a:pt x="23893" y="97028"/>
                  </a:lnTo>
                  <a:lnTo>
                    <a:pt x="24536" y="97138"/>
                  </a:lnTo>
                  <a:lnTo>
                    <a:pt x="25472" y="96758"/>
                  </a:lnTo>
                  <a:lnTo>
                    <a:pt x="25035" y="96647"/>
                  </a:lnTo>
                  <a:lnTo>
                    <a:pt x="26049" y="96449"/>
                  </a:lnTo>
                  <a:lnTo>
                    <a:pt x="26075" y="96266"/>
                  </a:lnTo>
                  <a:close/>
                </a:path>
                <a:path w="135254" h="118744">
                  <a:moveTo>
                    <a:pt x="26795" y="96900"/>
                  </a:moveTo>
                  <a:lnTo>
                    <a:pt x="26712" y="97055"/>
                  </a:lnTo>
                  <a:lnTo>
                    <a:pt x="26996" y="97087"/>
                  </a:lnTo>
                  <a:lnTo>
                    <a:pt x="26795" y="96900"/>
                  </a:lnTo>
                  <a:close/>
                </a:path>
                <a:path w="135254" h="118744">
                  <a:moveTo>
                    <a:pt x="27428" y="96393"/>
                  </a:moveTo>
                  <a:lnTo>
                    <a:pt x="27734" y="96647"/>
                  </a:lnTo>
                  <a:lnTo>
                    <a:pt x="26268" y="96758"/>
                  </a:lnTo>
                  <a:lnTo>
                    <a:pt x="26437" y="96774"/>
                  </a:lnTo>
                  <a:lnTo>
                    <a:pt x="26474" y="97028"/>
                  </a:lnTo>
                  <a:lnTo>
                    <a:pt x="26712" y="97055"/>
                  </a:lnTo>
                  <a:lnTo>
                    <a:pt x="26795" y="96900"/>
                  </a:lnTo>
                  <a:lnTo>
                    <a:pt x="27576" y="96891"/>
                  </a:lnTo>
                  <a:lnTo>
                    <a:pt x="27811" y="96862"/>
                  </a:lnTo>
                  <a:lnTo>
                    <a:pt x="28073" y="96520"/>
                  </a:lnTo>
                  <a:lnTo>
                    <a:pt x="27428" y="96393"/>
                  </a:lnTo>
                  <a:close/>
                </a:path>
                <a:path w="135254" h="118744">
                  <a:moveTo>
                    <a:pt x="11203" y="97028"/>
                  </a:moveTo>
                  <a:close/>
                </a:path>
                <a:path w="135254" h="118744">
                  <a:moveTo>
                    <a:pt x="10134" y="96012"/>
                  </a:moveTo>
                  <a:lnTo>
                    <a:pt x="10727" y="96449"/>
                  </a:lnTo>
                  <a:lnTo>
                    <a:pt x="11006" y="96678"/>
                  </a:lnTo>
                  <a:lnTo>
                    <a:pt x="11464" y="97028"/>
                  </a:lnTo>
                  <a:lnTo>
                    <a:pt x="11614" y="97028"/>
                  </a:lnTo>
                  <a:lnTo>
                    <a:pt x="10134" y="96012"/>
                  </a:lnTo>
                  <a:close/>
                </a:path>
                <a:path w="135254" h="118744">
                  <a:moveTo>
                    <a:pt x="18086" y="97008"/>
                  </a:moveTo>
                  <a:lnTo>
                    <a:pt x="17928" y="97028"/>
                  </a:lnTo>
                  <a:lnTo>
                    <a:pt x="18106" y="97028"/>
                  </a:lnTo>
                  <a:close/>
                </a:path>
                <a:path w="135254" h="118744">
                  <a:moveTo>
                    <a:pt x="21310" y="96891"/>
                  </a:moveTo>
                  <a:lnTo>
                    <a:pt x="21254" y="97028"/>
                  </a:lnTo>
                  <a:lnTo>
                    <a:pt x="21702" y="96953"/>
                  </a:lnTo>
                  <a:lnTo>
                    <a:pt x="21310" y="96891"/>
                  </a:lnTo>
                  <a:close/>
                </a:path>
                <a:path w="135254" h="118744">
                  <a:moveTo>
                    <a:pt x="22790" y="96774"/>
                  </a:moveTo>
                  <a:lnTo>
                    <a:pt x="21702" y="96953"/>
                  </a:lnTo>
                  <a:lnTo>
                    <a:pt x="22165" y="97028"/>
                  </a:lnTo>
                  <a:lnTo>
                    <a:pt x="22790" y="96774"/>
                  </a:lnTo>
                  <a:close/>
                </a:path>
                <a:path w="135254" h="118744">
                  <a:moveTo>
                    <a:pt x="25822" y="96718"/>
                  </a:moveTo>
                  <a:lnTo>
                    <a:pt x="26337" y="97028"/>
                  </a:lnTo>
                  <a:lnTo>
                    <a:pt x="26255" y="96891"/>
                  </a:lnTo>
                  <a:lnTo>
                    <a:pt x="26068" y="96774"/>
                  </a:lnTo>
                  <a:lnTo>
                    <a:pt x="26268" y="96758"/>
                  </a:lnTo>
                  <a:lnTo>
                    <a:pt x="25822" y="96718"/>
                  </a:lnTo>
                  <a:close/>
                </a:path>
                <a:path w="135254" h="118744">
                  <a:moveTo>
                    <a:pt x="36244" y="96727"/>
                  </a:moveTo>
                  <a:lnTo>
                    <a:pt x="35953" y="96758"/>
                  </a:lnTo>
                  <a:lnTo>
                    <a:pt x="35847" y="97028"/>
                  </a:lnTo>
                  <a:lnTo>
                    <a:pt x="36713" y="96900"/>
                  </a:lnTo>
                  <a:lnTo>
                    <a:pt x="36880" y="96900"/>
                  </a:lnTo>
                  <a:lnTo>
                    <a:pt x="36244" y="96727"/>
                  </a:lnTo>
                  <a:close/>
                </a:path>
                <a:path w="135254" h="118744">
                  <a:moveTo>
                    <a:pt x="94928" y="96900"/>
                  </a:moveTo>
                  <a:lnTo>
                    <a:pt x="94731" y="97028"/>
                  </a:lnTo>
                  <a:lnTo>
                    <a:pt x="94994" y="97028"/>
                  </a:lnTo>
                  <a:lnTo>
                    <a:pt x="94928" y="96900"/>
                  </a:lnTo>
                  <a:close/>
                </a:path>
                <a:path w="135254" h="118744">
                  <a:moveTo>
                    <a:pt x="17842" y="96774"/>
                  </a:moveTo>
                  <a:lnTo>
                    <a:pt x="18086" y="97008"/>
                  </a:lnTo>
                  <a:lnTo>
                    <a:pt x="18477" y="96959"/>
                  </a:lnTo>
                  <a:lnTo>
                    <a:pt x="17842" y="96774"/>
                  </a:lnTo>
                  <a:close/>
                </a:path>
                <a:path w="135254" h="118744">
                  <a:moveTo>
                    <a:pt x="26268" y="96758"/>
                  </a:moveTo>
                  <a:lnTo>
                    <a:pt x="26068" y="96774"/>
                  </a:lnTo>
                  <a:lnTo>
                    <a:pt x="26364" y="96959"/>
                  </a:lnTo>
                  <a:lnTo>
                    <a:pt x="26437" y="96774"/>
                  </a:lnTo>
                  <a:lnTo>
                    <a:pt x="26268" y="96758"/>
                  </a:lnTo>
                  <a:close/>
                </a:path>
                <a:path w="135254" h="118744">
                  <a:moveTo>
                    <a:pt x="17098" y="96393"/>
                  </a:moveTo>
                  <a:lnTo>
                    <a:pt x="17787" y="96900"/>
                  </a:lnTo>
                  <a:lnTo>
                    <a:pt x="17479" y="96520"/>
                  </a:lnTo>
                  <a:lnTo>
                    <a:pt x="17098" y="96393"/>
                  </a:lnTo>
                  <a:close/>
                </a:path>
                <a:path w="135254" h="118744">
                  <a:moveTo>
                    <a:pt x="36769" y="96672"/>
                  </a:moveTo>
                  <a:lnTo>
                    <a:pt x="36451" y="96706"/>
                  </a:lnTo>
                  <a:lnTo>
                    <a:pt x="36880" y="96900"/>
                  </a:lnTo>
                  <a:lnTo>
                    <a:pt x="36769" y="96672"/>
                  </a:lnTo>
                  <a:close/>
                </a:path>
                <a:path w="135254" h="118744">
                  <a:moveTo>
                    <a:pt x="47285" y="96726"/>
                  </a:moveTo>
                  <a:lnTo>
                    <a:pt x="47217" y="96900"/>
                  </a:lnTo>
                  <a:lnTo>
                    <a:pt x="47549" y="96900"/>
                  </a:lnTo>
                  <a:lnTo>
                    <a:pt x="47285" y="96726"/>
                  </a:lnTo>
                  <a:close/>
                </a:path>
                <a:path w="135254" h="118744">
                  <a:moveTo>
                    <a:pt x="20587" y="96647"/>
                  </a:moveTo>
                  <a:lnTo>
                    <a:pt x="21310" y="96891"/>
                  </a:lnTo>
                  <a:lnTo>
                    <a:pt x="20953" y="96774"/>
                  </a:lnTo>
                  <a:lnTo>
                    <a:pt x="20587" y="96647"/>
                  </a:lnTo>
                  <a:close/>
                </a:path>
                <a:path w="135254" h="118744">
                  <a:moveTo>
                    <a:pt x="47291" y="96709"/>
                  </a:moveTo>
                  <a:lnTo>
                    <a:pt x="47621" y="96806"/>
                  </a:lnTo>
                  <a:lnTo>
                    <a:pt x="47291" y="96709"/>
                  </a:lnTo>
                  <a:close/>
                </a:path>
                <a:path w="135254" h="118744">
                  <a:moveTo>
                    <a:pt x="12062" y="96393"/>
                  </a:moveTo>
                  <a:lnTo>
                    <a:pt x="11878" y="96393"/>
                  </a:lnTo>
                  <a:lnTo>
                    <a:pt x="12685" y="96803"/>
                  </a:lnTo>
                  <a:lnTo>
                    <a:pt x="12062" y="96393"/>
                  </a:lnTo>
                  <a:close/>
                </a:path>
                <a:path w="135254" h="118744">
                  <a:moveTo>
                    <a:pt x="21619" y="96139"/>
                  </a:moveTo>
                  <a:lnTo>
                    <a:pt x="20604" y="96520"/>
                  </a:lnTo>
                  <a:lnTo>
                    <a:pt x="20941" y="96520"/>
                  </a:lnTo>
                  <a:lnTo>
                    <a:pt x="21202" y="96774"/>
                  </a:lnTo>
                  <a:lnTo>
                    <a:pt x="21358" y="96774"/>
                  </a:lnTo>
                  <a:lnTo>
                    <a:pt x="21619" y="96139"/>
                  </a:lnTo>
                  <a:close/>
                </a:path>
                <a:path w="135254" h="118744">
                  <a:moveTo>
                    <a:pt x="30239" y="96520"/>
                  </a:moveTo>
                  <a:lnTo>
                    <a:pt x="29317" y="96774"/>
                  </a:lnTo>
                  <a:lnTo>
                    <a:pt x="30275" y="96774"/>
                  </a:lnTo>
                  <a:lnTo>
                    <a:pt x="30239" y="96520"/>
                  </a:lnTo>
                  <a:close/>
                </a:path>
                <a:path w="135254" h="118744">
                  <a:moveTo>
                    <a:pt x="31907" y="96139"/>
                  </a:moveTo>
                  <a:lnTo>
                    <a:pt x="30401" y="96711"/>
                  </a:lnTo>
                  <a:lnTo>
                    <a:pt x="34690" y="96774"/>
                  </a:lnTo>
                  <a:lnTo>
                    <a:pt x="34905" y="96520"/>
                  </a:lnTo>
                  <a:lnTo>
                    <a:pt x="31667" y="96520"/>
                  </a:lnTo>
                  <a:lnTo>
                    <a:pt x="31907" y="96139"/>
                  </a:lnTo>
                  <a:close/>
                </a:path>
                <a:path w="135254" h="118744">
                  <a:moveTo>
                    <a:pt x="47906" y="96720"/>
                  </a:moveTo>
                  <a:lnTo>
                    <a:pt x="48611" y="96774"/>
                  </a:lnTo>
                  <a:lnTo>
                    <a:pt x="47906" y="96720"/>
                  </a:lnTo>
                  <a:close/>
                </a:path>
                <a:path w="135254" h="118744">
                  <a:moveTo>
                    <a:pt x="49877" y="96393"/>
                  </a:moveTo>
                  <a:lnTo>
                    <a:pt x="47414" y="96393"/>
                  </a:lnTo>
                  <a:lnTo>
                    <a:pt x="47835" y="96672"/>
                  </a:lnTo>
                  <a:lnTo>
                    <a:pt x="48611" y="96774"/>
                  </a:lnTo>
                  <a:lnTo>
                    <a:pt x="50689" y="96774"/>
                  </a:lnTo>
                  <a:lnTo>
                    <a:pt x="50229" y="96520"/>
                  </a:lnTo>
                  <a:lnTo>
                    <a:pt x="49877" y="96393"/>
                  </a:lnTo>
                  <a:close/>
                </a:path>
                <a:path w="135254" h="118744">
                  <a:moveTo>
                    <a:pt x="54710" y="96520"/>
                  </a:moveTo>
                  <a:lnTo>
                    <a:pt x="54607" y="96774"/>
                  </a:lnTo>
                  <a:lnTo>
                    <a:pt x="55044" y="96774"/>
                  </a:lnTo>
                  <a:lnTo>
                    <a:pt x="54710" y="96520"/>
                  </a:lnTo>
                  <a:close/>
                </a:path>
                <a:path w="135254" h="118744">
                  <a:moveTo>
                    <a:pt x="36633" y="96393"/>
                  </a:moveTo>
                  <a:lnTo>
                    <a:pt x="35012" y="96393"/>
                  </a:lnTo>
                  <a:lnTo>
                    <a:pt x="36244" y="96727"/>
                  </a:lnTo>
                  <a:lnTo>
                    <a:pt x="36713" y="96678"/>
                  </a:lnTo>
                  <a:lnTo>
                    <a:pt x="36633" y="96393"/>
                  </a:lnTo>
                  <a:close/>
                </a:path>
                <a:path w="135254" h="118744">
                  <a:moveTo>
                    <a:pt x="47591" y="96647"/>
                  </a:moveTo>
                  <a:lnTo>
                    <a:pt x="47785" y="96709"/>
                  </a:lnTo>
                  <a:lnTo>
                    <a:pt x="47591" y="96647"/>
                  </a:lnTo>
                  <a:close/>
                </a:path>
                <a:path w="135254" h="118744">
                  <a:moveTo>
                    <a:pt x="25754" y="96520"/>
                  </a:moveTo>
                  <a:lnTo>
                    <a:pt x="25549" y="96693"/>
                  </a:lnTo>
                  <a:lnTo>
                    <a:pt x="25822" y="96718"/>
                  </a:lnTo>
                  <a:lnTo>
                    <a:pt x="25754" y="96520"/>
                  </a:lnTo>
                  <a:close/>
                </a:path>
                <a:path w="135254" h="118744">
                  <a:moveTo>
                    <a:pt x="46954" y="96647"/>
                  </a:moveTo>
                  <a:lnTo>
                    <a:pt x="47198" y="96691"/>
                  </a:lnTo>
                  <a:lnTo>
                    <a:pt x="46954" y="96647"/>
                  </a:lnTo>
                  <a:close/>
                </a:path>
                <a:path w="135254" h="118744">
                  <a:moveTo>
                    <a:pt x="49540" y="96139"/>
                  </a:moveTo>
                  <a:lnTo>
                    <a:pt x="47150" y="96139"/>
                  </a:lnTo>
                  <a:lnTo>
                    <a:pt x="47181" y="96490"/>
                  </a:lnTo>
                  <a:lnTo>
                    <a:pt x="47305" y="96674"/>
                  </a:lnTo>
                  <a:lnTo>
                    <a:pt x="47414" y="96393"/>
                  </a:lnTo>
                  <a:lnTo>
                    <a:pt x="49877" y="96393"/>
                  </a:lnTo>
                  <a:lnTo>
                    <a:pt x="49656" y="96267"/>
                  </a:lnTo>
                  <a:lnTo>
                    <a:pt x="49540" y="96139"/>
                  </a:lnTo>
                  <a:close/>
                </a:path>
                <a:path w="135254" h="118744">
                  <a:moveTo>
                    <a:pt x="46953" y="96647"/>
                  </a:moveTo>
                  <a:close/>
                </a:path>
                <a:path w="135254" h="118744">
                  <a:moveTo>
                    <a:pt x="39898" y="96520"/>
                  </a:moveTo>
                  <a:lnTo>
                    <a:pt x="38726" y="96647"/>
                  </a:lnTo>
                  <a:lnTo>
                    <a:pt x="40286" y="96647"/>
                  </a:lnTo>
                  <a:lnTo>
                    <a:pt x="39898" y="96520"/>
                  </a:lnTo>
                  <a:close/>
                </a:path>
                <a:path w="135254" h="118744">
                  <a:moveTo>
                    <a:pt x="42381" y="96139"/>
                  </a:moveTo>
                  <a:lnTo>
                    <a:pt x="41672" y="96266"/>
                  </a:lnTo>
                  <a:lnTo>
                    <a:pt x="41032" y="96267"/>
                  </a:lnTo>
                  <a:lnTo>
                    <a:pt x="40286" y="96647"/>
                  </a:lnTo>
                  <a:lnTo>
                    <a:pt x="45354" y="96647"/>
                  </a:lnTo>
                  <a:lnTo>
                    <a:pt x="45185" y="96520"/>
                  </a:lnTo>
                  <a:lnTo>
                    <a:pt x="41911" y="96520"/>
                  </a:lnTo>
                  <a:lnTo>
                    <a:pt x="42371" y="96267"/>
                  </a:lnTo>
                  <a:lnTo>
                    <a:pt x="42381" y="96139"/>
                  </a:lnTo>
                  <a:close/>
                </a:path>
                <a:path w="135254" h="118744">
                  <a:moveTo>
                    <a:pt x="10648" y="96404"/>
                  </a:moveTo>
                  <a:lnTo>
                    <a:pt x="10855" y="96562"/>
                  </a:lnTo>
                  <a:lnTo>
                    <a:pt x="10648" y="96404"/>
                  </a:lnTo>
                  <a:close/>
                </a:path>
                <a:path w="135254" h="118744">
                  <a:moveTo>
                    <a:pt x="28295" y="96012"/>
                  </a:moveTo>
                  <a:lnTo>
                    <a:pt x="26049" y="96449"/>
                  </a:lnTo>
                  <a:lnTo>
                    <a:pt x="28295" y="96012"/>
                  </a:lnTo>
                  <a:close/>
                </a:path>
                <a:path w="135254" h="118744">
                  <a:moveTo>
                    <a:pt x="33647" y="95982"/>
                  </a:moveTo>
                  <a:lnTo>
                    <a:pt x="33315" y="96012"/>
                  </a:lnTo>
                  <a:lnTo>
                    <a:pt x="33020" y="96393"/>
                  </a:lnTo>
                  <a:lnTo>
                    <a:pt x="31667" y="96520"/>
                  </a:lnTo>
                  <a:lnTo>
                    <a:pt x="34905" y="96520"/>
                  </a:lnTo>
                  <a:lnTo>
                    <a:pt x="39105" y="96393"/>
                  </a:lnTo>
                  <a:lnTo>
                    <a:pt x="41672" y="96266"/>
                  </a:lnTo>
                  <a:lnTo>
                    <a:pt x="42255" y="96139"/>
                  </a:lnTo>
                  <a:lnTo>
                    <a:pt x="33618" y="96012"/>
                  </a:lnTo>
                  <a:close/>
                </a:path>
                <a:path w="135254" h="118744">
                  <a:moveTo>
                    <a:pt x="42931" y="96266"/>
                  </a:moveTo>
                  <a:lnTo>
                    <a:pt x="42655" y="96520"/>
                  </a:lnTo>
                  <a:lnTo>
                    <a:pt x="45185" y="96520"/>
                  </a:lnTo>
                  <a:lnTo>
                    <a:pt x="44984" y="96393"/>
                  </a:lnTo>
                  <a:lnTo>
                    <a:pt x="43120" y="96393"/>
                  </a:lnTo>
                  <a:lnTo>
                    <a:pt x="42931" y="96266"/>
                  </a:lnTo>
                  <a:close/>
                </a:path>
                <a:path w="135254" h="118744">
                  <a:moveTo>
                    <a:pt x="50175" y="96490"/>
                  </a:moveTo>
                  <a:close/>
                </a:path>
                <a:path w="135254" h="118744">
                  <a:moveTo>
                    <a:pt x="46084" y="95352"/>
                  </a:moveTo>
                  <a:lnTo>
                    <a:pt x="45976" y="95504"/>
                  </a:lnTo>
                  <a:lnTo>
                    <a:pt x="49655" y="95504"/>
                  </a:lnTo>
                  <a:lnTo>
                    <a:pt x="51394" y="96393"/>
                  </a:lnTo>
                  <a:lnTo>
                    <a:pt x="50904" y="96520"/>
                  </a:lnTo>
                  <a:lnTo>
                    <a:pt x="51889" y="96520"/>
                  </a:lnTo>
                  <a:lnTo>
                    <a:pt x="51699" y="96393"/>
                  </a:lnTo>
                  <a:lnTo>
                    <a:pt x="53556" y="96393"/>
                  </a:lnTo>
                  <a:lnTo>
                    <a:pt x="52094" y="95631"/>
                  </a:lnTo>
                  <a:lnTo>
                    <a:pt x="51956" y="95377"/>
                  </a:lnTo>
                  <a:lnTo>
                    <a:pt x="46244" y="95377"/>
                  </a:lnTo>
                  <a:lnTo>
                    <a:pt x="46084" y="95352"/>
                  </a:lnTo>
                  <a:close/>
                </a:path>
                <a:path w="135254" h="118744">
                  <a:moveTo>
                    <a:pt x="52687" y="95377"/>
                  </a:moveTo>
                  <a:lnTo>
                    <a:pt x="52364" y="95484"/>
                  </a:lnTo>
                  <a:lnTo>
                    <a:pt x="53780" y="96240"/>
                  </a:lnTo>
                  <a:lnTo>
                    <a:pt x="53799" y="96520"/>
                  </a:lnTo>
                  <a:lnTo>
                    <a:pt x="54239" y="96520"/>
                  </a:lnTo>
                  <a:lnTo>
                    <a:pt x="54171" y="96012"/>
                  </a:lnTo>
                  <a:lnTo>
                    <a:pt x="53107" y="95758"/>
                  </a:lnTo>
                  <a:lnTo>
                    <a:pt x="52687" y="95377"/>
                  </a:lnTo>
                  <a:close/>
                </a:path>
                <a:path w="135254" h="118744">
                  <a:moveTo>
                    <a:pt x="49333" y="95631"/>
                  </a:moveTo>
                  <a:lnTo>
                    <a:pt x="48620" y="95631"/>
                  </a:lnTo>
                  <a:lnTo>
                    <a:pt x="49089" y="95885"/>
                  </a:lnTo>
                  <a:lnTo>
                    <a:pt x="49481" y="95989"/>
                  </a:lnTo>
                  <a:lnTo>
                    <a:pt x="49723" y="96240"/>
                  </a:lnTo>
                  <a:lnTo>
                    <a:pt x="50175" y="96490"/>
                  </a:lnTo>
                  <a:lnTo>
                    <a:pt x="50411" y="96393"/>
                  </a:lnTo>
                  <a:lnTo>
                    <a:pt x="50633" y="96393"/>
                  </a:lnTo>
                  <a:lnTo>
                    <a:pt x="50193" y="96186"/>
                  </a:lnTo>
                  <a:lnTo>
                    <a:pt x="49954" y="95885"/>
                  </a:lnTo>
                  <a:lnTo>
                    <a:pt x="49333" y="95631"/>
                  </a:lnTo>
                  <a:close/>
                </a:path>
                <a:path w="135254" h="118744">
                  <a:moveTo>
                    <a:pt x="15864" y="96266"/>
                  </a:moveTo>
                  <a:lnTo>
                    <a:pt x="15702" y="96393"/>
                  </a:lnTo>
                  <a:lnTo>
                    <a:pt x="15870" y="96267"/>
                  </a:lnTo>
                  <a:close/>
                </a:path>
                <a:path w="135254" h="118744">
                  <a:moveTo>
                    <a:pt x="15870" y="96267"/>
                  </a:moveTo>
                  <a:lnTo>
                    <a:pt x="15702" y="96393"/>
                  </a:lnTo>
                  <a:lnTo>
                    <a:pt x="16249" y="96393"/>
                  </a:lnTo>
                  <a:lnTo>
                    <a:pt x="15870" y="96267"/>
                  </a:lnTo>
                  <a:close/>
                </a:path>
                <a:path w="135254" h="118744">
                  <a:moveTo>
                    <a:pt x="30887" y="95377"/>
                  </a:moveTo>
                  <a:lnTo>
                    <a:pt x="30382" y="95377"/>
                  </a:lnTo>
                  <a:lnTo>
                    <a:pt x="29645" y="95856"/>
                  </a:lnTo>
                  <a:lnTo>
                    <a:pt x="29325" y="96267"/>
                  </a:lnTo>
                  <a:lnTo>
                    <a:pt x="29140" y="96393"/>
                  </a:lnTo>
                  <a:lnTo>
                    <a:pt x="30257" y="96113"/>
                  </a:lnTo>
                  <a:lnTo>
                    <a:pt x="30487" y="96012"/>
                  </a:lnTo>
                  <a:lnTo>
                    <a:pt x="31747" y="96012"/>
                  </a:lnTo>
                  <a:lnTo>
                    <a:pt x="32712" y="95885"/>
                  </a:lnTo>
                  <a:lnTo>
                    <a:pt x="30972" y="95885"/>
                  </a:lnTo>
                  <a:lnTo>
                    <a:pt x="30512" y="95775"/>
                  </a:lnTo>
                  <a:lnTo>
                    <a:pt x="30085" y="95631"/>
                  </a:lnTo>
                  <a:lnTo>
                    <a:pt x="30446" y="95631"/>
                  </a:lnTo>
                  <a:lnTo>
                    <a:pt x="30887" y="95377"/>
                  </a:lnTo>
                  <a:close/>
                </a:path>
                <a:path w="135254" h="118744">
                  <a:moveTo>
                    <a:pt x="41036" y="96266"/>
                  </a:moveTo>
                  <a:lnTo>
                    <a:pt x="40019" y="96267"/>
                  </a:lnTo>
                  <a:lnTo>
                    <a:pt x="39880" y="96393"/>
                  </a:lnTo>
                  <a:lnTo>
                    <a:pt x="40524" y="96393"/>
                  </a:lnTo>
                  <a:lnTo>
                    <a:pt x="41036" y="96266"/>
                  </a:lnTo>
                  <a:close/>
                </a:path>
                <a:path w="135254" h="118744">
                  <a:moveTo>
                    <a:pt x="49655" y="95504"/>
                  </a:moveTo>
                  <a:lnTo>
                    <a:pt x="35123" y="95504"/>
                  </a:lnTo>
                  <a:lnTo>
                    <a:pt x="34742" y="95885"/>
                  </a:lnTo>
                  <a:lnTo>
                    <a:pt x="33726" y="95975"/>
                  </a:lnTo>
                  <a:lnTo>
                    <a:pt x="44248" y="96012"/>
                  </a:lnTo>
                  <a:lnTo>
                    <a:pt x="44043" y="96113"/>
                  </a:lnTo>
                  <a:lnTo>
                    <a:pt x="43921" y="96393"/>
                  </a:lnTo>
                  <a:lnTo>
                    <a:pt x="44984" y="96393"/>
                  </a:lnTo>
                  <a:lnTo>
                    <a:pt x="44657" y="96186"/>
                  </a:lnTo>
                  <a:lnTo>
                    <a:pt x="44725" y="95885"/>
                  </a:lnTo>
                  <a:lnTo>
                    <a:pt x="49080" y="95885"/>
                  </a:lnTo>
                  <a:lnTo>
                    <a:pt x="48677" y="95775"/>
                  </a:lnTo>
                  <a:lnTo>
                    <a:pt x="48620" y="95631"/>
                  </a:lnTo>
                  <a:lnTo>
                    <a:pt x="49333" y="95631"/>
                  </a:lnTo>
                  <a:lnTo>
                    <a:pt x="49655" y="95504"/>
                  </a:lnTo>
                  <a:close/>
                </a:path>
                <a:path w="135254" h="118744">
                  <a:moveTo>
                    <a:pt x="45566" y="96266"/>
                  </a:moveTo>
                  <a:lnTo>
                    <a:pt x="45178" y="96393"/>
                  </a:lnTo>
                  <a:lnTo>
                    <a:pt x="45566" y="96266"/>
                  </a:lnTo>
                  <a:close/>
                </a:path>
                <a:path w="135254" h="118744">
                  <a:moveTo>
                    <a:pt x="16042" y="96139"/>
                  </a:moveTo>
                  <a:lnTo>
                    <a:pt x="15548" y="96266"/>
                  </a:lnTo>
                  <a:lnTo>
                    <a:pt x="15870" y="96267"/>
                  </a:lnTo>
                  <a:lnTo>
                    <a:pt x="16042" y="96139"/>
                  </a:lnTo>
                  <a:close/>
                </a:path>
                <a:path w="135254" h="118744">
                  <a:moveTo>
                    <a:pt x="31747" y="96012"/>
                  </a:moveTo>
                  <a:lnTo>
                    <a:pt x="31559" y="96012"/>
                  </a:lnTo>
                  <a:lnTo>
                    <a:pt x="30891" y="96266"/>
                  </a:lnTo>
                  <a:lnTo>
                    <a:pt x="31747" y="96012"/>
                  </a:lnTo>
                  <a:close/>
                </a:path>
                <a:path w="135254" h="118744">
                  <a:moveTo>
                    <a:pt x="43310" y="96012"/>
                  </a:moveTo>
                  <a:lnTo>
                    <a:pt x="42838" y="96012"/>
                  </a:lnTo>
                  <a:lnTo>
                    <a:pt x="42519" y="96186"/>
                  </a:lnTo>
                  <a:lnTo>
                    <a:pt x="42896" y="96266"/>
                  </a:lnTo>
                  <a:lnTo>
                    <a:pt x="43310" y="96012"/>
                  </a:lnTo>
                  <a:close/>
                </a:path>
                <a:path w="135254" h="118744">
                  <a:moveTo>
                    <a:pt x="49080" y="95885"/>
                  </a:moveTo>
                  <a:lnTo>
                    <a:pt x="44725" y="95885"/>
                  </a:lnTo>
                  <a:lnTo>
                    <a:pt x="45566" y="96266"/>
                  </a:lnTo>
                  <a:lnTo>
                    <a:pt x="46089" y="96266"/>
                  </a:lnTo>
                  <a:lnTo>
                    <a:pt x="46489" y="96139"/>
                  </a:lnTo>
                  <a:lnTo>
                    <a:pt x="49540" y="96139"/>
                  </a:lnTo>
                  <a:lnTo>
                    <a:pt x="49080" y="95885"/>
                  </a:lnTo>
                  <a:close/>
                </a:path>
                <a:path w="135254" h="118744">
                  <a:moveTo>
                    <a:pt x="42838" y="96012"/>
                  </a:moveTo>
                  <a:lnTo>
                    <a:pt x="42371" y="96113"/>
                  </a:lnTo>
                  <a:lnTo>
                    <a:pt x="42838" y="96012"/>
                  </a:lnTo>
                  <a:close/>
                </a:path>
                <a:path w="135254" h="118744">
                  <a:moveTo>
                    <a:pt x="49072" y="95880"/>
                  </a:moveTo>
                  <a:lnTo>
                    <a:pt x="49626" y="96186"/>
                  </a:lnTo>
                  <a:lnTo>
                    <a:pt x="49566" y="96012"/>
                  </a:lnTo>
                  <a:lnTo>
                    <a:pt x="49072" y="95880"/>
                  </a:lnTo>
                  <a:close/>
                </a:path>
                <a:path w="135254" h="118744">
                  <a:moveTo>
                    <a:pt x="31559" y="96012"/>
                  </a:moveTo>
                  <a:lnTo>
                    <a:pt x="30487" y="96012"/>
                  </a:lnTo>
                  <a:lnTo>
                    <a:pt x="30723" y="96139"/>
                  </a:lnTo>
                  <a:lnTo>
                    <a:pt x="31559" y="96012"/>
                  </a:lnTo>
                  <a:close/>
                </a:path>
                <a:path w="135254" h="118744">
                  <a:moveTo>
                    <a:pt x="42333" y="96121"/>
                  </a:moveTo>
                  <a:close/>
                </a:path>
                <a:path w="135254" h="118744">
                  <a:moveTo>
                    <a:pt x="42371" y="96113"/>
                  </a:moveTo>
                  <a:close/>
                </a:path>
                <a:path w="135254" h="118744">
                  <a:moveTo>
                    <a:pt x="42838" y="96012"/>
                  </a:moveTo>
                  <a:lnTo>
                    <a:pt x="42330" y="96012"/>
                  </a:lnTo>
                  <a:lnTo>
                    <a:pt x="42838" y="96012"/>
                  </a:lnTo>
                  <a:close/>
                </a:path>
                <a:path w="135254" h="118744">
                  <a:moveTo>
                    <a:pt x="11290" y="95885"/>
                  </a:moveTo>
                  <a:lnTo>
                    <a:pt x="11162" y="95885"/>
                  </a:lnTo>
                  <a:lnTo>
                    <a:pt x="11449" y="95989"/>
                  </a:lnTo>
                  <a:lnTo>
                    <a:pt x="11290" y="95885"/>
                  </a:lnTo>
                  <a:close/>
                </a:path>
                <a:path w="135254" h="118744">
                  <a:moveTo>
                    <a:pt x="34746" y="95631"/>
                  </a:moveTo>
                  <a:lnTo>
                    <a:pt x="33997" y="95631"/>
                  </a:lnTo>
                  <a:lnTo>
                    <a:pt x="33647" y="95982"/>
                  </a:lnTo>
                  <a:lnTo>
                    <a:pt x="34746" y="95631"/>
                  </a:lnTo>
                  <a:close/>
                </a:path>
                <a:path w="135254" h="118744">
                  <a:moveTo>
                    <a:pt x="11203" y="95856"/>
                  </a:moveTo>
                  <a:close/>
                </a:path>
                <a:path w="135254" h="118744">
                  <a:moveTo>
                    <a:pt x="11224" y="95841"/>
                  </a:moveTo>
                  <a:close/>
                </a:path>
                <a:path w="135254" h="118744">
                  <a:moveTo>
                    <a:pt x="11524" y="95631"/>
                  </a:moveTo>
                  <a:lnTo>
                    <a:pt x="11318" y="95775"/>
                  </a:lnTo>
                  <a:lnTo>
                    <a:pt x="11535" y="95885"/>
                  </a:lnTo>
                  <a:lnTo>
                    <a:pt x="14342" y="95885"/>
                  </a:lnTo>
                  <a:lnTo>
                    <a:pt x="11959" y="95758"/>
                  </a:lnTo>
                  <a:lnTo>
                    <a:pt x="11524" y="95631"/>
                  </a:lnTo>
                  <a:close/>
                </a:path>
                <a:path w="135254" h="118744">
                  <a:moveTo>
                    <a:pt x="14645" y="95504"/>
                  </a:moveTo>
                  <a:lnTo>
                    <a:pt x="14342" y="95885"/>
                  </a:lnTo>
                  <a:lnTo>
                    <a:pt x="15097" y="95885"/>
                  </a:lnTo>
                  <a:lnTo>
                    <a:pt x="14645" y="95504"/>
                  </a:lnTo>
                  <a:close/>
                </a:path>
                <a:path w="135254" h="118744">
                  <a:moveTo>
                    <a:pt x="30528" y="95758"/>
                  </a:moveTo>
                  <a:lnTo>
                    <a:pt x="30972" y="95885"/>
                  </a:lnTo>
                  <a:lnTo>
                    <a:pt x="30528" y="95758"/>
                  </a:lnTo>
                  <a:close/>
                </a:path>
                <a:path w="135254" h="118744">
                  <a:moveTo>
                    <a:pt x="34306" y="94488"/>
                  </a:moveTo>
                  <a:lnTo>
                    <a:pt x="33783" y="94488"/>
                  </a:lnTo>
                  <a:lnTo>
                    <a:pt x="32550" y="94996"/>
                  </a:lnTo>
                  <a:lnTo>
                    <a:pt x="32919" y="95250"/>
                  </a:lnTo>
                  <a:lnTo>
                    <a:pt x="31857" y="95758"/>
                  </a:lnTo>
                  <a:lnTo>
                    <a:pt x="30528" y="95758"/>
                  </a:lnTo>
                  <a:lnTo>
                    <a:pt x="30972" y="95885"/>
                  </a:lnTo>
                  <a:lnTo>
                    <a:pt x="32735" y="95880"/>
                  </a:lnTo>
                  <a:lnTo>
                    <a:pt x="33997" y="95631"/>
                  </a:lnTo>
                  <a:lnTo>
                    <a:pt x="34746" y="95631"/>
                  </a:lnTo>
                  <a:lnTo>
                    <a:pt x="35123" y="95504"/>
                  </a:lnTo>
                  <a:lnTo>
                    <a:pt x="45976" y="95504"/>
                  </a:lnTo>
                  <a:lnTo>
                    <a:pt x="45336" y="95239"/>
                  </a:lnTo>
                  <a:lnTo>
                    <a:pt x="44560" y="95123"/>
                  </a:lnTo>
                  <a:lnTo>
                    <a:pt x="43646" y="95123"/>
                  </a:lnTo>
                  <a:lnTo>
                    <a:pt x="43776" y="94742"/>
                  </a:lnTo>
                  <a:lnTo>
                    <a:pt x="34192" y="94742"/>
                  </a:lnTo>
                  <a:lnTo>
                    <a:pt x="33709" y="94615"/>
                  </a:lnTo>
                  <a:lnTo>
                    <a:pt x="34306" y="94488"/>
                  </a:lnTo>
                  <a:close/>
                </a:path>
                <a:path w="135254" h="118744">
                  <a:moveTo>
                    <a:pt x="10519" y="95377"/>
                  </a:moveTo>
                  <a:lnTo>
                    <a:pt x="10586" y="95552"/>
                  </a:lnTo>
                  <a:lnTo>
                    <a:pt x="10976" y="95775"/>
                  </a:lnTo>
                  <a:lnTo>
                    <a:pt x="11203" y="95856"/>
                  </a:lnTo>
                  <a:lnTo>
                    <a:pt x="10519" y="95377"/>
                  </a:lnTo>
                  <a:close/>
                </a:path>
                <a:path w="135254" h="118744">
                  <a:moveTo>
                    <a:pt x="11283" y="95758"/>
                  </a:moveTo>
                  <a:lnTo>
                    <a:pt x="11097" y="95758"/>
                  </a:lnTo>
                  <a:lnTo>
                    <a:pt x="11283" y="95758"/>
                  </a:lnTo>
                  <a:close/>
                </a:path>
                <a:path w="135254" h="118744">
                  <a:moveTo>
                    <a:pt x="10593" y="95568"/>
                  </a:moveTo>
                  <a:lnTo>
                    <a:pt x="10910" y="95758"/>
                  </a:lnTo>
                  <a:lnTo>
                    <a:pt x="10593" y="95568"/>
                  </a:lnTo>
                  <a:close/>
                </a:path>
                <a:path w="135254" h="118744">
                  <a:moveTo>
                    <a:pt x="10771" y="95670"/>
                  </a:moveTo>
                  <a:lnTo>
                    <a:pt x="10910" y="95758"/>
                  </a:lnTo>
                  <a:lnTo>
                    <a:pt x="10771" y="95670"/>
                  </a:lnTo>
                  <a:close/>
                </a:path>
                <a:path w="135254" h="118744">
                  <a:moveTo>
                    <a:pt x="10650" y="95377"/>
                  </a:moveTo>
                  <a:lnTo>
                    <a:pt x="10519" y="95377"/>
                  </a:lnTo>
                  <a:lnTo>
                    <a:pt x="11097" y="95758"/>
                  </a:lnTo>
                  <a:lnTo>
                    <a:pt x="10650" y="95377"/>
                  </a:lnTo>
                  <a:close/>
                </a:path>
                <a:path w="135254" h="118744">
                  <a:moveTo>
                    <a:pt x="11653" y="95541"/>
                  </a:moveTo>
                  <a:lnTo>
                    <a:pt x="11524" y="95631"/>
                  </a:lnTo>
                  <a:lnTo>
                    <a:pt x="11959" y="95758"/>
                  </a:lnTo>
                  <a:lnTo>
                    <a:pt x="11653" y="95541"/>
                  </a:lnTo>
                  <a:close/>
                </a:path>
                <a:path w="135254" h="118744">
                  <a:moveTo>
                    <a:pt x="12244" y="95123"/>
                  </a:moveTo>
                  <a:lnTo>
                    <a:pt x="11628" y="95123"/>
                  </a:lnTo>
                  <a:lnTo>
                    <a:pt x="12034" y="95239"/>
                  </a:lnTo>
                  <a:lnTo>
                    <a:pt x="11887" y="95377"/>
                  </a:lnTo>
                  <a:lnTo>
                    <a:pt x="11733" y="95484"/>
                  </a:lnTo>
                  <a:lnTo>
                    <a:pt x="11959" y="95758"/>
                  </a:lnTo>
                  <a:lnTo>
                    <a:pt x="14219" y="95758"/>
                  </a:lnTo>
                  <a:lnTo>
                    <a:pt x="13849" y="95377"/>
                  </a:lnTo>
                  <a:lnTo>
                    <a:pt x="12520" y="95377"/>
                  </a:lnTo>
                  <a:lnTo>
                    <a:pt x="12244" y="95123"/>
                  </a:lnTo>
                  <a:close/>
                </a:path>
                <a:path w="135254" h="118744">
                  <a:moveTo>
                    <a:pt x="10229" y="95326"/>
                  </a:moveTo>
                  <a:lnTo>
                    <a:pt x="10365" y="95631"/>
                  </a:lnTo>
                  <a:lnTo>
                    <a:pt x="10641" y="95695"/>
                  </a:lnTo>
                  <a:lnTo>
                    <a:pt x="10544" y="95541"/>
                  </a:lnTo>
                  <a:lnTo>
                    <a:pt x="10229" y="95326"/>
                  </a:lnTo>
                  <a:close/>
                </a:path>
                <a:path w="135254" h="118744">
                  <a:moveTo>
                    <a:pt x="11421" y="95377"/>
                  </a:moveTo>
                  <a:lnTo>
                    <a:pt x="10650" y="95377"/>
                  </a:lnTo>
                  <a:lnTo>
                    <a:pt x="11524" y="95631"/>
                  </a:lnTo>
                  <a:lnTo>
                    <a:pt x="11573" y="95484"/>
                  </a:lnTo>
                  <a:lnTo>
                    <a:pt x="11421" y="95377"/>
                  </a:lnTo>
                  <a:close/>
                </a:path>
                <a:path w="135254" h="118744">
                  <a:moveTo>
                    <a:pt x="10859" y="93853"/>
                  </a:moveTo>
                  <a:lnTo>
                    <a:pt x="8338" y="93853"/>
                  </a:lnTo>
                  <a:lnTo>
                    <a:pt x="8964" y="94361"/>
                  </a:lnTo>
                  <a:lnTo>
                    <a:pt x="9695" y="94361"/>
                  </a:lnTo>
                  <a:lnTo>
                    <a:pt x="9325" y="94869"/>
                  </a:lnTo>
                  <a:lnTo>
                    <a:pt x="9508" y="94869"/>
                  </a:lnTo>
                  <a:lnTo>
                    <a:pt x="10045" y="94996"/>
                  </a:lnTo>
                  <a:lnTo>
                    <a:pt x="10486" y="95377"/>
                  </a:lnTo>
                  <a:lnTo>
                    <a:pt x="10586" y="95552"/>
                  </a:lnTo>
                  <a:lnTo>
                    <a:pt x="10519" y="95377"/>
                  </a:lnTo>
                  <a:lnTo>
                    <a:pt x="11421" y="95377"/>
                  </a:lnTo>
                  <a:lnTo>
                    <a:pt x="10882" y="94996"/>
                  </a:lnTo>
                  <a:lnTo>
                    <a:pt x="12105" y="94996"/>
                  </a:lnTo>
                  <a:lnTo>
                    <a:pt x="10859" y="93853"/>
                  </a:lnTo>
                  <a:close/>
                </a:path>
                <a:path w="135254" h="118744">
                  <a:moveTo>
                    <a:pt x="45336" y="95239"/>
                  </a:moveTo>
                  <a:lnTo>
                    <a:pt x="45976" y="95504"/>
                  </a:lnTo>
                  <a:lnTo>
                    <a:pt x="46084" y="95352"/>
                  </a:lnTo>
                  <a:lnTo>
                    <a:pt x="45336" y="95239"/>
                  </a:lnTo>
                  <a:close/>
                </a:path>
                <a:path w="135254" h="118744">
                  <a:moveTo>
                    <a:pt x="12105" y="94996"/>
                  </a:moveTo>
                  <a:lnTo>
                    <a:pt x="11127" y="94996"/>
                  </a:lnTo>
                  <a:lnTo>
                    <a:pt x="11603" y="95377"/>
                  </a:lnTo>
                  <a:lnTo>
                    <a:pt x="11628" y="95123"/>
                  </a:lnTo>
                  <a:lnTo>
                    <a:pt x="12244" y="95123"/>
                  </a:lnTo>
                  <a:lnTo>
                    <a:pt x="12105" y="94996"/>
                  </a:lnTo>
                  <a:close/>
                </a:path>
                <a:path w="135254" h="118744">
                  <a:moveTo>
                    <a:pt x="11789" y="93980"/>
                  </a:moveTo>
                  <a:lnTo>
                    <a:pt x="12520" y="95377"/>
                  </a:lnTo>
                  <a:lnTo>
                    <a:pt x="13849" y="95377"/>
                  </a:lnTo>
                  <a:lnTo>
                    <a:pt x="13603" y="95123"/>
                  </a:lnTo>
                  <a:lnTo>
                    <a:pt x="12889" y="95123"/>
                  </a:lnTo>
                  <a:lnTo>
                    <a:pt x="12820" y="94869"/>
                  </a:lnTo>
                  <a:lnTo>
                    <a:pt x="12604" y="94615"/>
                  </a:lnTo>
                  <a:lnTo>
                    <a:pt x="12987" y="94488"/>
                  </a:lnTo>
                  <a:lnTo>
                    <a:pt x="12368" y="94107"/>
                  </a:lnTo>
                  <a:lnTo>
                    <a:pt x="11789" y="93980"/>
                  </a:lnTo>
                  <a:close/>
                </a:path>
                <a:path w="135254" h="118744">
                  <a:moveTo>
                    <a:pt x="50450" y="94742"/>
                  </a:moveTo>
                  <a:lnTo>
                    <a:pt x="51134" y="94996"/>
                  </a:lnTo>
                  <a:lnTo>
                    <a:pt x="46341" y="94996"/>
                  </a:lnTo>
                  <a:lnTo>
                    <a:pt x="46855" y="95123"/>
                  </a:lnTo>
                  <a:lnTo>
                    <a:pt x="46249" y="95123"/>
                  </a:lnTo>
                  <a:lnTo>
                    <a:pt x="46633" y="95250"/>
                  </a:lnTo>
                  <a:lnTo>
                    <a:pt x="46244" y="95377"/>
                  </a:lnTo>
                  <a:lnTo>
                    <a:pt x="51956" y="95377"/>
                  </a:lnTo>
                  <a:lnTo>
                    <a:pt x="51819" y="95123"/>
                  </a:lnTo>
                  <a:lnTo>
                    <a:pt x="50450" y="94742"/>
                  </a:lnTo>
                  <a:close/>
                </a:path>
                <a:path w="135254" h="118744">
                  <a:moveTo>
                    <a:pt x="50013" y="94615"/>
                  </a:moveTo>
                  <a:lnTo>
                    <a:pt x="43820" y="94615"/>
                  </a:lnTo>
                  <a:lnTo>
                    <a:pt x="45336" y="95239"/>
                  </a:lnTo>
                  <a:lnTo>
                    <a:pt x="46084" y="95352"/>
                  </a:lnTo>
                  <a:lnTo>
                    <a:pt x="46182" y="95155"/>
                  </a:lnTo>
                  <a:lnTo>
                    <a:pt x="46027" y="95123"/>
                  </a:lnTo>
                  <a:lnTo>
                    <a:pt x="46249" y="95123"/>
                  </a:lnTo>
                  <a:lnTo>
                    <a:pt x="51134" y="94996"/>
                  </a:lnTo>
                  <a:lnTo>
                    <a:pt x="49832" y="94869"/>
                  </a:lnTo>
                  <a:lnTo>
                    <a:pt x="49608" y="94869"/>
                  </a:lnTo>
                  <a:lnTo>
                    <a:pt x="50013" y="94615"/>
                  </a:lnTo>
                  <a:close/>
                </a:path>
                <a:path w="135254" h="118744">
                  <a:moveTo>
                    <a:pt x="9960" y="95155"/>
                  </a:moveTo>
                  <a:lnTo>
                    <a:pt x="10229" y="95326"/>
                  </a:lnTo>
                  <a:lnTo>
                    <a:pt x="9960" y="95155"/>
                  </a:lnTo>
                  <a:close/>
                </a:path>
                <a:path w="135254" h="118744">
                  <a:moveTo>
                    <a:pt x="46249" y="95123"/>
                  </a:moveTo>
                  <a:lnTo>
                    <a:pt x="46027" y="95123"/>
                  </a:lnTo>
                  <a:lnTo>
                    <a:pt x="46220" y="95163"/>
                  </a:lnTo>
                  <a:close/>
                </a:path>
                <a:path w="135254" h="118744">
                  <a:moveTo>
                    <a:pt x="9508" y="94869"/>
                  </a:moveTo>
                  <a:lnTo>
                    <a:pt x="9246" y="94869"/>
                  </a:lnTo>
                  <a:lnTo>
                    <a:pt x="9960" y="95155"/>
                  </a:lnTo>
                  <a:lnTo>
                    <a:pt x="9508" y="94869"/>
                  </a:lnTo>
                  <a:close/>
                </a:path>
                <a:path w="135254" h="118744">
                  <a:moveTo>
                    <a:pt x="13357" y="94869"/>
                  </a:moveTo>
                  <a:lnTo>
                    <a:pt x="12889" y="95123"/>
                  </a:lnTo>
                  <a:lnTo>
                    <a:pt x="13603" y="95123"/>
                  </a:lnTo>
                  <a:lnTo>
                    <a:pt x="13357" y="94869"/>
                  </a:lnTo>
                  <a:close/>
                </a:path>
                <a:path w="135254" h="118744">
                  <a:moveTo>
                    <a:pt x="8788" y="94234"/>
                  </a:moveTo>
                  <a:lnTo>
                    <a:pt x="8930" y="94742"/>
                  </a:lnTo>
                  <a:lnTo>
                    <a:pt x="9246" y="94869"/>
                  </a:lnTo>
                  <a:lnTo>
                    <a:pt x="8788" y="94234"/>
                  </a:lnTo>
                  <a:close/>
                </a:path>
                <a:path w="135254" h="118744">
                  <a:moveTo>
                    <a:pt x="12987" y="94488"/>
                  </a:moveTo>
                  <a:lnTo>
                    <a:pt x="12548" y="94488"/>
                  </a:lnTo>
                  <a:lnTo>
                    <a:pt x="13215" y="94869"/>
                  </a:lnTo>
                  <a:lnTo>
                    <a:pt x="13194" y="94615"/>
                  </a:lnTo>
                  <a:lnTo>
                    <a:pt x="12987" y="94488"/>
                  </a:lnTo>
                  <a:close/>
                </a:path>
                <a:path w="135254" h="118744">
                  <a:moveTo>
                    <a:pt x="98793" y="91567"/>
                  </a:moveTo>
                  <a:lnTo>
                    <a:pt x="92475" y="91567"/>
                  </a:lnTo>
                  <a:lnTo>
                    <a:pt x="91848" y="92837"/>
                  </a:lnTo>
                  <a:lnTo>
                    <a:pt x="90985" y="93472"/>
                  </a:lnTo>
                  <a:lnTo>
                    <a:pt x="90745" y="94488"/>
                  </a:lnTo>
                  <a:lnTo>
                    <a:pt x="90497" y="94869"/>
                  </a:lnTo>
                  <a:lnTo>
                    <a:pt x="96330" y="94869"/>
                  </a:lnTo>
                  <a:lnTo>
                    <a:pt x="96761" y="94488"/>
                  </a:lnTo>
                  <a:lnTo>
                    <a:pt x="97039" y="93091"/>
                  </a:lnTo>
                  <a:lnTo>
                    <a:pt x="98319" y="92583"/>
                  </a:lnTo>
                  <a:lnTo>
                    <a:pt x="99078" y="91694"/>
                  </a:lnTo>
                  <a:lnTo>
                    <a:pt x="98574" y="91694"/>
                  </a:lnTo>
                  <a:lnTo>
                    <a:pt x="98793" y="91567"/>
                  </a:lnTo>
                  <a:close/>
                </a:path>
                <a:path w="135254" h="118744">
                  <a:moveTo>
                    <a:pt x="36182" y="94110"/>
                  </a:moveTo>
                  <a:lnTo>
                    <a:pt x="35394" y="94234"/>
                  </a:lnTo>
                  <a:lnTo>
                    <a:pt x="34702" y="94488"/>
                  </a:lnTo>
                  <a:lnTo>
                    <a:pt x="34192" y="94742"/>
                  </a:lnTo>
                  <a:lnTo>
                    <a:pt x="43776" y="94742"/>
                  </a:lnTo>
                  <a:lnTo>
                    <a:pt x="50013" y="94615"/>
                  </a:lnTo>
                  <a:lnTo>
                    <a:pt x="49239" y="94234"/>
                  </a:lnTo>
                  <a:lnTo>
                    <a:pt x="36233" y="94234"/>
                  </a:lnTo>
                  <a:close/>
                </a:path>
                <a:path w="135254" h="118744">
                  <a:moveTo>
                    <a:pt x="89592" y="92583"/>
                  </a:moveTo>
                  <a:lnTo>
                    <a:pt x="88976" y="94615"/>
                  </a:lnTo>
                  <a:lnTo>
                    <a:pt x="90600" y="94615"/>
                  </a:lnTo>
                  <a:lnTo>
                    <a:pt x="90326" y="94488"/>
                  </a:lnTo>
                  <a:lnTo>
                    <a:pt x="90707" y="93853"/>
                  </a:lnTo>
                  <a:lnTo>
                    <a:pt x="90812" y="93599"/>
                  </a:lnTo>
                  <a:lnTo>
                    <a:pt x="91088" y="93218"/>
                  </a:lnTo>
                  <a:lnTo>
                    <a:pt x="89595" y="93218"/>
                  </a:lnTo>
                  <a:lnTo>
                    <a:pt x="89592" y="92583"/>
                  </a:lnTo>
                  <a:close/>
                </a:path>
                <a:path w="135254" h="118744">
                  <a:moveTo>
                    <a:pt x="90755" y="94234"/>
                  </a:moveTo>
                  <a:lnTo>
                    <a:pt x="90326" y="94488"/>
                  </a:lnTo>
                  <a:lnTo>
                    <a:pt x="90652" y="94488"/>
                  </a:lnTo>
                  <a:lnTo>
                    <a:pt x="90755" y="94234"/>
                  </a:lnTo>
                  <a:close/>
                </a:path>
                <a:path w="135254" h="118744">
                  <a:moveTo>
                    <a:pt x="41517" y="93345"/>
                  </a:moveTo>
                  <a:lnTo>
                    <a:pt x="38541" y="93345"/>
                  </a:lnTo>
                  <a:lnTo>
                    <a:pt x="37980" y="93980"/>
                  </a:lnTo>
                  <a:lnTo>
                    <a:pt x="36233" y="94234"/>
                  </a:lnTo>
                  <a:lnTo>
                    <a:pt x="49066" y="94234"/>
                  </a:lnTo>
                  <a:lnTo>
                    <a:pt x="48755" y="94107"/>
                  </a:lnTo>
                  <a:lnTo>
                    <a:pt x="42273" y="94107"/>
                  </a:lnTo>
                  <a:lnTo>
                    <a:pt x="42443" y="93725"/>
                  </a:lnTo>
                  <a:lnTo>
                    <a:pt x="41121" y="93725"/>
                  </a:lnTo>
                  <a:lnTo>
                    <a:pt x="41517" y="93345"/>
                  </a:lnTo>
                  <a:close/>
                </a:path>
                <a:path w="135254" h="118744">
                  <a:moveTo>
                    <a:pt x="49081" y="94156"/>
                  </a:moveTo>
                  <a:lnTo>
                    <a:pt x="49239" y="94234"/>
                  </a:lnTo>
                  <a:lnTo>
                    <a:pt x="49081" y="94156"/>
                  </a:lnTo>
                  <a:close/>
                </a:path>
                <a:path w="135254" h="118744">
                  <a:moveTo>
                    <a:pt x="48492" y="93725"/>
                  </a:moveTo>
                  <a:lnTo>
                    <a:pt x="48432" y="93878"/>
                  </a:lnTo>
                  <a:lnTo>
                    <a:pt x="49091" y="94107"/>
                  </a:lnTo>
                  <a:lnTo>
                    <a:pt x="49820" y="94234"/>
                  </a:lnTo>
                  <a:lnTo>
                    <a:pt x="48492" y="93725"/>
                  </a:lnTo>
                  <a:close/>
                </a:path>
                <a:path w="135254" h="118744">
                  <a:moveTo>
                    <a:pt x="42952" y="93218"/>
                  </a:moveTo>
                  <a:lnTo>
                    <a:pt x="43163" y="93599"/>
                  </a:lnTo>
                  <a:lnTo>
                    <a:pt x="43282" y="93878"/>
                  </a:lnTo>
                  <a:lnTo>
                    <a:pt x="42273" y="94107"/>
                  </a:lnTo>
                  <a:lnTo>
                    <a:pt x="47510" y="94107"/>
                  </a:lnTo>
                  <a:lnTo>
                    <a:pt x="47356" y="93878"/>
                  </a:lnTo>
                  <a:lnTo>
                    <a:pt x="46772" y="93725"/>
                  </a:lnTo>
                  <a:lnTo>
                    <a:pt x="43515" y="93725"/>
                  </a:lnTo>
                  <a:lnTo>
                    <a:pt x="43687" y="93345"/>
                  </a:lnTo>
                  <a:lnTo>
                    <a:pt x="42952" y="93218"/>
                  </a:lnTo>
                  <a:close/>
                </a:path>
                <a:path w="135254" h="118744">
                  <a:moveTo>
                    <a:pt x="47986" y="94042"/>
                  </a:moveTo>
                  <a:lnTo>
                    <a:pt x="47510" y="94107"/>
                  </a:lnTo>
                  <a:lnTo>
                    <a:pt x="48234" y="94107"/>
                  </a:lnTo>
                  <a:lnTo>
                    <a:pt x="47986" y="94042"/>
                  </a:lnTo>
                  <a:close/>
                </a:path>
                <a:path w="135254" h="118744">
                  <a:moveTo>
                    <a:pt x="48445" y="93980"/>
                  </a:moveTo>
                  <a:lnTo>
                    <a:pt x="48149" y="94020"/>
                  </a:lnTo>
                  <a:lnTo>
                    <a:pt x="48755" y="94107"/>
                  </a:lnTo>
                  <a:lnTo>
                    <a:pt x="48445" y="93980"/>
                  </a:lnTo>
                  <a:close/>
                </a:path>
                <a:path w="135254" h="118744">
                  <a:moveTo>
                    <a:pt x="47860" y="93725"/>
                  </a:moveTo>
                  <a:lnTo>
                    <a:pt x="47254" y="93725"/>
                  </a:lnTo>
                  <a:lnTo>
                    <a:pt x="47356" y="93878"/>
                  </a:lnTo>
                  <a:lnTo>
                    <a:pt x="47986" y="94042"/>
                  </a:lnTo>
                  <a:lnTo>
                    <a:pt x="47860" y="93725"/>
                  </a:lnTo>
                  <a:close/>
                </a:path>
                <a:path w="135254" h="118744">
                  <a:moveTo>
                    <a:pt x="42500" y="93599"/>
                  </a:moveTo>
                  <a:lnTo>
                    <a:pt x="41121" y="93725"/>
                  </a:lnTo>
                  <a:lnTo>
                    <a:pt x="42443" y="93725"/>
                  </a:lnTo>
                  <a:close/>
                </a:path>
                <a:path w="135254" h="118744">
                  <a:moveTo>
                    <a:pt x="45152" y="93091"/>
                  </a:moveTo>
                  <a:lnTo>
                    <a:pt x="44833" y="93472"/>
                  </a:lnTo>
                  <a:lnTo>
                    <a:pt x="44750" y="93725"/>
                  </a:lnTo>
                  <a:lnTo>
                    <a:pt x="46772" y="93725"/>
                  </a:lnTo>
                  <a:lnTo>
                    <a:pt x="45311" y="93345"/>
                  </a:lnTo>
                  <a:lnTo>
                    <a:pt x="45152" y="93091"/>
                  </a:lnTo>
                  <a:close/>
                </a:path>
                <a:path w="135254" h="118744">
                  <a:moveTo>
                    <a:pt x="47362" y="93218"/>
                  </a:moveTo>
                  <a:lnTo>
                    <a:pt x="47860" y="93725"/>
                  </a:lnTo>
                  <a:lnTo>
                    <a:pt x="48014" y="93725"/>
                  </a:lnTo>
                  <a:lnTo>
                    <a:pt x="47906" y="93472"/>
                  </a:lnTo>
                  <a:lnTo>
                    <a:pt x="47696" y="93345"/>
                  </a:lnTo>
                  <a:lnTo>
                    <a:pt x="47362" y="93218"/>
                  </a:lnTo>
                  <a:close/>
                </a:path>
                <a:path w="135254" h="118744">
                  <a:moveTo>
                    <a:pt x="4578" y="92202"/>
                  </a:moveTo>
                  <a:lnTo>
                    <a:pt x="4908" y="92837"/>
                  </a:lnTo>
                  <a:lnTo>
                    <a:pt x="5556" y="93472"/>
                  </a:lnTo>
                  <a:lnTo>
                    <a:pt x="5005" y="92837"/>
                  </a:lnTo>
                  <a:lnTo>
                    <a:pt x="7188" y="92837"/>
                  </a:lnTo>
                  <a:lnTo>
                    <a:pt x="6728" y="92583"/>
                  </a:lnTo>
                  <a:lnTo>
                    <a:pt x="5003" y="92583"/>
                  </a:lnTo>
                  <a:lnTo>
                    <a:pt x="4578" y="92202"/>
                  </a:lnTo>
                  <a:close/>
                </a:path>
                <a:path w="135254" h="118744">
                  <a:moveTo>
                    <a:pt x="9596" y="91948"/>
                  </a:moveTo>
                  <a:lnTo>
                    <a:pt x="7739" y="91948"/>
                  </a:lnTo>
                  <a:lnTo>
                    <a:pt x="8459" y="93345"/>
                  </a:lnTo>
                  <a:lnTo>
                    <a:pt x="10891" y="93345"/>
                  </a:lnTo>
                  <a:lnTo>
                    <a:pt x="10615" y="93091"/>
                  </a:lnTo>
                  <a:lnTo>
                    <a:pt x="10278" y="92583"/>
                  </a:lnTo>
                  <a:lnTo>
                    <a:pt x="10549" y="92456"/>
                  </a:lnTo>
                  <a:lnTo>
                    <a:pt x="10693" y="92456"/>
                  </a:lnTo>
                  <a:lnTo>
                    <a:pt x="9946" y="92166"/>
                  </a:lnTo>
                  <a:lnTo>
                    <a:pt x="9596" y="91948"/>
                  </a:lnTo>
                  <a:close/>
                </a:path>
                <a:path w="135254" h="118744">
                  <a:moveTo>
                    <a:pt x="10693" y="92456"/>
                  </a:moveTo>
                  <a:lnTo>
                    <a:pt x="10549" y="92456"/>
                  </a:lnTo>
                  <a:lnTo>
                    <a:pt x="10902" y="93218"/>
                  </a:lnTo>
                  <a:lnTo>
                    <a:pt x="11101" y="93091"/>
                  </a:lnTo>
                  <a:lnTo>
                    <a:pt x="10693" y="92456"/>
                  </a:lnTo>
                  <a:close/>
                </a:path>
                <a:path w="135254" h="118744">
                  <a:moveTo>
                    <a:pt x="91507" y="92075"/>
                  </a:moveTo>
                  <a:lnTo>
                    <a:pt x="90429" y="92075"/>
                  </a:lnTo>
                  <a:lnTo>
                    <a:pt x="89595" y="93218"/>
                  </a:lnTo>
                  <a:lnTo>
                    <a:pt x="91079" y="93218"/>
                  </a:lnTo>
                  <a:lnTo>
                    <a:pt x="91534" y="92456"/>
                  </a:lnTo>
                  <a:lnTo>
                    <a:pt x="91634" y="92202"/>
                  </a:lnTo>
                  <a:lnTo>
                    <a:pt x="91478" y="92202"/>
                  </a:lnTo>
                  <a:lnTo>
                    <a:pt x="91507" y="92075"/>
                  </a:lnTo>
                  <a:close/>
                </a:path>
                <a:path w="135254" h="118744">
                  <a:moveTo>
                    <a:pt x="4926" y="90805"/>
                  </a:moveTo>
                  <a:lnTo>
                    <a:pt x="3905" y="90805"/>
                  </a:lnTo>
                  <a:lnTo>
                    <a:pt x="4088" y="91166"/>
                  </a:lnTo>
                  <a:lnTo>
                    <a:pt x="4198" y="91313"/>
                  </a:lnTo>
                  <a:lnTo>
                    <a:pt x="5003" y="91948"/>
                  </a:lnTo>
                  <a:lnTo>
                    <a:pt x="4654" y="91948"/>
                  </a:lnTo>
                  <a:lnTo>
                    <a:pt x="5138" y="92583"/>
                  </a:lnTo>
                  <a:lnTo>
                    <a:pt x="6728" y="92583"/>
                  </a:lnTo>
                  <a:lnTo>
                    <a:pt x="6498" y="92456"/>
                  </a:lnTo>
                  <a:lnTo>
                    <a:pt x="6095" y="91567"/>
                  </a:lnTo>
                  <a:lnTo>
                    <a:pt x="5619" y="91567"/>
                  </a:lnTo>
                  <a:lnTo>
                    <a:pt x="4926" y="90805"/>
                  </a:lnTo>
                  <a:close/>
                </a:path>
                <a:path w="135254" h="118744">
                  <a:moveTo>
                    <a:pt x="3863" y="91048"/>
                  </a:moveTo>
                  <a:lnTo>
                    <a:pt x="3879" y="91265"/>
                  </a:lnTo>
                  <a:lnTo>
                    <a:pt x="4488" y="92456"/>
                  </a:lnTo>
                  <a:lnTo>
                    <a:pt x="4420" y="91821"/>
                  </a:lnTo>
                  <a:lnTo>
                    <a:pt x="4139" y="91265"/>
                  </a:lnTo>
                  <a:lnTo>
                    <a:pt x="3863" y="91048"/>
                  </a:lnTo>
                  <a:close/>
                </a:path>
                <a:path w="135254" h="118744">
                  <a:moveTo>
                    <a:pt x="90431" y="91440"/>
                  </a:moveTo>
                  <a:lnTo>
                    <a:pt x="89722" y="92456"/>
                  </a:lnTo>
                  <a:lnTo>
                    <a:pt x="90193" y="92202"/>
                  </a:lnTo>
                  <a:lnTo>
                    <a:pt x="90312" y="91879"/>
                  </a:lnTo>
                  <a:lnTo>
                    <a:pt x="90431" y="91440"/>
                  </a:lnTo>
                  <a:close/>
                </a:path>
                <a:path w="135254" h="118744">
                  <a:moveTo>
                    <a:pt x="6039" y="91440"/>
                  </a:moveTo>
                  <a:lnTo>
                    <a:pt x="6841" y="92329"/>
                  </a:lnTo>
                  <a:lnTo>
                    <a:pt x="6039" y="91440"/>
                  </a:lnTo>
                  <a:close/>
                </a:path>
                <a:path w="135254" h="118744">
                  <a:moveTo>
                    <a:pt x="91796" y="91879"/>
                  </a:moveTo>
                  <a:lnTo>
                    <a:pt x="91570" y="92329"/>
                  </a:lnTo>
                  <a:lnTo>
                    <a:pt x="91762" y="92075"/>
                  </a:lnTo>
                  <a:lnTo>
                    <a:pt x="91796" y="91879"/>
                  </a:lnTo>
                  <a:close/>
                </a:path>
                <a:path w="135254" h="118744">
                  <a:moveTo>
                    <a:pt x="91751" y="92093"/>
                  </a:moveTo>
                  <a:lnTo>
                    <a:pt x="91570" y="92329"/>
                  </a:lnTo>
                  <a:lnTo>
                    <a:pt x="91751" y="92093"/>
                  </a:lnTo>
                  <a:close/>
                </a:path>
                <a:path w="135254" h="118744">
                  <a:moveTo>
                    <a:pt x="8933" y="91059"/>
                  </a:moveTo>
                  <a:lnTo>
                    <a:pt x="7109" y="91059"/>
                  </a:lnTo>
                  <a:lnTo>
                    <a:pt x="7253" y="91440"/>
                  </a:lnTo>
                  <a:lnTo>
                    <a:pt x="7475" y="92202"/>
                  </a:lnTo>
                  <a:lnTo>
                    <a:pt x="7739" y="91948"/>
                  </a:lnTo>
                  <a:lnTo>
                    <a:pt x="9596" y="91948"/>
                  </a:lnTo>
                  <a:lnTo>
                    <a:pt x="8933" y="91059"/>
                  </a:lnTo>
                  <a:close/>
                </a:path>
                <a:path w="135254" h="118744">
                  <a:moveTo>
                    <a:pt x="91761" y="91821"/>
                  </a:moveTo>
                  <a:lnTo>
                    <a:pt x="91478" y="92202"/>
                  </a:lnTo>
                  <a:lnTo>
                    <a:pt x="91634" y="92202"/>
                  </a:lnTo>
                  <a:lnTo>
                    <a:pt x="91698" y="92075"/>
                  </a:lnTo>
                  <a:lnTo>
                    <a:pt x="91761" y="91821"/>
                  </a:lnTo>
                  <a:close/>
                </a:path>
                <a:path w="135254" h="118744">
                  <a:moveTo>
                    <a:pt x="98203" y="85852"/>
                  </a:moveTo>
                  <a:lnTo>
                    <a:pt x="95867" y="85852"/>
                  </a:lnTo>
                  <a:lnTo>
                    <a:pt x="91624" y="90297"/>
                  </a:lnTo>
                  <a:lnTo>
                    <a:pt x="90878" y="91313"/>
                  </a:lnTo>
                  <a:lnTo>
                    <a:pt x="90564" y="91440"/>
                  </a:lnTo>
                  <a:lnTo>
                    <a:pt x="90258" y="92166"/>
                  </a:lnTo>
                  <a:lnTo>
                    <a:pt x="90429" y="92075"/>
                  </a:lnTo>
                  <a:lnTo>
                    <a:pt x="91507" y="92075"/>
                  </a:lnTo>
                  <a:lnTo>
                    <a:pt x="91565" y="91821"/>
                  </a:lnTo>
                  <a:lnTo>
                    <a:pt x="92289" y="90932"/>
                  </a:lnTo>
                  <a:lnTo>
                    <a:pt x="96907" y="90932"/>
                  </a:lnTo>
                  <a:lnTo>
                    <a:pt x="96936" y="90550"/>
                  </a:lnTo>
                  <a:lnTo>
                    <a:pt x="97391" y="90043"/>
                  </a:lnTo>
                  <a:lnTo>
                    <a:pt x="92889" y="90043"/>
                  </a:lnTo>
                  <a:lnTo>
                    <a:pt x="94458" y="88392"/>
                  </a:lnTo>
                  <a:lnTo>
                    <a:pt x="94859" y="88392"/>
                  </a:lnTo>
                  <a:lnTo>
                    <a:pt x="95242" y="88138"/>
                  </a:lnTo>
                  <a:lnTo>
                    <a:pt x="95829" y="87249"/>
                  </a:lnTo>
                  <a:lnTo>
                    <a:pt x="96641" y="87016"/>
                  </a:lnTo>
                  <a:lnTo>
                    <a:pt x="96765" y="86737"/>
                  </a:lnTo>
                  <a:lnTo>
                    <a:pt x="96814" y="86487"/>
                  </a:lnTo>
                  <a:lnTo>
                    <a:pt x="97384" y="86106"/>
                  </a:lnTo>
                  <a:lnTo>
                    <a:pt x="97703" y="86106"/>
                  </a:lnTo>
                  <a:lnTo>
                    <a:pt x="98203" y="85852"/>
                  </a:lnTo>
                  <a:close/>
                </a:path>
                <a:path w="135254" h="118744">
                  <a:moveTo>
                    <a:pt x="96907" y="90932"/>
                  </a:moveTo>
                  <a:lnTo>
                    <a:pt x="92289" y="90932"/>
                  </a:lnTo>
                  <a:lnTo>
                    <a:pt x="92251" y="91176"/>
                  </a:lnTo>
                  <a:lnTo>
                    <a:pt x="92017" y="91440"/>
                  </a:lnTo>
                  <a:lnTo>
                    <a:pt x="91826" y="91821"/>
                  </a:lnTo>
                  <a:lnTo>
                    <a:pt x="91751" y="92093"/>
                  </a:lnTo>
                  <a:lnTo>
                    <a:pt x="92156" y="91567"/>
                  </a:lnTo>
                  <a:lnTo>
                    <a:pt x="98793" y="91567"/>
                  </a:lnTo>
                  <a:lnTo>
                    <a:pt x="99449" y="91186"/>
                  </a:lnTo>
                  <a:lnTo>
                    <a:pt x="96992" y="91186"/>
                  </a:lnTo>
                  <a:lnTo>
                    <a:pt x="96907" y="90932"/>
                  </a:lnTo>
                  <a:close/>
                </a:path>
                <a:path w="135254" h="118744">
                  <a:moveTo>
                    <a:pt x="4636" y="91923"/>
                  </a:moveTo>
                  <a:close/>
                </a:path>
                <a:path w="135254" h="118744">
                  <a:moveTo>
                    <a:pt x="6449" y="90954"/>
                  </a:moveTo>
                  <a:lnTo>
                    <a:pt x="6565" y="91265"/>
                  </a:lnTo>
                  <a:lnTo>
                    <a:pt x="6654" y="91440"/>
                  </a:lnTo>
                  <a:lnTo>
                    <a:pt x="7172" y="91821"/>
                  </a:lnTo>
                  <a:lnTo>
                    <a:pt x="6964" y="91440"/>
                  </a:lnTo>
                  <a:lnTo>
                    <a:pt x="6986" y="91166"/>
                  </a:lnTo>
                  <a:lnTo>
                    <a:pt x="6449" y="90954"/>
                  </a:lnTo>
                  <a:close/>
                </a:path>
                <a:path w="135254" h="118744">
                  <a:moveTo>
                    <a:pt x="99186" y="91567"/>
                  </a:moveTo>
                  <a:lnTo>
                    <a:pt x="98574" y="91694"/>
                  </a:lnTo>
                  <a:lnTo>
                    <a:pt x="99078" y="91694"/>
                  </a:lnTo>
                  <a:close/>
                </a:path>
                <a:path w="135254" h="118744">
                  <a:moveTo>
                    <a:pt x="4871" y="89662"/>
                  </a:moveTo>
                  <a:lnTo>
                    <a:pt x="4328" y="89662"/>
                  </a:lnTo>
                  <a:lnTo>
                    <a:pt x="4419" y="89916"/>
                  </a:lnTo>
                  <a:lnTo>
                    <a:pt x="5314" y="90678"/>
                  </a:lnTo>
                  <a:lnTo>
                    <a:pt x="5619" y="91567"/>
                  </a:lnTo>
                  <a:lnTo>
                    <a:pt x="6095" y="91567"/>
                  </a:lnTo>
                  <a:lnTo>
                    <a:pt x="5581" y="90932"/>
                  </a:lnTo>
                  <a:lnTo>
                    <a:pt x="5855" y="90932"/>
                  </a:lnTo>
                  <a:lnTo>
                    <a:pt x="5635" y="90550"/>
                  </a:lnTo>
                  <a:lnTo>
                    <a:pt x="5518" y="90043"/>
                  </a:lnTo>
                  <a:lnTo>
                    <a:pt x="5087" y="90043"/>
                  </a:lnTo>
                  <a:lnTo>
                    <a:pt x="4871" y="89662"/>
                  </a:lnTo>
                  <a:close/>
                </a:path>
                <a:path w="135254" h="118744">
                  <a:moveTo>
                    <a:pt x="5855" y="90932"/>
                  </a:moveTo>
                  <a:lnTo>
                    <a:pt x="5581" y="90932"/>
                  </a:lnTo>
                  <a:lnTo>
                    <a:pt x="6074" y="91313"/>
                  </a:lnTo>
                  <a:lnTo>
                    <a:pt x="5855" y="90932"/>
                  </a:lnTo>
                  <a:close/>
                </a:path>
                <a:path w="135254" h="118744">
                  <a:moveTo>
                    <a:pt x="5230" y="86614"/>
                  </a:moveTo>
                  <a:lnTo>
                    <a:pt x="3698" y="86614"/>
                  </a:lnTo>
                  <a:lnTo>
                    <a:pt x="4513" y="87249"/>
                  </a:lnTo>
                  <a:lnTo>
                    <a:pt x="5069" y="88392"/>
                  </a:lnTo>
                  <a:lnTo>
                    <a:pt x="5153" y="89027"/>
                  </a:lnTo>
                  <a:lnTo>
                    <a:pt x="5051" y="89281"/>
                  </a:lnTo>
                  <a:lnTo>
                    <a:pt x="6504" y="91313"/>
                  </a:lnTo>
                  <a:lnTo>
                    <a:pt x="6367" y="90424"/>
                  </a:lnTo>
                  <a:lnTo>
                    <a:pt x="8247" y="90424"/>
                  </a:lnTo>
                  <a:lnTo>
                    <a:pt x="7821" y="90057"/>
                  </a:lnTo>
                  <a:lnTo>
                    <a:pt x="7687" y="89789"/>
                  </a:lnTo>
                  <a:lnTo>
                    <a:pt x="7085" y="89154"/>
                  </a:lnTo>
                  <a:lnTo>
                    <a:pt x="5775" y="89154"/>
                  </a:lnTo>
                  <a:lnTo>
                    <a:pt x="5230" y="86614"/>
                  </a:lnTo>
                  <a:close/>
                </a:path>
                <a:path w="135254" h="118744">
                  <a:moveTo>
                    <a:pt x="3905" y="90805"/>
                  </a:moveTo>
                  <a:lnTo>
                    <a:pt x="3902" y="91078"/>
                  </a:lnTo>
                  <a:lnTo>
                    <a:pt x="4139" y="91265"/>
                  </a:lnTo>
                  <a:lnTo>
                    <a:pt x="3905" y="90805"/>
                  </a:lnTo>
                  <a:close/>
                </a:path>
                <a:path w="135254" h="118744">
                  <a:moveTo>
                    <a:pt x="102960" y="87655"/>
                  </a:moveTo>
                  <a:lnTo>
                    <a:pt x="101969" y="88138"/>
                  </a:lnTo>
                  <a:lnTo>
                    <a:pt x="101022" y="88138"/>
                  </a:lnTo>
                  <a:lnTo>
                    <a:pt x="100944" y="88299"/>
                  </a:lnTo>
                  <a:lnTo>
                    <a:pt x="100201" y="88646"/>
                  </a:lnTo>
                  <a:lnTo>
                    <a:pt x="100403" y="88773"/>
                  </a:lnTo>
                  <a:lnTo>
                    <a:pt x="99767" y="89154"/>
                  </a:lnTo>
                  <a:lnTo>
                    <a:pt x="99259" y="89154"/>
                  </a:lnTo>
                  <a:lnTo>
                    <a:pt x="96992" y="91186"/>
                  </a:lnTo>
                  <a:lnTo>
                    <a:pt x="99449" y="91186"/>
                  </a:lnTo>
                  <a:lnTo>
                    <a:pt x="100323" y="90678"/>
                  </a:lnTo>
                  <a:lnTo>
                    <a:pt x="100698" y="90040"/>
                  </a:lnTo>
                  <a:lnTo>
                    <a:pt x="101079" y="89916"/>
                  </a:lnTo>
                  <a:lnTo>
                    <a:pt x="101875" y="89916"/>
                  </a:lnTo>
                  <a:lnTo>
                    <a:pt x="101781" y="89535"/>
                  </a:lnTo>
                  <a:lnTo>
                    <a:pt x="102508" y="89408"/>
                  </a:lnTo>
                  <a:lnTo>
                    <a:pt x="103017" y="89027"/>
                  </a:lnTo>
                  <a:lnTo>
                    <a:pt x="103736" y="89027"/>
                  </a:lnTo>
                  <a:lnTo>
                    <a:pt x="104343" y="88773"/>
                  </a:lnTo>
                  <a:lnTo>
                    <a:pt x="104917" y="88138"/>
                  </a:lnTo>
                  <a:lnTo>
                    <a:pt x="106045" y="87884"/>
                  </a:lnTo>
                  <a:lnTo>
                    <a:pt x="102951" y="87884"/>
                  </a:lnTo>
                  <a:lnTo>
                    <a:pt x="102960" y="87655"/>
                  </a:lnTo>
                  <a:close/>
                </a:path>
                <a:path w="135254" h="118744">
                  <a:moveTo>
                    <a:pt x="8247" y="90424"/>
                  </a:moveTo>
                  <a:lnTo>
                    <a:pt x="6367" y="90424"/>
                  </a:lnTo>
                  <a:lnTo>
                    <a:pt x="7018" y="91166"/>
                  </a:lnTo>
                  <a:lnTo>
                    <a:pt x="8933" y="91059"/>
                  </a:lnTo>
                  <a:lnTo>
                    <a:pt x="8247" y="90424"/>
                  </a:lnTo>
                  <a:close/>
                </a:path>
                <a:path w="135254" h="118744">
                  <a:moveTo>
                    <a:pt x="4580" y="90424"/>
                  </a:moveTo>
                  <a:lnTo>
                    <a:pt x="3761" y="90424"/>
                  </a:lnTo>
                  <a:lnTo>
                    <a:pt x="3833" y="90805"/>
                  </a:lnTo>
                  <a:lnTo>
                    <a:pt x="3744" y="90954"/>
                  </a:lnTo>
                  <a:lnTo>
                    <a:pt x="3905" y="90805"/>
                  </a:lnTo>
                  <a:lnTo>
                    <a:pt x="4926" y="90805"/>
                  </a:lnTo>
                  <a:lnTo>
                    <a:pt x="4580" y="90424"/>
                  </a:lnTo>
                  <a:close/>
                </a:path>
                <a:path w="135254" h="118744">
                  <a:moveTo>
                    <a:pt x="6446" y="90932"/>
                  </a:moveTo>
                  <a:close/>
                </a:path>
                <a:path w="135254" h="118744">
                  <a:moveTo>
                    <a:pt x="4836" y="89154"/>
                  </a:moveTo>
                  <a:lnTo>
                    <a:pt x="3106" y="89154"/>
                  </a:lnTo>
                  <a:lnTo>
                    <a:pt x="3376" y="90932"/>
                  </a:lnTo>
                  <a:lnTo>
                    <a:pt x="3704" y="90805"/>
                  </a:lnTo>
                  <a:lnTo>
                    <a:pt x="3566" y="90550"/>
                  </a:lnTo>
                  <a:lnTo>
                    <a:pt x="3761" y="90424"/>
                  </a:lnTo>
                  <a:lnTo>
                    <a:pt x="4580" y="90424"/>
                  </a:lnTo>
                  <a:lnTo>
                    <a:pt x="4003" y="89789"/>
                  </a:lnTo>
                  <a:lnTo>
                    <a:pt x="4328" y="89662"/>
                  </a:lnTo>
                  <a:lnTo>
                    <a:pt x="4871" y="89662"/>
                  </a:lnTo>
                  <a:lnTo>
                    <a:pt x="4918" y="89281"/>
                  </a:lnTo>
                  <a:close/>
                </a:path>
                <a:path w="135254" h="118744">
                  <a:moveTo>
                    <a:pt x="96846" y="87757"/>
                  </a:moveTo>
                  <a:lnTo>
                    <a:pt x="96685" y="87757"/>
                  </a:lnTo>
                  <a:lnTo>
                    <a:pt x="95693" y="88646"/>
                  </a:lnTo>
                  <a:lnTo>
                    <a:pt x="94729" y="88646"/>
                  </a:lnTo>
                  <a:lnTo>
                    <a:pt x="95083" y="89027"/>
                  </a:lnTo>
                  <a:lnTo>
                    <a:pt x="92889" y="90043"/>
                  </a:lnTo>
                  <a:lnTo>
                    <a:pt x="97391" y="90043"/>
                  </a:lnTo>
                  <a:lnTo>
                    <a:pt x="97365" y="90424"/>
                  </a:lnTo>
                  <a:lnTo>
                    <a:pt x="97685" y="90297"/>
                  </a:lnTo>
                  <a:lnTo>
                    <a:pt x="98352" y="89408"/>
                  </a:lnTo>
                  <a:lnTo>
                    <a:pt x="98620" y="89281"/>
                  </a:lnTo>
                  <a:lnTo>
                    <a:pt x="98863" y="89027"/>
                  </a:lnTo>
                  <a:lnTo>
                    <a:pt x="98973" y="88773"/>
                  </a:lnTo>
                  <a:lnTo>
                    <a:pt x="99030" y="88519"/>
                  </a:lnTo>
                  <a:lnTo>
                    <a:pt x="100026" y="88138"/>
                  </a:lnTo>
                  <a:lnTo>
                    <a:pt x="96594" y="88138"/>
                  </a:lnTo>
                  <a:lnTo>
                    <a:pt x="96710" y="87884"/>
                  </a:lnTo>
                  <a:lnTo>
                    <a:pt x="96846" y="87757"/>
                  </a:lnTo>
                  <a:close/>
                </a:path>
                <a:path w="135254" h="118744">
                  <a:moveTo>
                    <a:pt x="91732" y="90057"/>
                  </a:moveTo>
                  <a:lnTo>
                    <a:pt x="91569" y="90297"/>
                  </a:lnTo>
                  <a:lnTo>
                    <a:pt x="91732" y="90057"/>
                  </a:lnTo>
                  <a:close/>
                </a:path>
                <a:path w="135254" h="118744">
                  <a:moveTo>
                    <a:pt x="5335" y="89789"/>
                  </a:moveTo>
                  <a:lnTo>
                    <a:pt x="5242" y="90043"/>
                  </a:lnTo>
                  <a:lnTo>
                    <a:pt x="5518" y="90043"/>
                  </a:lnTo>
                  <a:lnTo>
                    <a:pt x="5335" y="89789"/>
                  </a:lnTo>
                  <a:close/>
                </a:path>
                <a:path w="135254" h="118744">
                  <a:moveTo>
                    <a:pt x="92255" y="88900"/>
                  </a:moveTo>
                  <a:lnTo>
                    <a:pt x="91291" y="89662"/>
                  </a:lnTo>
                  <a:lnTo>
                    <a:pt x="91739" y="90040"/>
                  </a:lnTo>
                  <a:lnTo>
                    <a:pt x="92255" y="88900"/>
                  </a:lnTo>
                  <a:close/>
                </a:path>
                <a:path w="135254" h="118744">
                  <a:moveTo>
                    <a:pt x="6755" y="88299"/>
                  </a:moveTo>
                  <a:lnTo>
                    <a:pt x="6953" y="88646"/>
                  </a:lnTo>
                  <a:lnTo>
                    <a:pt x="7609" y="89789"/>
                  </a:lnTo>
                  <a:lnTo>
                    <a:pt x="7047" y="88392"/>
                  </a:lnTo>
                  <a:lnTo>
                    <a:pt x="6755" y="88299"/>
                  </a:lnTo>
                  <a:close/>
                </a:path>
                <a:path w="135254" h="118744">
                  <a:moveTo>
                    <a:pt x="1602" y="81280"/>
                  </a:moveTo>
                  <a:lnTo>
                    <a:pt x="429" y="81280"/>
                  </a:lnTo>
                  <a:lnTo>
                    <a:pt x="843" y="83312"/>
                  </a:lnTo>
                  <a:lnTo>
                    <a:pt x="695" y="83383"/>
                  </a:lnTo>
                  <a:lnTo>
                    <a:pt x="654" y="83693"/>
                  </a:lnTo>
                  <a:lnTo>
                    <a:pt x="1640" y="87052"/>
                  </a:lnTo>
                  <a:lnTo>
                    <a:pt x="2269" y="87884"/>
                  </a:lnTo>
                  <a:lnTo>
                    <a:pt x="1916" y="88011"/>
                  </a:lnTo>
                  <a:lnTo>
                    <a:pt x="2355" y="88138"/>
                  </a:lnTo>
                  <a:lnTo>
                    <a:pt x="2486" y="88646"/>
                  </a:lnTo>
                  <a:lnTo>
                    <a:pt x="2472" y="89027"/>
                  </a:lnTo>
                  <a:lnTo>
                    <a:pt x="2608" y="89027"/>
                  </a:lnTo>
                  <a:lnTo>
                    <a:pt x="2801" y="89662"/>
                  </a:lnTo>
                  <a:lnTo>
                    <a:pt x="3106" y="89154"/>
                  </a:lnTo>
                  <a:lnTo>
                    <a:pt x="4836" y="89154"/>
                  </a:lnTo>
                  <a:lnTo>
                    <a:pt x="4672" y="88900"/>
                  </a:lnTo>
                  <a:lnTo>
                    <a:pt x="4243" y="88900"/>
                  </a:lnTo>
                  <a:lnTo>
                    <a:pt x="3841" y="87757"/>
                  </a:lnTo>
                  <a:lnTo>
                    <a:pt x="3404" y="87122"/>
                  </a:lnTo>
                  <a:lnTo>
                    <a:pt x="3018" y="87122"/>
                  </a:lnTo>
                  <a:lnTo>
                    <a:pt x="2522" y="86106"/>
                  </a:lnTo>
                  <a:lnTo>
                    <a:pt x="3022" y="86106"/>
                  </a:lnTo>
                  <a:lnTo>
                    <a:pt x="5094" y="85979"/>
                  </a:lnTo>
                  <a:lnTo>
                    <a:pt x="4875" y="84963"/>
                  </a:lnTo>
                  <a:lnTo>
                    <a:pt x="3489" y="84963"/>
                  </a:lnTo>
                  <a:lnTo>
                    <a:pt x="3354" y="84836"/>
                  </a:lnTo>
                  <a:lnTo>
                    <a:pt x="2727" y="84836"/>
                  </a:lnTo>
                  <a:lnTo>
                    <a:pt x="2064" y="83151"/>
                  </a:lnTo>
                  <a:lnTo>
                    <a:pt x="1942" y="81915"/>
                  </a:lnTo>
                  <a:lnTo>
                    <a:pt x="1529" y="81915"/>
                  </a:lnTo>
                  <a:lnTo>
                    <a:pt x="1602" y="81280"/>
                  </a:lnTo>
                  <a:close/>
                </a:path>
                <a:path w="135254" h="118744">
                  <a:moveTo>
                    <a:pt x="5051" y="89281"/>
                  </a:moveTo>
                  <a:lnTo>
                    <a:pt x="4918" y="89281"/>
                  </a:lnTo>
                  <a:lnTo>
                    <a:pt x="5051" y="89281"/>
                  </a:lnTo>
                  <a:close/>
                </a:path>
                <a:path w="135254" h="118744">
                  <a:moveTo>
                    <a:pt x="100406" y="88392"/>
                  </a:moveTo>
                  <a:lnTo>
                    <a:pt x="99597" y="88646"/>
                  </a:lnTo>
                  <a:lnTo>
                    <a:pt x="99221" y="88646"/>
                  </a:lnTo>
                  <a:lnTo>
                    <a:pt x="98982" y="88900"/>
                  </a:lnTo>
                  <a:lnTo>
                    <a:pt x="98888" y="89154"/>
                  </a:lnTo>
                  <a:lnTo>
                    <a:pt x="98629" y="89276"/>
                  </a:lnTo>
                  <a:lnTo>
                    <a:pt x="98506" y="89408"/>
                  </a:lnTo>
                  <a:lnTo>
                    <a:pt x="99259" y="89154"/>
                  </a:lnTo>
                  <a:lnTo>
                    <a:pt x="99767" y="89154"/>
                  </a:lnTo>
                  <a:lnTo>
                    <a:pt x="99482" y="89027"/>
                  </a:lnTo>
                  <a:lnTo>
                    <a:pt x="99655" y="88773"/>
                  </a:lnTo>
                  <a:lnTo>
                    <a:pt x="100406" y="88392"/>
                  </a:lnTo>
                  <a:close/>
                </a:path>
                <a:path w="135254" h="118744">
                  <a:moveTo>
                    <a:pt x="103736" y="89027"/>
                  </a:moveTo>
                  <a:lnTo>
                    <a:pt x="103017" y="89027"/>
                  </a:lnTo>
                  <a:lnTo>
                    <a:pt x="103140" y="89276"/>
                  </a:lnTo>
                  <a:lnTo>
                    <a:pt x="103736" y="89027"/>
                  </a:lnTo>
                  <a:close/>
                </a:path>
                <a:path w="135254" h="118744">
                  <a:moveTo>
                    <a:pt x="98933" y="88952"/>
                  </a:moveTo>
                  <a:lnTo>
                    <a:pt x="98629" y="89276"/>
                  </a:lnTo>
                  <a:lnTo>
                    <a:pt x="98888" y="89154"/>
                  </a:lnTo>
                  <a:lnTo>
                    <a:pt x="98933" y="88952"/>
                  </a:lnTo>
                  <a:close/>
                </a:path>
                <a:path w="135254" h="118744">
                  <a:moveTo>
                    <a:pt x="6591" y="88011"/>
                  </a:moveTo>
                  <a:lnTo>
                    <a:pt x="5775" y="89154"/>
                  </a:lnTo>
                  <a:lnTo>
                    <a:pt x="7085" y="89154"/>
                  </a:lnTo>
                  <a:lnTo>
                    <a:pt x="6631" y="88519"/>
                  </a:lnTo>
                  <a:lnTo>
                    <a:pt x="6807" y="88519"/>
                  </a:lnTo>
                  <a:lnTo>
                    <a:pt x="6736" y="88265"/>
                  </a:lnTo>
                  <a:lnTo>
                    <a:pt x="6591" y="88011"/>
                  </a:lnTo>
                  <a:close/>
                </a:path>
                <a:path w="135254" h="118744">
                  <a:moveTo>
                    <a:pt x="4263" y="88265"/>
                  </a:moveTo>
                  <a:lnTo>
                    <a:pt x="4243" y="88900"/>
                  </a:lnTo>
                  <a:lnTo>
                    <a:pt x="4672" y="88900"/>
                  </a:lnTo>
                  <a:lnTo>
                    <a:pt x="4263" y="88265"/>
                  </a:lnTo>
                  <a:close/>
                </a:path>
                <a:path w="135254" h="118744">
                  <a:moveTo>
                    <a:pt x="94859" y="88392"/>
                  </a:moveTo>
                  <a:lnTo>
                    <a:pt x="94458" y="88392"/>
                  </a:lnTo>
                  <a:lnTo>
                    <a:pt x="94368" y="88900"/>
                  </a:lnTo>
                  <a:lnTo>
                    <a:pt x="94476" y="88646"/>
                  </a:lnTo>
                  <a:lnTo>
                    <a:pt x="94859" y="88392"/>
                  </a:lnTo>
                  <a:close/>
                </a:path>
                <a:path w="135254" h="118744">
                  <a:moveTo>
                    <a:pt x="6866" y="88611"/>
                  </a:moveTo>
                  <a:close/>
                </a:path>
                <a:path w="135254" h="118744">
                  <a:moveTo>
                    <a:pt x="6647" y="88265"/>
                  </a:moveTo>
                  <a:lnTo>
                    <a:pt x="6866" y="88611"/>
                  </a:lnTo>
                  <a:lnTo>
                    <a:pt x="6755" y="88299"/>
                  </a:lnTo>
                  <a:close/>
                </a:path>
                <a:path w="135254" h="118744">
                  <a:moveTo>
                    <a:pt x="95304" y="88265"/>
                  </a:moveTo>
                  <a:lnTo>
                    <a:pt x="94830" y="88646"/>
                  </a:lnTo>
                  <a:lnTo>
                    <a:pt x="95693" y="88646"/>
                  </a:lnTo>
                  <a:lnTo>
                    <a:pt x="95382" y="88519"/>
                  </a:lnTo>
                  <a:lnTo>
                    <a:pt x="95304" y="88265"/>
                  </a:lnTo>
                  <a:close/>
                </a:path>
                <a:path w="135254" h="118744">
                  <a:moveTo>
                    <a:pt x="6807" y="88519"/>
                  </a:moveTo>
                  <a:lnTo>
                    <a:pt x="6631" y="88519"/>
                  </a:lnTo>
                  <a:lnTo>
                    <a:pt x="6866" y="88611"/>
                  </a:lnTo>
                  <a:close/>
                </a:path>
                <a:path w="135254" h="118744">
                  <a:moveTo>
                    <a:pt x="96132" y="88011"/>
                  </a:moveTo>
                  <a:lnTo>
                    <a:pt x="95382" y="88519"/>
                  </a:lnTo>
                  <a:lnTo>
                    <a:pt x="95781" y="88519"/>
                  </a:lnTo>
                  <a:lnTo>
                    <a:pt x="96132" y="88011"/>
                  </a:lnTo>
                  <a:close/>
                </a:path>
                <a:path w="135254" h="118744">
                  <a:moveTo>
                    <a:pt x="6736" y="88265"/>
                  </a:moveTo>
                  <a:close/>
                </a:path>
                <a:path w="135254" h="118744">
                  <a:moveTo>
                    <a:pt x="100858" y="87375"/>
                  </a:moveTo>
                  <a:lnTo>
                    <a:pt x="97083" y="87375"/>
                  </a:lnTo>
                  <a:lnTo>
                    <a:pt x="97087" y="87587"/>
                  </a:lnTo>
                  <a:lnTo>
                    <a:pt x="96902" y="87884"/>
                  </a:lnTo>
                  <a:lnTo>
                    <a:pt x="96594" y="88138"/>
                  </a:lnTo>
                  <a:lnTo>
                    <a:pt x="100026" y="88138"/>
                  </a:lnTo>
                  <a:lnTo>
                    <a:pt x="100172" y="87757"/>
                  </a:lnTo>
                  <a:lnTo>
                    <a:pt x="100757" y="87757"/>
                  </a:lnTo>
                  <a:lnTo>
                    <a:pt x="100858" y="87375"/>
                  </a:lnTo>
                  <a:close/>
                </a:path>
                <a:path w="135254" h="118744">
                  <a:moveTo>
                    <a:pt x="101627" y="87757"/>
                  </a:moveTo>
                  <a:lnTo>
                    <a:pt x="101156" y="87884"/>
                  </a:lnTo>
                  <a:lnTo>
                    <a:pt x="100835" y="88138"/>
                  </a:lnTo>
                  <a:lnTo>
                    <a:pt x="101969" y="88138"/>
                  </a:lnTo>
                  <a:lnTo>
                    <a:pt x="102217" y="88011"/>
                  </a:lnTo>
                  <a:lnTo>
                    <a:pt x="101710" y="88011"/>
                  </a:lnTo>
                  <a:lnTo>
                    <a:pt x="101627" y="87757"/>
                  </a:lnTo>
                  <a:close/>
                </a:path>
                <a:path w="135254" h="118744">
                  <a:moveTo>
                    <a:pt x="102954" y="87633"/>
                  </a:moveTo>
                  <a:lnTo>
                    <a:pt x="101969" y="88138"/>
                  </a:lnTo>
                  <a:lnTo>
                    <a:pt x="102960" y="87655"/>
                  </a:lnTo>
                  <a:close/>
                </a:path>
                <a:path w="135254" h="118744">
                  <a:moveTo>
                    <a:pt x="109551" y="87375"/>
                  </a:moveTo>
                  <a:lnTo>
                    <a:pt x="108666" y="87655"/>
                  </a:lnTo>
                  <a:lnTo>
                    <a:pt x="108250" y="87757"/>
                  </a:lnTo>
                  <a:lnTo>
                    <a:pt x="107850" y="87757"/>
                  </a:lnTo>
                  <a:lnTo>
                    <a:pt x="107613" y="88138"/>
                  </a:lnTo>
                  <a:lnTo>
                    <a:pt x="108047" y="88011"/>
                  </a:lnTo>
                  <a:lnTo>
                    <a:pt x="108618" y="87884"/>
                  </a:lnTo>
                  <a:lnTo>
                    <a:pt x="109143" y="87630"/>
                  </a:lnTo>
                  <a:lnTo>
                    <a:pt x="109541" y="87503"/>
                  </a:lnTo>
                  <a:lnTo>
                    <a:pt x="109551" y="87375"/>
                  </a:lnTo>
                  <a:close/>
                </a:path>
                <a:path w="135254" h="118744">
                  <a:moveTo>
                    <a:pt x="102831" y="87163"/>
                  </a:moveTo>
                  <a:lnTo>
                    <a:pt x="102133" y="87375"/>
                  </a:lnTo>
                  <a:lnTo>
                    <a:pt x="102359" y="87655"/>
                  </a:lnTo>
                  <a:lnTo>
                    <a:pt x="101710" y="88011"/>
                  </a:lnTo>
                  <a:lnTo>
                    <a:pt x="102217" y="88011"/>
                  </a:lnTo>
                  <a:lnTo>
                    <a:pt x="102911" y="87655"/>
                  </a:lnTo>
                  <a:lnTo>
                    <a:pt x="103270" y="87296"/>
                  </a:lnTo>
                  <a:lnTo>
                    <a:pt x="102831" y="87163"/>
                  </a:lnTo>
                  <a:close/>
                </a:path>
                <a:path w="135254" h="118744">
                  <a:moveTo>
                    <a:pt x="104443" y="86614"/>
                  </a:moveTo>
                  <a:lnTo>
                    <a:pt x="103807" y="86741"/>
                  </a:lnTo>
                  <a:lnTo>
                    <a:pt x="103270" y="87296"/>
                  </a:lnTo>
                  <a:lnTo>
                    <a:pt x="103534" y="87375"/>
                  </a:lnTo>
                  <a:lnTo>
                    <a:pt x="103100" y="87587"/>
                  </a:lnTo>
                  <a:lnTo>
                    <a:pt x="103493" y="87884"/>
                  </a:lnTo>
                  <a:lnTo>
                    <a:pt x="106045" y="87884"/>
                  </a:lnTo>
                  <a:lnTo>
                    <a:pt x="106610" y="87757"/>
                  </a:lnTo>
                  <a:lnTo>
                    <a:pt x="108158" y="86995"/>
                  </a:lnTo>
                  <a:lnTo>
                    <a:pt x="104188" y="86995"/>
                  </a:lnTo>
                  <a:lnTo>
                    <a:pt x="103917" y="86868"/>
                  </a:lnTo>
                  <a:lnTo>
                    <a:pt x="104361" y="86737"/>
                  </a:lnTo>
                  <a:close/>
                </a:path>
                <a:path w="135254" h="118744">
                  <a:moveTo>
                    <a:pt x="103012" y="87630"/>
                  </a:moveTo>
                  <a:close/>
                </a:path>
                <a:path w="135254" h="118744">
                  <a:moveTo>
                    <a:pt x="3725" y="87587"/>
                  </a:moveTo>
                  <a:close/>
                </a:path>
                <a:path w="135254" h="118744">
                  <a:moveTo>
                    <a:pt x="101729" y="87249"/>
                  </a:moveTo>
                  <a:lnTo>
                    <a:pt x="100892" y="87249"/>
                  </a:lnTo>
                  <a:lnTo>
                    <a:pt x="101453" y="87630"/>
                  </a:lnTo>
                  <a:lnTo>
                    <a:pt x="101729" y="87249"/>
                  </a:lnTo>
                  <a:close/>
                </a:path>
                <a:path w="135254" h="118744">
                  <a:moveTo>
                    <a:pt x="103270" y="87296"/>
                  </a:moveTo>
                  <a:lnTo>
                    <a:pt x="102947" y="87630"/>
                  </a:lnTo>
                  <a:lnTo>
                    <a:pt x="103534" y="87375"/>
                  </a:lnTo>
                  <a:lnTo>
                    <a:pt x="103270" y="87296"/>
                  </a:lnTo>
                  <a:close/>
                </a:path>
                <a:path w="135254" h="118744">
                  <a:moveTo>
                    <a:pt x="5094" y="85979"/>
                  </a:moveTo>
                  <a:lnTo>
                    <a:pt x="2995" y="85979"/>
                  </a:lnTo>
                  <a:lnTo>
                    <a:pt x="3135" y="86233"/>
                  </a:lnTo>
                  <a:lnTo>
                    <a:pt x="3234" y="86614"/>
                  </a:lnTo>
                  <a:lnTo>
                    <a:pt x="3603" y="87375"/>
                  </a:lnTo>
                  <a:lnTo>
                    <a:pt x="3725" y="87587"/>
                  </a:lnTo>
                  <a:lnTo>
                    <a:pt x="3698" y="86614"/>
                  </a:lnTo>
                  <a:lnTo>
                    <a:pt x="5230" y="86614"/>
                  </a:lnTo>
                  <a:lnTo>
                    <a:pt x="5094" y="85979"/>
                  </a:lnTo>
                  <a:close/>
                </a:path>
                <a:path w="135254" h="118744">
                  <a:moveTo>
                    <a:pt x="97829" y="86741"/>
                  </a:moveTo>
                  <a:lnTo>
                    <a:pt x="96668" y="87503"/>
                  </a:lnTo>
                  <a:lnTo>
                    <a:pt x="97083" y="87375"/>
                  </a:lnTo>
                  <a:lnTo>
                    <a:pt x="100858" y="87375"/>
                  </a:lnTo>
                  <a:lnTo>
                    <a:pt x="101729" y="87249"/>
                  </a:lnTo>
                  <a:lnTo>
                    <a:pt x="97649" y="87122"/>
                  </a:lnTo>
                  <a:lnTo>
                    <a:pt x="97775" y="86929"/>
                  </a:lnTo>
                  <a:lnTo>
                    <a:pt x="97829" y="86741"/>
                  </a:lnTo>
                  <a:close/>
                </a:path>
                <a:path w="135254" h="118744">
                  <a:moveTo>
                    <a:pt x="102320" y="87031"/>
                  </a:moveTo>
                  <a:lnTo>
                    <a:pt x="102161" y="87122"/>
                  </a:lnTo>
                  <a:lnTo>
                    <a:pt x="101974" y="87375"/>
                  </a:lnTo>
                  <a:lnTo>
                    <a:pt x="102793" y="87163"/>
                  </a:lnTo>
                  <a:lnTo>
                    <a:pt x="102465" y="87052"/>
                  </a:lnTo>
                  <a:lnTo>
                    <a:pt x="102320" y="87031"/>
                  </a:lnTo>
                  <a:close/>
                </a:path>
                <a:path w="135254" h="118744">
                  <a:moveTo>
                    <a:pt x="103119" y="86770"/>
                  </a:moveTo>
                  <a:lnTo>
                    <a:pt x="102521" y="86929"/>
                  </a:lnTo>
                  <a:lnTo>
                    <a:pt x="102951" y="87122"/>
                  </a:lnTo>
                  <a:lnTo>
                    <a:pt x="103313" y="87016"/>
                  </a:lnTo>
                  <a:lnTo>
                    <a:pt x="103219" y="86854"/>
                  </a:lnTo>
                  <a:close/>
                </a:path>
                <a:path w="135254" h="118744">
                  <a:moveTo>
                    <a:pt x="3022" y="86106"/>
                  </a:moveTo>
                  <a:lnTo>
                    <a:pt x="2522" y="86106"/>
                  </a:lnTo>
                  <a:lnTo>
                    <a:pt x="2992" y="86614"/>
                  </a:lnTo>
                  <a:lnTo>
                    <a:pt x="3194" y="87122"/>
                  </a:lnTo>
                  <a:lnTo>
                    <a:pt x="3022" y="86106"/>
                  </a:lnTo>
                  <a:close/>
                </a:path>
                <a:path w="135254" h="118744">
                  <a:moveTo>
                    <a:pt x="99869" y="85725"/>
                  </a:moveTo>
                  <a:lnTo>
                    <a:pt x="99672" y="85725"/>
                  </a:lnTo>
                  <a:lnTo>
                    <a:pt x="99604" y="85979"/>
                  </a:lnTo>
                  <a:lnTo>
                    <a:pt x="98277" y="85979"/>
                  </a:lnTo>
                  <a:lnTo>
                    <a:pt x="98833" y="86360"/>
                  </a:lnTo>
                  <a:lnTo>
                    <a:pt x="97649" y="87122"/>
                  </a:lnTo>
                  <a:lnTo>
                    <a:pt x="101820" y="87122"/>
                  </a:lnTo>
                  <a:lnTo>
                    <a:pt x="102006" y="87052"/>
                  </a:lnTo>
                  <a:lnTo>
                    <a:pt x="102829" y="86741"/>
                  </a:lnTo>
                  <a:lnTo>
                    <a:pt x="103243" y="86737"/>
                  </a:lnTo>
                  <a:lnTo>
                    <a:pt x="104656" y="86360"/>
                  </a:lnTo>
                  <a:lnTo>
                    <a:pt x="104505" y="86360"/>
                  </a:lnTo>
                  <a:lnTo>
                    <a:pt x="104566" y="85979"/>
                  </a:lnTo>
                  <a:lnTo>
                    <a:pt x="104878" y="85852"/>
                  </a:lnTo>
                  <a:lnTo>
                    <a:pt x="99861" y="85852"/>
                  </a:lnTo>
                  <a:lnTo>
                    <a:pt x="99869" y="85725"/>
                  </a:lnTo>
                  <a:close/>
                </a:path>
                <a:path w="135254" h="118744">
                  <a:moveTo>
                    <a:pt x="102629" y="86854"/>
                  </a:moveTo>
                  <a:lnTo>
                    <a:pt x="102329" y="86929"/>
                  </a:lnTo>
                  <a:lnTo>
                    <a:pt x="102498" y="86929"/>
                  </a:lnTo>
                  <a:lnTo>
                    <a:pt x="102629" y="86854"/>
                  </a:lnTo>
                  <a:close/>
                </a:path>
                <a:path w="135254" h="118744">
                  <a:moveTo>
                    <a:pt x="102478" y="86941"/>
                  </a:moveTo>
                  <a:lnTo>
                    <a:pt x="102276" y="86995"/>
                  </a:lnTo>
                  <a:lnTo>
                    <a:pt x="102478" y="86941"/>
                  </a:lnTo>
                  <a:close/>
                </a:path>
                <a:path w="135254" h="118744">
                  <a:moveTo>
                    <a:pt x="106655" y="85852"/>
                  </a:moveTo>
                  <a:lnTo>
                    <a:pt x="105906" y="85852"/>
                  </a:lnTo>
                  <a:lnTo>
                    <a:pt x="105704" y="86106"/>
                  </a:lnTo>
                  <a:lnTo>
                    <a:pt x="104505" y="86360"/>
                  </a:lnTo>
                  <a:lnTo>
                    <a:pt x="105637" y="86360"/>
                  </a:lnTo>
                  <a:lnTo>
                    <a:pt x="104361" y="86737"/>
                  </a:lnTo>
                  <a:lnTo>
                    <a:pt x="104273" y="86868"/>
                  </a:lnTo>
                  <a:lnTo>
                    <a:pt x="104832" y="86868"/>
                  </a:lnTo>
                  <a:lnTo>
                    <a:pt x="104188" y="86995"/>
                  </a:lnTo>
                  <a:lnTo>
                    <a:pt x="108158" y="86995"/>
                  </a:lnTo>
                  <a:lnTo>
                    <a:pt x="108416" y="86868"/>
                  </a:lnTo>
                  <a:lnTo>
                    <a:pt x="110793" y="86614"/>
                  </a:lnTo>
                  <a:lnTo>
                    <a:pt x="105756" y="86487"/>
                  </a:lnTo>
                  <a:lnTo>
                    <a:pt x="106615" y="85979"/>
                  </a:lnTo>
                  <a:close/>
                </a:path>
                <a:path w="135254" h="118744">
                  <a:moveTo>
                    <a:pt x="104361" y="86737"/>
                  </a:moveTo>
                  <a:lnTo>
                    <a:pt x="103917" y="86868"/>
                  </a:lnTo>
                  <a:lnTo>
                    <a:pt x="104273" y="86868"/>
                  </a:lnTo>
                  <a:lnTo>
                    <a:pt x="104361" y="86737"/>
                  </a:lnTo>
                  <a:close/>
                </a:path>
                <a:path w="135254" h="118744">
                  <a:moveTo>
                    <a:pt x="103085" y="86741"/>
                  </a:moveTo>
                  <a:lnTo>
                    <a:pt x="102829" y="86741"/>
                  </a:lnTo>
                  <a:lnTo>
                    <a:pt x="102629" y="86854"/>
                  </a:lnTo>
                  <a:lnTo>
                    <a:pt x="103085" y="86741"/>
                  </a:lnTo>
                  <a:close/>
                </a:path>
                <a:path w="135254" h="118744">
                  <a:moveTo>
                    <a:pt x="103228" y="86741"/>
                  </a:moveTo>
                  <a:lnTo>
                    <a:pt x="103085" y="86741"/>
                  </a:lnTo>
                  <a:lnTo>
                    <a:pt x="103228" y="86741"/>
                  </a:lnTo>
                  <a:close/>
                </a:path>
                <a:path w="135254" h="118744">
                  <a:moveTo>
                    <a:pt x="104684" y="86360"/>
                  </a:moveTo>
                  <a:lnTo>
                    <a:pt x="104321" y="86487"/>
                  </a:lnTo>
                  <a:lnTo>
                    <a:pt x="104608" y="86614"/>
                  </a:lnTo>
                  <a:lnTo>
                    <a:pt x="104684" y="86360"/>
                  </a:lnTo>
                  <a:close/>
                </a:path>
                <a:path w="135254" h="118744">
                  <a:moveTo>
                    <a:pt x="107336" y="85979"/>
                  </a:moveTo>
                  <a:lnTo>
                    <a:pt x="105756" y="86487"/>
                  </a:lnTo>
                  <a:lnTo>
                    <a:pt x="110915" y="86487"/>
                  </a:lnTo>
                  <a:lnTo>
                    <a:pt x="111159" y="86233"/>
                  </a:lnTo>
                  <a:lnTo>
                    <a:pt x="107741" y="86233"/>
                  </a:lnTo>
                  <a:lnTo>
                    <a:pt x="107336" y="85979"/>
                  </a:lnTo>
                  <a:close/>
                </a:path>
                <a:path w="135254" h="118744">
                  <a:moveTo>
                    <a:pt x="95906" y="85471"/>
                  </a:moveTo>
                  <a:lnTo>
                    <a:pt x="95336" y="85725"/>
                  </a:lnTo>
                  <a:lnTo>
                    <a:pt x="94641" y="86233"/>
                  </a:lnTo>
                  <a:lnTo>
                    <a:pt x="95867" y="85852"/>
                  </a:lnTo>
                  <a:lnTo>
                    <a:pt x="98203" y="85852"/>
                  </a:lnTo>
                  <a:lnTo>
                    <a:pt x="98452" y="85725"/>
                  </a:lnTo>
                  <a:lnTo>
                    <a:pt x="96149" y="85598"/>
                  </a:lnTo>
                  <a:lnTo>
                    <a:pt x="95906" y="85471"/>
                  </a:lnTo>
                  <a:close/>
                </a:path>
                <a:path w="135254" h="118744">
                  <a:moveTo>
                    <a:pt x="106696" y="85725"/>
                  </a:moveTo>
                  <a:lnTo>
                    <a:pt x="105190" y="85725"/>
                  </a:lnTo>
                  <a:lnTo>
                    <a:pt x="105361" y="86233"/>
                  </a:lnTo>
                  <a:lnTo>
                    <a:pt x="105591" y="85852"/>
                  </a:lnTo>
                  <a:lnTo>
                    <a:pt x="106655" y="85852"/>
                  </a:lnTo>
                  <a:lnTo>
                    <a:pt x="106696" y="85725"/>
                  </a:lnTo>
                  <a:close/>
                </a:path>
                <a:path w="135254" h="118744">
                  <a:moveTo>
                    <a:pt x="111897" y="85344"/>
                  </a:moveTo>
                  <a:lnTo>
                    <a:pt x="111217" y="85344"/>
                  </a:lnTo>
                  <a:lnTo>
                    <a:pt x="110220" y="85725"/>
                  </a:lnTo>
                  <a:lnTo>
                    <a:pt x="109562" y="85852"/>
                  </a:lnTo>
                  <a:lnTo>
                    <a:pt x="109002" y="85852"/>
                  </a:lnTo>
                  <a:lnTo>
                    <a:pt x="108859" y="86106"/>
                  </a:lnTo>
                  <a:lnTo>
                    <a:pt x="107741" y="86233"/>
                  </a:lnTo>
                  <a:lnTo>
                    <a:pt x="111159" y="86233"/>
                  </a:lnTo>
                  <a:lnTo>
                    <a:pt x="111806" y="85979"/>
                  </a:lnTo>
                  <a:lnTo>
                    <a:pt x="112138" y="85852"/>
                  </a:lnTo>
                  <a:lnTo>
                    <a:pt x="109562" y="85852"/>
                  </a:lnTo>
                  <a:lnTo>
                    <a:pt x="109073" y="85725"/>
                  </a:lnTo>
                  <a:lnTo>
                    <a:pt x="112470" y="85725"/>
                  </a:lnTo>
                  <a:lnTo>
                    <a:pt x="113134" y="85471"/>
                  </a:lnTo>
                  <a:lnTo>
                    <a:pt x="111921" y="85471"/>
                  </a:lnTo>
                  <a:close/>
                </a:path>
                <a:path w="135254" h="118744">
                  <a:moveTo>
                    <a:pt x="101487" y="84836"/>
                  </a:moveTo>
                  <a:lnTo>
                    <a:pt x="100755" y="84836"/>
                  </a:lnTo>
                  <a:lnTo>
                    <a:pt x="100497" y="85090"/>
                  </a:lnTo>
                  <a:lnTo>
                    <a:pt x="99456" y="85217"/>
                  </a:lnTo>
                  <a:lnTo>
                    <a:pt x="99069" y="85397"/>
                  </a:lnTo>
                  <a:lnTo>
                    <a:pt x="99034" y="85705"/>
                  </a:lnTo>
                  <a:lnTo>
                    <a:pt x="99178" y="85979"/>
                  </a:lnTo>
                  <a:lnTo>
                    <a:pt x="99672" y="85725"/>
                  </a:lnTo>
                  <a:lnTo>
                    <a:pt x="99869" y="85725"/>
                  </a:lnTo>
                  <a:lnTo>
                    <a:pt x="99893" y="85344"/>
                  </a:lnTo>
                  <a:lnTo>
                    <a:pt x="100525" y="85090"/>
                  </a:lnTo>
                  <a:lnTo>
                    <a:pt x="101036" y="85090"/>
                  </a:lnTo>
                  <a:lnTo>
                    <a:pt x="101487" y="84836"/>
                  </a:lnTo>
                  <a:close/>
                </a:path>
                <a:path w="135254" h="118744">
                  <a:moveTo>
                    <a:pt x="115689" y="85705"/>
                  </a:moveTo>
                  <a:lnTo>
                    <a:pt x="115258" y="85979"/>
                  </a:lnTo>
                  <a:lnTo>
                    <a:pt x="115724" y="85725"/>
                  </a:lnTo>
                  <a:close/>
                </a:path>
                <a:path w="135254" h="118744">
                  <a:moveTo>
                    <a:pt x="5206" y="83312"/>
                  </a:moveTo>
                  <a:lnTo>
                    <a:pt x="4428" y="83312"/>
                  </a:lnTo>
                  <a:lnTo>
                    <a:pt x="4644" y="83566"/>
                  </a:lnTo>
                  <a:lnTo>
                    <a:pt x="4873" y="83947"/>
                  </a:lnTo>
                  <a:lnTo>
                    <a:pt x="4993" y="84328"/>
                  </a:lnTo>
                  <a:lnTo>
                    <a:pt x="5718" y="85852"/>
                  </a:lnTo>
                  <a:lnTo>
                    <a:pt x="5593" y="84508"/>
                  </a:lnTo>
                  <a:lnTo>
                    <a:pt x="5284" y="83814"/>
                  </a:lnTo>
                  <a:lnTo>
                    <a:pt x="5206" y="83312"/>
                  </a:lnTo>
                  <a:close/>
                </a:path>
                <a:path w="135254" h="118744">
                  <a:moveTo>
                    <a:pt x="102393" y="84328"/>
                  </a:moveTo>
                  <a:lnTo>
                    <a:pt x="99861" y="85852"/>
                  </a:lnTo>
                  <a:lnTo>
                    <a:pt x="104878" y="85852"/>
                  </a:lnTo>
                  <a:lnTo>
                    <a:pt x="105190" y="85725"/>
                  </a:lnTo>
                  <a:lnTo>
                    <a:pt x="106696" y="85725"/>
                  </a:lnTo>
                  <a:lnTo>
                    <a:pt x="106857" y="85217"/>
                  </a:lnTo>
                  <a:lnTo>
                    <a:pt x="109343" y="85217"/>
                  </a:lnTo>
                  <a:lnTo>
                    <a:pt x="109032" y="85090"/>
                  </a:lnTo>
                  <a:lnTo>
                    <a:pt x="109971" y="84963"/>
                  </a:lnTo>
                  <a:lnTo>
                    <a:pt x="109400" y="84836"/>
                  </a:lnTo>
                  <a:lnTo>
                    <a:pt x="102372" y="84836"/>
                  </a:lnTo>
                  <a:lnTo>
                    <a:pt x="102393" y="84328"/>
                  </a:lnTo>
                  <a:close/>
                </a:path>
                <a:path w="135254" h="118744">
                  <a:moveTo>
                    <a:pt x="109231" y="85344"/>
                  </a:moveTo>
                  <a:lnTo>
                    <a:pt x="108424" y="85570"/>
                  </a:lnTo>
                  <a:lnTo>
                    <a:pt x="108379" y="85725"/>
                  </a:lnTo>
                  <a:lnTo>
                    <a:pt x="109400" y="85471"/>
                  </a:lnTo>
                  <a:lnTo>
                    <a:pt x="109231" y="85344"/>
                  </a:lnTo>
                  <a:close/>
                </a:path>
                <a:path w="135254" h="118744">
                  <a:moveTo>
                    <a:pt x="111777" y="84709"/>
                  </a:moveTo>
                  <a:lnTo>
                    <a:pt x="109208" y="85725"/>
                  </a:lnTo>
                  <a:lnTo>
                    <a:pt x="111217" y="85344"/>
                  </a:lnTo>
                  <a:lnTo>
                    <a:pt x="111897" y="85344"/>
                  </a:lnTo>
                  <a:lnTo>
                    <a:pt x="111777" y="84709"/>
                  </a:lnTo>
                  <a:close/>
                </a:path>
                <a:path w="135254" h="118744">
                  <a:moveTo>
                    <a:pt x="116166" y="84836"/>
                  </a:moveTo>
                  <a:lnTo>
                    <a:pt x="112956" y="84836"/>
                  </a:lnTo>
                  <a:lnTo>
                    <a:pt x="111921" y="85471"/>
                  </a:lnTo>
                  <a:lnTo>
                    <a:pt x="113134" y="85471"/>
                  </a:lnTo>
                  <a:lnTo>
                    <a:pt x="113181" y="85725"/>
                  </a:lnTo>
                  <a:lnTo>
                    <a:pt x="114291" y="85344"/>
                  </a:lnTo>
                  <a:lnTo>
                    <a:pt x="115350" y="85090"/>
                  </a:lnTo>
                  <a:lnTo>
                    <a:pt x="115832" y="85090"/>
                  </a:lnTo>
                  <a:lnTo>
                    <a:pt x="116155" y="84963"/>
                  </a:lnTo>
                  <a:close/>
                </a:path>
                <a:path w="135254" h="118744">
                  <a:moveTo>
                    <a:pt x="116271" y="84963"/>
                  </a:moveTo>
                  <a:lnTo>
                    <a:pt x="115257" y="85471"/>
                  </a:lnTo>
                  <a:lnTo>
                    <a:pt x="115689" y="85705"/>
                  </a:lnTo>
                  <a:lnTo>
                    <a:pt x="116458" y="85217"/>
                  </a:lnTo>
                  <a:lnTo>
                    <a:pt x="116636" y="85217"/>
                  </a:lnTo>
                  <a:lnTo>
                    <a:pt x="116377" y="85090"/>
                  </a:lnTo>
                  <a:close/>
                </a:path>
                <a:path w="135254" h="118744">
                  <a:moveTo>
                    <a:pt x="97233" y="84582"/>
                  </a:moveTo>
                  <a:lnTo>
                    <a:pt x="96149" y="85598"/>
                  </a:lnTo>
                  <a:lnTo>
                    <a:pt x="98474" y="85598"/>
                  </a:lnTo>
                  <a:lnTo>
                    <a:pt x="98516" y="85344"/>
                  </a:lnTo>
                  <a:lnTo>
                    <a:pt x="99015" y="84963"/>
                  </a:lnTo>
                  <a:lnTo>
                    <a:pt x="97186" y="84963"/>
                  </a:lnTo>
                  <a:lnTo>
                    <a:pt x="97233" y="84582"/>
                  </a:lnTo>
                  <a:close/>
                </a:path>
                <a:path w="135254" h="118744">
                  <a:moveTo>
                    <a:pt x="108334" y="85344"/>
                  </a:moveTo>
                  <a:lnTo>
                    <a:pt x="108200" y="85344"/>
                  </a:lnTo>
                  <a:lnTo>
                    <a:pt x="107627" y="85471"/>
                  </a:lnTo>
                  <a:lnTo>
                    <a:pt x="107948" y="85598"/>
                  </a:lnTo>
                  <a:lnTo>
                    <a:pt x="108334" y="85344"/>
                  </a:lnTo>
                  <a:close/>
                </a:path>
                <a:path w="135254" h="118744">
                  <a:moveTo>
                    <a:pt x="108475" y="85397"/>
                  </a:moveTo>
                  <a:lnTo>
                    <a:pt x="108324" y="85598"/>
                  </a:lnTo>
                  <a:lnTo>
                    <a:pt x="108475" y="85397"/>
                  </a:lnTo>
                  <a:close/>
                </a:path>
                <a:path w="135254" h="118744">
                  <a:moveTo>
                    <a:pt x="116636" y="85217"/>
                  </a:moveTo>
                  <a:lnTo>
                    <a:pt x="116458" y="85217"/>
                  </a:lnTo>
                  <a:lnTo>
                    <a:pt x="117318" y="85598"/>
                  </a:lnTo>
                  <a:lnTo>
                    <a:pt x="117621" y="85344"/>
                  </a:lnTo>
                  <a:lnTo>
                    <a:pt x="116894" y="85344"/>
                  </a:lnTo>
                  <a:lnTo>
                    <a:pt x="116636" y="85217"/>
                  </a:lnTo>
                  <a:close/>
                </a:path>
                <a:path w="135254" h="118744">
                  <a:moveTo>
                    <a:pt x="5151" y="84963"/>
                  </a:moveTo>
                  <a:lnTo>
                    <a:pt x="4933" y="84963"/>
                  </a:lnTo>
                  <a:lnTo>
                    <a:pt x="5027" y="85471"/>
                  </a:lnTo>
                  <a:lnTo>
                    <a:pt x="5151" y="84963"/>
                  </a:lnTo>
                  <a:close/>
                </a:path>
                <a:path w="135254" h="118744">
                  <a:moveTo>
                    <a:pt x="108527" y="85217"/>
                  </a:moveTo>
                  <a:lnTo>
                    <a:pt x="107903" y="85217"/>
                  </a:lnTo>
                  <a:lnTo>
                    <a:pt x="107475" y="85344"/>
                  </a:lnTo>
                  <a:lnTo>
                    <a:pt x="107221" y="85471"/>
                  </a:lnTo>
                  <a:lnTo>
                    <a:pt x="107438" y="85471"/>
                  </a:lnTo>
                  <a:lnTo>
                    <a:pt x="108200" y="85344"/>
                  </a:lnTo>
                  <a:lnTo>
                    <a:pt x="108334" y="85344"/>
                  </a:lnTo>
                  <a:lnTo>
                    <a:pt x="108527" y="85217"/>
                  </a:lnTo>
                  <a:close/>
                </a:path>
                <a:path w="135254" h="118744">
                  <a:moveTo>
                    <a:pt x="108610" y="85217"/>
                  </a:moveTo>
                  <a:lnTo>
                    <a:pt x="108475" y="85397"/>
                  </a:lnTo>
                  <a:lnTo>
                    <a:pt x="108610" y="85217"/>
                  </a:lnTo>
                  <a:close/>
                </a:path>
                <a:path w="135254" h="118744">
                  <a:moveTo>
                    <a:pt x="101036" y="85090"/>
                  </a:moveTo>
                  <a:lnTo>
                    <a:pt x="100525" y="85090"/>
                  </a:lnTo>
                  <a:lnTo>
                    <a:pt x="100585" y="85344"/>
                  </a:lnTo>
                  <a:lnTo>
                    <a:pt x="101036" y="85090"/>
                  </a:lnTo>
                  <a:close/>
                </a:path>
                <a:path w="135254" h="118744">
                  <a:moveTo>
                    <a:pt x="115832" y="85090"/>
                  </a:moveTo>
                  <a:lnTo>
                    <a:pt x="115350" y="85090"/>
                  </a:lnTo>
                  <a:lnTo>
                    <a:pt x="115185" y="85344"/>
                  </a:lnTo>
                  <a:lnTo>
                    <a:pt x="115832" y="85090"/>
                  </a:lnTo>
                  <a:close/>
                </a:path>
                <a:path w="135254" h="118744">
                  <a:moveTo>
                    <a:pt x="118225" y="84836"/>
                  </a:moveTo>
                  <a:lnTo>
                    <a:pt x="116894" y="85344"/>
                  </a:lnTo>
                  <a:lnTo>
                    <a:pt x="117621" y="85344"/>
                  </a:lnTo>
                  <a:lnTo>
                    <a:pt x="118225" y="84836"/>
                  </a:lnTo>
                  <a:close/>
                </a:path>
                <a:path w="135254" h="118744">
                  <a:moveTo>
                    <a:pt x="100006" y="84074"/>
                  </a:moveTo>
                  <a:lnTo>
                    <a:pt x="99800" y="84074"/>
                  </a:lnTo>
                  <a:lnTo>
                    <a:pt x="99183" y="85090"/>
                  </a:lnTo>
                  <a:lnTo>
                    <a:pt x="100389" y="84709"/>
                  </a:lnTo>
                  <a:lnTo>
                    <a:pt x="99672" y="84709"/>
                  </a:lnTo>
                  <a:lnTo>
                    <a:pt x="99828" y="84328"/>
                  </a:lnTo>
                  <a:lnTo>
                    <a:pt x="100080" y="84217"/>
                  </a:lnTo>
                  <a:lnTo>
                    <a:pt x="100006" y="84074"/>
                  </a:lnTo>
                  <a:close/>
                </a:path>
                <a:path w="135254" h="118744">
                  <a:moveTo>
                    <a:pt x="2343" y="81915"/>
                  </a:moveTo>
                  <a:lnTo>
                    <a:pt x="3009" y="83947"/>
                  </a:lnTo>
                  <a:lnTo>
                    <a:pt x="3257" y="84157"/>
                  </a:lnTo>
                  <a:lnTo>
                    <a:pt x="3369" y="84455"/>
                  </a:lnTo>
                  <a:lnTo>
                    <a:pt x="3489" y="84963"/>
                  </a:lnTo>
                  <a:lnTo>
                    <a:pt x="4875" y="84963"/>
                  </a:lnTo>
                  <a:lnTo>
                    <a:pt x="4712" y="84200"/>
                  </a:lnTo>
                  <a:lnTo>
                    <a:pt x="4584" y="84200"/>
                  </a:lnTo>
                  <a:lnTo>
                    <a:pt x="4508" y="83767"/>
                  </a:lnTo>
                  <a:lnTo>
                    <a:pt x="4109" y="83593"/>
                  </a:lnTo>
                  <a:lnTo>
                    <a:pt x="4194" y="83185"/>
                  </a:lnTo>
                  <a:lnTo>
                    <a:pt x="2969" y="83185"/>
                  </a:lnTo>
                  <a:lnTo>
                    <a:pt x="2343" y="81915"/>
                  </a:lnTo>
                  <a:close/>
                </a:path>
                <a:path w="135254" h="118744">
                  <a:moveTo>
                    <a:pt x="4821" y="84354"/>
                  </a:moveTo>
                  <a:lnTo>
                    <a:pt x="4933" y="84963"/>
                  </a:lnTo>
                  <a:lnTo>
                    <a:pt x="4821" y="84354"/>
                  </a:lnTo>
                  <a:close/>
                </a:path>
                <a:path w="135254" h="118744">
                  <a:moveTo>
                    <a:pt x="4999" y="84508"/>
                  </a:moveTo>
                  <a:lnTo>
                    <a:pt x="5050" y="84963"/>
                  </a:lnTo>
                  <a:lnTo>
                    <a:pt x="4999" y="84508"/>
                  </a:lnTo>
                  <a:close/>
                </a:path>
                <a:path w="135254" h="118744">
                  <a:moveTo>
                    <a:pt x="101930" y="83566"/>
                  </a:moveTo>
                  <a:lnTo>
                    <a:pt x="98671" y="83566"/>
                  </a:lnTo>
                  <a:lnTo>
                    <a:pt x="98654" y="83884"/>
                  </a:lnTo>
                  <a:lnTo>
                    <a:pt x="98223" y="84157"/>
                  </a:lnTo>
                  <a:lnTo>
                    <a:pt x="98009" y="84397"/>
                  </a:lnTo>
                  <a:lnTo>
                    <a:pt x="97186" y="84963"/>
                  </a:lnTo>
                  <a:lnTo>
                    <a:pt x="99015" y="84963"/>
                  </a:lnTo>
                  <a:lnTo>
                    <a:pt x="99181" y="84836"/>
                  </a:lnTo>
                  <a:lnTo>
                    <a:pt x="98389" y="84836"/>
                  </a:lnTo>
                  <a:lnTo>
                    <a:pt x="99800" y="84074"/>
                  </a:lnTo>
                  <a:lnTo>
                    <a:pt x="100006" y="84074"/>
                  </a:lnTo>
                  <a:lnTo>
                    <a:pt x="100509" y="83820"/>
                  </a:lnTo>
                  <a:lnTo>
                    <a:pt x="101204" y="83814"/>
                  </a:lnTo>
                  <a:lnTo>
                    <a:pt x="101766" y="83718"/>
                  </a:lnTo>
                  <a:lnTo>
                    <a:pt x="101433" y="83693"/>
                  </a:lnTo>
                  <a:lnTo>
                    <a:pt x="101930" y="83566"/>
                  </a:lnTo>
                  <a:close/>
                </a:path>
                <a:path w="135254" h="118744">
                  <a:moveTo>
                    <a:pt x="113850" y="84328"/>
                  </a:moveTo>
                  <a:lnTo>
                    <a:pt x="113091" y="84463"/>
                  </a:lnTo>
                  <a:lnTo>
                    <a:pt x="112186" y="84836"/>
                  </a:lnTo>
                  <a:lnTo>
                    <a:pt x="112956" y="84836"/>
                  </a:lnTo>
                  <a:lnTo>
                    <a:pt x="116166" y="84836"/>
                  </a:lnTo>
                  <a:lnTo>
                    <a:pt x="113299" y="84709"/>
                  </a:lnTo>
                  <a:lnTo>
                    <a:pt x="113850" y="84328"/>
                  </a:lnTo>
                  <a:close/>
                </a:path>
                <a:path w="135254" h="118744">
                  <a:moveTo>
                    <a:pt x="3100" y="84598"/>
                  </a:moveTo>
                  <a:lnTo>
                    <a:pt x="2727" y="84836"/>
                  </a:lnTo>
                  <a:lnTo>
                    <a:pt x="3354" y="84836"/>
                  </a:lnTo>
                  <a:lnTo>
                    <a:pt x="3100" y="84598"/>
                  </a:lnTo>
                  <a:close/>
                </a:path>
                <a:path w="135254" h="118744">
                  <a:moveTo>
                    <a:pt x="100827" y="84764"/>
                  </a:moveTo>
                  <a:close/>
                </a:path>
                <a:path w="135254" h="118744">
                  <a:moveTo>
                    <a:pt x="101949" y="84261"/>
                  </a:moveTo>
                  <a:lnTo>
                    <a:pt x="101777" y="84328"/>
                  </a:lnTo>
                  <a:lnTo>
                    <a:pt x="101362" y="84836"/>
                  </a:lnTo>
                  <a:lnTo>
                    <a:pt x="101939" y="84582"/>
                  </a:lnTo>
                  <a:lnTo>
                    <a:pt x="101718" y="84582"/>
                  </a:lnTo>
                  <a:lnTo>
                    <a:pt x="102168" y="84328"/>
                  </a:lnTo>
                  <a:lnTo>
                    <a:pt x="101949" y="84261"/>
                  </a:lnTo>
                  <a:close/>
                </a:path>
                <a:path w="135254" h="118744">
                  <a:moveTo>
                    <a:pt x="104914" y="84074"/>
                  </a:moveTo>
                  <a:lnTo>
                    <a:pt x="104302" y="84074"/>
                  </a:lnTo>
                  <a:lnTo>
                    <a:pt x="103426" y="84278"/>
                  </a:lnTo>
                  <a:lnTo>
                    <a:pt x="103412" y="84455"/>
                  </a:lnTo>
                  <a:lnTo>
                    <a:pt x="103528" y="84598"/>
                  </a:lnTo>
                  <a:lnTo>
                    <a:pt x="102372" y="84836"/>
                  </a:lnTo>
                  <a:lnTo>
                    <a:pt x="107043" y="84836"/>
                  </a:lnTo>
                  <a:lnTo>
                    <a:pt x="106969" y="84582"/>
                  </a:lnTo>
                  <a:lnTo>
                    <a:pt x="107850" y="84463"/>
                  </a:lnTo>
                  <a:lnTo>
                    <a:pt x="108089" y="84328"/>
                  </a:lnTo>
                  <a:lnTo>
                    <a:pt x="104418" y="84328"/>
                  </a:lnTo>
                  <a:lnTo>
                    <a:pt x="104307" y="84200"/>
                  </a:lnTo>
                  <a:lnTo>
                    <a:pt x="104914" y="84074"/>
                  </a:lnTo>
                  <a:close/>
                </a:path>
                <a:path w="135254" h="118744">
                  <a:moveTo>
                    <a:pt x="108419" y="84200"/>
                  </a:moveTo>
                  <a:lnTo>
                    <a:pt x="107043" y="84836"/>
                  </a:lnTo>
                  <a:lnTo>
                    <a:pt x="109400" y="84836"/>
                  </a:lnTo>
                  <a:lnTo>
                    <a:pt x="109665" y="84709"/>
                  </a:lnTo>
                  <a:lnTo>
                    <a:pt x="108452" y="84709"/>
                  </a:lnTo>
                  <a:lnTo>
                    <a:pt x="108419" y="84200"/>
                  </a:lnTo>
                  <a:close/>
                </a:path>
                <a:path w="135254" h="118744">
                  <a:moveTo>
                    <a:pt x="101172" y="84424"/>
                  </a:moveTo>
                  <a:lnTo>
                    <a:pt x="100840" y="84582"/>
                  </a:lnTo>
                  <a:lnTo>
                    <a:pt x="100827" y="84764"/>
                  </a:lnTo>
                  <a:lnTo>
                    <a:pt x="101172" y="84424"/>
                  </a:lnTo>
                  <a:close/>
                </a:path>
                <a:path w="135254" h="118744">
                  <a:moveTo>
                    <a:pt x="101427" y="84074"/>
                  </a:moveTo>
                  <a:lnTo>
                    <a:pt x="99672" y="84709"/>
                  </a:lnTo>
                  <a:lnTo>
                    <a:pt x="100389" y="84709"/>
                  </a:lnTo>
                  <a:lnTo>
                    <a:pt x="101427" y="84074"/>
                  </a:lnTo>
                  <a:close/>
                </a:path>
                <a:path w="135254" h="118744">
                  <a:moveTo>
                    <a:pt x="110609" y="84200"/>
                  </a:moveTo>
                  <a:lnTo>
                    <a:pt x="109420" y="84200"/>
                  </a:lnTo>
                  <a:lnTo>
                    <a:pt x="108452" y="84709"/>
                  </a:lnTo>
                  <a:lnTo>
                    <a:pt x="109665" y="84709"/>
                  </a:lnTo>
                  <a:lnTo>
                    <a:pt x="109929" y="84582"/>
                  </a:lnTo>
                  <a:lnTo>
                    <a:pt x="109468" y="84328"/>
                  </a:lnTo>
                  <a:lnTo>
                    <a:pt x="110191" y="84328"/>
                  </a:lnTo>
                  <a:lnTo>
                    <a:pt x="110609" y="84200"/>
                  </a:lnTo>
                  <a:close/>
                </a:path>
                <a:path w="135254" h="118744">
                  <a:moveTo>
                    <a:pt x="122756" y="81153"/>
                  </a:moveTo>
                  <a:lnTo>
                    <a:pt x="120854" y="81153"/>
                  </a:lnTo>
                  <a:lnTo>
                    <a:pt x="119207" y="82169"/>
                  </a:lnTo>
                  <a:lnTo>
                    <a:pt x="115280" y="83820"/>
                  </a:lnTo>
                  <a:lnTo>
                    <a:pt x="113299" y="84709"/>
                  </a:lnTo>
                  <a:lnTo>
                    <a:pt x="116060" y="84709"/>
                  </a:lnTo>
                  <a:lnTo>
                    <a:pt x="117568" y="84200"/>
                  </a:lnTo>
                  <a:lnTo>
                    <a:pt x="118310" y="83820"/>
                  </a:lnTo>
                  <a:lnTo>
                    <a:pt x="118489" y="83439"/>
                  </a:lnTo>
                  <a:lnTo>
                    <a:pt x="119119" y="83439"/>
                  </a:lnTo>
                  <a:lnTo>
                    <a:pt x="119617" y="83058"/>
                  </a:lnTo>
                  <a:lnTo>
                    <a:pt x="120229" y="82931"/>
                  </a:lnTo>
                  <a:lnTo>
                    <a:pt x="119959" y="82804"/>
                  </a:lnTo>
                  <a:lnTo>
                    <a:pt x="121773" y="81788"/>
                  </a:lnTo>
                  <a:lnTo>
                    <a:pt x="122514" y="81788"/>
                  </a:lnTo>
                  <a:lnTo>
                    <a:pt x="122533" y="81339"/>
                  </a:lnTo>
                  <a:lnTo>
                    <a:pt x="122756" y="81153"/>
                  </a:lnTo>
                  <a:close/>
                </a:path>
                <a:path w="135254" h="118744">
                  <a:moveTo>
                    <a:pt x="3126" y="84582"/>
                  </a:moveTo>
                  <a:close/>
                </a:path>
                <a:path w="135254" h="118744">
                  <a:moveTo>
                    <a:pt x="2857" y="83947"/>
                  </a:moveTo>
                  <a:lnTo>
                    <a:pt x="2876" y="84328"/>
                  </a:lnTo>
                  <a:lnTo>
                    <a:pt x="3002" y="84582"/>
                  </a:lnTo>
                  <a:lnTo>
                    <a:pt x="2857" y="83947"/>
                  </a:lnTo>
                  <a:close/>
                </a:path>
                <a:path w="135254" h="118744">
                  <a:moveTo>
                    <a:pt x="4812" y="83947"/>
                  </a:moveTo>
                  <a:lnTo>
                    <a:pt x="4999" y="84508"/>
                  </a:lnTo>
                  <a:lnTo>
                    <a:pt x="4872" y="84074"/>
                  </a:lnTo>
                  <a:close/>
                </a:path>
                <a:path w="135254" h="118744">
                  <a:moveTo>
                    <a:pt x="110191" y="84328"/>
                  </a:moveTo>
                  <a:lnTo>
                    <a:pt x="109468" y="84328"/>
                  </a:lnTo>
                  <a:lnTo>
                    <a:pt x="109773" y="84455"/>
                  </a:lnTo>
                  <a:lnTo>
                    <a:pt x="110191" y="84328"/>
                  </a:lnTo>
                  <a:close/>
                </a:path>
                <a:path w="135254" h="118744">
                  <a:moveTo>
                    <a:pt x="111897" y="84074"/>
                  </a:moveTo>
                  <a:lnTo>
                    <a:pt x="110129" y="84200"/>
                  </a:lnTo>
                  <a:lnTo>
                    <a:pt x="110609" y="84200"/>
                  </a:lnTo>
                  <a:lnTo>
                    <a:pt x="110601" y="84455"/>
                  </a:lnTo>
                  <a:lnTo>
                    <a:pt x="111897" y="84074"/>
                  </a:lnTo>
                  <a:close/>
                </a:path>
                <a:path w="135254" h="118744">
                  <a:moveTo>
                    <a:pt x="101881" y="83727"/>
                  </a:moveTo>
                  <a:lnTo>
                    <a:pt x="101172" y="84424"/>
                  </a:lnTo>
                  <a:lnTo>
                    <a:pt x="101519" y="84261"/>
                  </a:lnTo>
                  <a:lnTo>
                    <a:pt x="101673" y="84074"/>
                  </a:lnTo>
                  <a:lnTo>
                    <a:pt x="102176" y="83820"/>
                  </a:lnTo>
                  <a:lnTo>
                    <a:pt x="103089" y="83820"/>
                  </a:lnTo>
                  <a:lnTo>
                    <a:pt x="101881" y="83727"/>
                  </a:lnTo>
                  <a:close/>
                </a:path>
                <a:path w="135254" h="118744">
                  <a:moveTo>
                    <a:pt x="4792" y="84200"/>
                  </a:moveTo>
                  <a:lnTo>
                    <a:pt x="4821" y="84354"/>
                  </a:lnTo>
                  <a:lnTo>
                    <a:pt x="4792" y="84200"/>
                  </a:lnTo>
                  <a:close/>
                </a:path>
                <a:path w="135254" h="118744">
                  <a:moveTo>
                    <a:pt x="101173" y="83820"/>
                  </a:moveTo>
                  <a:lnTo>
                    <a:pt x="100509" y="83820"/>
                  </a:lnTo>
                  <a:lnTo>
                    <a:pt x="100611" y="84074"/>
                  </a:lnTo>
                  <a:lnTo>
                    <a:pt x="100338" y="84157"/>
                  </a:lnTo>
                  <a:lnTo>
                    <a:pt x="100363" y="84328"/>
                  </a:lnTo>
                  <a:lnTo>
                    <a:pt x="101626" y="83947"/>
                  </a:lnTo>
                  <a:lnTo>
                    <a:pt x="101173" y="83820"/>
                  </a:lnTo>
                  <a:close/>
                </a:path>
                <a:path w="135254" h="118744">
                  <a:moveTo>
                    <a:pt x="101703" y="84278"/>
                  </a:moveTo>
                  <a:close/>
                </a:path>
                <a:path w="135254" h="118744">
                  <a:moveTo>
                    <a:pt x="101751" y="84200"/>
                  </a:moveTo>
                  <a:lnTo>
                    <a:pt x="101777" y="84328"/>
                  </a:lnTo>
                  <a:lnTo>
                    <a:pt x="101949" y="84261"/>
                  </a:lnTo>
                  <a:lnTo>
                    <a:pt x="101751" y="84200"/>
                  </a:lnTo>
                  <a:close/>
                </a:path>
                <a:path w="135254" h="118744">
                  <a:moveTo>
                    <a:pt x="111785" y="83439"/>
                  </a:moveTo>
                  <a:lnTo>
                    <a:pt x="105595" y="83439"/>
                  </a:lnTo>
                  <a:lnTo>
                    <a:pt x="105459" y="83510"/>
                  </a:lnTo>
                  <a:lnTo>
                    <a:pt x="105438" y="83718"/>
                  </a:lnTo>
                  <a:lnTo>
                    <a:pt x="105563" y="83947"/>
                  </a:lnTo>
                  <a:lnTo>
                    <a:pt x="104418" y="84328"/>
                  </a:lnTo>
                  <a:lnTo>
                    <a:pt x="108089" y="84328"/>
                  </a:lnTo>
                  <a:lnTo>
                    <a:pt x="108264" y="84200"/>
                  </a:lnTo>
                  <a:lnTo>
                    <a:pt x="110129" y="84200"/>
                  </a:lnTo>
                  <a:lnTo>
                    <a:pt x="110567" y="84074"/>
                  </a:lnTo>
                  <a:lnTo>
                    <a:pt x="110147" y="84074"/>
                  </a:lnTo>
                  <a:lnTo>
                    <a:pt x="109918" y="83884"/>
                  </a:lnTo>
                  <a:lnTo>
                    <a:pt x="111282" y="83593"/>
                  </a:lnTo>
                  <a:lnTo>
                    <a:pt x="111785" y="83439"/>
                  </a:lnTo>
                  <a:close/>
                </a:path>
                <a:path w="135254" h="118744">
                  <a:moveTo>
                    <a:pt x="103089" y="83820"/>
                  </a:moveTo>
                  <a:lnTo>
                    <a:pt x="102176" y="83820"/>
                  </a:lnTo>
                  <a:lnTo>
                    <a:pt x="101784" y="84074"/>
                  </a:lnTo>
                  <a:lnTo>
                    <a:pt x="101703" y="84278"/>
                  </a:lnTo>
                  <a:lnTo>
                    <a:pt x="102105" y="84200"/>
                  </a:lnTo>
                  <a:lnTo>
                    <a:pt x="103089" y="83820"/>
                  </a:lnTo>
                  <a:close/>
                </a:path>
                <a:path w="135254" h="118744">
                  <a:moveTo>
                    <a:pt x="102105" y="84200"/>
                  </a:moveTo>
                  <a:lnTo>
                    <a:pt x="101751" y="84200"/>
                  </a:lnTo>
                  <a:lnTo>
                    <a:pt x="101949" y="84261"/>
                  </a:lnTo>
                  <a:lnTo>
                    <a:pt x="102105" y="84200"/>
                  </a:lnTo>
                  <a:close/>
                </a:path>
                <a:path w="135254" h="118744">
                  <a:moveTo>
                    <a:pt x="4508" y="83767"/>
                  </a:moveTo>
                  <a:lnTo>
                    <a:pt x="4584" y="84200"/>
                  </a:lnTo>
                  <a:lnTo>
                    <a:pt x="4712" y="84200"/>
                  </a:lnTo>
                  <a:lnTo>
                    <a:pt x="4617" y="83814"/>
                  </a:lnTo>
                  <a:close/>
                </a:path>
                <a:path w="135254" h="118744">
                  <a:moveTo>
                    <a:pt x="4644" y="83884"/>
                  </a:moveTo>
                  <a:lnTo>
                    <a:pt x="4712" y="84200"/>
                  </a:lnTo>
                  <a:lnTo>
                    <a:pt x="4644" y="83884"/>
                  </a:lnTo>
                  <a:close/>
                </a:path>
                <a:path w="135254" h="118744">
                  <a:moveTo>
                    <a:pt x="111813" y="83510"/>
                  </a:moveTo>
                  <a:lnTo>
                    <a:pt x="111282" y="83593"/>
                  </a:lnTo>
                  <a:lnTo>
                    <a:pt x="110566" y="83814"/>
                  </a:lnTo>
                  <a:lnTo>
                    <a:pt x="110147" y="84074"/>
                  </a:lnTo>
                  <a:lnTo>
                    <a:pt x="110567" y="84074"/>
                  </a:lnTo>
                  <a:lnTo>
                    <a:pt x="111764" y="83727"/>
                  </a:lnTo>
                  <a:lnTo>
                    <a:pt x="111813" y="83510"/>
                  </a:lnTo>
                  <a:close/>
                </a:path>
                <a:path w="135254" h="118744">
                  <a:moveTo>
                    <a:pt x="119810" y="83185"/>
                  </a:moveTo>
                  <a:lnTo>
                    <a:pt x="119119" y="83439"/>
                  </a:lnTo>
                  <a:lnTo>
                    <a:pt x="118489" y="83439"/>
                  </a:lnTo>
                  <a:lnTo>
                    <a:pt x="118612" y="83718"/>
                  </a:lnTo>
                  <a:lnTo>
                    <a:pt x="118497" y="83884"/>
                  </a:lnTo>
                  <a:lnTo>
                    <a:pt x="118291" y="84074"/>
                  </a:lnTo>
                  <a:lnTo>
                    <a:pt x="119745" y="83312"/>
                  </a:lnTo>
                  <a:close/>
                </a:path>
                <a:path w="135254" h="118744">
                  <a:moveTo>
                    <a:pt x="100361" y="83058"/>
                  </a:moveTo>
                  <a:lnTo>
                    <a:pt x="99635" y="83058"/>
                  </a:lnTo>
                  <a:lnTo>
                    <a:pt x="99871" y="83312"/>
                  </a:lnTo>
                  <a:lnTo>
                    <a:pt x="98878" y="83439"/>
                  </a:lnTo>
                  <a:lnTo>
                    <a:pt x="98547" y="83593"/>
                  </a:lnTo>
                  <a:lnTo>
                    <a:pt x="98108" y="83947"/>
                  </a:lnTo>
                  <a:lnTo>
                    <a:pt x="98671" y="83566"/>
                  </a:lnTo>
                  <a:lnTo>
                    <a:pt x="101930" y="83566"/>
                  </a:lnTo>
                  <a:lnTo>
                    <a:pt x="102923" y="83312"/>
                  </a:lnTo>
                  <a:lnTo>
                    <a:pt x="100524" y="83312"/>
                  </a:lnTo>
                  <a:lnTo>
                    <a:pt x="100361" y="83058"/>
                  </a:lnTo>
                  <a:close/>
                </a:path>
                <a:path w="135254" h="118744">
                  <a:moveTo>
                    <a:pt x="106104" y="82677"/>
                  </a:moveTo>
                  <a:lnTo>
                    <a:pt x="102334" y="82677"/>
                  </a:lnTo>
                  <a:lnTo>
                    <a:pt x="100524" y="83312"/>
                  </a:lnTo>
                  <a:lnTo>
                    <a:pt x="102923" y="83312"/>
                  </a:lnTo>
                  <a:lnTo>
                    <a:pt x="102821" y="83727"/>
                  </a:lnTo>
                  <a:lnTo>
                    <a:pt x="103110" y="83820"/>
                  </a:lnTo>
                  <a:lnTo>
                    <a:pt x="103625" y="83439"/>
                  </a:lnTo>
                  <a:lnTo>
                    <a:pt x="105443" y="83185"/>
                  </a:lnTo>
                  <a:lnTo>
                    <a:pt x="104377" y="83058"/>
                  </a:lnTo>
                  <a:lnTo>
                    <a:pt x="105571" y="82804"/>
                  </a:lnTo>
                  <a:lnTo>
                    <a:pt x="106103" y="82804"/>
                  </a:lnTo>
                  <a:close/>
                </a:path>
                <a:path w="135254" h="118744">
                  <a:moveTo>
                    <a:pt x="4440" y="83383"/>
                  </a:moveTo>
                  <a:lnTo>
                    <a:pt x="4495" y="83693"/>
                  </a:lnTo>
                  <a:lnTo>
                    <a:pt x="4440" y="83383"/>
                  </a:lnTo>
                  <a:close/>
                </a:path>
                <a:path w="135254" h="118744">
                  <a:moveTo>
                    <a:pt x="111785" y="83439"/>
                  </a:moveTo>
                  <a:lnTo>
                    <a:pt x="111282" y="83593"/>
                  </a:lnTo>
                  <a:lnTo>
                    <a:pt x="111813" y="83510"/>
                  </a:lnTo>
                  <a:close/>
                </a:path>
                <a:path w="135254" h="118744">
                  <a:moveTo>
                    <a:pt x="114670" y="82931"/>
                  </a:moveTo>
                  <a:lnTo>
                    <a:pt x="113517" y="82931"/>
                  </a:lnTo>
                  <a:lnTo>
                    <a:pt x="112447" y="83566"/>
                  </a:lnTo>
                  <a:lnTo>
                    <a:pt x="114079" y="83566"/>
                  </a:lnTo>
                  <a:lnTo>
                    <a:pt x="114458" y="83312"/>
                  </a:lnTo>
                  <a:lnTo>
                    <a:pt x="114018" y="83312"/>
                  </a:lnTo>
                  <a:lnTo>
                    <a:pt x="114670" y="82931"/>
                  </a:lnTo>
                  <a:close/>
                </a:path>
                <a:path w="135254" h="118744">
                  <a:moveTo>
                    <a:pt x="107199" y="83058"/>
                  </a:moveTo>
                  <a:lnTo>
                    <a:pt x="106523" y="83439"/>
                  </a:lnTo>
                  <a:lnTo>
                    <a:pt x="111785" y="83439"/>
                  </a:lnTo>
                  <a:lnTo>
                    <a:pt x="112270" y="83439"/>
                  </a:lnTo>
                  <a:lnTo>
                    <a:pt x="112894" y="83185"/>
                  </a:lnTo>
                  <a:lnTo>
                    <a:pt x="108017" y="83185"/>
                  </a:lnTo>
                  <a:lnTo>
                    <a:pt x="107199" y="83058"/>
                  </a:lnTo>
                  <a:close/>
                </a:path>
                <a:path w="135254" h="118744">
                  <a:moveTo>
                    <a:pt x="4634" y="79248"/>
                  </a:moveTo>
                  <a:lnTo>
                    <a:pt x="3930" y="79248"/>
                  </a:lnTo>
                  <a:lnTo>
                    <a:pt x="4107" y="80347"/>
                  </a:lnTo>
                  <a:lnTo>
                    <a:pt x="4231" y="81715"/>
                  </a:lnTo>
                  <a:lnTo>
                    <a:pt x="3909" y="81915"/>
                  </a:lnTo>
                  <a:lnTo>
                    <a:pt x="4170" y="81915"/>
                  </a:lnTo>
                  <a:lnTo>
                    <a:pt x="4220" y="83185"/>
                  </a:lnTo>
                  <a:lnTo>
                    <a:pt x="4440" y="83383"/>
                  </a:lnTo>
                  <a:lnTo>
                    <a:pt x="5206" y="83312"/>
                  </a:lnTo>
                  <a:lnTo>
                    <a:pt x="5153" y="82423"/>
                  </a:lnTo>
                  <a:lnTo>
                    <a:pt x="4944" y="82423"/>
                  </a:lnTo>
                  <a:lnTo>
                    <a:pt x="4565" y="81280"/>
                  </a:lnTo>
                  <a:lnTo>
                    <a:pt x="4690" y="80264"/>
                  </a:lnTo>
                  <a:lnTo>
                    <a:pt x="4816" y="79735"/>
                  </a:lnTo>
                  <a:lnTo>
                    <a:pt x="4704" y="79375"/>
                  </a:lnTo>
                  <a:close/>
                </a:path>
                <a:path w="135254" h="118744">
                  <a:moveTo>
                    <a:pt x="3421" y="76327"/>
                  </a:moveTo>
                  <a:lnTo>
                    <a:pt x="2316" y="76327"/>
                  </a:lnTo>
                  <a:lnTo>
                    <a:pt x="2390" y="77039"/>
                  </a:lnTo>
                  <a:lnTo>
                    <a:pt x="2273" y="77850"/>
                  </a:lnTo>
                  <a:lnTo>
                    <a:pt x="2338" y="77978"/>
                  </a:lnTo>
                  <a:lnTo>
                    <a:pt x="2435" y="80629"/>
                  </a:lnTo>
                  <a:lnTo>
                    <a:pt x="2547" y="81025"/>
                  </a:lnTo>
                  <a:lnTo>
                    <a:pt x="2652" y="81981"/>
                  </a:lnTo>
                  <a:lnTo>
                    <a:pt x="2969" y="83185"/>
                  </a:lnTo>
                  <a:lnTo>
                    <a:pt x="4194" y="83185"/>
                  </a:lnTo>
                  <a:lnTo>
                    <a:pt x="3822" y="82042"/>
                  </a:lnTo>
                  <a:lnTo>
                    <a:pt x="3712" y="81153"/>
                  </a:lnTo>
                  <a:lnTo>
                    <a:pt x="3557" y="81153"/>
                  </a:lnTo>
                  <a:lnTo>
                    <a:pt x="3544" y="81025"/>
                  </a:lnTo>
                  <a:lnTo>
                    <a:pt x="3359" y="81025"/>
                  </a:lnTo>
                  <a:lnTo>
                    <a:pt x="3483" y="79688"/>
                  </a:lnTo>
                  <a:lnTo>
                    <a:pt x="3930" y="79248"/>
                  </a:lnTo>
                  <a:lnTo>
                    <a:pt x="4634" y="79248"/>
                  </a:lnTo>
                  <a:lnTo>
                    <a:pt x="4457" y="76454"/>
                  </a:lnTo>
                  <a:lnTo>
                    <a:pt x="3417" y="76454"/>
                  </a:lnTo>
                  <a:close/>
                </a:path>
                <a:path w="135254" h="118744">
                  <a:moveTo>
                    <a:pt x="108018" y="83179"/>
                  </a:moveTo>
                  <a:close/>
                </a:path>
                <a:path w="135254" h="118744">
                  <a:moveTo>
                    <a:pt x="115949" y="82550"/>
                  </a:moveTo>
                  <a:lnTo>
                    <a:pt x="108988" y="82550"/>
                  </a:lnTo>
                  <a:lnTo>
                    <a:pt x="109150" y="82677"/>
                  </a:lnTo>
                  <a:lnTo>
                    <a:pt x="108063" y="82863"/>
                  </a:lnTo>
                  <a:lnTo>
                    <a:pt x="108052" y="83185"/>
                  </a:lnTo>
                  <a:lnTo>
                    <a:pt x="112894" y="83185"/>
                  </a:lnTo>
                  <a:lnTo>
                    <a:pt x="113517" y="82931"/>
                  </a:lnTo>
                  <a:lnTo>
                    <a:pt x="114670" y="82931"/>
                  </a:lnTo>
                  <a:lnTo>
                    <a:pt x="115237" y="82804"/>
                  </a:lnTo>
                  <a:lnTo>
                    <a:pt x="115597" y="82804"/>
                  </a:lnTo>
                  <a:lnTo>
                    <a:pt x="115949" y="82550"/>
                  </a:lnTo>
                  <a:close/>
                </a:path>
                <a:path w="135254" h="118744">
                  <a:moveTo>
                    <a:pt x="116188" y="82423"/>
                  </a:moveTo>
                  <a:lnTo>
                    <a:pt x="107608" y="82423"/>
                  </a:lnTo>
                  <a:lnTo>
                    <a:pt x="107824" y="82527"/>
                  </a:lnTo>
                  <a:lnTo>
                    <a:pt x="107647" y="82931"/>
                  </a:lnTo>
                  <a:lnTo>
                    <a:pt x="108018" y="83179"/>
                  </a:lnTo>
                  <a:lnTo>
                    <a:pt x="107674" y="82931"/>
                  </a:lnTo>
                  <a:lnTo>
                    <a:pt x="107990" y="82876"/>
                  </a:lnTo>
                  <a:lnTo>
                    <a:pt x="108090" y="82677"/>
                  </a:lnTo>
                  <a:lnTo>
                    <a:pt x="108988" y="82550"/>
                  </a:lnTo>
                  <a:lnTo>
                    <a:pt x="115949" y="82550"/>
                  </a:lnTo>
                  <a:lnTo>
                    <a:pt x="116188" y="82423"/>
                  </a:lnTo>
                  <a:close/>
                </a:path>
                <a:path w="135254" h="118744">
                  <a:moveTo>
                    <a:pt x="108063" y="82863"/>
                  </a:moveTo>
                  <a:lnTo>
                    <a:pt x="107674" y="82931"/>
                  </a:lnTo>
                  <a:lnTo>
                    <a:pt x="108020" y="83163"/>
                  </a:lnTo>
                  <a:lnTo>
                    <a:pt x="108063" y="82863"/>
                  </a:lnTo>
                  <a:close/>
                </a:path>
                <a:path w="135254" h="118744">
                  <a:moveTo>
                    <a:pt x="6154" y="80645"/>
                  </a:moveTo>
                  <a:lnTo>
                    <a:pt x="6170" y="83058"/>
                  </a:lnTo>
                  <a:lnTo>
                    <a:pt x="6662" y="82931"/>
                  </a:lnTo>
                  <a:lnTo>
                    <a:pt x="6154" y="80645"/>
                  </a:lnTo>
                  <a:close/>
                </a:path>
                <a:path w="135254" h="118744">
                  <a:moveTo>
                    <a:pt x="106103" y="82804"/>
                  </a:moveTo>
                  <a:lnTo>
                    <a:pt x="105571" y="82804"/>
                  </a:lnTo>
                  <a:lnTo>
                    <a:pt x="105490" y="83058"/>
                  </a:lnTo>
                  <a:lnTo>
                    <a:pt x="106065" y="82931"/>
                  </a:lnTo>
                  <a:close/>
                </a:path>
                <a:path w="135254" h="118744">
                  <a:moveTo>
                    <a:pt x="103496" y="81915"/>
                  </a:moveTo>
                  <a:lnTo>
                    <a:pt x="101151" y="82550"/>
                  </a:lnTo>
                  <a:lnTo>
                    <a:pt x="100771" y="82804"/>
                  </a:lnTo>
                  <a:lnTo>
                    <a:pt x="100949" y="82804"/>
                  </a:lnTo>
                  <a:lnTo>
                    <a:pt x="101221" y="82931"/>
                  </a:lnTo>
                  <a:lnTo>
                    <a:pt x="102334" y="82677"/>
                  </a:lnTo>
                  <a:lnTo>
                    <a:pt x="106104" y="82677"/>
                  </a:lnTo>
                  <a:lnTo>
                    <a:pt x="107608" y="82423"/>
                  </a:lnTo>
                  <a:lnTo>
                    <a:pt x="116221" y="82423"/>
                  </a:lnTo>
                  <a:lnTo>
                    <a:pt x="116812" y="82169"/>
                  </a:lnTo>
                  <a:lnTo>
                    <a:pt x="109994" y="82169"/>
                  </a:lnTo>
                  <a:lnTo>
                    <a:pt x="104038" y="82042"/>
                  </a:lnTo>
                  <a:lnTo>
                    <a:pt x="103496" y="81915"/>
                  </a:lnTo>
                  <a:close/>
                </a:path>
                <a:path w="135254" h="118744">
                  <a:moveTo>
                    <a:pt x="121119" y="82296"/>
                  </a:moveTo>
                  <a:lnTo>
                    <a:pt x="120162" y="82931"/>
                  </a:lnTo>
                  <a:lnTo>
                    <a:pt x="120841" y="82804"/>
                  </a:lnTo>
                  <a:lnTo>
                    <a:pt x="121119" y="82296"/>
                  </a:lnTo>
                  <a:close/>
                </a:path>
                <a:path w="135254" h="118744">
                  <a:moveTo>
                    <a:pt x="116221" y="82423"/>
                  </a:moveTo>
                  <a:lnTo>
                    <a:pt x="116060" y="82804"/>
                  </a:lnTo>
                  <a:lnTo>
                    <a:pt x="116761" y="82617"/>
                  </a:lnTo>
                  <a:lnTo>
                    <a:pt x="116221" y="82423"/>
                  </a:lnTo>
                  <a:close/>
                </a:path>
                <a:path w="135254" h="118744">
                  <a:moveTo>
                    <a:pt x="118609" y="81915"/>
                  </a:moveTo>
                  <a:lnTo>
                    <a:pt x="117402" y="81915"/>
                  </a:lnTo>
                  <a:lnTo>
                    <a:pt x="116843" y="82527"/>
                  </a:lnTo>
                  <a:lnTo>
                    <a:pt x="116974" y="82550"/>
                  </a:lnTo>
                  <a:lnTo>
                    <a:pt x="116761" y="82617"/>
                  </a:lnTo>
                  <a:lnTo>
                    <a:pt x="117770" y="82423"/>
                  </a:lnTo>
                  <a:lnTo>
                    <a:pt x="118609" y="81915"/>
                  </a:lnTo>
                  <a:close/>
                </a:path>
                <a:path w="135254" h="118744">
                  <a:moveTo>
                    <a:pt x="122514" y="81788"/>
                  </a:moveTo>
                  <a:lnTo>
                    <a:pt x="121773" y="81788"/>
                  </a:lnTo>
                  <a:lnTo>
                    <a:pt x="121295" y="82677"/>
                  </a:lnTo>
                  <a:lnTo>
                    <a:pt x="122358" y="82169"/>
                  </a:lnTo>
                  <a:lnTo>
                    <a:pt x="122514" y="81788"/>
                  </a:lnTo>
                  <a:close/>
                </a:path>
                <a:path w="135254" h="118744">
                  <a:moveTo>
                    <a:pt x="116843" y="82527"/>
                  </a:moveTo>
                  <a:lnTo>
                    <a:pt x="116974" y="82550"/>
                  </a:lnTo>
                  <a:lnTo>
                    <a:pt x="116843" y="82527"/>
                  </a:lnTo>
                  <a:close/>
                </a:path>
                <a:path w="135254" h="118744">
                  <a:moveTo>
                    <a:pt x="5085" y="81280"/>
                  </a:moveTo>
                  <a:lnTo>
                    <a:pt x="4829" y="81788"/>
                  </a:lnTo>
                  <a:lnTo>
                    <a:pt x="4944" y="82423"/>
                  </a:lnTo>
                  <a:lnTo>
                    <a:pt x="5153" y="82423"/>
                  </a:lnTo>
                  <a:lnTo>
                    <a:pt x="5085" y="81280"/>
                  </a:lnTo>
                  <a:close/>
                </a:path>
                <a:path w="135254" h="118744">
                  <a:moveTo>
                    <a:pt x="0" y="78232"/>
                  </a:moveTo>
                  <a:lnTo>
                    <a:pt x="38" y="79932"/>
                  </a:lnTo>
                  <a:lnTo>
                    <a:pt x="261" y="80264"/>
                  </a:lnTo>
                  <a:lnTo>
                    <a:pt x="335" y="81025"/>
                  </a:lnTo>
                  <a:lnTo>
                    <a:pt x="219" y="82296"/>
                  </a:lnTo>
                  <a:lnTo>
                    <a:pt x="429" y="81280"/>
                  </a:lnTo>
                  <a:lnTo>
                    <a:pt x="1602" y="81280"/>
                  </a:lnTo>
                  <a:lnTo>
                    <a:pt x="1675" y="80645"/>
                  </a:lnTo>
                  <a:lnTo>
                    <a:pt x="1301" y="80645"/>
                  </a:lnTo>
                  <a:lnTo>
                    <a:pt x="1223" y="78994"/>
                  </a:lnTo>
                  <a:lnTo>
                    <a:pt x="1567" y="78994"/>
                  </a:lnTo>
                  <a:lnTo>
                    <a:pt x="1543" y="78613"/>
                  </a:lnTo>
                  <a:lnTo>
                    <a:pt x="1944" y="78613"/>
                  </a:lnTo>
                  <a:lnTo>
                    <a:pt x="1942" y="78359"/>
                  </a:lnTo>
                  <a:lnTo>
                    <a:pt x="387" y="78359"/>
                  </a:lnTo>
                  <a:lnTo>
                    <a:pt x="0" y="78232"/>
                  </a:lnTo>
                  <a:close/>
                </a:path>
                <a:path w="135254" h="118744">
                  <a:moveTo>
                    <a:pt x="113527" y="80278"/>
                  </a:moveTo>
                  <a:lnTo>
                    <a:pt x="113292" y="80347"/>
                  </a:lnTo>
                  <a:lnTo>
                    <a:pt x="111790" y="81025"/>
                  </a:lnTo>
                  <a:lnTo>
                    <a:pt x="112989" y="81153"/>
                  </a:lnTo>
                  <a:lnTo>
                    <a:pt x="111193" y="82042"/>
                  </a:lnTo>
                  <a:lnTo>
                    <a:pt x="109994" y="82169"/>
                  </a:lnTo>
                  <a:lnTo>
                    <a:pt x="116812" y="82169"/>
                  </a:lnTo>
                  <a:lnTo>
                    <a:pt x="117402" y="81915"/>
                  </a:lnTo>
                  <a:lnTo>
                    <a:pt x="118609" y="81915"/>
                  </a:lnTo>
                  <a:lnTo>
                    <a:pt x="119237" y="81534"/>
                  </a:lnTo>
                  <a:lnTo>
                    <a:pt x="119588" y="81534"/>
                  </a:lnTo>
                  <a:lnTo>
                    <a:pt x="119927" y="81153"/>
                  </a:lnTo>
                  <a:lnTo>
                    <a:pt x="113360" y="81153"/>
                  </a:lnTo>
                  <a:lnTo>
                    <a:pt x="112746" y="80645"/>
                  </a:lnTo>
                  <a:lnTo>
                    <a:pt x="113527" y="80278"/>
                  </a:lnTo>
                  <a:close/>
                </a:path>
                <a:path w="135254" h="118744">
                  <a:moveTo>
                    <a:pt x="119588" y="81534"/>
                  </a:moveTo>
                  <a:lnTo>
                    <a:pt x="119237" y="81534"/>
                  </a:lnTo>
                  <a:lnTo>
                    <a:pt x="119092" y="81715"/>
                  </a:lnTo>
                  <a:lnTo>
                    <a:pt x="118710" y="81915"/>
                  </a:lnTo>
                  <a:lnTo>
                    <a:pt x="119024" y="82169"/>
                  </a:lnTo>
                  <a:lnTo>
                    <a:pt x="119588" y="81534"/>
                  </a:lnTo>
                  <a:close/>
                </a:path>
                <a:path w="135254" h="118744">
                  <a:moveTo>
                    <a:pt x="3802" y="81981"/>
                  </a:moveTo>
                  <a:close/>
                </a:path>
                <a:path w="135254" h="118744">
                  <a:moveTo>
                    <a:pt x="110039" y="79629"/>
                  </a:moveTo>
                  <a:lnTo>
                    <a:pt x="108675" y="80010"/>
                  </a:lnTo>
                  <a:lnTo>
                    <a:pt x="108164" y="80347"/>
                  </a:lnTo>
                  <a:lnTo>
                    <a:pt x="108102" y="80518"/>
                  </a:lnTo>
                  <a:lnTo>
                    <a:pt x="107194" y="80518"/>
                  </a:lnTo>
                  <a:lnTo>
                    <a:pt x="106672" y="80645"/>
                  </a:lnTo>
                  <a:lnTo>
                    <a:pt x="106476" y="81153"/>
                  </a:lnTo>
                  <a:lnTo>
                    <a:pt x="104457" y="81451"/>
                  </a:lnTo>
                  <a:lnTo>
                    <a:pt x="104728" y="81788"/>
                  </a:lnTo>
                  <a:lnTo>
                    <a:pt x="104038" y="82042"/>
                  </a:lnTo>
                  <a:lnTo>
                    <a:pt x="110326" y="82042"/>
                  </a:lnTo>
                  <a:lnTo>
                    <a:pt x="110752" y="81915"/>
                  </a:lnTo>
                  <a:lnTo>
                    <a:pt x="109590" y="81915"/>
                  </a:lnTo>
                  <a:lnTo>
                    <a:pt x="109820" y="81788"/>
                  </a:lnTo>
                  <a:lnTo>
                    <a:pt x="110184" y="81661"/>
                  </a:lnTo>
                  <a:lnTo>
                    <a:pt x="108772" y="81661"/>
                  </a:lnTo>
                  <a:lnTo>
                    <a:pt x="109556" y="81153"/>
                  </a:lnTo>
                  <a:lnTo>
                    <a:pt x="110362" y="80899"/>
                  </a:lnTo>
                  <a:lnTo>
                    <a:pt x="111342" y="80899"/>
                  </a:lnTo>
                  <a:lnTo>
                    <a:pt x="111681" y="80772"/>
                  </a:lnTo>
                  <a:lnTo>
                    <a:pt x="112100" y="80518"/>
                  </a:lnTo>
                  <a:lnTo>
                    <a:pt x="112021" y="80264"/>
                  </a:lnTo>
                  <a:lnTo>
                    <a:pt x="109173" y="80264"/>
                  </a:lnTo>
                  <a:lnTo>
                    <a:pt x="110039" y="79629"/>
                  </a:lnTo>
                  <a:close/>
                </a:path>
                <a:path w="135254" h="118744">
                  <a:moveTo>
                    <a:pt x="3909" y="81915"/>
                  </a:moveTo>
                  <a:lnTo>
                    <a:pt x="3780" y="81915"/>
                  </a:lnTo>
                  <a:lnTo>
                    <a:pt x="3909" y="81915"/>
                  </a:lnTo>
                  <a:close/>
                </a:path>
                <a:path w="135254" h="118744">
                  <a:moveTo>
                    <a:pt x="1901" y="81050"/>
                  </a:moveTo>
                  <a:lnTo>
                    <a:pt x="1529" y="81915"/>
                  </a:lnTo>
                  <a:lnTo>
                    <a:pt x="1942" y="81915"/>
                  </a:lnTo>
                  <a:lnTo>
                    <a:pt x="1901" y="81050"/>
                  </a:lnTo>
                  <a:close/>
                </a:path>
                <a:path w="135254" h="118744">
                  <a:moveTo>
                    <a:pt x="2217" y="81339"/>
                  </a:moveTo>
                  <a:lnTo>
                    <a:pt x="2505" y="81915"/>
                  </a:lnTo>
                  <a:lnTo>
                    <a:pt x="2500" y="81407"/>
                  </a:lnTo>
                  <a:lnTo>
                    <a:pt x="2217" y="81339"/>
                  </a:lnTo>
                  <a:close/>
                </a:path>
                <a:path w="135254" h="118744">
                  <a:moveTo>
                    <a:pt x="110557" y="81561"/>
                  </a:moveTo>
                  <a:lnTo>
                    <a:pt x="110056" y="81715"/>
                  </a:lnTo>
                  <a:lnTo>
                    <a:pt x="109590" y="81915"/>
                  </a:lnTo>
                  <a:lnTo>
                    <a:pt x="110752" y="81915"/>
                  </a:lnTo>
                  <a:lnTo>
                    <a:pt x="111178" y="81788"/>
                  </a:lnTo>
                  <a:lnTo>
                    <a:pt x="110557" y="81561"/>
                  </a:lnTo>
                  <a:close/>
                </a:path>
                <a:path w="135254" h="118744">
                  <a:moveTo>
                    <a:pt x="104268" y="81479"/>
                  </a:moveTo>
                  <a:lnTo>
                    <a:pt x="103897" y="81534"/>
                  </a:lnTo>
                  <a:lnTo>
                    <a:pt x="103610" y="81788"/>
                  </a:lnTo>
                  <a:lnTo>
                    <a:pt x="104268" y="81479"/>
                  </a:lnTo>
                  <a:close/>
                </a:path>
                <a:path w="135254" h="118744">
                  <a:moveTo>
                    <a:pt x="110481" y="81534"/>
                  </a:moveTo>
                  <a:lnTo>
                    <a:pt x="110056" y="81715"/>
                  </a:lnTo>
                  <a:lnTo>
                    <a:pt x="110557" y="81561"/>
                  </a:lnTo>
                  <a:close/>
                </a:path>
                <a:path w="135254" h="118744">
                  <a:moveTo>
                    <a:pt x="111342" y="80899"/>
                  </a:moveTo>
                  <a:lnTo>
                    <a:pt x="110362" y="80899"/>
                  </a:lnTo>
                  <a:lnTo>
                    <a:pt x="110365" y="81153"/>
                  </a:lnTo>
                  <a:lnTo>
                    <a:pt x="109912" y="81407"/>
                  </a:lnTo>
                  <a:lnTo>
                    <a:pt x="108772" y="81661"/>
                  </a:lnTo>
                  <a:lnTo>
                    <a:pt x="110184" y="81661"/>
                  </a:lnTo>
                  <a:lnTo>
                    <a:pt x="110481" y="81534"/>
                  </a:lnTo>
                  <a:lnTo>
                    <a:pt x="109649" y="81534"/>
                  </a:lnTo>
                  <a:lnTo>
                    <a:pt x="111342" y="80899"/>
                  </a:lnTo>
                  <a:close/>
                </a:path>
                <a:path w="135254" h="118744">
                  <a:moveTo>
                    <a:pt x="111902" y="81280"/>
                  </a:moveTo>
                  <a:lnTo>
                    <a:pt x="111224" y="81280"/>
                  </a:lnTo>
                  <a:lnTo>
                    <a:pt x="111064" y="81407"/>
                  </a:lnTo>
                  <a:lnTo>
                    <a:pt x="110971" y="81661"/>
                  </a:lnTo>
                  <a:lnTo>
                    <a:pt x="111710" y="81534"/>
                  </a:lnTo>
                  <a:lnTo>
                    <a:pt x="111382" y="81407"/>
                  </a:lnTo>
                  <a:lnTo>
                    <a:pt x="111902" y="81280"/>
                  </a:lnTo>
                  <a:close/>
                </a:path>
                <a:path w="135254" h="118744">
                  <a:moveTo>
                    <a:pt x="111866" y="81153"/>
                  </a:moveTo>
                  <a:lnTo>
                    <a:pt x="110496" y="81280"/>
                  </a:lnTo>
                  <a:lnTo>
                    <a:pt x="109649" y="81534"/>
                  </a:lnTo>
                  <a:lnTo>
                    <a:pt x="110481" y="81534"/>
                  </a:lnTo>
                  <a:lnTo>
                    <a:pt x="111224" y="81280"/>
                  </a:lnTo>
                  <a:lnTo>
                    <a:pt x="111902" y="81280"/>
                  </a:lnTo>
                  <a:close/>
                </a:path>
                <a:path w="135254" h="118744">
                  <a:moveTo>
                    <a:pt x="123059" y="80899"/>
                  </a:moveTo>
                  <a:lnTo>
                    <a:pt x="120517" y="80899"/>
                  </a:lnTo>
                  <a:lnTo>
                    <a:pt x="120214" y="81280"/>
                  </a:lnTo>
                  <a:lnTo>
                    <a:pt x="119686" y="81534"/>
                  </a:lnTo>
                  <a:lnTo>
                    <a:pt x="120854" y="81153"/>
                  </a:lnTo>
                  <a:lnTo>
                    <a:pt x="122756" y="81153"/>
                  </a:lnTo>
                  <a:lnTo>
                    <a:pt x="123059" y="80899"/>
                  </a:lnTo>
                  <a:close/>
                </a:path>
                <a:path w="135254" h="118744">
                  <a:moveTo>
                    <a:pt x="104421" y="81407"/>
                  </a:moveTo>
                  <a:lnTo>
                    <a:pt x="104268" y="81479"/>
                  </a:lnTo>
                  <a:lnTo>
                    <a:pt x="104457" y="81451"/>
                  </a:lnTo>
                  <a:close/>
                </a:path>
                <a:path w="135254" h="118744">
                  <a:moveTo>
                    <a:pt x="2060" y="81025"/>
                  </a:moveTo>
                  <a:lnTo>
                    <a:pt x="1912" y="81025"/>
                  </a:lnTo>
                  <a:lnTo>
                    <a:pt x="1964" y="81280"/>
                  </a:lnTo>
                  <a:lnTo>
                    <a:pt x="2217" y="81339"/>
                  </a:lnTo>
                  <a:lnTo>
                    <a:pt x="2060" y="81025"/>
                  </a:lnTo>
                  <a:close/>
                </a:path>
                <a:path w="135254" h="118744">
                  <a:moveTo>
                    <a:pt x="125881" y="79375"/>
                  </a:moveTo>
                  <a:lnTo>
                    <a:pt x="125431" y="79735"/>
                  </a:lnTo>
                  <a:lnTo>
                    <a:pt x="125307" y="80137"/>
                  </a:lnTo>
                  <a:lnTo>
                    <a:pt x="124409" y="81280"/>
                  </a:lnTo>
                  <a:lnTo>
                    <a:pt x="124998" y="80899"/>
                  </a:lnTo>
                  <a:lnTo>
                    <a:pt x="125056" y="80518"/>
                  </a:lnTo>
                  <a:lnTo>
                    <a:pt x="125373" y="80264"/>
                  </a:lnTo>
                  <a:lnTo>
                    <a:pt x="125853" y="80010"/>
                  </a:lnTo>
                  <a:lnTo>
                    <a:pt x="125613" y="80010"/>
                  </a:lnTo>
                  <a:lnTo>
                    <a:pt x="125881" y="79375"/>
                  </a:lnTo>
                  <a:close/>
                </a:path>
                <a:path w="135254" h="118744">
                  <a:moveTo>
                    <a:pt x="115921" y="79629"/>
                  </a:moveTo>
                  <a:lnTo>
                    <a:pt x="115180" y="80137"/>
                  </a:lnTo>
                  <a:lnTo>
                    <a:pt x="113780" y="80772"/>
                  </a:lnTo>
                  <a:lnTo>
                    <a:pt x="114747" y="80899"/>
                  </a:lnTo>
                  <a:lnTo>
                    <a:pt x="113360" y="81153"/>
                  </a:lnTo>
                  <a:lnTo>
                    <a:pt x="119927" y="81153"/>
                  </a:lnTo>
                  <a:lnTo>
                    <a:pt x="120517" y="80899"/>
                  </a:lnTo>
                  <a:lnTo>
                    <a:pt x="123938" y="80899"/>
                  </a:lnTo>
                  <a:lnTo>
                    <a:pt x="124109" y="80772"/>
                  </a:lnTo>
                  <a:lnTo>
                    <a:pt x="121500" y="80772"/>
                  </a:lnTo>
                  <a:lnTo>
                    <a:pt x="121390" y="80629"/>
                  </a:lnTo>
                  <a:lnTo>
                    <a:pt x="121851" y="80264"/>
                  </a:lnTo>
                  <a:lnTo>
                    <a:pt x="121612" y="80264"/>
                  </a:lnTo>
                  <a:lnTo>
                    <a:pt x="121733" y="80081"/>
                  </a:lnTo>
                  <a:lnTo>
                    <a:pt x="122092" y="79932"/>
                  </a:lnTo>
                  <a:lnTo>
                    <a:pt x="122199" y="79756"/>
                  </a:lnTo>
                  <a:lnTo>
                    <a:pt x="116212" y="79756"/>
                  </a:lnTo>
                  <a:lnTo>
                    <a:pt x="116377" y="79683"/>
                  </a:lnTo>
                  <a:lnTo>
                    <a:pt x="115921" y="79629"/>
                  </a:lnTo>
                  <a:close/>
                </a:path>
                <a:path w="135254" h="118744">
                  <a:moveTo>
                    <a:pt x="1784" y="79691"/>
                  </a:moveTo>
                  <a:lnTo>
                    <a:pt x="1786" y="80629"/>
                  </a:lnTo>
                  <a:lnTo>
                    <a:pt x="1901" y="81050"/>
                  </a:lnTo>
                  <a:lnTo>
                    <a:pt x="2060" y="81025"/>
                  </a:lnTo>
                  <a:lnTo>
                    <a:pt x="1933" y="80772"/>
                  </a:lnTo>
                  <a:lnTo>
                    <a:pt x="1784" y="79691"/>
                  </a:lnTo>
                  <a:close/>
                </a:path>
                <a:path w="135254" h="118744">
                  <a:moveTo>
                    <a:pt x="3745" y="80010"/>
                  </a:moveTo>
                  <a:lnTo>
                    <a:pt x="3359" y="81025"/>
                  </a:lnTo>
                  <a:lnTo>
                    <a:pt x="3544" y="81025"/>
                  </a:lnTo>
                  <a:lnTo>
                    <a:pt x="3517" y="80772"/>
                  </a:lnTo>
                  <a:lnTo>
                    <a:pt x="3793" y="80772"/>
                  </a:lnTo>
                  <a:lnTo>
                    <a:pt x="3745" y="80010"/>
                  </a:lnTo>
                  <a:close/>
                </a:path>
                <a:path w="135254" h="118744">
                  <a:moveTo>
                    <a:pt x="123938" y="80899"/>
                  </a:moveTo>
                  <a:lnTo>
                    <a:pt x="123487" y="80899"/>
                  </a:lnTo>
                  <a:lnTo>
                    <a:pt x="123766" y="81025"/>
                  </a:lnTo>
                  <a:lnTo>
                    <a:pt x="123938" y="80899"/>
                  </a:lnTo>
                  <a:close/>
                </a:path>
                <a:path w="135254" h="118744">
                  <a:moveTo>
                    <a:pt x="5956" y="79756"/>
                  </a:moveTo>
                  <a:lnTo>
                    <a:pt x="5632" y="80772"/>
                  </a:lnTo>
                  <a:lnTo>
                    <a:pt x="6123" y="80645"/>
                  </a:lnTo>
                  <a:lnTo>
                    <a:pt x="5956" y="79756"/>
                  </a:lnTo>
                  <a:close/>
                </a:path>
                <a:path w="135254" h="118744">
                  <a:moveTo>
                    <a:pt x="124878" y="80137"/>
                  </a:moveTo>
                  <a:lnTo>
                    <a:pt x="122469" y="80137"/>
                  </a:lnTo>
                  <a:lnTo>
                    <a:pt x="121500" y="80772"/>
                  </a:lnTo>
                  <a:lnTo>
                    <a:pt x="124109" y="80772"/>
                  </a:lnTo>
                  <a:lnTo>
                    <a:pt x="124623" y="80391"/>
                  </a:lnTo>
                  <a:lnTo>
                    <a:pt x="124878" y="80137"/>
                  </a:lnTo>
                  <a:close/>
                </a:path>
                <a:path w="135254" h="118744">
                  <a:moveTo>
                    <a:pt x="1565" y="80098"/>
                  </a:moveTo>
                  <a:lnTo>
                    <a:pt x="1301" y="80645"/>
                  </a:lnTo>
                  <a:lnTo>
                    <a:pt x="1675" y="80645"/>
                  </a:lnTo>
                  <a:lnTo>
                    <a:pt x="1656" y="80391"/>
                  </a:lnTo>
                  <a:lnTo>
                    <a:pt x="1565" y="80098"/>
                  </a:lnTo>
                  <a:close/>
                </a:path>
                <a:path w="135254" h="118744">
                  <a:moveTo>
                    <a:pt x="114877" y="80264"/>
                  </a:moveTo>
                  <a:lnTo>
                    <a:pt x="114647" y="80292"/>
                  </a:lnTo>
                  <a:lnTo>
                    <a:pt x="114087" y="80629"/>
                  </a:lnTo>
                  <a:lnTo>
                    <a:pt x="114877" y="80264"/>
                  </a:lnTo>
                  <a:close/>
                </a:path>
                <a:path w="135254" h="118744">
                  <a:moveTo>
                    <a:pt x="1616" y="80010"/>
                  </a:moveTo>
                  <a:lnTo>
                    <a:pt x="1656" y="80391"/>
                  </a:lnTo>
                  <a:lnTo>
                    <a:pt x="1616" y="80010"/>
                  </a:lnTo>
                  <a:close/>
                </a:path>
                <a:path w="135254" h="118744">
                  <a:moveTo>
                    <a:pt x="1636" y="80081"/>
                  </a:moveTo>
                  <a:lnTo>
                    <a:pt x="1656" y="80391"/>
                  </a:lnTo>
                  <a:lnTo>
                    <a:pt x="1636" y="80081"/>
                  </a:lnTo>
                  <a:close/>
                </a:path>
                <a:path w="135254" h="118744">
                  <a:moveTo>
                    <a:pt x="115747" y="79629"/>
                  </a:moveTo>
                  <a:lnTo>
                    <a:pt x="114772" y="80010"/>
                  </a:lnTo>
                  <a:lnTo>
                    <a:pt x="114432" y="80010"/>
                  </a:lnTo>
                  <a:lnTo>
                    <a:pt x="113797" y="80264"/>
                  </a:lnTo>
                  <a:lnTo>
                    <a:pt x="114647" y="80292"/>
                  </a:lnTo>
                  <a:lnTo>
                    <a:pt x="115747" y="79629"/>
                  </a:lnTo>
                  <a:close/>
                </a:path>
                <a:path w="135254" h="118744">
                  <a:moveTo>
                    <a:pt x="113747" y="80174"/>
                  </a:moveTo>
                  <a:lnTo>
                    <a:pt x="113176" y="80382"/>
                  </a:lnTo>
                  <a:lnTo>
                    <a:pt x="113557" y="80264"/>
                  </a:lnTo>
                  <a:lnTo>
                    <a:pt x="113747" y="80174"/>
                  </a:lnTo>
                  <a:close/>
                </a:path>
                <a:path w="135254" h="118744">
                  <a:moveTo>
                    <a:pt x="112297" y="78740"/>
                  </a:moveTo>
                  <a:lnTo>
                    <a:pt x="109173" y="80264"/>
                  </a:lnTo>
                  <a:lnTo>
                    <a:pt x="112021" y="80264"/>
                  </a:lnTo>
                  <a:lnTo>
                    <a:pt x="113172" y="80381"/>
                  </a:lnTo>
                  <a:lnTo>
                    <a:pt x="114368" y="79883"/>
                  </a:lnTo>
                  <a:lnTo>
                    <a:pt x="115321" y="79592"/>
                  </a:lnTo>
                  <a:lnTo>
                    <a:pt x="115625" y="79375"/>
                  </a:lnTo>
                  <a:lnTo>
                    <a:pt x="116029" y="79375"/>
                  </a:lnTo>
                  <a:lnTo>
                    <a:pt x="112038" y="79248"/>
                  </a:lnTo>
                  <a:lnTo>
                    <a:pt x="112297" y="78740"/>
                  </a:lnTo>
                  <a:close/>
                </a:path>
                <a:path w="135254" h="118744">
                  <a:moveTo>
                    <a:pt x="1748" y="80010"/>
                  </a:moveTo>
                  <a:lnTo>
                    <a:pt x="1709" y="80347"/>
                  </a:lnTo>
                  <a:lnTo>
                    <a:pt x="1748" y="80010"/>
                  </a:lnTo>
                  <a:close/>
                </a:path>
                <a:path w="135254" h="118744">
                  <a:moveTo>
                    <a:pt x="115585" y="79629"/>
                  </a:moveTo>
                  <a:lnTo>
                    <a:pt x="115264" y="79629"/>
                  </a:lnTo>
                  <a:lnTo>
                    <a:pt x="113747" y="80174"/>
                  </a:lnTo>
                  <a:lnTo>
                    <a:pt x="113527" y="80278"/>
                  </a:lnTo>
                  <a:lnTo>
                    <a:pt x="114432" y="80010"/>
                  </a:lnTo>
                  <a:lnTo>
                    <a:pt x="114772" y="80010"/>
                  </a:lnTo>
                  <a:lnTo>
                    <a:pt x="115585" y="79629"/>
                  </a:lnTo>
                  <a:close/>
                </a:path>
                <a:path w="135254" h="118744">
                  <a:moveTo>
                    <a:pt x="122490" y="79727"/>
                  </a:moveTo>
                  <a:lnTo>
                    <a:pt x="121612" y="80264"/>
                  </a:lnTo>
                  <a:lnTo>
                    <a:pt x="121851" y="80264"/>
                  </a:lnTo>
                  <a:lnTo>
                    <a:pt x="122490" y="79727"/>
                  </a:lnTo>
                  <a:close/>
                </a:path>
                <a:path w="135254" h="118744">
                  <a:moveTo>
                    <a:pt x="124774" y="79629"/>
                  </a:moveTo>
                  <a:lnTo>
                    <a:pt x="122651" y="79629"/>
                  </a:lnTo>
                  <a:lnTo>
                    <a:pt x="121911" y="80264"/>
                  </a:lnTo>
                  <a:lnTo>
                    <a:pt x="122469" y="80137"/>
                  </a:lnTo>
                  <a:lnTo>
                    <a:pt x="124878" y="80137"/>
                  </a:lnTo>
                  <a:lnTo>
                    <a:pt x="125005" y="80010"/>
                  </a:lnTo>
                  <a:lnTo>
                    <a:pt x="124332" y="80010"/>
                  </a:lnTo>
                  <a:lnTo>
                    <a:pt x="124774" y="79629"/>
                  </a:lnTo>
                  <a:close/>
                </a:path>
                <a:path w="135254" h="118744">
                  <a:moveTo>
                    <a:pt x="1567" y="78994"/>
                  </a:moveTo>
                  <a:lnTo>
                    <a:pt x="1223" y="78994"/>
                  </a:lnTo>
                  <a:lnTo>
                    <a:pt x="1565" y="80098"/>
                  </a:lnTo>
                  <a:lnTo>
                    <a:pt x="1567" y="78994"/>
                  </a:lnTo>
                  <a:close/>
                </a:path>
                <a:path w="135254" h="118744">
                  <a:moveTo>
                    <a:pt x="1631" y="80010"/>
                  </a:moveTo>
                  <a:close/>
                </a:path>
                <a:path w="135254" h="118744">
                  <a:moveTo>
                    <a:pt x="1629" y="79966"/>
                  </a:moveTo>
                  <a:close/>
                </a:path>
                <a:path w="135254" h="118744">
                  <a:moveTo>
                    <a:pt x="1708" y="79802"/>
                  </a:moveTo>
                  <a:lnTo>
                    <a:pt x="1631" y="80010"/>
                  </a:lnTo>
                  <a:lnTo>
                    <a:pt x="1708" y="79802"/>
                  </a:lnTo>
                  <a:close/>
                </a:path>
                <a:path w="135254" h="118744">
                  <a:moveTo>
                    <a:pt x="1781" y="79651"/>
                  </a:moveTo>
                  <a:lnTo>
                    <a:pt x="1714" y="80010"/>
                  </a:lnTo>
                  <a:lnTo>
                    <a:pt x="1781" y="79651"/>
                  </a:lnTo>
                  <a:close/>
                </a:path>
                <a:path w="135254" h="118744">
                  <a:moveTo>
                    <a:pt x="125133" y="79883"/>
                  </a:moveTo>
                  <a:lnTo>
                    <a:pt x="124332" y="80010"/>
                  </a:lnTo>
                  <a:lnTo>
                    <a:pt x="125005" y="80010"/>
                  </a:lnTo>
                  <a:lnTo>
                    <a:pt x="125133" y="79883"/>
                  </a:lnTo>
                  <a:close/>
                </a:path>
                <a:path w="135254" h="118744">
                  <a:moveTo>
                    <a:pt x="122651" y="79629"/>
                  </a:moveTo>
                  <a:lnTo>
                    <a:pt x="122490" y="79727"/>
                  </a:lnTo>
                  <a:lnTo>
                    <a:pt x="122269" y="79932"/>
                  </a:lnTo>
                  <a:lnTo>
                    <a:pt x="122651" y="79629"/>
                  </a:lnTo>
                  <a:close/>
                </a:path>
                <a:path w="135254" h="118744">
                  <a:moveTo>
                    <a:pt x="1779" y="79629"/>
                  </a:moveTo>
                  <a:lnTo>
                    <a:pt x="1708" y="79802"/>
                  </a:lnTo>
                  <a:lnTo>
                    <a:pt x="1779" y="79629"/>
                  </a:lnTo>
                  <a:close/>
                </a:path>
                <a:path w="135254" h="118744">
                  <a:moveTo>
                    <a:pt x="116419" y="79688"/>
                  </a:moveTo>
                  <a:lnTo>
                    <a:pt x="116212" y="79756"/>
                  </a:lnTo>
                  <a:lnTo>
                    <a:pt x="116805" y="79756"/>
                  </a:lnTo>
                  <a:lnTo>
                    <a:pt x="116419" y="79688"/>
                  </a:lnTo>
                  <a:close/>
                </a:path>
                <a:path w="135254" h="118744">
                  <a:moveTo>
                    <a:pt x="116807" y="79735"/>
                  </a:moveTo>
                  <a:lnTo>
                    <a:pt x="116975" y="79756"/>
                  </a:lnTo>
                  <a:lnTo>
                    <a:pt x="116807" y="79735"/>
                  </a:lnTo>
                  <a:close/>
                </a:path>
                <a:path w="135254" h="118744">
                  <a:moveTo>
                    <a:pt x="122767" y="79375"/>
                  </a:moveTo>
                  <a:lnTo>
                    <a:pt x="117388" y="79375"/>
                  </a:lnTo>
                  <a:lnTo>
                    <a:pt x="117377" y="79502"/>
                  </a:lnTo>
                  <a:lnTo>
                    <a:pt x="117063" y="79502"/>
                  </a:lnTo>
                  <a:lnTo>
                    <a:pt x="116889" y="79592"/>
                  </a:lnTo>
                  <a:lnTo>
                    <a:pt x="116807" y="79735"/>
                  </a:lnTo>
                  <a:lnTo>
                    <a:pt x="116975" y="79756"/>
                  </a:lnTo>
                  <a:lnTo>
                    <a:pt x="122199" y="79756"/>
                  </a:lnTo>
                  <a:lnTo>
                    <a:pt x="122767" y="79375"/>
                  </a:lnTo>
                  <a:close/>
                </a:path>
                <a:path w="135254" h="118744">
                  <a:moveTo>
                    <a:pt x="125416" y="79121"/>
                  </a:moveTo>
                  <a:lnTo>
                    <a:pt x="123145" y="79121"/>
                  </a:lnTo>
                  <a:lnTo>
                    <a:pt x="122490" y="79727"/>
                  </a:lnTo>
                  <a:lnTo>
                    <a:pt x="122651" y="79629"/>
                  </a:lnTo>
                  <a:lnTo>
                    <a:pt x="124774" y="79629"/>
                  </a:lnTo>
                  <a:lnTo>
                    <a:pt x="124922" y="79502"/>
                  </a:lnTo>
                  <a:lnTo>
                    <a:pt x="125084" y="79502"/>
                  </a:lnTo>
                  <a:lnTo>
                    <a:pt x="125416" y="79121"/>
                  </a:lnTo>
                  <a:close/>
                </a:path>
                <a:path w="135254" h="118744">
                  <a:moveTo>
                    <a:pt x="126104" y="78867"/>
                  </a:moveTo>
                  <a:lnTo>
                    <a:pt x="118253" y="78867"/>
                  </a:lnTo>
                  <a:lnTo>
                    <a:pt x="116504" y="79629"/>
                  </a:lnTo>
                  <a:lnTo>
                    <a:pt x="117388" y="79375"/>
                  </a:lnTo>
                  <a:lnTo>
                    <a:pt x="122767" y="79375"/>
                  </a:lnTo>
                  <a:lnTo>
                    <a:pt x="123145" y="79121"/>
                  </a:lnTo>
                  <a:lnTo>
                    <a:pt x="125416" y="79121"/>
                  </a:lnTo>
                  <a:lnTo>
                    <a:pt x="125925" y="78994"/>
                  </a:lnTo>
                  <a:lnTo>
                    <a:pt x="126104" y="78867"/>
                  </a:lnTo>
                  <a:close/>
                </a:path>
                <a:path w="135254" h="118744">
                  <a:moveTo>
                    <a:pt x="115319" y="79609"/>
                  </a:moveTo>
                  <a:close/>
                </a:path>
                <a:path w="135254" h="118744">
                  <a:moveTo>
                    <a:pt x="115814" y="79602"/>
                  </a:moveTo>
                  <a:lnTo>
                    <a:pt x="115585" y="79629"/>
                  </a:lnTo>
                  <a:lnTo>
                    <a:pt x="115746" y="79629"/>
                  </a:lnTo>
                  <a:close/>
                </a:path>
                <a:path w="135254" h="118744">
                  <a:moveTo>
                    <a:pt x="115616" y="79502"/>
                  </a:moveTo>
                  <a:lnTo>
                    <a:pt x="115321" y="79592"/>
                  </a:lnTo>
                  <a:lnTo>
                    <a:pt x="115616" y="79502"/>
                  </a:lnTo>
                  <a:close/>
                </a:path>
                <a:path w="135254" h="118744">
                  <a:moveTo>
                    <a:pt x="116663" y="79263"/>
                  </a:moveTo>
                  <a:lnTo>
                    <a:pt x="115814" y="79602"/>
                  </a:lnTo>
                  <a:lnTo>
                    <a:pt x="116662" y="79502"/>
                  </a:lnTo>
                  <a:lnTo>
                    <a:pt x="116906" y="79375"/>
                  </a:lnTo>
                  <a:lnTo>
                    <a:pt x="116607" y="79375"/>
                  </a:lnTo>
                  <a:close/>
                </a:path>
                <a:path w="135254" h="118744">
                  <a:moveTo>
                    <a:pt x="116029" y="79375"/>
                  </a:moveTo>
                  <a:lnTo>
                    <a:pt x="115625" y="79375"/>
                  </a:lnTo>
                  <a:lnTo>
                    <a:pt x="115647" y="79502"/>
                  </a:lnTo>
                  <a:lnTo>
                    <a:pt x="116029" y="79375"/>
                  </a:lnTo>
                  <a:close/>
                </a:path>
                <a:path w="135254" h="118744">
                  <a:moveTo>
                    <a:pt x="116845" y="79190"/>
                  </a:moveTo>
                  <a:lnTo>
                    <a:pt x="116701" y="79248"/>
                  </a:lnTo>
                  <a:lnTo>
                    <a:pt x="116845" y="79190"/>
                  </a:lnTo>
                  <a:close/>
                </a:path>
                <a:path w="135254" h="118744">
                  <a:moveTo>
                    <a:pt x="126272" y="78613"/>
                  </a:moveTo>
                  <a:lnTo>
                    <a:pt x="118292" y="78613"/>
                  </a:lnTo>
                  <a:lnTo>
                    <a:pt x="116845" y="79190"/>
                  </a:lnTo>
                  <a:lnTo>
                    <a:pt x="116607" y="79375"/>
                  </a:lnTo>
                  <a:lnTo>
                    <a:pt x="116906" y="79375"/>
                  </a:lnTo>
                  <a:lnTo>
                    <a:pt x="117883" y="78867"/>
                  </a:lnTo>
                  <a:lnTo>
                    <a:pt x="126104" y="78867"/>
                  </a:lnTo>
                  <a:lnTo>
                    <a:pt x="126282" y="78740"/>
                  </a:lnTo>
                  <a:close/>
                </a:path>
                <a:path w="135254" h="118744">
                  <a:moveTo>
                    <a:pt x="118292" y="78613"/>
                  </a:moveTo>
                  <a:lnTo>
                    <a:pt x="117059" y="78613"/>
                  </a:lnTo>
                  <a:lnTo>
                    <a:pt x="116734" y="79121"/>
                  </a:lnTo>
                  <a:lnTo>
                    <a:pt x="116663" y="79263"/>
                  </a:lnTo>
                  <a:lnTo>
                    <a:pt x="116845" y="79190"/>
                  </a:lnTo>
                  <a:lnTo>
                    <a:pt x="117426" y="78740"/>
                  </a:lnTo>
                  <a:lnTo>
                    <a:pt x="118292" y="78613"/>
                  </a:lnTo>
                  <a:close/>
                </a:path>
                <a:path w="135254" h="118744">
                  <a:moveTo>
                    <a:pt x="1944" y="78613"/>
                  </a:moveTo>
                  <a:lnTo>
                    <a:pt x="1543" y="78613"/>
                  </a:lnTo>
                  <a:lnTo>
                    <a:pt x="1687" y="78740"/>
                  </a:lnTo>
                  <a:lnTo>
                    <a:pt x="1762" y="78994"/>
                  </a:lnTo>
                  <a:lnTo>
                    <a:pt x="1881" y="79190"/>
                  </a:lnTo>
                  <a:lnTo>
                    <a:pt x="1944" y="78613"/>
                  </a:lnTo>
                  <a:close/>
                </a:path>
                <a:path w="135254" h="118744">
                  <a:moveTo>
                    <a:pt x="113670" y="78486"/>
                  </a:moveTo>
                  <a:lnTo>
                    <a:pt x="113156" y="78486"/>
                  </a:lnTo>
                  <a:lnTo>
                    <a:pt x="112473" y="79121"/>
                  </a:lnTo>
                  <a:lnTo>
                    <a:pt x="112038" y="79248"/>
                  </a:lnTo>
                  <a:lnTo>
                    <a:pt x="115542" y="79248"/>
                  </a:lnTo>
                  <a:lnTo>
                    <a:pt x="115920" y="78740"/>
                  </a:lnTo>
                  <a:lnTo>
                    <a:pt x="114644" y="78740"/>
                  </a:lnTo>
                  <a:lnTo>
                    <a:pt x="114249" y="78613"/>
                  </a:lnTo>
                  <a:lnTo>
                    <a:pt x="113670" y="78486"/>
                  </a:lnTo>
                  <a:close/>
                </a:path>
                <a:path w="135254" h="118744">
                  <a:moveTo>
                    <a:pt x="115928" y="79121"/>
                  </a:moveTo>
                  <a:lnTo>
                    <a:pt x="115542" y="79248"/>
                  </a:lnTo>
                  <a:lnTo>
                    <a:pt x="115978" y="79248"/>
                  </a:lnTo>
                  <a:close/>
                </a:path>
                <a:path w="135254" h="118744">
                  <a:moveTo>
                    <a:pt x="117171" y="76962"/>
                  </a:moveTo>
                  <a:lnTo>
                    <a:pt x="116921" y="76962"/>
                  </a:lnTo>
                  <a:lnTo>
                    <a:pt x="116149" y="77470"/>
                  </a:lnTo>
                  <a:lnTo>
                    <a:pt x="115994" y="77597"/>
                  </a:lnTo>
                  <a:lnTo>
                    <a:pt x="115044" y="77978"/>
                  </a:lnTo>
                  <a:lnTo>
                    <a:pt x="115143" y="78486"/>
                  </a:lnTo>
                  <a:lnTo>
                    <a:pt x="114644" y="78740"/>
                  </a:lnTo>
                  <a:lnTo>
                    <a:pt x="115920" y="78740"/>
                  </a:lnTo>
                  <a:lnTo>
                    <a:pt x="116136" y="79248"/>
                  </a:lnTo>
                  <a:lnTo>
                    <a:pt x="117059" y="78613"/>
                  </a:lnTo>
                  <a:lnTo>
                    <a:pt x="126272" y="78613"/>
                  </a:lnTo>
                  <a:lnTo>
                    <a:pt x="126713" y="78105"/>
                  </a:lnTo>
                  <a:lnTo>
                    <a:pt x="119433" y="78105"/>
                  </a:lnTo>
                  <a:lnTo>
                    <a:pt x="119574" y="77724"/>
                  </a:lnTo>
                  <a:lnTo>
                    <a:pt x="120467" y="77343"/>
                  </a:lnTo>
                  <a:lnTo>
                    <a:pt x="119727" y="77343"/>
                  </a:lnTo>
                  <a:lnTo>
                    <a:pt x="119887" y="77216"/>
                  </a:lnTo>
                  <a:lnTo>
                    <a:pt x="117379" y="77216"/>
                  </a:lnTo>
                  <a:lnTo>
                    <a:pt x="117171" y="76962"/>
                  </a:lnTo>
                  <a:close/>
                </a:path>
                <a:path w="135254" h="118744">
                  <a:moveTo>
                    <a:pt x="125925" y="78994"/>
                  </a:moveTo>
                  <a:lnTo>
                    <a:pt x="125526" y="78994"/>
                  </a:lnTo>
                  <a:lnTo>
                    <a:pt x="125925" y="78994"/>
                  </a:lnTo>
                  <a:close/>
                </a:path>
                <a:path w="135254" h="118744">
                  <a:moveTo>
                    <a:pt x="4736" y="78093"/>
                  </a:moveTo>
                  <a:lnTo>
                    <a:pt x="4720" y="78613"/>
                  </a:lnTo>
                  <a:lnTo>
                    <a:pt x="4852" y="78740"/>
                  </a:lnTo>
                  <a:lnTo>
                    <a:pt x="4736" y="78093"/>
                  </a:lnTo>
                  <a:close/>
                </a:path>
                <a:path w="135254" h="118744">
                  <a:moveTo>
                    <a:pt x="113092" y="78359"/>
                  </a:moveTo>
                  <a:lnTo>
                    <a:pt x="112544" y="78613"/>
                  </a:lnTo>
                  <a:lnTo>
                    <a:pt x="113156" y="78486"/>
                  </a:lnTo>
                  <a:lnTo>
                    <a:pt x="113670" y="78486"/>
                  </a:lnTo>
                  <a:lnTo>
                    <a:pt x="113092" y="78359"/>
                  </a:lnTo>
                  <a:close/>
                </a:path>
                <a:path w="135254" h="118744">
                  <a:moveTo>
                    <a:pt x="128194" y="77393"/>
                  </a:moveTo>
                  <a:lnTo>
                    <a:pt x="127845" y="77470"/>
                  </a:lnTo>
                  <a:lnTo>
                    <a:pt x="127204" y="77978"/>
                  </a:lnTo>
                  <a:lnTo>
                    <a:pt x="127124" y="78232"/>
                  </a:lnTo>
                  <a:lnTo>
                    <a:pt x="126935" y="78486"/>
                  </a:lnTo>
                  <a:lnTo>
                    <a:pt x="127209" y="78486"/>
                  </a:lnTo>
                  <a:lnTo>
                    <a:pt x="127953" y="77597"/>
                  </a:lnTo>
                  <a:lnTo>
                    <a:pt x="128194" y="77393"/>
                  </a:lnTo>
                  <a:close/>
                </a:path>
                <a:path w="135254" h="118744">
                  <a:moveTo>
                    <a:pt x="116" y="76708"/>
                  </a:moveTo>
                  <a:lnTo>
                    <a:pt x="91" y="77597"/>
                  </a:lnTo>
                  <a:lnTo>
                    <a:pt x="387" y="78359"/>
                  </a:lnTo>
                  <a:lnTo>
                    <a:pt x="1942" y="78359"/>
                  </a:lnTo>
                  <a:lnTo>
                    <a:pt x="974" y="78232"/>
                  </a:lnTo>
                  <a:lnTo>
                    <a:pt x="851" y="77597"/>
                  </a:lnTo>
                  <a:lnTo>
                    <a:pt x="823" y="77089"/>
                  </a:lnTo>
                  <a:lnTo>
                    <a:pt x="255" y="77089"/>
                  </a:lnTo>
                  <a:lnTo>
                    <a:pt x="116" y="76708"/>
                  </a:lnTo>
                  <a:close/>
                </a:path>
                <a:path w="135254" h="118744">
                  <a:moveTo>
                    <a:pt x="1749" y="75692"/>
                  </a:moveTo>
                  <a:lnTo>
                    <a:pt x="1240" y="75692"/>
                  </a:lnTo>
                  <a:lnTo>
                    <a:pt x="1369" y="76704"/>
                  </a:lnTo>
                  <a:lnTo>
                    <a:pt x="1437" y="78232"/>
                  </a:lnTo>
                  <a:lnTo>
                    <a:pt x="1638" y="76962"/>
                  </a:lnTo>
                  <a:lnTo>
                    <a:pt x="1715" y="76773"/>
                  </a:lnTo>
                  <a:lnTo>
                    <a:pt x="1749" y="75692"/>
                  </a:lnTo>
                  <a:close/>
                </a:path>
                <a:path w="135254" h="118744">
                  <a:moveTo>
                    <a:pt x="1939" y="77850"/>
                  </a:moveTo>
                  <a:lnTo>
                    <a:pt x="1513" y="78232"/>
                  </a:lnTo>
                  <a:lnTo>
                    <a:pt x="1942" y="78232"/>
                  </a:lnTo>
                  <a:lnTo>
                    <a:pt x="1939" y="77850"/>
                  </a:lnTo>
                  <a:close/>
                </a:path>
                <a:path w="135254" h="118744">
                  <a:moveTo>
                    <a:pt x="119800" y="77850"/>
                  </a:moveTo>
                  <a:lnTo>
                    <a:pt x="119433" y="78105"/>
                  </a:lnTo>
                  <a:lnTo>
                    <a:pt x="126727" y="78093"/>
                  </a:lnTo>
                  <a:lnTo>
                    <a:pt x="126864" y="77978"/>
                  </a:lnTo>
                  <a:lnTo>
                    <a:pt x="120333" y="77978"/>
                  </a:lnTo>
                  <a:lnTo>
                    <a:pt x="119800" y="77850"/>
                  </a:lnTo>
                  <a:close/>
                </a:path>
                <a:path w="135254" h="118744">
                  <a:moveTo>
                    <a:pt x="4532" y="76962"/>
                  </a:moveTo>
                  <a:lnTo>
                    <a:pt x="4736" y="78093"/>
                  </a:lnTo>
                  <a:lnTo>
                    <a:pt x="4860" y="77343"/>
                  </a:lnTo>
                  <a:lnTo>
                    <a:pt x="4532" y="76962"/>
                  </a:lnTo>
                  <a:close/>
                </a:path>
                <a:path w="135254" h="118744">
                  <a:moveTo>
                    <a:pt x="127062" y="77724"/>
                  </a:moveTo>
                  <a:lnTo>
                    <a:pt x="120314" y="77724"/>
                  </a:lnTo>
                  <a:lnTo>
                    <a:pt x="120333" y="77978"/>
                  </a:lnTo>
                  <a:lnTo>
                    <a:pt x="126864" y="77978"/>
                  </a:lnTo>
                  <a:lnTo>
                    <a:pt x="127120" y="77850"/>
                  </a:lnTo>
                  <a:close/>
                </a:path>
                <a:path w="135254" h="118744">
                  <a:moveTo>
                    <a:pt x="2114" y="77597"/>
                  </a:moveTo>
                  <a:lnTo>
                    <a:pt x="2263" y="77850"/>
                  </a:lnTo>
                  <a:lnTo>
                    <a:pt x="2114" y="77597"/>
                  </a:lnTo>
                  <a:close/>
                </a:path>
                <a:path w="135254" h="118744">
                  <a:moveTo>
                    <a:pt x="129846" y="74422"/>
                  </a:moveTo>
                  <a:lnTo>
                    <a:pt x="124047" y="74422"/>
                  </a:lnTo>
                  <a:lnTo>
                    <a:pt x="123388" y="75184"/>
                  </a:lnTo>
                  <a:lnTo>
                    <a:pt x="122852" y="75565"/>
                  </a:lnTo>
                  <a:lnTo>
                    <a:pt x="123250" y="75565"/>
                  </a:lnTo>
                  <a:lnTo>
                    <a:pt x="122231" y="75819"/>
                  </a:lnTo>
                  <a:lnTo>
                    <a:pt x="122090" y="76029"/>
                  </a:lnTo>
                  <a:lnTo>
                    <a:pt x="121931" y="76454"/>
                  </a:lnTo>
                  <a:lnTo>
                    <a:pt x="121597" y="76454"/>
                  </a:lnTo>
                  <a:lnTo>
                    <a:pt x="119839" y="77850"/>
                  </a:lnTo>
                  <a:lnTo>
                    <a:pt x="120314" y="77724"/>
                  </a:lnTo>
                  <a:lnTo>
                    <a:pt x="127062" y="77724"/>
                  </a:lnTo>
                  <a:lnTo>
                    <a:pt x="127612" y="76581"/>
                  </a:lnTo>
                  <a:lnTo>
                    <a:pt x="128132" y="76581"/>
                  </a:lnTo>
                  <a:lnTo>
                    <a:pt x="128564" y="76073"/>
                  </a:lnTo>
                  <a:lnTo>
                    <a:pt x="128776" y="75913"/>
                  </a:lnTo>
                  <a:lnTo>
                    <a:pt x="128682" y="75438"/>
                  </a:lnTo>
                  <a:lnTo>
                    <a:pt x="128536" y="75184"/>
                  </a:lnTo>
                  <a:lnTo>
                    <a:pt x="129846" y="74422"/>
                  </a:lnTo>
                  <a:close/>
                </a:path>
                <a:path w="135254" h="118744">
                  <a:moveTo>
                    <a:pt x="1898" y="76773"/>
                  </a:moveTo>
                  <a:lnTo>
                    <a:pt x="1819" y="77470"/>
                  </a:lnTo>
                  <a:lnTo>
                    <a:pt x="2010" y="77470"/>
                  </a:lnTo>
                  <a:lnTo>
                    <a:pt x="1898" y="76773"/>
                  </a:lnTo>
                  <a:close/>
                </a:path>
                <a:path w="135254" h="118744">
                  <a:moveTo>
                    <a:pt x="128615" y="77039"/>
                  </a:moveTo>
                  <a:lnTo>
                    <a:pt x="128194" y="77393"/>
                  </a:lnTo>
                  <a:lnTo>
                    <a:pt x="128426" y="77343"/>
                  </a:lnTo>
                  <a:lnTo>
                    <a:pt x="128615" y="77039"/>
                  </a:lnTo>
                  <a:close/>
                </a:path>
                <a:path w="135254" h="118744">
                  <a:moveTo>
                    <a:pt x="4987" y="76581"/>
                  </a:moveTo>
                  <a:lnTo>
                    <a:pt x="4784" y="77216"/>
                  </a:lnTo>
                  <a:lnTo>
                    <a:pt x="4987" y="76581"/>
                  </a:lnTo>
                  <a:close/>
                </a:path>
                <a:path w="135254" h="118744">
                  <a:moveTo>
                    <a:pt x="122673" y="70993"/>
                  </a:moveTo>
                  <a:lnTo>
                    <a:pt x="122530" y="71500"/>
                  </a:lnTo>
                  <a:lnTo>
                    <a:pt x="122412" y="72136"/>
                  </a:lnTo>
                  <a:lnTo>
                    <a:pt x="122848" y="72136"/>
                  </a:lnTo>
                  <a:lnTo>
                    <a:pt x="122378" y="72898"/>
                  </a:lnTo>
                  <a:lnTo>
                    <a:pt x="120501" y="74549"/>
                  </a:lnTo>
                  <a:lnTo>
                    <a:pt x="119717" y="75819"/>
                  </a:lnTo>
                  <a:lnTo>
                    <a:pt x="117478" y="76704"/>
                  </a:lnTo>
                  <a:lnTo>
                    <a:pt x="117485" y="76835"/>
                  </a:lnTo>
                  <a:lnTo>
                    <a:pt x="117740" y="76962"/>
                  </a:lnTo>
                  <a:lnTo>
                    <a:pt x="117379" y="77216"/>
                  </a:lnTo>
                  <a:lnTo>
                    <a:pt x="119887" y="77216"/>
                  </a:lnTo>
                  <a:lnTo>
                    <a:pt x="120531" y="76704"/>
                  </a:lnTo>
                  <a:lnTo>
                    <a:pt x="121321" y="76200"/>
                  </a:lnTo>
                  <a:lnTo>
                    <a:pt x="121443" y="75946"/>
                  </a:lnTo>
                  <a:lnTo>
                    <a:pt x="121631" y="75692"/>
                  </a:lnTo>
                  <a:lnTo>
                    <a:pt x="122648" y="75692"/>
                  </a:lnTo>
                  <a:lnTo>
                    <a:pt x="123250" y="75565"/>
                  </a:lnTo>
                  <a:lnTo>
                    <a:pt x="122425" y="75565"/>
                  </a:lnTo>
                  <a:lnTo>
                    <a:pt x="122184" y="75438"/>
                  </a:lnTo>
                  <a:lnTo>
                    <a:pt x="123010" y="74803"/>
                  </a:lnTo>
                  <a:lnTo>
                    <a:pt x="122904" y="74675"/>
                  </a:lnTo>
                  <a:lnTo>
                    <a:pt x="123163" y="74422"/>
                  </a:lnTo>
                  <a:lnTo>
                    <a:pt x="129846" y="74422"/>
                  </a:lnTo>
                  <a:lnTo>
                    <a:pt x="130245" y="73279"/>
                  </a:lnTo>
                  <a:lnTo>
                    <a:pt x="124777" y="73279"/>
                  </a:lnTo>
                  <a:lnTo>
                    <a:pt x="125704" y="71882"/>
                  </a:lnTo>
                  <a:lnTo>
                    <a:pt x="122982" y="71882"/>
                  </a:lnTo>
                  <a:lnTo>
                    <a:pt x="123182" y="71120"/>
                  </a:lnTo>
                  <a:lnTo>
                    <a:pt x="123050" y="71120"/>
                  </a:lnTo>
                  <a:lnTo>
                    <a:pt x="122673" y="70993"/>
                  </a:lnTo>
                  <a:close/>
                </a:path>
                <a:path w="135254" h="118744">
                  <a:moveTo>
                    <a:pt x="128132" y="76581"/>
                  </a:moveTo>
                  <a:lnTo>
                    <a:pt x="127682" y="76962"/>
                  </a:lnTo>
                  <a:lnTo>
                    <a:pt x="127591" y="77216"/>
                  </a:lnTo>
                  <a:lnTo>
                    <a:pt x="128132" y="76581"/>
                  </a:lnTo>
                  <a:close/>
                </a:path>
                <a:path w="135254" h="118744">
                  <a:moveTo>
                    <a:pt x="2476" y="70231"/>
                  </a:moveTo>
                  <a:lnTo>
                    <a:pt x="2308" y="70358"/>
                  </a:lnTo>
                  <a:lnTo>
                    <a:pt x="1498" y="70358"/>
                  </a:lnTo>
                  <a:lnTo>
                    <a:pt x="1154" y="71500"/>
                  </a:lnTo>
                  <a:lnTo>
                    <a:pt x="848" y="71882"/>
                  </a:lnTo>
                  <a:lnTo>
                    <a:pt x="1069" y="71882"/>
                  </a:lnTo>
                  <a:lnTo>
                    <a:pt x="793" y="73076"/>
                  </a:lnTo>
                  <a:lnTo>
                    <a:pt x="578" y="73660"/>
                  </a:lnTo>
                  <a:lnTo>
                    <a:pt x="454" y="74063"/>
                  </a:lnTo>
                  <a:lnTo>
                    <a:pt x="224" y="75184"/>
                  </a:lnTo>
                  <a:lnTo>
                    <a:pt x="101" y="76538"/>
                  </a:lnTo>
                  <a:lnTo>
                    <a:pt x="392" y="77089"/>
                  </a:lnTo>
                  <a:lnTo>
                    <a:pt x="823" y="77089"/>
                  </a:lnTo>
                  <a:lnTo>
                    <a:pt x="788" y="76454"/>
                  </a:lnTo>
                  <a:lnTo>
                    <a:pt x="1168" y="76454"/>
                  </a:lnTo>
                  <a:lnTo>
                    <a:pt x="1240" y="75692"/>
                  </a:lnTo>
                  <a:lnTo>
                    <a:pt x="1749" y="75692"/>
                  </a:lnTo>
                  <a:lnTo>
                    <a:pt x="1624" y="74549"/>
                  </a:lnTo>
                  <a:lnTo>
                    <a:pt x="1696" y="74168"/>
                  </a:lnTo>
                  <a:lnTo>
                    <a:pt x="2021" y="74041"/>
                  </a:lnTo>
                  <a:lnTo>
                    <a:pt x="2071" y="73533"/>
                  </a:lnTo>
                  <a:lnTo>
                    <a:pt x="1217" y="73533"/>
                  </a:lnTo>
                  <a:lnTo>
                    <a:pt x="1769" y="71370"/>
                  </a:lnTo>
                  <a:lnTo>
                    <a:pt x="1987" y="71247"/>
                  </a:lnTo>
                  <a:lnTo>
                    <a:pt x="2244" y="71247"/>
                  </a:lnTo>
                  <a:lnTo>
                    <a:pt x="2359" y="70866"/>
                  </a:lnTo>
                  <a:lnTo>
                    <a:pt x="2476" y="70231"/>
                  </a:lnTo>
                  <a:close/>
                </a:path>
                <a:path w="135254" h="118744">
                  <a:moveTo>
                    <a:pt x="129453" y="75692"/>
                  </a:moveTo>
                  <a:lnTo>
                    <a:pt x="128615" y="77039"/>
                  </a:lnTo>
                  <a:lnTo>
                    <a:pt x="129632" y="76073"/>
                  </a:lnTo>
                  <a:lnTo>
                    <a:pt x="129605" y="75819"/>
                  </a:lnTo>
                  <a:lnTo>
                    <a:pt x="129453" y="75692"/>
                  </a:lnTo>
                  <a:close/>
                </a:path>
                <a:path w="135254" h="118744">
                  <a:moveTo>
                    <a:pt x="121317" y="76538"/>
                  </a:moveTo>
                  <a:lnTo>
                    <a:pt x="120600" y="76835"/>
                  </a:lnTo>
                  <a:lnTo>
                    <a:pt x="120775" y="76962"/>
                  </a:lnTo>
                  <a:lnTo>
                    <a:pt x="121147" y="76708"/>
                  </a:lnTo>
                  <a:lnTo>
                    <a:pt x="121277" y="76708"/>
                  </a:lnTo>
                  <a:lnTo>
                    <a:pt x="121317" y="76538"/>
                  </a:lnTo>
                  <a:close/>
                </a:path>
                <a:path w="135254" h="118744">
                  <a:moveTo>
                    <a:pt x="1168" y="76454"/>
                  </a:moveTo>
                  <a:lnTo>
                    <a:pt x="788" y="76454"/>
                  </a:lnTo>
                  <a:lnTo>
                    <a:pt x="1144" y="76708"/>
                  </a:lnTo>
                  <a:lnTo>
                    <a:pt x="1168" y="76454"/>
                  </a:lnTo>
                  <a:close/>
                </a:path>
                <a:path w="135254" h="118744">
                  <a:moveTo>
                    <a:pt x="4311" y="71882"/>
                  </a:moveTo>
                  <a:lnTo>
                    <a:pt x="2938" y="71882"/>
                  </a:lnTo>
                  <a:lnTo>
                    <a:pt x="3029" y="72136"/>
                  </a:lnTo>
                  <a:lnTo>
                    <a:pt x="2568" y="73704"/>
                  </a:lnTo>
                  <a:lnTo>
                    <a:pt x="2735" y="73787"/>
                  </a:lnTo>
                  <a:lnTo>
                    <a:pt x="2604" y="74549"/>
                  </a:lnTo>
                  <a:lnTo>
                    <a:pt x="2404" y="74675"/>
                  </a:lnTo>
                  <a:lnTo>
                    <a:pt x="2383" y="75819"/>
                  </a:lnTo>
                  <a:lnTo>
                    <a:pt x="2004" y="75819"/>
                  </a:lnTo>
                  <a:lnTo>
                    <a:pt x="1943" y="76708"/>
                  </a:lnTo>
                  <a:lnTo>
                    <a:pt x="2316" y="76327"/>
                  </a:lnTo>
                  <a:lnTo>
                    <a:pt x="3421" y="76327"/>
                  </a:lnTo>
                  <a:lnTo>
                    <a:pt x="3572" y="74549"/>
                  </a:lnTo>
                  <a:lnTo>
                    <a:pt x="3940" y="74422"/>
                  </a:lnTo>
                  <a:lnTo>
                    <a:pt x="4784" y="74422"/>
                  </a:lnTo>
                  <a:lnTo>
                    <a:pt x="4798" y="74041"/>
                  </a:lnTo>
                  <a:lnTo>
                    <a:pt x="5216" y="74041"/>
                  </a:lnTo>
                  <a:lnTo>
                    <a:pt x="5522" y="72898"/>
                  </a:lnTo>
                  <a:lnTo>
                    <a:pt x="3959" y="72898"/>
                  </a:lnTo>
                  <a:lnTo>
                    <a:pt x="4311" y="71882"/>
                  </a:lnTo>
                  <a:close/>
                </a:path>
                <a:path w="135254" h="118744">
                  <a:moveTo>
                    <a:pt x="121599" y="75913"/>
                  </a:moveTo>
                  <a:lnTo>
                    <a:pt x="121425" y="76029"/>
                  </a:lnTo>
                  <a:lnTo>
                    <a:pt x="121317" y="76538"/>
                  </a:lnTo>
                  <a:lnTo>
                    <a:pt x="121521" y="76454"/>
                  </a:lnTo>
                  <a:lnTo>
                    <a:pt x="121599" y="75913"/>
                  </a:lnTo>
                  <a:close/>
                </a:path>
                <a:path w="135254" h="118744">
                  <a:moveTo>
                    <a:pt x="4784" y="74422"/>
                  </a:moveTo>
                  <a:lnTo>
                    <a:pt x="3940" y="74422"/>
                  </a:lnTo>
                  <a:lnTo>
                    <a:pt x="3780" y="76200"/>
                  </a:lnTo>
                  <a:lnTo>
                    <a:pt x="3417" y="76454"/>
                  </a:lnTo>
                  <a:lnTo>
                    <a:pt x="4457" y="76454"/>
                  </a:lnTo>
                  <a:lnTo>
                    <a:pt x="4417" y="75819"/>
                  </a:lnTo>
                  <a:lnTo>
                    <a:pt x="4735" y="75819"/>
                  </a:lnTo>
                  <a:lnTo>
                    <a:pt x="4784" y="74422"/>
                  </a:lnTo>
                  <a:close/>
                </a:path>
                <a:path w="135254" h="118744">
                  <a:moveTo>
                    <a:pt x="122648" y="75692"/>
                  </a:moveTo>
                  <a:lnTo>
                    <a:pt x="121631" y="75692"/>
                  </a:lnTo>
                  <a:lnTo>
                    <a:pt x="121599" y="75913"/>
                  </a:lnTo>
                  <a:lnTo>
                    <a:pt x="122648" y="75692"/>
                  </a:lnTo>
                  <a:close/>
                </a:path>
                <a:path w="135254" h="118744">
                  <a:moveTo>
                    <a:pt x="122717" y="75311"/>
                  </a:moveTo>
                  <a:lnTo>
                    <a:pt x="122425" y="75565"/>
                  </a:lnTo>
                  <a:lnTo>
                    <a:pt x="122852" y="75565"/>
                  </a:lnTo>
                  <a:lnTo>
                    <a:pt x="122717" y="75311"/>
                  </a:lnTo>
                  <a:close/>
                </a:path>
                <a:path w="135254" h="118744">
                  <a:moveTo>
                    <a:pt x="6533" y="74063"/>
                  </a:moveTo>
                  <a:lnTo>
                    <a:pt x="6407" y="74422"/>
                  </a:lnTo>
                  <a:lnTo>
                    <a:pt x="6350" y="75311"/>
                  </a:lnTo>
                  <a:lnTo>
                    <a:pt x="6560" y="74930"/>
                  </a:lnTo>
                  <a:lnTo>
                    <a:pt x="6533" y="74063"/>
                  </a:lnTo>
                  <a:close/>
                </a:path>
                <a:path w="135254" h="118744">
                  <a:moveTo>
                    <a:pt x="124047" y="74422"/>
                  </a:moveTo>
                  <a:lnTo>
                    <a:pt x="123496" y="74422"/>
                  </a:lnTo>
                  <a:lnTo>
                    <a:pt x="122849" y="75184"/>
                  </a:lnTo>
                  <a:lnTo>
                    <a:pt x="123308" y="75057"/>
                  </a:lnTo>
                  <a:lnTo>
                    <a:pt x="123520" y="74930"/>
                  </a:lnTo>
                  <a:lnTo>
                    <a:pt x="123595" y="74727"/>
                  </a:lnTo>
                  <a:lnTo>
                    <a:pt x="124047" y="74422"/>
                  </a:lnTo>
                  <a:close/>
                </a:path>
                <a:path w="135254" h="118744">
                  <a:moveTo>
                    <a:pt x="6725" y="74041"/>
                  </a:moveTo>
                  <a:lnTo>
                    <a:pt x="6506" y="74803"/>
                  </a:lnTo>
                  <a:lnTo>
                    <a:pt x="6842" y="74422"/>
                  </a:lnTo>
                  <a:lnTo>
                    <a:pt x="6725" y="74041"/>
                  </a:lnTo>
                  <a:close/>
                </a:path>
                <a:path w="135254" h="118744">
                  <a:moveTo>
                    <a:pt x="5216" y="74041"/>
                  </a:moveTo>
                  <a:lnTo>
                    <a:pt x="4798" y="74041"/>
                  </a:lnTo>
                  <a:lnTo>
                    <a:pt x="5046" y="74675"/>
                  </a:lnTo>
                  <a:lnTo>
                    <a:pt x="5216" y="74041"/>
                  </a:lnTo>
                  <a:close/>
                </a:path>
                <a:path w="135254" h="118744">
                  <a:moveTo>
                    <a:pt x="123496" y="74422"/>
                  </a:moveTo>
                  <a:lnTo>
                    <a:pt x="123163" y="74422"/>
                  </a:lnTo>
                  <a:lnTo>
                    <a:pt x="123191" y="74675"/>
                  </a:lnTo>
                  <a:lnTo>
                    <a:pt x="123496" y="74422"/>
                  </a:lnTo>
                  <a:close/>
                </a:path>
                <a:path w="135254" h="118744">
                  <a:moveTo>
                    <a:pt x="6197" y="73660"/>
                  </a:moveTo>
                  <a:lnTo>
                    <a:pt x="5940" y="73660"/>
                  </a:lnTo>
                  <a:lnTo>
                    <a:pt x="5782" y="74549"/>
                  </a:lnTo>
                  <a:lnTo>
                    <a:pt x="6257" y="74549"/>
                  </a:lnTo>
                  <a:lnTo>
                    <a:pt x="6340" y="74168"/>
                  </a:lnTo>
                  <a:lnTo>
                    <a:pt x="6026" y="74168"/>
                  </a:lnTo>
                  <a:lnTo>
                    <a:pt x="6197" y="73660"/>
                  </a:lnTo>
                  <a:close/>
                </a:path>
                <a:path w="135254" h="118744">
                  <a:moveTo>
                    <a:pt x="2021" y="74041"/>
                  </a:moveTo>
                  <a:lnTo>
                    <a:pt x="1799" y="74041"/>
                  </a:lnTo>
                  <a:lnTo>
                    <a:pt x="1983" y="74422"/>
                  </a:lnTo>
                  <a:lnTo>
                    <a:pt x="2021" y="74041"/>
                  </a:lnTo>
                  <a:close/>
                </a:path>
                <a:path w="135254" h="118744">
                  <a:moveTo>
                    <a:pt x="2479" y="73660"/>
                  </a:moveTo>
                  <a:lnTo>
                    <a:pt x="2424" y="74191"/>
                  </a:lnTo>
                  <a:lnTo>
                    <a:pt x="2543" y="73787"/>
                  </a:lnTo>
                  <a:close/>
                </a:path>
                <a:path w="135254" h="118744">
                  <a:moveTo>
                    <a:pt x="6730" y="73025"/>
                  </a:moveTo>
                  <a:lnTo>
                    <a:pt x="6479" y="73025"/>
                  </a:lnTo>
                  <a:lnTo>
                    <a:pt x="6282" y="73704"/>
                  </a:lnTo>
                  <a:lnTo>
                    <a:pt x="6026" y="74168"/>
                  </a:lnTo>
                  <a:lnTo>
                    <a:pt x="6340" y="74168"/>
                  </a:lnTo>
                  <a:lnTo>
                    <a:pt x="6395" y="73914"/>
                  </a:lnTo>
                  <a:lnTo>
                    <a:pt x="6539" y="73914"/>
                  </a:lnTo>
                  <a:lnTo>
                    <a:pt x="6642" y="73279"/>
                  </a:lnTo>
                  <a:lnTo>
                    <a:pt x="6730" y="73025"/>
                  </a:lnTo>
                  <a:close/>
                </a:path>
                <a:path w="135254" h="118744">
                  <a:moveTo>
                    <a:pt x="130794" y="73787"/>
                  </a:moveTo>
                  <a:lnTo>
                    <a:pt x="130641" y="73787"/>
                  </a:lnTo>
                  <a:lnTo>
                    <a:pt x="130483" y="74168"/>
                  </a:lnTo>
                  <a:lnTo>
                    <a:pt x="130661" y="73914"/>
                  </a:lnTo>
                  <a:lnTo>
                    <a:pt x="130794" y="73787"/>
                  </a:lnTo>
                  <a:close/>
                </a:path>
                <a:path w="135254" h="118744">
                  <a:moveTo>
                    <a:pt x="6539" y="73914"/>
                  </a:moveTo>
                  <a:lnTo>
                    <a:pt x="6395" y="73914"/>
                  </a:lnTo>
                  <a:lnTo>
                    <a:pt x="6534" y="74037"/>
                  </a:lnTo>
                  <a:close/>
                </a:path>
                <a:path w="135254" h="118744">
                  <a:moveTo>
                    <a:pt x="131559" y="72023"/>
                  </a:moveTo>
                  <a:lnTo>
                    <a:pt x="130707" y="73787"/>
                  </a:lnTo>
                  <a:lnTo>
                    <a:pt x="130868" y="73914"/>
                  </a:lnTo>
                  <a:lnTo>
                    <a:pt x="131461" y="72771"/>
                  </a:lnTo>
                  <a:lnTo>
                    <a:pt x="131674" y="72771"/>
                  </a:lnTo>
                  <a:lnTo>
                    <a:pt x="131839" y="72136"/>
                  </a:lnTo>
                  <a:lnTo>
                    <a:pt x="131559" y="72023"/>
                  </a:lnTo>
                  <a:close/>
                </a:path>
                <a:path w="135254" h="118744">
                  <a:moveTo>
                    <a:pt x="5932" y="73660"/>
                  </a:moveTo>
                  <a:close/>
                </a:path>
                <a:path w="135254" h="118744">
                  <a:moveTo>
                    <a:pt x="6219" y="72771"/>
                  </a:moveTo>
                  <a:lnTo>
                    <a:pt x="5881" y="73660"/>
                  </a:lnTo>
                  <a:lnTo>
                    <a:pt x="6371" y="73152"/>
                  </a:lnTo>
                  <a:lnTo>
                    <a:pt x="6292" y="72898"/>
                  </a:lnTo>
                  <a:close/>
                </a:path>
                <a:path w="135254" h="118744">
                  <a:moveTo>
                    <a:pt x="2171" y="72517"/>
                  </a:moveTo>
                  <a:lnTo>
                    <a:pt x="1985" y="72517"/>
                  </a:lnTo>
                  <a:lnTo>
                    <a:pt x="1869" y="73406"/>
                  </a:lnTo>
                  <a:lnTo>
                    <a:pt x="1217" y="73533"/>
                  </a:lnTo>
                  <a:lnTo>
                    <a:pt x="2071" y="73533"/>
                  </a:lnTo>
                  <a:lnTo>
                    <a:pt x="2171" y="72517"/>
                  </a:lnTo>
                  <a:close/>
                </a:path>
                <a:path w="135254" h="118744">
                  <a:moveTo>
                    <a:pt x="122848" y="72136"/>
                  </a:moveTo>
                  <a:lnTo>
                    <a:pt x="122163" y="72136"/>
                  </a:lnTo>
                  <a:lnTo>
                    <a:pt x="121105" y="73025"/>
                  </a:lnTo>
                  <a:lnTo>
                    <a:pt x="121235" y="73406"/>
                  </a:lnTo>
                  <a:lnTo>
                    <a:pt x="121907" y="72644"/>
                  </a:lnTo>
                  <a:lnTo>
                    <a:pt x="122848" y="72136"/>
                  </a:lnTo>
                  <a:close/>
                </a:path>
                <a:path w="135254" h="118744">
                  <a:moveTo>
                    <a:pt x="131467" y="70485"/>
                  </a:moveTo>
                  <a:lnTo>
                    <a:pt x="126672" y="70485"/>
                  </a:lnTo>
                  <a:lnTo>
                    <a:pt x="126629" y="70866"/>
                  </a:lnTo>
                  <a:lnTo>
                    <a:pt x="126775" y="71500"/>
                  </a:lnTo>
                  <a:lnTo>
                    <a:pt x="126098" y="71500"/>
                  </a:lnTo>
                  <a:lnTo>
                    <a:pt x="126068" y="71735"/>
                  </a:lnTo>
                  <a:lnTo>
                    <a:pt x="125506" y="72390"/>
                  </a:lnTo>
                  <a:lnTo>
                    <a:pt x="125425" y="72644"/>
                  </a:lnTo>
                  <a:lnTo>
                    <a:pt x="124777" y="73279"/>
                  </a:lnTo>
                  <a:lnTo>
                    <a:pt x="130245" y="73279"/>
                  </a:lnTo>
                  <a:lnTo>
                    <a:pt x="130422" y="72771"/>
                  </a:lnTo>
                  <a:lnTo>
                    <a:pt x="131045" y="72009"/>
                  </a:lnTo>
                  <a:lnTo>
                    <a:pt x="131145" y="71500"/>
                  </a:lnTo>
                  <a:lnTo>
                    <a:pt x="131467" y="70485"/>
                  </a:lnTo>
                  <a:close/>
                </a:path>
                <a:path w="135254" h="118744">
                  <a:moveTo>
                    <a:pt x="131139" y="71912"/>
                  </a:moveTo>
                  <a:lnTo>
                    <a:pt x="130763" y="73152"/>
                  </a:lnTo>
                  <a:lnTo>
                    <a:pt x="131469" y="72136"/>
                  </a:lnTo>
                  <a:lnTo>
                    <a:pt x="131245" y="72136"/>
                  </a:lnTo>
                  <a:lnTo>
                    <a:pt x="131139" y="71912"/>
                  </a:lnTo>
                  <a:close/>
                </a:path>
                <a:path w="135254" h="118744">
                  <a:moveTo>
                    <a:pt x="6422" y="72771"/>
                  </a:moveTo>
                  <a:lnTo>
                    <a:pt x="6435" y="73076"/>
                  </a:lnTo>
                  <a:lnTo>
                    <a:pt x="6730" y="73025"/>
                  </a:lnTo>
                  <a:lnTo>
                    <a:pt x="6422" y="72771"/>
                  </a:lnTo>
                  <a:close/>
                </a:path>
                <a:path w="135254" h="118744">
                  <a:moveTo>
                    <a:pt x="4232" y="72263"/>
                  </a:moveTo>
                  <a:lnTo>
                    <a:pt x="4128" y="72898"/>
                  </a:lnTo>
                  <a:lnTo>
                    <a:pt x="5522" y="72898"/>
                  </a:lnTo>
                  <a:lnTo>
                    <a:pt x="5623" y="72517"/>
                  </a:lnTo>
                  <a:lnTo>
                    <a:pt x="5201" y="72517"/>
                  </a:lnTo>
                  <a:lnTo>
                    <a:pt x="4389" y="72390"/>
                  </a:lnTo>
                  <a:lnTo>
                    <a:pt x="4232" y="72263"/>
                  </a:lnTo>
                  <a:close/>
                </a:path>
                <a:path w="135254" h="118744">
                  <a:moveTo>
                    <a:pt x="131674" y="72771"/>
                  </a:moveTo>
                  <a:lnTo>
                    <a:pt x="131461" y="72771"/>
                  </a:lnTo>
                  <a:lnTo>
                    <a:pt x="131641" y="72898"/>
                  </a:lnTo>
                  <a:close/>
                </a:path>
                <a:path w="135254" h="118744">
                  <a:moveTo>
                    <a:pt x="843" y="69977"/>
                  </a:moveTo>
                  <a:lnTo>
                    <a:pt x="549" y="70993"/>
                  </a:lnTo>
                  <a:lnTo>
                    <a:pt x="887" y="70993"/>
                  </a:lnTo>
                  <a:lnTo>
                    <a:pt x="691" y="71500"/>
                  </a:lnTo>
                  <a:lnTo>
                    <a:pt x="568" y="72009"/>
                  </a:lnTo>
                  <a:lnTo>
                    <a:pt x="690" y="72644"/>
                  </a:lnTo>
                  <a:lnTo>
                    <a:pt x="805" y="71882"/>
                  </a:lnTo>
                  <a:lnTo>
                    <a:pt x="1002" y="71247"/>
                  </a:lnTo>
                  <a:lnTo>
                    <a:pt x="998" y="70739"/>
                  </a:lnTo>
                  <a:lnTo>
                    <a:pt x="843" y="69977"/>
                  </a:lnTo>
                  <a:close/>
                </a:path>
                <a:path w="135254" h="118744">
                  <a:moveTo>
                    <a:pt x="2244" y="71247"/>
                  </a:moveTo>
                  <a:lnTo>
                    <a:pt x="1987" y="71247"/>
                  </a:lnTo>
                  <a:lnTo>
                    <a:pt x="1808" y="71882"/>
                  </a:lnTo>
                  <a:lnTo>
                    <a:pt x="1706" y="72517"/>
                  </a:lnTo>
                  <a:lnTo>
                    <a:pt x="1938" y="72263"/>
                  </a:lnTo>
                  <a:lnTo>
                    <a:pt x="2244" y="71247"/>
                  </a:lnTo>
                  <a:close/>
                </a:path>
                <a:path w="135254" h="118744">
                  <a:moveTo>
                    <a:pt x="5657" y="72390"/>
                  </a:moveTo>
                  <a:lnTo>
                    <a:pt x="5482" y="72517"/>
                  </a:lnTo>
                  <a:lnTo>
                    <a:pt x="5623" y="72517"/>
                  </a:lnTo>
                  <a:close/>
                </a:path>
                <a:path w="135254" h="118744">
                  <a:moveTo>
                    <a:pt x="5706" y="70993"/>
                  </a:moveTo>
                  <a:lnTo>
                    <a:pt x="4692" y="70993"/>
                  </a:lnTo>
                  <a:lnTo>
                    <a:pt x="4433" y="72009"/>
                  </a:lnTo>
                  <a:lnTo>
                    <a:pt x="4389" y="72390"/>
                  </a:lnTo>
                  <a:lnTo>
                    <a:pt x="5180" y="72390"/>
                  </a:lnTo>
                  <a:lnTo>
                    <a:pt x="5271" y="71623"/>
                  </a:lnTo>
                  <a:lnTo>
                    <a:pt x="5706" y="70993"/>
                  </a:lnTo>
                  <a:close/>
                </a:path>
                <a:path w="135254" h="118744">
                  <a:moveTo>
                    <a:pt x="131777" y="71247"/>
                  </a:moveTo>
                  <a:lnTo>
                    <a:pt x="131245" y="72136"/>
                  </a:lnTo>
                  <a:lnTo>
                    <a:pt x="131469" y="72136"/>
                  </a:lnTo>
                  <a:lnTo>
                    <a:pt x="131777" y="71247"/>
                  </a:lnTo>
                  <a:close/>
                </a:path>
                <a:path w="135254" h="118744">
                  <a:moveTo>
                    <a:pt x="131569" y="72009"/>
                  </a:moveTo>
                  <a:close/>
                </a:path>
                <a:path w="135254" h="118744">
                  <a:moveTo>
                    <a:pt x="4297" y="67145"/>
                  </a:moveTo>
                  <a:lnTo>
                    <a:pt x="3805" y="69342"/>
                  </a:lnTo>
                  <a:lnTo>
                    <a:pt x="3688" y="69723"/>
                  </a:lnTo>
                  <a:lnTo>
                    <a:pt x="2844" y="71500"/>
                  </a:lnTo>
                  <a:lnTo>
                    <a:pt x="2692" y="72009"/>
                  </a:lnTo>
                  <a:lnTo>
                    <a:pt x="2938" y="71882"/>
                  </a:lnTo>
                  <a:lnTo>
                    <a:pt x="4072" y="71882"/>
                  </a:lnTo>
                  <a:lnTo>
                    <a:pt x="4219" y="71623"/>
                  </a:lnTo>
                  <a:lnTo>
                    <a:pt x="4497" y="70612"/>
                  </a:lnTo>
                  <a:lnTo>
                    <a:pt x="4730" y="69596"/>
                  </a:lnTo>
                  <a:lnTo>
                    <a:pt x="5031" y="69088"/>
                  </a:lnTo>
                  <a:lnTo>
                    <a:pt x="5227" y="69088"/>
                  </a:lnTo>
                  <a:lnTo>
                    <a:pt x="5055" y="68961"/>
                  </a:lnTo>
                  <a:lnTo>
                    <a:pt x="5081" y="68707"/>
                  </a:lnTo>
                  <a:lnTo>
                    <a:pt x="5417" y="68615"/>
                  </a:lnTo>
                  <a:lnTo>
                    <a:pt x="5535" y="68453"/>
                  </a:lnTo>
                  <a:lnTo>
                    <a:pt x="5641" y="68072"/>
                  </a:lnTo>
                  <a:lnTo>
                    <a:pt x="5688" y="67818"/>
                  </a:lnTo>
                  <a:lnTo>
                    <a:pt x="4311" y="67818"/>
                  </a:lnTo>
                  <a:lnTo>
                    <a:pt x="4297" y="67145"/>
                  </a:lnTo>
                  <a:close/>
                </a:path>
                <a:path w="135254" h="118744">
                  <a:moveTo>
                    <a:pt x="127212" y="69088"/>
                  </a:moveTo>
                  <a:lnTo>
                    <a:pt x="124364" y="69088"/>
                  </a:lnTo>
                  <a:lnTo>
                    <a:pt x="124251" y="69483"/>
                  </a:lnTo>
                  <a:lnTo>
                    <a:pt x="124606" y="69667"/>
                  </a:lnTo>
                  <a:lnTo>
                    <a:pt x="124615" y="70026"/>
                  </a:lnTo>
                  <a:lnTo>
                    <a:pt x="124370" y="70743"/>
                  </a:lnTo>
                  <a:lnTo>
                    <a:pt x="123554" y="70982"/>
                  </a:lnTo>
                  <a:lnTo>
                    <a:pt x="123389" y="71755"/>
                  </a:lnTo>
                  <a:lnTo>
                    <a:pt x="125704" y="71882"/>
                  </a:lnTo>
                  <a:lnTo>
                    <a:pt x="125931" y="71370"/>
                  </a:lnTo>
                  <a:lnTo>
                    <a:pt x="126138" y="71061"/>
                  </a:lnTo>
                  <a:lnTo>
                    <a:pt x="126344" y="70866"/>
                  </a:lnTo>
                  <a:lnTo>
                    <a:pt x="126481" y="70866"/>
                  </a:lnTo>
                  <a:lnTo>
                    <a:pt x="126672" y="70485"/>
                  </a:lnTo>
                  <a:lnTo>
                    <a:pt x="131467" y="70485"/>
                  </a:lnTo>
                  <a:lnTo>
                    <a:pt x="132265" y="70358"/>
                  </a:lnTo>
                  <a:lnTo>
                    <a:pt x="131937" y="70231"/>
                  </a:lnTo>
                  <a:lnTo>
                    <a:pt x="126740" y="70231"/>
                  </a:lnTo>
                  <a:lnTo>
                    <a:pt x="126858" y="69831"/>
                  </a:lnTo>
                  <a:lnTo>
                    <a:pt x="126955" y="69667"/>
                  </a:lnTo>
                  <a:lnTo>
                    <a:pt x="127212" y="69088"/>
                  </a:lnTo>
                  <a:close/>
                </a:path>
                <a:path w="135254" h="118744">
                  <a:moveTo>
                    <a:pt x="2898" y="70041"/>
                  </a:moveTo>
                  <a:lnTo>
                    <a:pt x="2821" y="70358"/>
                  </a:lnTo>
                  <a:lnTo>
                    <a:pt x="2581" y="70485"/>
                  </a:lnTo>
                  <a:lnTo>
                    <a:pt x="2514" y="70982"/>
                  </a:lnTo>
                  <a:lnTo>
                    <a:pt x="2275" y="71755"/>
                  </a:lnTo>
                  <a:lnTo>
                    <a:pt x="2586" y="71500"/>
                  </a:lnTo>
                  <a:lnTo>
                    <a:pt x="2798" y="71500"/>
                  </a:lnTo>
                  <a:lnTo>
                    <a:pt x="2917" y="70358"/>
                  </a:lnTo>
                  <a:lnTo>
                    <a:pt x="2898" y="70041"/>
                  </a:lnTo>
                  <a:close/>
                </a:path>
                <a:path w="135254" h="118744">
                  <a:moveTo>
                    <a:pt x="2758" y="71735"/>
                  </a:moveTo>
                  <a:close/>
                </a:path>
                <a:path w="135254" h="118744">
                  <a:moveTo>
                    <a:pt x="2798" y="71500"/>
                  </a:moveTo>
                  <a:lnTo>
                    <a:pt x="2586" y="71500"/>
                  </a:lnTo>
                  <a:lnTo>
                    <a:pt x="2758" y="71735"/>
                  </a:lnTo>
                  <a:lnTo>
                    <a:pt x="2798" y="71500"/>
                  </a:lnTo>
                  <a:close/>
                </a:path>
                <a:path w="135254" h="118744">
                  <a:moveTo>
                    <a:pt x="126213" y="71061"/>
                  </a:moveTo>
                  <a:lnTo>
                    <a:pt x="126029" y="71370"/>
                  </a:lnTo>
                  <a:lnTo>
                    <a:pt x="125903" y="71628"/>
                  </a:lnTo>
                  <a:lnTo>
                    <a:pt x="126098" y="71500"/>
                  </a:lnTo>
                  <a:lnTo>
                    <a:pt x="126775" y="71500"/>
                  </a:lnTo>
                  <a:lnTo>
                    <a:pt x="126602" y="71247"/>
                  </a:lnTo>
                  <a:lnTo>
                    <a:pt x="126291" y="71247"/>
                  </a:lnTo>
                  <a:lnTo>
                    <a:pt x="126213" y="71061"/>
                  </a:lnTo>
                  <a:close/>
                </a:path>
                <a:path w="135254" h="118744">
                  <a:moveTo>
                    <a:pt x="1127" y="71370"/>
                  </a:moveTo>
                  <a:lnTo>
                    <a:pt x="1056" y="71500"/>
                  </a:lnTo>
                  <a:lnTo>
                    <a:pt x="1127" y="71370"/>
                  </a:lnTo>
                  <a:close/>
                </a:path>
                <a:path w="135254" h="118744">
                  <a:moveTo>
                    <a:pt x="4488" y="70743"/>
                  </a:moveTo>
                  <a:lnTo>
                    <a:pt x="4251" y="71500"/>
                  </a:lnTo>
                  <a:lnTo>
                    <a:pt x="4362" y="71370"/>
                  </a:lnTo>
                  <a:lnTo>
                    <a:pt x="4488" y="70743"/>
                  </a:lnTo>
                  <a:close/>
                </a:path>
                <a:path w="135254" h="118744">
                  <a:moveTo>
                    <a:pt x="4357" y="71379"/>
                  </a:moveTo>
                  <a:close/>
                </a:path>
                <a:path w="135254" h="118744">
                  <a:moveTo>
                    <a:pt x="4712" y="70026"/>
                  </a:moveTo>
                  <a:lnTo>
                    <a:pt x="4592" y="70410"/>
                  </a:lnTo>
                  <a:lnTo>
                    <a:pt x="4357" y="71379"/>
                  </a:lnTo>
                  <a:lnTo>
                    <a:pt x="4692" y="70993"/>
                  </a:lnTo>
                  <a:lnTo>
                    <a:pt x="5372" y="70993"/>
                  </a:lnTo>
                  <a:lnTo>
                    <a:pt x="5412" y="70739"/>
                  </a:lnTo>
                  <a:lnTo>
                    <a:pt x="4975" y="70739"/>
                  </a:lnTo>
                  <a:lnTo>
                    <a:pt x="4864" y="70358"/>
                  </a:lnTo>
                  <a:lnTo>
                    <a:pt x="4741" y="70156"/>
                  </a:lnTo>
                  <a:lnTo>
                    <a:pt x="4712" y="70026"/>
                  </a:lnTo>
                  <a:close/>
                </a:path>
                <a:path w="135254" h="118744">
                  <a:moveTo>
                    <a:pt x="1195" y="71247"/>
                  </a:moveTo>
                  <a:close/>
                </a:path>
                <a:path w="135254" h="118744">
                  <a:moveTo>
                    <a:pt x="126344" y="70866"/>
                  </a:moveTo>
                  <a:lnTo>
                    <a:pt x="126291" y="71247"/>
                  </a:lnTo>
                  <a:lnTo>
                    <a:pt x="126418" y="70993"/>
                  </a:lnTo>
                  <a:close/>
                </a:path>
                <a:path w="135254" h="118744">
                  <a:moveTo>
                    <a:pt x="126423" y="70982"/>
                  </a:moveTo>
                  <a:lnTo>
                    <a:pt x="126291" y="71247"/>
                  </a:lnTo>
                  <a:lnTo>
                    <a:pt x="126602" y="71247"/>
                  </a:lnTo>
                  <a:lnTo>
                    <a:pt x="126423" y="70982"/>
                  </a:lnTo>
                  <a:close/>
                </a:path>
                <a:path w="135254" h="118744">
                  <a:moveTo>
                    <a:pt x="124101" y="69406"/>
                  </a:moveTo>
                  <a:lnTo>
                    <a:pt x="123525" y="70104"/>
                  </a:lnTo>
                  <a:lnTo>
                    <a:pt x="123050" y="71120"/>
                  </a:lnTo>
                  <a:lnTo>
                    <a:pt x="123182" y="71120"/>
                  </a:lnTo>
                  <a:lnTo>
                    <a:pt x="123297" y="70739"/>
                  </a:lnTo>
                  <a:lnTo>
                    <a:pt x="123623" y="70485"/>
                  </a:lnTo>
                  <a:lnTo>
                    <a:pt x="123719" y="69977"/>
                  </a:lnTo>
                  <a:lnTo>
                    <a:pt x="124283" y="69977"/>
                  </a:lnTo>
                  <a:lnTo>
                    <a:pt x="124251" y="69483"/>
                  </a:lnTo>
                  <a:lnTo>
                    <a:pt x="124101" y="69406"/>
                  </a:lnTo>
                  <a:close/>
                </a:path>
                <a:path w="135254" h="118744">
                  <a:moveTo>
                    <a:pt x="132265" y="70358"/>
                  </a:moveTo>
                  <a:lnTo>
                    <a:pt x="131507" y="70358"/>
                  </a:lnTo>
                  <a:lnTo>
                    <a:pt x="131739" y="70485"/>
                  </a:lnTo>
                  <a:lnTo>
                    <a:pt x="131530" y="71120"/>
                  </a:lnTo>
                  <a:lnTo>
                    <a:pt x="132265" y="70358"/>
                  </a:lnTo>
                  <a:close/>
                </a:path>
                <a:path w="135254" h="118744">
                  <a:moveTo>
                    <a:pt x="126259" y="70993"/>
                  </a:moveTo>
                  <a:close/>
                </a:path>
                <a:path w="135254" h="118744">
                  <a:moveTo>
                    <a:pt x="126481" y="70866"/>
                  </a:moveTo>
                  <a:lnTo>
                    <a:pt x="126344" y="70866"/>
                  </a:lnTo>
                  <a:lnTo>
                    <a:pt x="126481" y="70866"/>
                  </a:lnTo>
                  <a:close/>
                </a:path>
                <a:path w="135254" h="118744">
                  <a:moveTo>
                    <a:pt x="7204" y="69924"/>
                  </a:moveTo>
                  <a:lnTo>
                    <a:pt x="6350" y="70743"/>
                  </a:lnTo>
                  <a:lnTo>
                    <a:pt x="6612" y="70866"/>
                  </a:lnTo>
                  <a:lnTo>
                    <a:pt x="7049" y="70485"/>
                  </a:lnTo>
                  <a:lnTo>
                    <a:pt x="7204" y="69924"/>
                  </a:lnTo>
                  <a:close/>
                </a:path>
                <a:path w="135254" h="118744">
                  <a:moveTo>
                    <a:pt x="984" y="70671"/>
                  </a:moveTo>
                  <a:close/>
                </a:path>
                <a:path w="135254" h="118744">
                  <a:moveTo>
                    <a:pt x="7967" y="64770"/>
                  </a:moveTo>
                  <a:lnTo>
                    <a:pt x="6769" y="64770"/>
                  </a:lnTo>
                  <a:lnTo>
                    <a:pt x="6478" y="65405"/>
                  </a:lnTo>
                  <a:lnTo>
                    <a:pt x="6357" y="66113"/>
                  </a:lnTo>
                  <a:lnTo>
                    <a:pt x="6462" y="66421"/>
                  </a:lnTo>
                  <a:lnTo>
                    <a:pt x="6552" y="67045"/>
                  </a:lnTo>
                  <a:lnTo>
                    <a:pt x="5627" y="68325"/>
                  </a:lnTo>
                  <a:lnTo>
                    <a:pt x="5549" y="68580"/>
                  </a:lnTo>
                  <a:lnTo>
                    <a:pt x="5417" y="68615"/>
                  </a:lnTo>
                  <a:lnTo>
                    <a:pt x="5227" y="69088"/>
                  </a:lnTo>
                  <a:lnTo>
                    <a:pt x="5031" y="69088"/>
                  </a:lnTo>
                  <a:lnTo>
                    <a:pt x="5094" y="70358"/>
                  </a:lnTo>
                  <a:lnTo>
                    <a:pt x="4975" y="70739"/>
                  </a:lnTo>
                  <a:lnTo>
                    <a:pt x="5412" y="70739"/>
                  </a:lnTo>
                  <a:lnTo>
                    <a:pt x="5534" y="69977"/>
                  </a:lnTo>
                  <a:lnTo>
                    <a:pt x="5604" y="69831"/>
                  </a:lnTo>
                  <a:lnTo>
                    <a:pt x="5888" y="69723"/>
                  </a:lnTo>
                  <a:lnTo>
                    <a:pt x="6119" y="69723"/>
                  </a:lnTo>
                  <a:lnTo>
                    <a:pt x="6355" y="69088"/>
                  </a:lnTo>
                  <a:lnTo>
                    <a:pt x="6358" y="68707"/>
                  </a:lnTo>
                  <a:lnTo>
                    <a:pt x="6177" y="68707"/>
                  </a:lnTo>
                  <a:lnTo>
                    <a:pt x="6407" y="68325"/>
                  </a:lnTo>
                  <a:lnTo>
                    <a:pt x="7445" y="66802"/>
                  </a:lnTo>
                  <a:lnTo>
                    <a:pt x="6922" y="66802"/>
                  </a:lnTo>
                  <a:lnTo>
                    <a:pt x="7472" y="65786"/>
                  </a:lnTo>
                  <a:lnTo>
                    <a:pt x="7199" y="65786"/>
                  </a:lnTo>
                  <a:lnTo>
                    <a:pt x="7349" y="65499"/>
                  </a:lnTo>
                  <a:lnTo>
                    <a:pt x="7620" y="64897"/>
                  </a:lnTo>
                  <a:lnTo>
                    <a:pt x="7871" y="64897"/>
                  </a:lnTo>
                  <a:close/>
                </a:path>
                <a:path w="135254" h="118744">
                  <a:moveTo>
                    <a:pt x="124283" y="69977"/>
                  </a:moveTo>
                  <a:lnTo>
                    <a:pt x="123719" y="69977"/>
                  </a:lnTo>
                  <a:lnTo>
                    <a:pt x="123706" y="70739"/>
                  </a:lnTo>
                  <a:lnTo>
                    <a:pt x="124283" y="69977"/>
                  </a:lnTo>
                  <a:close/>
                </a:path>
                <a:path w="135254" h="118744">
                  <a:moveTo>
                    <a:pt x="1426" y="69342"/>
                  </a:moveTo>
                  <a:lnTo>
                    <a:pt x="1111" y="70231"/>
                  </a:lnTo>
                  <a:lnTo>
                    <a:pt x="984" y="70671"/>
                  </a:lnTo>
                  <a:lnTo>
                    <a:pt x="1425" y="70104"/>
                  </a:lnTo>
                  <a:lnTo>
                    <a:pt x="1426" y="69342"/>
                  </a:lnTo>
                  <a:close/>
                </a:path>
                <a:path w="135254" h="118744">
                  <a:moveTo>
                    <a:pt x="3321" y="69977"/>
                  </a:moveTo>
                  <a:lnTo>
                    <a:pt x="3131" y="70612"/>
                  </a:lnTo>
                  <a:lnTo>
                    <a:pt x="3321" y="69977"/>
                  </a:lnTo>
                  <a:close/>
                </a:path>
                <a:path w="135254" h="118744">
                  <a:moveTo>
                    <a:pt x="1524" y="70249"/>
                  </a:moveTo>
                  <a:close/>
                </a:path>
                <a:path w="135254" h="118744">
                  <a:moveTo>
                    <a:pt x="2489" y="69850"/>
                  </a:moveTo>
                  <a:lnTo>
                    <a:pt x="1623" y="69850"/>
                  </a:lnTo>
                  <a:lnTo>
                    <a:pt x="1536" y="70358"/>
                  </a:lnTo>
                  <a:lnTo>
                    <a:pt x="2308" y="70358"/>
                  </a:lnTo>
                  <a:lnTo>
                    <a:pt x="2152" y="69977"/>
                  </a:lnTo>
                  <a:lnTo>
                    <a:pt x="2387" y="69924"/>
                  </a:lnTo>
                  <a:close/>
                </a:path>
                <a:path w="135254" h="118744">
                  <a:moveTo>
                    <a:pt x="6119" y="69723"/>
                  </a:moveTo>
                  <a:lnTo>
                    <a:pt x="5888" y="69723"/>
                  </a:lnTo>
                  <a:lnTo>
                    <a:pt x="5638" y="70358"/>
                  </a:lnTo>
                  <a:lnTo>
                    <a:pt x="5894" y="70358"/>
                  </a:lnTo>
                  <a:lnTo>
                    <a:pt x="6119" y="69723"/>
                  </a:lnTo>
                  <a:close/>
                </a:path>
                <a:path w="135254" h="118744">
                  <a:moveTo>
                    <a:pt x="2487" y="69901"/>
                  </a:moveTo>
                  <a:lnTo>
                    <a:pt x="2353" y="70231"/>
                  </a:lnTo>
                  <a:lnTo>
                    <a:pt x="2487" y="69901"/>
                  </a:lnTo>
                  <a:close/>
                </a:path>
                <a:path w="135254" h="118744">
                  <a:moveTo>
                    <a:pt x="127457" y="68961"/>
                  </a:moveTo>
                  <a:lnTo>
                    <a:pt x="126740" y="70231"/>
                  </a:lnTo>
                  <a:lnTo>
                    <a:pt x="131937" y="70231"/>
                  </a:lnTo>
                  <a:lnTo>
                    <a:pt x="127135" y="70104"/>
                  </a:lnTo>
                  <a:lnTo>
                    <a:pt x="127457" y="68961"/>
                  </a:lnTo>
                  <a:close/>
                </a:path>
                <a:path w="135254" h="118744">
                  <a:moveTo>
                    <a:pt x="3515" y="68199"/>
                  </a:moveTo>
                  <a:lnTo>
                    <a:pt x="2843" y="69483"/>
                  </a:lnTo>
                  <a:lnTo>
                    <a:pt x="2720" y="69831"/>
                  </a:lnTo>
                  <a:lnTo>
                    <a:pt x="2597" y="69977"/>
                  </a:lnTo>
                  <a:lnTo>
                    <a:pt x="2477" y="70225"/>
                  </a:lnTo>
                  <a:lnTo>
                    <a:pt x="2849" y="69850"/>
                  </a:lnTo>
                  <a:lnTo>
                    <a:pt x="2963" y="69667"/>
                  </a:lnTo>
                  <a:lnTo>
                    <a:pt x="3233" y="68707"/>
                  </a:lnTo>
                  <a:lnTo>
                    <a:pt x="3495" y="68707"/>
                  </a:lnTo>
                  <a:lnTo>
                    <a:pt x="3515" y="68199"/>
                  </a:lnTo>
                  <a:close/>
                </a:path>
                <a:path w="135254" h="118744">
                  <a:moveTo>
                    <a:pt x="133430" y="65532"/>
                  </a:moveTo>
                  <a:lnTo>
                    <a:pt x="126671" y="65532"/>
                  </a:lnTo>
                  <a:lnTo>
                    <a:pt x="126065" y="67310"/>
                  </a:lnTo>
                  <a:lnTo>
                    <a:pt x="128193" y="67310"/>
                  </a:lnTo>
                  <a:lnTo>
                    <a:pt x="128318" y="67564"/>
                  </a:lnTo>
                  <a:lnTo>
                    <a:pt x="128329" y="67945"/>
                  </a:lnTo>
                  <a:lnTo>
                    <a:pt x="127891" y="68576"/>
                  </a:lnTo>
                  <a:lnTo>
                    <a:pt x="127827" y="69088"/>
                  </a:lnTo>
                  <a:lnTo>
                    <a:pt x="127135" y="70104"/>
                  </a:lnTo>
                  <a:lnTo>
                    <a:pt x="131967" y="70104"/>
                  </a:lnTo>
                  <a:lnTo>
                    <a:pt x="132055" y="69723"/>
                  </a:lnTo>
                  <a:lnTo>
                    <a:pt x="132320" y="69723"/>
                  </a:lnTo>
                  <a:lnTo>
                    <a:pt x="132557" y="69342"/>
                  </a:lnTo>
                  <a:lnTo>
                    <a:pt x="132778" y="69215"/>
                  </a:lnTo>
                  <a:lnTo>
                    <a:pt x="133852" y="67056"/>
                  </a:lnTo>
                  <a:lnTo>
                    <a:pt x="133954" y="66791"/>
                  </a:lnTo>
                  <a:lnTo>
                    <a:pt x="133499" y="66597"/>
                  </a:lnTo>
                  <a:lnTo>
                    <a:pt x="133430" y="65532"/>
                  </a:lnTo>
                  <a:close/>
                </a:path>
                <a:path w="135254" h="118744">
                  <a:moveTo>
                    <a:pt x="4926" y="69342"/>
                  </a:moveTo>
                  <a:lnTo>
                    <a:pt x="4811" y="69596"/>
                  </a:lnTo>
                  <a:lnTo>
                    <a:pt x="4712" y="70026"/>
                  </a:lnTo>
                  <a:lnTo>
                    <a:pt x="4926" y="69342"/>
                  </a:lnTo>
                  <a:close/>
                </a:path>
                <a:path w="135254" h="118744">
                  <a:moveTo>
                    <a:pt x="3436" y="63881"/>
                  </a:moveTo>
                  <a:lnTo>
                    <a:pt x="2717" y="66929"/>
                  </a:lnTo>
                  <a:lnTo>
                    <a:pt x="2108" y="67056"/>
                  </a:lnTo>
                  <a:lnTo>
                    <a:pt x="1673" y="68072"/>
                  </a:lnTo>
                  <a:lnTo>
                    <a:pt x="1552" y="69940"/>
                  </a:lnTo>
                  <a:lnTo>
                    <a:pt x="2660" y="69850"/>
                  </a:lnTo>
                  <a:lnTo>
                    <a:pt x="2787" y="69483"/>
                  </a:lnTo>
                  <a:lnTo>
                    <a:pt x="2966" y="68576"/>
                  </a:lnTo>
                  <a:lnTo>
                    <a:pt x="3479" y="68200"/>
                  </a:lnTo>
                  <a:lnTo>
                    <a:pt x="3520" y="68072"/>
                  </a:lnTo>
                  <a:lnTo>
                    <a:pt x="3122" y="67945"/>
                  </a:lnTo>
                  <a:lnTo>
                    <a:pt x="2945" y="67818"/>
                  </a:lnTo>
                  <a:lnTo>
                    <a:pt x="3070" y="67045"/>
                  </a:lnTo>
                  <a:lnTo>
                    <a:pt x="4079" y="66199"/>
                  </a:lnTo>
                  <a:lnTo>
                    <a:pt x="4199" y="65897"/>
                  </a:lnTo>
                  <a:lnTo>
                    <a:pt x="4497" y="64897"/>
                  </a:lnTo>
                  <a:lnTo>
                    <a:pt x="4705" y="64897"/>
                  </a:lnTo>
                  <a:lnTo>
                    <a:pt x="4999" y="64389"/>
                  </a:lnTo>
                  <a:lnTo>
                    <a:pt x="5272" y="64389"/>
                  </a:lnTo>
                  <a:lnTo>
                    <a:pt x="5385" y="64135"/>
                  </a:lnTo>
                  <a:lnTo>
                    <a:pt x="4860" y="64135"/>
                  </a:lnTo>
                  <a:lnTo>
                    <a:pt x="3834" y="64008"/>
                  </a:lnTo>
                  <a:lnTo>
                    <a:pt x="3436" y="63881"/>
                  </a:lnTo>
                  <a:close/>
                </a:path>
                <a:path w="135254" h="118744">
                  <a:moveTo>
                    <a:pt x="2660" y="69850"/>
                  </a:moveTo>
                  <a:lnTo>
                    <a:pt x="2489" y="69850"/>
                  </a:lnTo>
                  <a:lnTo>
                    <a:pt x="2660" y="69850"/>
                  </a:lnTo>
                  <a:close/>
                </a:path>
                <a:path w="135254" h="118744">
                  <a:moveTo>
                    <a:pt x="132320" y="69723"/>
                  </a:moveTo>
                  <a:lnTo>
                    <a:pt x="132055" y="69723"/>
                  </a:lnTo>
                  <a:lnTo>
                    <a:pt x="132241" y="69850"/>
                  </a:lnTo>
                  <a:close/>
                </a:path>
                <a:path w="135254" h="118744">
                  <a:moveTo>
                    <a:pt x="7199" y="69342"/>
                  </a:moveTo>
                  <a:lnTo>
                    <a:pt x="7099" y="69761"/>
                  </a:lnTo>
                  <a:lnTo>
                    <a:pt x="7244" y="69831"/>
                  </a:lnTo>
                  <a:lnTo>
                    <a:pt x="7199" y="69342"/>
                  </a:lnTo>
                  <a:close/>
                </a:path>
                <a:path w="135254" h="118744">
                  <a:moveTo>
                    <a:pt x="124364" y="69088"/>
                  </a:moveTo>
                  <a:lnTo>
                    <a:pt x="124101" y="69406"/>
                  </a:lnTo>
                  <a:lnTo>
                    <a:pt x="124251" y="69483"/>
                  </a:lnTo>
                  <a:lnTo>
                    <a:pt x="124364" y="69088"/>
                  </a:lnTo>
                  <a:close/>
                </a:path>
                <a:path w="135254" h="118744">
                  <a:moveTo>
                    <a:pt x="125587" y="66167"/>
                  </a:moveTo>
                  <a:lnTo>
                    <a:pt x="125249" y="66791"/>
                  </a:lnTo>
                  <a:lnTo>
                    <a:pt x="125122" y="67945"/>
                  </a:lnTo>
                  <a:lnTo>
                    <a:pt x="125001" y="68192"/>
                  </a:lnTo>
                  <a:lnTo>
                    <a:pt x="124203" y="69088"/>
                  </a:lnTo>
                  <a:lnTo>
                    <a:pt x="124101" y="69406"/>
                  </a:lnTo>
                  <a:lnTo>
                    <a:pt x="124364" y="69088"/>
                  </a:lnTo>
                  <a:lnTo>
                    <a:pt x="127212" y="69088"/>
                  </a:lnTo>
                  <a:lnTo>
                    <a:pt x="127525" y="68580"/>
                  </a:lnTo>
                  <a:lnTo>
                    <a:pt x="127651" y="67945"/>
                  </a:lnTo>
                  <a:lnTo>
                    <a:pt x="127825" y="67564"/>
                  </a:lnTo>
                  <a:lnTo>
                    <a:pt x="128193" y="67310"/>
                  </a:lnTo>
                  <a:lnTo>
                    <a:pt x="125653" y="67310"/>
                  </a:lnTo>
                  <a:lnTo>
                    <a:pt x="125587" y="66167"/>
                  </a:lnTo>
                  <a:close/>
                </a:path>
                <a:path w="135254" h="118744">
                  <a:moveTo>
                    <a:pt x="3495" y="68707"/>
                  </a:moveTo>
                  <a:lnTo>
                    <a:pt x="3233" y="68707"/>
                  </a:lnTo>
                  <a:lnTo>
                    <a:pt x="3477" y="68834"/>
                  </a:lnTo>
                  <a:lnTo>
                    <a:pt x="3214" y="69342"/>
                  </a:lnTo>
                  <a:lnTo>
                    <a:pt x="3498" y="68961"/>
                  </a:lnTo>
                  <a:lnTo>
                    <a:pt x="3495" y="68707"/>
                  </a:lnTo>
                  <a:close/>
                </a:path>
                <a:path w="135254" h="118744">
                  <a:moveTo>
                    <a:pt x="127888" y="68580"/>
                  </a:moveTo>
                  <a:lnTo>
                    <a:pt x="127539" y="68580"/>
                  </a:lnTo>
                  <a:lnTo>
                    <a:pt x="127742" y="68961"/>
                  </a:lnTo>
                  <a:lnTo>
                    <a:pt x="127888" y="68580"/>
                  </a:lnTo>
                  <a:close/>
                </a:path>
                <a:path w="135254" h="118744">
                  <a:moveTo>
                    <a:pt x="5585" y="68383"/>
                  </a:moveTo>
                  <a:lnTo>
                    <a:pt x="5417" y="68615"/>
                  </a:lnTo>
                  <a:lnTo>
                    <a:pt x="5549" y="68580"/>
                  </a:lnTo>
                  <a:lnTo>
                    <a:pt x="5585" y="68383"/>
                  </a:lnTo>
                  <a:close/>
                </a:path>
                <a:path w="135254" h="118744">
                  <a:moveTo>
                    <a:pt x="128352" y="67818"/>
                  </a:moveTo>
                  <a:lnTo>
                    <a:pt x="128184" y="67818"/>
                  </a:lnTo>
                  <a:lnTo>
                    <a:pt x="128018" y="68072"/>
                  </a:lnTo>
                  <a:lnTo>
                    <a:pt x="127787" y="68580"/>
                  </a:lnTo>
                  <a:lnTo>
                    <a:pt x="127988" y="68325"/>
                  </a:lnTo>
                  <a:lnTo>
                    <a:pt x="128152" y="68200"/>
                  </a:lnTo>
                  <a:lnTo>
                    <a:pt x="128352" y="67818"/>
                  </a:lnTo>
                  <a:close/>
                </a:path>
                <a:path w="135254" h="118744">
                  <a:moveTo>
                    <a:pt x="3493" y="66957"/>
                  </a:moveTo>
                  <a:lnTo>
                    <a:pt x="2945" y="67818"/>
                  </a:lnTo>
                  <a:lnTo>
                    <a:pt x="3170" y="67818"/>
                  </a:lnTo>
                  <a:lnTo>
                    <a:pt x="3493" y="66957"/>
                  </a:lnTo>
                  <a:close/>
                </a:path>
                <a:path w="135254" h="118744">
                  <a:moveTo>
                    <a:pt x="4290" y="66791"/>
                  </a:moveTo>
                  <a:lnTo>
                    <a:pt x="4052" y="67310"/>
                  </a:lnTo>
                  <a:lnTo>
                    <a:pt x="3963" y="67818"/>
                  </a:lnTo>
                  <a:lnTo>
                    <a:pt x="4147" y="67818"/>
                  </a:lnTo>
                  <a:lnTo>
                    <a:pt x="4260" y="67310"/>
                  </a:lnTo>
                  <a:lnTo>
                    <a:pt x="4290" y="66791"/>
                  </a:lnTo>
                  <a:close/>
                </a:path>
                <a:path w="135254" h="118744">
                  <a:moveTo>
                    <a:pt x="4408" y="66651"/>
                  </a:moveTo>
                  <a:lnTo>
                    <a:pt x="4311" y="67818"/>
                  </a:lnTo>
                  <a:lnTo>
                    <a:pt x="5688" y="67818"/>
                  </a:lnTo>
                  <a:lnTo>
                    <a:pt x="5780" y="67310"/>
                  </a:lnTo>
                  <a:lnTo>
                    <a:pt x="5431" y="67310"/>
                  </a:lnTo>
                  <a:lnTo>
                    <a:pt x="5525" y="66929"/>
                  </a:lnTo>
                  <a:lnTo>
                    <a:pt x="4559" y="66929"/>
                  </a:lnTo>
                  <a:lnTo>
                    <a:pt x="4408" y="66651"/>
                  </a:lnTo>
                  <a:close/>
                </a:path>
                <a:path w="135254" h="118744">
                  <a:moveTo>
                    <a:pt x="4423" y="65659"/>
                  </a:moveTo>
                  <a:lnTo>
                    <a:pt x="3858" y="66548"/>
                  </a:lnTo>
                  <a:lnTo>
                    <a:pt x="3641" y="66791"/>
                  </a:lnTo>
                  <a:lnTo>
                    <a:pt x="3625" y="67145"/>
                  </a:lnTo>
                  <a:lnTo>
                    <a:pt x="3742" y="67691"/>
                  </a:lnTo>
                  <a:lnTo>
                    <a:pt x="4273" y="66421"/>
                  </a:lnTo>
                  <a:lnTo>
                    <a:pt x="4459" y="66421"/>
                  </a:lnTo>
                  <a:lnTo>
                    <a:pt x="4581" y="66113"/>
                  </a:lnTo>
                  <a:lnTo>
                    <a:pt x="4677" y="65786"/>
                  </a:lnTo>
                  <a:lnTo>
                    <a:pt x="4423" y="65659"/>
                  </a:lnTo>
                  <a:close/>
                </a:path>
                <a:path w="135254" h="118744">
                  <a:moveTo>
                    <a:pt x="5918" y="66548"/>
                  </a:moveTo>
                  <a:lnTo>
                    <a:pt x="5431" y="67310"/>
                  </a:lnTo>
                  <a:lnTo>
                    <a:pt x="5780" y="67310"/>
                  </a:lnTo>
                  <a:lnTo>
                    <a:pt x="5918" y="66548"/>
                  </a:lnTo>
                  <a:close/>
                </a:path>
                <a:path w="135254" h="118744">
                  <a:moveTo>
                    <a:pt x="125768" y="65913"/>
                  </a:moveTo>
                  <a:lnTo>
                    <a:pt x="125653" y="67310"/>
                  </a:lnTo>
                  <a:lnTo>
                    <a:pt x="126065" y="67310"/>
                  </a:lnTo>
                  <a:lnTo>
                    <a:pt x="125768" y="65913"/>
                  </a:lnTo>
                  <a:close/>
                </a:path>
                <a:path w="135254" h="118744">
                  <a:moveTo>
                    <a:pt x="6100" y="66294"/>
                  </a:moveTo>
                  <a:lnTo>
                    <a:pt x="5876" y="66294"/>
                  </a:lnTo>
                  <a:lnTo>
                    <a:pt x="5834" y="67056"/>
                  </a:lnTo>
                  <a:lnTo>
                    <a:pt x="6100" y="66294"/>
                  </a:lnTo>
                  <a:close/>
                </a:path>
                <a:path w="135254" h="118744">
                  <a:moveTo>
                    <a:pt x="4551" y="66214"/>
                  </a:moveTo>
                  <a:lnTo>
                    <a:pt x="4484" y="66791"/>
                  </a:lnTo>
                  <a:lnTo>
                    <a:pt x="4559" y="66929"/>
                  </a:lnTo>
                  <a:lnTo>
                    <a:pt x="4551" y="66214"/>
                  </a:lnTo>
                  <a:close/>
                </a:path>
                <a:path w="135254" h="118744">
                  <a:moveTo>
                    <a:pt x="12971" y="58674"/>
                  </a:moveTo>
                  <a:lnTo>
                    <a:pt x="9878" y="58674"/>
                  </a:lnTo>
                  <a:lnTo>
                    <a:pt x="9899" y="58928"/>
                  </a:lnTo>
                  <a:lnTo>
                    <a:pt x="9422" y="59182"/>
                  </a:lnTo>
                  <a:lnTo>
                    <a:pt x="7581" y="60833"/>
                  </a:lnTo>
                  <a:lnTo>
                    <a:pt x="7975" y="61214"/>
                  </a:lnTo>
                  <a:lnTo>
                    <a:pt x="6898" y="62484"/>
                  </a:lnTo>
                  <a:lnTo>
                    <a:pt x="6405" y="63500"/>
                  </a:lnTo>
                  <a:lnTo>
                    <a:pt x="6277" y="63593"/>
                  </a:lnTo>
                  <a:lnTo>
                    <a:pt x="6227" y="64008"/>
                  </a:lnTo>
                  <a:lnTo>
                    <a:pt x="6110" y="64262"/>
                  </a:lnTo>
                  <a:lnTo>
                    <a:pt x="5400" y="65150"/>
                  </a:lnTo>
                  <a:lnTo>
                    <a:pt x="5022" y="65786"/>
                  </a:lnTo>
                  <a:lnTo>
                    <a:pt x="4823" y="65913"/>
                  </a:lnTo>
                  <a:lnTo>
                    <a:pt x="4632" y="66113"/>
                  </a:lnTo>
                  <a:lnTo>
                    <a:pt x="4559" y="66929"/>
                  </a:lnTo>
                  <a:lnTo>
                    <a:pt x="5571" y="66929"/>
                  </a:lnTo>
                  <a:lnTo>
                    <a:pt x="5876" y="66294"/>
                  </a:lnTo>
                  <a:lnTo>
                    <a:pt x="6100" y="66294"/>
                  </a:lnTo>
                  <a:lnTo>
                    <a:pt x="6188" y="66040"/>
                  </a:lnTo>
                  <a:lnTo>
                    <a:pt x="6064" y="65259"/>
                  </a:lnTo>
                  <a:lnTo>
                    <a:pt x="6229" y="65024"/>
                  </a:lnTo>
                  <a:lnTo>
                    <a:pt x="6460" y="64643"/>
                  </a:lnTo>
                  <a:lnTo>
                    <a:pt x="6729" y="64516"/>
                  </a:lnTo>
                  <a:lnTo>
                    <a:pt x="7058" y="64135"/>
                  </a:lnTo>
                  <a:lnTo>
                    <a:pt x="6706" y="64008"/>
                  </a:lnTo>
                  <a:lnTo>
                    <a:pt x="7294" y="63119"/>
                  </a:lnTo>
                  <a:lnTo>
                    <a:pt x="8820" y="63119"/>
                  </a:lnTo>
                  <a:lnTo>
                    <a:pt x="9306" y="62992"/>
                  </a:lnTo>
                  <a:lnTo>
                    <a:pt x="9460" y="62738"/>
                  </a:lnTo>
                  <a:lnTo>
                    <a:pt x="10438" y="61341"/>
                  </a:lnTo>
                  <a:lnTo>
                    <a:pt x="10801" y="61341"/>
                  </a:lnTo>
                  <a:lnTo>
                    <a:pt x="11602" y="60198"/>
                  </a:lnTo>
                  <a:lnTo>
                    <a:pt x="11338" y="60071"/>
                  </a:lnTo>
                  <a:lnTo>
                    <a:pt x="10934" y="60071"/>
                  </a:lnTo>
                  <a:lnTo>
                    <a:pt x="11527" y="59436"/>
                  </a:lnTo>
                  <a:lnTo>
                    <a:pt x="12289" y="58928"/>
                  </a:lnTo>
                  <a:lnTo>
                    <a:pt x="12688" y="58928"/>
                  </a:lnTo>
                  <a:lnTo>
                    <a:pt x="12971" y="58674"/>
                  </a:lnTo>
                  <a:close/>
                </a:path>
                <a:path w="135254" h="118744">
                  <a:moveTo>
                    <a:pt x="7937" y="66040"/>
                  </a:moveTo>
                  <a:lnTo>
                    <a:pt x="7663" y="66199"/>
                  </a:lnTo>
                  <a:lnTo>
                    <a:pt x="6922" y="66802"/>
                  </a:lnTo>
                  <a:lnTo>
                    <a:pt x="7445" y="66802"/>
                  </a:lnTo>
                  <a:lnTo>
                    <a:pt x="7937" y="66040"/>
                  </a:lnTo>
                  <a:close/>
                </a:path>
                <a:path w="135254" h="118744">
                  <a:moveTo>
                    <a:pt x="4459" y="66421"/>
                  </a:moveTo>
                  <a:lnTo>
                    <a:pt x="4282" y="66421"/>
                  </a:lnTo>
                  <a:lnTo>
                    <a:pt x="4408" y="66651"/>
                  </a:lnTo>
                  <a:lnTo>
                    <a:pt x="4459" y="66421"/>
                  </a:lnTo>
                  <a:close/>
                </a:path>
                <a:path w="135254" h="118744">
                  <a:moveTo>
                    <a:pt x="133804" y="65532"/>
                  </a:moveTo>
                  <a:lnTo>
                    <a:pt x="133609" y="65659"/>
                  </a:lnTo>
                  <a:lnTo>
                    <a:pt x="133488" y="66548"/>
                  </a:lnTo>
                  <a:lnTo>
                    <a:pt x="133804" y="65532"/>
                  </a:lnTo>
                  <a:close/>
                </a:path>
                <a:path w="135254" h="118744">
                  <a:moveTo>
                    <a:pt x="4282" y="66421"/>
                  </a:moveTo>
                  <a:close/>
                </a:path>
                <a:path w="135254" h="118744">
                  <a:moveTo>
                    <a:pt x="126650" y="62738"/>
                  </a:moveTo>
                  <a:lnTo>
                    <a:pt x="126504" y="64135"/>
                  </a:lnTo>
                  <a:lnTo>
                    <a:pt x="126036" y="65150"/>
                  </a:lnTo>
                  <a:lnTo>
                    <a:pt x="125952" y="65786"/>
                  </a:lnTo>
                  <a:lnTo>
                    <a:pt x="126067" y="66113"/>
                  </a:lnTo>
                  <a:lnTo>
                    <a:pt x="126189" y="66294"/>
                  </a:lnTo>
                  <a:lnTo>
                    <a:pt x="126509" y="65659"/>
                  </a:lnTo>
                  <a:lnTo>
                    <a:pt x="126671" y="65532"/>
                  </a:lnTo>
                  <a:lnTo>
                    <a:pt x="133430" y="65532"/>
                  </a:lnTo>
                  <a:lnTo>
                    <a:pt x="133560" y="65405"/>
                  </a:lnTo>
                  <a:lnTo>
                    <a:pt x="133682" y="64770"/>
                  </a:lnTo>
                  <a:lnTo>
                    <a:pt x="133923" y="64770"/>
                  </a:lnTo>
                  <a:lnTo>
                    <a:pt x="134195" y="64008"/>
                  </a:lnTo>
                  <a:lnTo>
                    <a:pt x="134369" y="63627"/>
                  </a:lnTo>
                  <a:lnTo>
                    <a:pt x="134233" y="63627"/>
                  </a:lnTo>
                  <a:lnTo>
                    <a:pt x="134312" y="63246"/>
                  </a:lnTo>
                  <a:lnTo>
                    <a:pt x="133743" y="63246"/>
                  </a:lnTo>
                  <a:lnTo>
                    <a:pt x="126787" y="63119"/>
                  </a:lnTo>
                  <a:lnTo>
                    <a:pt x="126667" y="62865"/>
                  </a:lnTo>
                  <a:close/>
                </a:path>
                <a:path w="135254" h="118744">
                  <a:moveTo>
                    <a:pt x="4805" y="65897"/>
                  </a:moveTo>
                  <a:close/>
                </a:path>
                <a:path w="135254" h="118744">
                  <a:moveTo>
                    <a:pt x="5313" y="65259"/>
                  </a:moveTo>
                  <a:lnTo>
                    <a:pt x="4893" y="65786"/>
                  </a:lnTo>
                  <a:lnTo>
                    <a:pt x="5022" y="65786"/>
                  </a:lnTo>
                  <a:lnTo>
                    <a:pt x="5306" y="65328"/>
                  </a:lnTo>
                  <a:close/>
                </a:path>
                <a:path w="135254" h="118744">
                  <a:moveTo>
                    <a:pt x="5622" y="64389"/>
                  </a:moveTo>
                  <a:lnTo>
                    <a:pt x="5355" y="64389"/>
                  </a:lnTo>
                  <a:lnTo>
                    <a:pt x="4862" y="65405"/>
                  </a:lnTo>
                  <a:lnTo>
                    <a:pt x="4763" y="65860"/>
                  </a:lnTo>
                  <a:lnTo>
                    <a:pt x="5313" y="65259"/>
                  </a:lnTo>
                  <a:lnTo>
                    <a:pt x="5426" y="64770"/>
                  </a:lnTo>
                  <a:lnTo>
                    <a:pt x="5622" y="64389"/>
                  </a:lnTo>
                  <a:close/>
                </a:path>
                <a:path w="135254" h="118744">
                  <a:moveTo>
                    <a:pt x="6769" y="64770"/>
                  </a:moveTo>
                  <a:lnTo>
                    <a:pt x="6111" y="65278"/>
                  </a:lnTo>
                  <a:lnTo>
                    <a:pt x="6146" y="65499"/>
                  </a:lnTo>
                  <a:lnTo>
                    <a:pt x="6270" y="65860"/>
                  </a:lnTo>
                  <a:lnTo>
                    <a:pt x="6769" y="64770"/>
                  </a:lnTo>
                  <a:close/>
                </a:path>
                <a:path w="135254" h="118744">
                  <a:moveTo>
                    <a:pt x="7814" y="64972"/>
                  </a:moveTo>
                  <a:lnTo>
                    <a:pt x="7199" y="65786"/>
                  </a:lnTo>
                  <a:lnTo>
                    <a:pt x="7472" y="65786"/>
                  </a:lnTo>
                  <a:lnTo>
                    <a:pt x="7816" y="65150"/>
                  </a:lnTo>
                  <a:lnTo>
                    <a:pt x="7814" y="64972"/>
                  </a:lnTo>
                  <a:close/>
                </a:path>
                <a:path w="135254" h="118744">
                  <a:moveTo>
                    <a:pt x="133653" y="65532"/>
                  </a:moveTo>
                  <a:lnTo>
                    <a:pt x="133512" y="65532"/>
                  </a:lnTo>
                  <a:lnTo>
                    <a:pt x="133653" y="65532"/>
                  </a:lnTo>
                  <a:close/>
                </a:path>
                <a:path w="135254" h="118744">
                  <a:moveTo>
                    <a:pt x="133524" y="65499"/>
                  </a:moveTo>
                  <a:close/>
                </a:path>
                <a:path w="135254" h="118744">
                  <a:moveTo>
                    <a:pt x="133923" y="64770"/>
                  </a:moveTo>
                  <a:lnTo>
                    <a:pt x="133656" y="65150"/>
                  </a:lnTo>
                  <a:lnTo>
                    <a:pt x="133555" y="65532"/>
                  </a:lnTo>
                  <a:lnTo>
                    <a:pt x="133923" y="64770"/>
                  </a:lnTo>
                  <a:close/>
                </a:path>
                <a:path w="135254" h="118744">
                  <a:moveTo>
                    <a:pt x="133560" y="65405"/>
                  </a:moveTo>
                  <a:close/>
                </a:path>
                <a:path w="135254" h="118744">
                  <a:moveTo>
                    <a:pt x="6261" y="65003"/>
                  </a:moveTo>
                  <a:lnTo>
                    <a:pt x="6027" y="65150"/>
                  </a:lnTo>
                  <a:lnTo>
                    <a:pt x="6070" y="65278"/>
                  </a:lnTo>
                  <a:lnTo>
                    <a:pt x="6261" y="65003"/>
                  </a:lnTo>
                  <a:close/>
                </a:path>
                <a:path w="135254" h="118744">
                  <a:moveTo>
                    <a:pt x="8120" y="63881"/>
                  </a:moveTo>
                  <a:lnTo>
                    <a:pt x="7907" y="63881"/>
                  </a:lnTo>
                  <a:lnTo>
                    <a:pt x="7758" y="64135"/>
                  </a:lnTo>
                  <a:lnTo>
                    <a:pt x="6262" y="65003"/>
                  </a:lnTo>
                  <a:lnTo>
                    <a:pt x="6111" y="65278"/>
                  </a:lnTo>
                  <a:lnTo>
                    <a:pt x="6769" y="64770"/>
                  </a:lnTo>
                  <a:lnTo>
                    <a:pt x="7967" y="64770"/>
                  </a:lnTo>
                  <a:lnTo>
                    <a:pt x="8159" y="64516"/>
                  </a:lnTo>
                  <a:lnTo>
                    <a:pt x="8448" y="64262"/>
                  </a:lnTo>
                  <a:lnTo>
                    <a:pt x="7866" y="64262"/>
                  </a:lnTo>
                  <a:lnTo>
                    <a:pt x="8120" y="63881"/>
                  </a:lnTo>
                  <a:close/>
                </a:path>
                <a:path w="135254" h="118744">
                  <a:moveTo>
                    <a:pt x="134884" y="63500"/>
                  </a:moveTo>
                  <a:lnTo>
                    <a:pt x="134195" y="64008"/>
                  </a:lnTo>
                  <a:lnTo>
                    <a:pt x="134285" y="64516"/>
                  </a:lnTo>
                  <a:lnTo>
                    <a:pt x="134063" y="65278"/>
                  </a:lnTo>
                  <a:lnTo>
                    <a:pt x="134370" y="64972"/>
                  </a:lnTo>
                  <a:lnTo>
                    <a:pt x="134485" y="64770"/>
                  </a:lnTo>
                  <a:lnTo>
                    <a:pt x="134884" y="63500"/>
                  </a:lnTo>
                  <a:close/>
                </a:path>
                <a:path w="135254" h="118744">
                  <a:moveTo>
                    <a:pt x="4705" y="64897"/>
                  </a:moveTo>
                  <a:lnTo>
                    <a:pt x="4497" y="64897"/>
                  </a:lnTo>
                  <a:lnTo>
                    <a:pt x="4631" y="65024"/>
                  </a:lnTo>
                  <a:close/>
                </a:path>
                <a:path w="135254" h="118744">
                  <a:moveTo>
                    <a:pt x="8282" y="64516"/>
                  </a:moveTo>
                  <a:lnTo>
                    <a:pt x="8022" y="64770"/>
                  </a:lnTo>
                  <a:lnTo>
                    <a:pt x="7948" y="65024"/>
                  </a:lnTo>
                  <a:lnTo>
                    <a:pt x="8282" y="64516"/>
                  </a:lnTo>
                  <a:close/>
                </a:path>
                <a:path w="135254" h="118744">
                  <a:moveTo>
                    <a:pt x="8159" y="64516"/>
                  </a:moveTo>
                  <a:lnTo>
                    <a:pt x="7967" y="64770"/>
                  </a:lnTo>
                  <a:lnTo>
                    <a:pt x="7895" y="65003"/>
                  </a:lnTo>
                  <a:lnTo>
                    <a:pt x="8159" y="64516"/>
                  </a:lnTo>
                  <a:close/>
                </a:path>
                <a:path w="135254" h="118744">
                  <a:moveTo>
                    <a:pt x="7871" y="64897"/>
                  </a:moveTo>
                  <a:lnTo>
                    <a:pt x="7620" y="64897"/>
                  </a:lnTo>
                  <a:lnTo>
                    <a:pt x="7814" y="64972"/>
                  </a:lnTo>
                  <a:close/>
                </a:path>
                <a:path w="135254" h="118744">
                  <a:moveTo>
                    <a:pt x="8886" y="63859"/>
                  </a:moveTo>
                  <a:lnTo>
                    <a:pt x="8046" y="64897"/>
                  </a:lnTo>
                  <a:lnTo>
                    <a:pt x="8365" y="64897"/>
                  </a:lnTo>
                  <a:lnTo>
                    <a:pt x="8923" y="64135"/>
                  </a:lnTo>
                  <a:lnTo>
                    <a:pt x="8886" y="63859"/>
                  </a:lnTo>
                  <a:close/>
                </a:path>
                <a:path w="135254" h="118744">
                  <a:moveTo>
                    <a:pt x="5272" y="64389"/>
                  </a:moveTo>
                  <a:lnTo>
                    <a:pt x="4999" y="64389"/>
                  </a:lnTo>
                  <a:lnTo>
                    <a:pt x="5102" y="64770"/>
                  </a:lnTo>
                  <a:lnTo>
                    <a:pt x="5272" y="64389"/>
                  </a:lnTo>
                  <a:close/>
                </a:path>
                <a:path w="135254" h="118744">
                  <a:moveTo>
                    <a:pt x="6174" y="63668"/>
                  </a:moveTo>
                  <a:lnTo>
                    <a:pt x="5912" y="63859"/>
                  </a:lnTo>
                  <a:lnTo>
                    <a:pt x="5426" y="64770"/>
                  </a:lnTo>
                  <a:lnTo>
                    <a:pt x="6174" y="63668"/>
                  </a:lnTo>
                  <a:close/>
                </a:path>
                <a:path w="135254" h="118744">
                  <a:moveTo>
                    <a:pt x="5703" y="64389"/>
                  </a:moveTo>
                  <a:lnTo>
                    <a:pt x="5426" y="64770"/>
                  </a:lnTo>
                  <a:lnTo>
                    <a:pt x="5703" y="64389"/>
                  </a:lnTo>
                  <a:close/>
                </a:path>
                <a:path w="135254" h="118744">
                  <a:moveTo>
                    <a:pt x="8820" y="63119"/>
                  </a:moveTo>
                  <a:lnTo>
                    <a:pt x="7294" y="63119"/>
                  </a:lnTo>
                  <a:lnTo>
                    <a:pt x="7437" y="63246"/>
                  </a:lnTo>
                  <a:lnTo>
                    <a:pt x="7459" y="63627"/>
                  </a:lnTo>
                  <a:lnTo>
                    <a:pt x="7094" y="64389"/>
                  </a:lnTo>
                  <a:lnTo>
                    <a:pt x="7907" y="63881"/>
                  </a:lnTo>
                  <a:lnTo>
                    <a:pt x="8120" y="63881"/>
                  </a:lnTo>
                  <a:lnTo>
                    <a:pt x="8458" y="63373"/>
                  </a:lnTo>
                  <a:lnTo>
                    <a:pt x="8627" y="63373"/>
                  </a:lnTo>
                  <a:lnTo>
                    <a:pt x="8820" y="63119"/>
                  </a:lnTo>
                  <a:close/>
                </a:path>
                <a:path w="135254" h="118744">
                  <a:moveTo>
                    <a:pt x="8615" y="64008"/>
                  </a:moveTo>
                  <a:lnTo>
                    <a:pt x="7866" y="64262"/>
                  </a:lnTo>
                  <a:lnTo>
                    <a:pt x="8448" y="64262"/>
                  </a:lnTo>
                  <a:lnTo>
                    <a:pt x="8615" y="64008"/>
                  </a:lnTo>
                  <a:close/>
                </a:path>
                <a:path w="135254" h="118744">
                  <a:moveTo>
                    <a:pt x="5554" y="63754"/>
                  </a:moveTo>
                  <a:lnTo>
                    <a:pt x="4999" y="64008"/>
                  </a:lnTo>
                  <a:lnTo>
                    <a:pt x="4860" y="64135"/>
                  </a:lnTo>
                  <a:lnTo>
                    <a:pt x="5385" y="64135"/>
                  </a:lnTo>
                  <a:lnTo>
                    <a:pt x="5554" y="63754"/>
                  </a:lnTo>
                  <a:close/>
                </a:path>
                <a:path w="135254" h="118744">
                  <a:moveTo>
                    <a:pt x="5900" y="62357"/>
                  </a:moveTo>
                  <a:lnTo>
                    <a:pt x="4681" y="62357"/>
                  </a:lnTo>
                  <a:lnTo>
                    <a:pt x="3834" y="64008"/>
                  </a:lnTo>
                  <a:lnTo>
                    <a:pt x="4848" y="64008"/>
                  </a:lnTo>
                  <a:lnTo>
                    <a:pt x="4924" y="63754"/>
                  </a:lnTo>
                  <a:lnTo>
                    <a:pt x="5900" y="62357"/>
                  </a:lnTo>
                  <a:close/>
                </a:path>
                <a:path w="135254" h="118744">
                  <a:moveTo>
                    <a:pt x="7045" y="63627"/>
                  </a:moveTo>
                  <a:lnTo>
                    <a:pt x="6812" y="64008"/>
                  </a:lnTo>
                  <a:lnTo>
                    <a:pt x="7129" y="64008"/>
                  </a:lnTo>
                  <a:lnTo>
                    <a:pt x="7270" y="63754"/>
                  </a:lnTo>
                  <a:lnTo>
                    <a:pt x="7045" y="63627"/>
                  </a:lnTo>
                  <a:close/>
                </a:path>
                <a:path w="135254" h="118744">
                  <a:moveTo>
                    <a:pt x="9177" y="63500"/>
                  </a:moveTo>
                  <a:lnTo>
                    <a:pt x="8902" y="63593"/>
                  </a:lnTo>
                  <a:lnTo>
                    <a:pt x="8886" y="63859"/>
                  </a:lnTo>
                  <a:lnTo>
                    <a:pt x="9177" y="63500"/>
                  </a:lnTo>
                  <a:close/>
                </a:path>
                <a:path w="135254" h="118744">
                  <a:moveTo>
                    <a:pt x="9306" y="62992"/>
                  </a:moveTo>
                  <a:lnTo>
                    <a:pt x="9100" y="62992"/>
                  </a:lnTo>
                  <a:lnTo>
                    <a:pt x="8841" y="63246"/>
                  </a:lnTo>
                  <a:lnTo>
                    <a:pt x="8430" y="63754"/>
                  </a:lnTo>
                  <a:lnTo>
                    <a:pt x="8803" y="63627"/>
                  </a:lnTo>
                  <a:lnTo>
                    <a:pt x="8906" y="63500"/>
                  </a:lnTo>
                  <a:lnTo>
                    <a:pt x="9306" y="62992"/>
                  </a:lnTo>
                  <a:close/>
                </a:path>
                <a:path w="135254" h="118744">
                  <a:moveTo>
                    <a:pt x="134496" y="62865"/>
                  </a:moveTo>
                  <a:lnTo>
                    <a:pt x="134376" y="63500"/>
                  </a:lnTo>
                  <a:lnTo>
                    <a:pt x="134233" y="63627"/>
                  </a:lnTo>
                  <a:lnTo>
                    <a:pt x="134369" y="63627"/>
                  </a:lnTo>
                  <a:lnTo>
                    <a:pt x="134658" y="62992"/>
                  </a:lnTo>
                  <a:lnTo>
                    <a:pt x="134496" y="62865"/>
                  </a:lnTo>
                  <a:close/>
                </a:path>
                <a:path w="135254" h="118744">
                  <a:moveTo>
                    <a:pt x="134345" y="62484"/>
                  </a:moveTo>
                  <a:lnTo>
                    <a:pt x="134175" y="63119"/>
                  </a:lnTo>
                  <a:lnTo>
                    <a:pt x="133845" y="63119"/>
                  </a:lnTo>
                  <a:lnTo>
                    <a:pt x="134312" y="63246"/>
                  </a:lnTo>
                  <a:lnTo>
                    <a:pt x="134175" y="63119"/>
                  </a:lnTo>
                  <a:lnTo>
                    <a:pt x="133948" y="62992"/>
                  </a:lnTo>
                  <a:lnTo>
                    <a:pt x="134364" y="62992"/>
                  </a:lnTo>
                  <a:lnTo>
                    <a:pt x="134345" y="62484"/>
                  </a:lnTo>
                  <a:close/>
                </a:path>
                <a:path w="135254" h="118744">
                  <a:moveTo>
                    <a:pt x="127680" y="56769"/>
                  </a:moveTo>
                  <a:lnTo>
                    <a:pt x="127512" y="57150"/>
                  </a:lnTo>
                  <a:lnTo>
                    <a:pt x="127396" y="57912"/>
                  </a:lnTo>
                  <a:lnTo>
                    <a:pt x="127520" y="59817"/>
                  </a:lnTo>
                  <a:lnTo>
                    <a:pt x="127129" y="59817"/>
                  </a:lnTo>
                  <a:lnTo>
                    <a:pt x="127379" y="61595"/>
                  </a:lnTo>
                  <a:lnTo>
                    <a:pt x="126881" y="61595"/>
                  </a:lnTo>
                  <a:lnTo>
                    <a:pt x="127058" y="62230"/>
                  </a:lnTo>
                  <a:lnTo>
                    <a:pt x="126876" y="62357"/>
                  </a:lnTo>
                  <a:lnTo>
                    <a:pt x="126807" y="62611"/>
                  </a:lnTo>
                  <a:lnTo>
                    <a:pt x="126963" y="63119"/>
                  </a:lnTo>
                  <a:lnTo>
                    <a:pt x="133806" y="63119"/>
                  </a:lnTo>
                  <a:lnTo>
                    <a:pt x="134059" y="62611"/>
                  </a:lnTo>
                  <a:lnTo>
                    <a:pt x="134084" y="61214"/>
                  </a:lnTo>
                  <a:lnTo>
                    <a:pt x="128214" y="61214"/>
                  </a:lnTo>
                  <a:lnTo>
                    <a:pt x="128280" y="60579"/>
                  </a:lnTo>
                  <a:lnTo>
                    <a:pt x="128445" y="60325"/>
                  </a:lnTo>
                  <a:lnTo>
                    <a:pt x="128564" y="59924"/>
                  </a:lnTo>
                  <a:lnTo>
                    <a:pt x="128596" y="59690"/>
                  </a:lnTo>
                  <a:lnTo>
                    <a:pt x="134647" y="59690"/>
                  </a:lnTo>
                  <a:lnTo>
                    <a:pt x="134755" y="59182"/>
                  </a:lnTo>
                  <a:lnTo>
                    <a:pt x="128242" y="59182"/>
                  </a:lnTo>
                  <a:lnTo>
                    <a:pt x="128220" y="58293"/>
                  </a:lnTo>
                  <a:lnTo>
                    <a:pt x="127831" y="58293"/>
                  </a:lnTo>
                  <a:lnTo>
                    <a:pt x="127730" y="58039"/>
                  </a:lnTo>
                  <a:lnTo>
                    <a:pt x="127830" y="57404"/>
                  </a:lnTo>
                  <a:lnTo>
                    <a:pt x="128026" y="57019"/>
                  </a:lnTo>
                  <a:lnTo>
                    <a:pt x="127680" y="56769"/>
                  </a:lnTo>
                  <a:close/>
                </a:path>
                <a:path w="135254" h="118744">
                  <a:moveTo>
                    <a:pt x="12062" y="56388"/>
                  </a:moveTo>
                  <a:lnTo>
                    <a:pt x="9491" y="56388"/>
                  </a:lnTo>
                  <a:lnTo>
                    <a:pt x="7162" y="58417"/>
                  </a:lnTo>
                  <a:lnTo>
                    <a:pt x="5841" y="60706"/>
                  </a:lnTo>
                  <a:lnTo>
                    <a:pt x="3961" y="62992"/>
                  </a:lnTo>
                  <a:lnTo>
                    <a:pt x="4681" y="62357"/>
                  </a:lnTo>
                  <a:lnTo>
                    <a:pt x="5900" y="62357"/>
                  </a:lnTo>
                  <a:lnTo>
                    <a:pt x="7678" y="59944"/>
                  </a:lnTo>
                  <a:lnTo>
                    <a:pt x="8047" y="59944"/>
                  </a:lnTo>
                  <a:lnTo>
                    <a:pt x="8196" y="59563"/>
                  </a:lnTo>
                  <a:lnTo>
                    <a:pt x="9342" y="58928"/>
                  </a:lnTo>
                  <a:lnTo>
                    <a:pt x="9276" y="58417"/>
                  </a:lnTo>
                  <a:lnTo>
                    <a:pt x="9663" y="58166"/>
                  </a:lnTo>
                  <a:lnTo>
                    <a:pt x="10289" y="57404"/>
                  </a:lnTo>
                  <a:lnTo>
                    <a:pt x="11017" y="56769"/>
                  </a:lnTo>
                  <a:lnTo>
                    <a:pt x="13096" y="56769"/>
                  </a:lnTo>
                  <a:lnTo>
                    <a:pt x="13240" y="56642"/>
                  </a:lnTo>
                  <a:lnTo>
                    <a:pt x="11904" y="56642"/>
                  </a:lnTo>
                  <a:lnTo>
                    <a:pt x="12062" y="56388"/>
                  </a:lnTo>
                  <a:close/>
                </a:path>
                <a:path w="135254" h="118744">
                  <a:moveTo>
                    <a:pt x="9991" y="62230"/>
                  </a:moveTo>
                  <a:lnTo>
                    <a:pt x="9460" y="62738"/>
                  </a:lnTo>
                  <a:lnTo>
                    <a:pt x="9991" y="62230"/>
                  </a:lnTo>
                  <a:close/>
                </a:path>
                <a:path w="135254" h="118744">
                  <a:moveTo>
                    <a:pt x="134647" y="59690"/>
                  </a:moveTo>
                  <a:lnTo>
                    <a:pt x="128809" y="59690"/>
                  </a:lnTo>
                  <a:lnTo>
                    <a:pt x="128613" y="60452"/>
                  </a:lnTo>
                  <a:lnTo>
                    <a:pt x="128493" y="61214"/>
                  </a:lnTo>
                  <a:lnTo>
                    <a:pt x="134084" y="61214"/>
                  </a:lnTo>
                  <a:lnTo>
                    <a:pt x="134312" y="62103"/>
                  </a:lnTo>
                  <a:lnTo>
                    <a:pt x="134434" y="60833"/>
                  </a:lnTo>
                  <a:lnTo>
                    <a:pt x="134539" y="60198"/>
                  </a:lnTo>
                  <a:lnTo>
                    <a:pt x="134647" y="59690"/>
                  </a:lnTo>
                  <a:close/>
                </a:path>
                <a:path w="135254" h="118744">
                  <a:moveTo>
                    <a:pt x="10801" y="61341"/>
                  </a:moveTo>
                  <a:lnTo>
                    <a:pt x="10438" y="61341"/>
                  </a:lnTo>
                  <a:lnTo>
                    <a:pt x="10443" y="61595"/>
                  </a:lnTo>
                  <a:lnTo>
                    <a:pt x="10262" y="61849"/>
                  </a:lnTo>
                  <a:lnTo>
                    <a:pt x="10445" y="61849"/>
                  </a:lnTo>
                  <a:lnTo>
                    <a:pt x="10801" y="61341"/>
                  </a:lnTo>
                  <a:close/>
                </a:path>
                <a:path w="135254" h="118744">
                  <a:moveTo>
                    <a:pt x="128488" y="60579"/>
                  </a:moveTo>
                  <a:lnTo>
                    <a:pt x="128282" y="60833"/>
                  </a:lnTo>
                  <a:lnTo>
                    <a:pt x="128214" y="61214"/>
                  </a:lnTo>
                  <a:lnTo>
                    <a:pt x="128402" y="61214"/>
                  </a:lnTo>
                  <a:lnTo>
                    <a:pt x="128488" y="60579"/>
                  </a:lnTo>
                  <a:close/>
                </a:path>
                <a:path w="135254" h="118744">
                  <a:moveTo>
                    <a:pt x="14408" y="59182"/>
                  </a:moveTo>
                  <a:lnTo>
                    <a:pt x="14166" y="59182"/>
                  </a:lnTo>
                  <a:lnTo>
                    <a:pt x="12885" y="60452"/>
                  </a:lnTo>
                  <a:lnTo>
                    <a:pt x="13119" y="60579"/>
                  </a:lnTo>
                  <a:lnTo>
                    <a:pt x="13296" y="60325"/>
                  </a:lnTo>
                  <a:lnTo>
                    <a:pt x="13563" y="59944"/>
                  </a:lnTo>
                  <a:lnTo>
                    <a:pt x="14408" y="59182"/>
                  </a:lnTo>
                  <a:close/>
                </a:path>
                <a:path w="135254" h="118744">
                  <a:moveTo>
                    <a:pt x="8047" y="59944"/>
                  </a:moveTo>
                  <a:lnTo>
                    <a:pt x="7678" y="59944"/>
                  </a:lnTo>
                  <a:lnTo>
                    <a:pt x="7899" y="60325"/>
                  </a:lnTo>
                  <a:lnTo>
                    <a:pt x="8047" y="59944"/>
                  </a:lnTo>
                  <a:close/>
                </a:path>
                <a:path w="135254" h="118744">
                  <a:moveTo>
                    <a:pt x="13462" y="60088"/>
                  </a:moveTo>
                  <a:lnTo>
                    <a:pt x="13328" y="60198"/>
                  </a:lnTo>
                  <a:lnTo>
                    <a:pt x="13462" y="60088"/>
                  </a:lnTo>
                  <a:close/>
                </a:path>
                <a:path w="135254" h="118744">
                  <a:moveTo>
                    <a:pt x="135110" y="59055"/>
                  </a:moveTo>
                  <a:lnTo>
                    <a:pt x="134931" y="60198"/>
                  </a:lnTo>
                  <a:lnTo>
                    <a:pt x="135110" y="59055"/>
                  </a:lnTo>
                  <a:close/>
                </a:path>
                <a:path w="135254" h="118744">
                  <a:moveTo>
                    <a:pt x="13663" y="59924"/>
                  </a:moveTo>
                  <a:lnTo>
                    <a:pt x="13462" y="60088"/>
                  </a:lnTo>
                  <a:lnTo>
                    <a:pt x="13663" y="59924"/>
                  </a:lnTo>
                  <a:close/>
                </a:path>
                <a:path w="135254" h="118744">
                  <a:moveTo>
                    <a:pt x="11095" y="59954"/>
                  </a:moveTo>
                  <a:lnTo>
                    <a:pt x="10934" y="60071"/>
                  </a:lnTo>
                  <a:lnTo>
                    <a:pt x="11338" y="60071"/>
                  </a:lnTo>
                  <a:lnTo>
                    <a:pt x="11095" y="59954"/>
                  </a:lnTo>
                  <a:close/>
                </a:path>
                <a:path w="135254" h="118744">
                  <a:moveTo>
                    <a:pt x="11452" y="59694"/>
                  </a:moveTo>
                  <a:lnTo>
                    <a:pt x="11104" y="59924"/>
                  </a:lnTo>
                  <a:lnTo>
                    <a:pt x="11452" y="59694"/>
                  </a:lnTo>
                  <a:close/>
                </a:path>
                <a:path w="135254" h="118744">
                  <a:moveTo>
                    <a:pt x="14104" y="59563"/>
                  </a:moveTo>
                  <a:lnTo>
                    <a:pt x="13663" y="59924"/>
                  </a:lnTo>
                  <a:lnTo>
                    <a:pt x="14198" y="59817"/>
                  </a:lnTo>
                  <a:lnTo>
                    <a:pt x="14104" y="59563"/>
                  </a:lnTo>
                  <a:close/>
                </a:path>
                <a:path w="135254" h="118744">
                  <a:moveTo>
                    <a:pt x="12228" y="59182"/>
                  </a:moveTo>
                  <a:lnTo>
                    <a:pt x="11982" y="59309"/>
                  </a:lnTo>
                  <a:lnTo>
                    <a:pt x="11452" y="59694"/>
                  </a:lnTo>
                  <a:lnTo>
                    <a:pt x="12228" y="59182"/>
                  </a:lnTo>
                  <a:close/>
                </a:path>
                <a:path w="135254" h="118744">
                  <a:moveTo>
                    <a:pt x="134772" y="59276"/>
                  </a:moveTo>
                  <a:lnTo>
                    <a:pt x="134647" y="59690"/>
                  </a:lnTo>
                  <a:lnTo>
                    <a:pt x="134772" y="59276"/>
                  </a:lnTo>
                  <a:close/>
                </a:path>
                <a:path w="135254" h="118744">
                  <a:moveTo>
                    <a:pt x="128711" y="57664"/>
                  </a:moveTo>
                  <a:lnTo>
                    <a:pt x="128242" y="59182"/>
                  </a:lnTo>
                  <a:lnTo>
                    <a:pt x="134755" y="59182"/>
                  </a:lnTo>
                  <a:lnTo>
                    <a:pt x="128645" y="59055"/>
                  </a:lnTo>
                  <a:lnTo>
                    <a:pt x="128711" y="57664"/>
                  </a:lnTo>
                  <a:close/>
                </a:path>
                <a:path w="135254" h="118744">
                  <a:moveTo>
                    <a:pt x="10146" y="58417"/>
                  </a:moveTo>
                  <a:lnTo>
                    <a:pt x="9692" y="58800"/>
                  </a:lnTo>
                  <a:lnTo>
                    <a:pt x="9338" y="59182"/>
                  </a:lnTo>
                  <a:lnTo>
                    <a:pt x="9878" y="58674"/>
                  </a:lnTo>
                  <a:lnTo>
                    <a:pt x="12971" y="58674"/>
                  </a:lnTo>
                  <a:lnTo>
                    <a:pt x="13113" y="58547"/>
                  </a:lnTo>
                  <a:lnTo>
                    <a:pt x="10137" y="58547"/>
                  </a:lnTo>
                  <a:lnTo>
                    <a:pt x="10146" y="58417"/>
                  </a:lnTo>
                  <a:close/>
                </a:path>
                <a:path w="135254" h="118744">
                  <a:moveTo>
                    <a:pt x="129070" y="57658"/>
                  </a:moveTo>
                  <a:lnTo>
                    <a:pt x="128713" y="57658"/>
                  </a:lnTo>
                  <a:lnTo>
                    <a:pt x="128709" y="58547"/>
                  </a:lnTo>
                  <a:lnTo>
                    <a:pt x="128856" y="58674"/>
                  </a:lnTo>
                  <a:lnTo>
                    <a:pt x="128727" y="59055"/>
                  </a:lnTo>
                  <a:lnTo>
                    <a:pt x="134426" y="59055"/>
                  </a:lnTo>
                  <a:lnTo>
                    <a:pt x="134244" y="58420"/>
                  </a:lnTo>
                  <a:lnTo>
                    <a:pt x="129162" y="58420"/>
                  </a:lnTo>
                  <a:lnTo>
                    <a:pt x="129070" y="57658"/>
                  </a:lnTo>
                  <a:close/>
                </a:path>
                <a:path w="135254" h="118744">
                  <a:moveTo>
                    <a:pt x="134952" y="58674"/>
                  </a:moveTo>
                  <a:lnTo>
                    <a:pt x="134613" y="58800"/>
                  </a:lnTo>
                  <a:lnTo>
                    <a:pt x="134426" y="59055"/>
                  </a:lnTo>
                  <a:lnTo>
                    <a:pt x="134838" y="59055"/>
                  </a:lnTo>
                  <a:lnTo>
                    <a:pt x="134952" y="58674"/>
                  </a:lnTo>
                  <a:close/>
                </a:path>
                <a:path w="135254" h="118744">
                  <a:moveTo>
                    <a:pt x="10366" y="58230"/>
                  </a:moveTo>
                  <a:lnTo>
                    <a:pt x="10146" y="58417"/>
                  </a:lnTo>
                  <a:lnTo>
                    <a:pt x="10137" y="58547"/>
                  </a:lnTo>
                  <a:lnTo>
                    <a:pt x="10366" y="58230"/>
                  </a:lnTo>
                  <a:close/>
                </a:path>
                <a:path w="135254" h="118744">
                  <a:moveTo>
                    <a:pt x="13096" y="56769"/>
                  </a:moveTo>
                  <a:lnTo>
                    <a:pt x="11432" y="56769"/>
                  </a:lnTo>
                  <a:lnTo>
                    <a:pt x="11405" y="57150"/>
                  </a:lnTo>
                  <a:lnTo>
                    <a:pt x="11534" y="57277"/>
                  </a:lnTo>
                  <a:lnTo>
                    <a:pt x="10442" y="58166"/>
                  </a:lnTo>
                  <a:lnTo>
                    <a:pt x="10137" y="58547"/>
                  </a:lnTo>
                  <a:lnTo>
                    <a:pt x="13113" y="58547"/>
                  </a:lnTo>
                  <a:lnTo>
                    <a:pt x="13537" y="58166"/>
                  </a:lnTo>
                  <a:lnTo>
                    <a:pt x="13661" y="57912"/>
                  </a:lnTo>
                  <a:lnTo>
                    <a:pt x="13477" y="57912"/>
                  </a:lnTo>
                  <a:lnTo>
                    <a:pt x="13796" y="57658"/>
                  </a:lnTo>
                  <a:lnTo>
                    <a:pt x="14038" y="57531"/>
                  </a:lnTo>
                  <a:lnTo>
                    <a:pt x="12719" y="57531"/>
                  </a:lnTo>
                  <a:lnTo>
                    <a:pt x="12748" y="57277"/>
                  </a:lnTo>
                  <a:lnTo>
                    <a:pt x="13118" y="57027"/>
                  </a:lnTo>
                  <a:lnTo>
                    <a:pt x="13096" y="56769"/>
                  </a:lnTo>
                  <a:close/>
                </a:path>
                <a:path w="135254" h="118744">
                  <a:moveTo>
                    <a:pt x="129372" y="57658"/>
                  </a:moveTo>
                  <a:lnTo>
                    <a:pt x="129162" y="58420"/>
                  </a:lnTo>
                  <a:lnTo>
                    <a:pt x="129543" y="58420"/>
                  </a:lnTo>
                  <a:lnTo>
                    <a:pt x="129446" y="58166"/>
                  </a:lnTo>
                  <a:lnTo>
                    <a:pt x="129372" y="57658"/>
                  </a:lnTo>
                  <a:close/>
                </a:path>
                <a:path w="135254" h="118744">
                  <a:moveTo>
                    <a:pt x="129080" y="53975"/>
                  </a:moveTo>
                  <a:lnTo>
                    <a:pt x="129105" y="56134"/>
                  </a:lnTo>
                  <a:lnTo>
                    <a:pt x="129412" y="56388"/>
                  </a:lnTo>
                  <a:lnTo>
                    <a:pt x="129543" y="58420"/>
                  </a:lnTo>
                  <a:lnTo>
                    <a:pt x="134244" y="58420"/>
                  </a:lnTo>
                  <a:lnTo>
                    <a:pt x="134298" y="58230"/>
                  </a:lnTo>
                  <a:lnTo>
                    <a:pt x="129847" y="58166"/>
                  </a:lnTo>
                  <a:lnTo>
                    <a:pt x="129964" y="57531"/>
                  </a:lnTo>
                  <a:lnTo>
                    <a:pt x="129973" y="56769"/>
                  </a:lnTo>
                  <a:lnTo>
                    <a:pt x="134721" y="56769"/>
                  </a:lnTo>
                  <a:lnTo>
                    <a:pt x="134729" y="56388"/>
                  </a:lnTo>
                  <a:lnTo>
                    <a:pt x="129566" y="56388"/>
                  </a:lnTo>
                  <a:lnTo>
                    <a:pt x="129296" y="56134"/>
                  </a:lnTo>
                  <a:lnTo>
                    <a:pt x="129330" y="54737"/>
                  </a:lnTo>
                  <a:lnTo>
                    <a:pt x="129080" y="53975"/>
                  </a:lnTo>
                  <a:close/>
                </a:path>
                <a:path w="135254" h="118744">
                  <a:moveTo>
                    <a:pt x="11412" y="56785"/>
                  </a:moveTo>
                  <a:lnTo>
                    <a:pt x="10233" y="57785"/>
                  </a:lnTo>
                  <a:lnTo>
                    <a:pt x="10146" y="58417"/>
                  </a:lnTo>
                  <a:lnTo>
                    <a:pt x="10413" y="58166"/>
                  </a:lnTo>
                  <a:lnTo>
                    <a:pt x="11412" y="56785"/>
                  </a:lnTo>
                  <a:close/>
                </a:path>
                <a:path w="135254" h="118744">
                  <a:moveTo>
                    <a:pt x="128174" y="56642"/>
                  </a:moveTo>
                  <a:lnTo>
                    <a:pt x="128139" y="58039"/>
                  </a:lnTo>
                  <a:lnTo>
                    <a:pt x="127831" y="58293"/>
                  </a:lnTo>
                  <a:lnTo>
                    <a:pt x="128220" y="58293"/>
                  </a:lnTo>
                  <a:lnTo>
                    <a:pt x="128254" y="57785"/>
                  </a:lnTo>
                  <a:lnTo>
                    <a:pt x="128537" y="57785"/>
                  </a:lnTo>
                  <a:lnTo>
                    <a:pt x="128410" y="57150"/>
                  </a:lnTo>
                  <a:lnTo>
                    <a:pt x="128174" y="56642"/>
                  </a:lnTo>
                  <a:close/>
                </a:path>
                <a:path w="135254" h="118744">
                  <a:moveTo>
                    <a:pt x="128537" y="57785"/>
                  </a:moveTo>
                  <a:lnTo>
                    <a:pt x="128254" y="57785"/>
                  </a:lnTo>
                  <a:lnTo>
                    <a:pt x="128545" y="58166"/>
                  </a:lnTo>
                  <a:lnTo>
                    <a:pt x="128537" y="57785"/>
                  </a:lnTo>
                  <a:close/>
                </a:path>
                <a:path w="135254" h="118744">
                  <a:moveTo>
                    <a:pt x="134471" y="57404"/>
                  </a:moveTo>
                  <a:lnTo>
                    <a:pt x="130347" y="57404"/>
                  </a:lnTo>
                  <a:lnTo>
                    <a:pt x="130319" y="58166"/>
                  </a:lnTo>
                  <a:lnTo>
                    <a:pt x="134392" y="58166"/>
                  </a:lnTo>
                  <a:lnTo>
                    <a:pt x="134471" y="57404"/>
                  </a:lnTo>
                  <a:close/>
                </a:path>
                <a:path w="135254" h="118744">
                  <a:moveTo>
                    <a:pt x="134721" y="56769"/>
                  </a:moveTo>
                  <a:lnTo>
                    <a:pt x="129973" y="56769"/>
                  </a:lnTo>
                  <a:lnTo>
                    <a:pt x="130039" y="57785"/>
                  </a:lnTo>
                  <a:lnTo>
                    <a:pt x="130347" y="57404"/>
                  </a:lnTo>
                  <a:lnTo>
                    <a:pt x="134706" y="57404"/>
                  </a:lnTo>
                  <a:lnTo>
                    <a:pt x="134721" y="56769"/>
                  </a:lnTo>
                  <a:close/>
                </a:path>
                <a:path w="135254" h="118744">
                  <a:moveTo>
                    <a:pt x="128720" y="57023"/>
                  </a:moveTo>
                  <a:lnTo>
                    <a:pt x="128711" y="57664"/>
                  </a:lnTo>
                  <a:lnTo>
                    <a:pt x="129070" y="57658"/>
                  </a:lnTo>
                  <a:lnTo>
                    <a:pt x="128871" y="57531"/>
                  </a:lnTo>
                  <a:lnTo>
                    <a:pt x="128720" y="57023"/>
                  </a:lnTo>
                  <a:close/>
                </a:path>
                <a:path w="135254" h="118744">
                  <a:moveTo>
                    <a:pt x="16476" y="55753"/>
                  </a:moveTo>
                  <a:lnTo>
                    <a:pt x="14745" y="55753"/>
                  </a:lnTo>
                  <a:lnTo>
                    <a:pt x="14278" y="56388"/>
                  </a:lnTo>
                  <a:lnTo>
                    <a:pt x="13323" y="56769"/>
                  </a:lnTo>
                  <a:lnTo>
                    <a:pt x="12719" y="57531"/>
                  </a:lnTo>
                  <a:lnTo>
                    <a:pt x="14038" y="57531"/>
                  </a:lnTo>
                  <a:lnTo>
                    <a:pt x="14281" y="57404"/>
                  </a:lnTo>
                  <a:lnTo>
                    <a:pt x="14695" y="57404"/>
                  </a:lnTo>
                  <a:lnTo>
                    <a:pt x="14928" y="57277"/>
                  </a:lnTo>
                  <a:lnTo>
                    <a:pt x="14923" y="57150"/>
                  </a:lnTo>
                  <a:lnTo>
                    <a:pt x="15549" y="56769"/>
                  </a:lnTo>
                  <a:lnTo>
                    <a:pt x="15820" y="56642"/>
                  </a:lnTo>
                  <a:lnTo>
                    <a:pt x="15496" y="56515"/>
                  </a:lnTo>
                  <a:lnTo>
                    <a:pt x="15929" y="56134"/>
                  </a:lnTo>
                  <a:lnTo>
                    <a:pt x="16476" y="55753"/>
                  </a:lnTo>
                  <a:close/>
                </a:path>
                <a:path w="135254" h="118744">
                  <a:moveTo>
                    <a:pt x="14695" y="57404"/>
                  </a:moveTo>
                  <a:lnTo>
                    <a:pt x="14281" y="57404"/>
                  </a:lnTo>
                  <a:lnTo>
                    <a:pt x="14462" y="57531"/>
                  </a:lnTo>
                  <a:lnTo>
                    <a:pt x="14695" y="57404"/>
                  </a:lnTo>
                  <a:close/>
                </a:path>
                <a:path w="135254" h="118744">
                  <a:moveTo>
                    <a:pt x="128913" y="56388"/>
                  </a:moveTo>
                  <a:lnTo>
                    <a:pt x="128871" y="57531"/>
                  </a:lnTo>
                  <a:lnTo>
                    <a:pt x="129073" y="57531"/>
                  </a:lnTo>
                  <a:lnTo>
                    <a:pt x="129204" y="56769"/>
                  </a:lnTo>
                  <a:lnTo>
                    <a:pt x="129076" y="56769"/>
                  </a:lnTo>
                  <a:lnTo>
                    <a:pt x="128913" y="56388"/>
                  </a:lnTo>
                  <a:close/>
                </a:path>
                <a:path w="135254" h="118744">
                  <a:moveTo>
                    <a:pt x="134706" y="57404"/>
                  </a:moveTo>
                  <a:lnTo>
                    <a:pt x="134471" y="57404"/>
                  </a:lnTo>
                  <a:lnTo>
                    <a:pt x="134703" y="57531"/>
                  </a:lnTo>
                  <a:close/>
                </a:path>
                <a:path w="135254" h="118744">
                  <a:moveTo>
                    <a:pt x="13438" y="55118"/>
                  </a:moveTo>
                  <a:lnTo>
                    <a:pt x="10689" y="55118"/>
                  </a:lnTo>
                  <a:lnTo>
                    <a:pt x="9006" y="56388"/>
                  </a:lnTo>
                  <a:lnTo>
                    <a:pt x="8221" y="57150"/>
                  </a:lnTo>
                  <a:lnTo>
                    <a:pt x="9296" y="56388"/>
                  </a:lnTo>
                  <a:lnTo>
                    <a:pt x="12062" y="56388"/>
                  </a:lnTo>
                  <a:lnTo>
                    <a:pt x="12533" y="55625"/>
                  </a:lnTo>
                  <a:lnTo>
                    <a:pt x="13438" y="55118"/>
                  </a:lnTo>
                  <a:close/>
                </a:path>
                <a:path w="135254" h="118744">
                  <a:moveTo>
                    <a:pt x="128626" y="56134"/>
                  </a:moveTo>
                  <a:lnTo>
                    <a:pt x="128596" y="56896"/>
                  </a:lnTo>
                  <a:lnTo>
                    <a:pt x="128793" y="56785"/>
                  </a:lnTo>
                  <a:lnTo>
                    <a:pt x="128705" y="56388"/>
                  </a:lnTo>
                  <a:lnTo>
                    <a:pt x="128626" y="56134"/>
                  </a:lnTo>
                  <a:close/>
                </a:path>
                <a:path w="135254" h="118744">
                  <a:moveTo>
                    <a:pt x="18370" y="55118"/>
                  </a:moveTo>
                  <a:lnTo>
                    <a:pt x="13961" y="55118"/>
                  </a:lnTo>
                  <a:lnTo>
                    <a:pt x="13289" y="55753"/>
                  </a:lnTo>
                  <a:lnTo>
                    <a:pt x="12811" y="56134"/>
                  </a:lnTo>
                  <a:lnTo>
                    <a:pt x="12523" y="56134"/>
                  </a:lnTo>
                  <a:lnTo>
                    <a:pt x="11904" y="56642"/>
                  </a:lnTo>
                  <a:lnTo>
                    <a:pt x="13240" y="56642"/>
                  </a:lnTo>
                  <a:lnTo>
                    <a:pt x="13962" y="56007"/>
                  </a:lnTo>
                  <a:lnTo>
                    <a:pt x="14435" y="56007"/>
                  </a:lnTo>
                  <a:lnTo>
                    <a:pt x="14745" y="55753"/>
                  </a:lnTo>
                  <a:lnTo>
                    <a:pt x="16476" y="55753"/>
                  </a:lnTo>
                  <a:lnTo>
                    <a:pt x="16841" y="55499"/>
                  </a:lnTo>
                  <a:lnTo>
                    <a:pt x="18065" y="55499"/>
                  </a:lnTo>
                  <a:lnTo>
                    <a:pt x="18442" y="55245"/>
                  </a:lnTo>
                  <a:close/>
                </a:path>
                <a:path w="135254" h="118744">
                  <a:moveTo>
                    <a:pt x="14435" y="56007"/>
                  </a:moveTo>
                  <a:lnTo>
                    <a:pt x="13962" y="56007"/>
                  </a:lnTo>
                  <a:lnTo>
                    <a:pt x="13813" y="56515"/>
                  </a:lnTo>
                  <a:lnTo>
                    <a:pt x="14435" y="56007"/>
                  </a:lnTo>
                  <a:close/>
                </a:path>
                <a:path w="135254" h="118744">
                  <a:moveTo>
                    <a:pt x="16062" y="56134"/>
                  </a:moveTo>
                  <a:lnTo>
                    <a:pt x="15496" y="56515"/>
                  </a:lnTo>
                  <a:lnTo>
                    <a:pt x="15881" y="56515"/>
                  </a:lnTo>
                  <a:lnTo>
                    <a:pt x="16062" y="56134"/>
                  </a:lnTo>
                  <a:close/>
                </a:path>
                <a:path w="135254" h="118744">
                  <a:moveTo>
                    <a:pt x="128681" y="55499"/>
                  </a:moveTo>
                  <a:lnTo>
                    <a:pt x="128344" y="55499"/>
                  </a:lnTo>
                  <a:lnTo>
                    <a:pt x="128348" y="56515"/>
                  </a:lnTo>
                  <a:lnTo>
                    <a:pt x="128616" y="56134"/>
                  </a:lnTo>
                  <a:lnTo>
                    <a:pt x="128681" y="55499"/>
                  </a:lnTo>
                  <a:close/>
                </a:path>
                <a:path w="135254" h="118744">
                  <a:moveTo>
                    <a:pt x="129736" y="55363"/>
                  </a:moveTo>
                  <a:lnTo>
                    <a:pt x="129566" y="56388"/>
                  </a:lnTo>
                  <a:lnTo>
                    <a:pt x="134729" y="56388"/>
                  </a:lnTo>
                  <a:lnTo>
                    <a:pt x="134744" y="55753"/>
                  </a:lnTo>
                  <a:lnTo>
                    <a:pt x="129956" y="55753"/>
                  </a:lnTo>
                  <a:lnTo>
                    <a:pt x="129736" y="55363"/>
                  </a:lnTo>
                  <a:close/>
                </a:path>
                <a:path w="135254" h="118744">
                  <a:moveTo>
                    <a:pt x="18065" y="55499"/>
                  </a:moveTo>
                  <a:lnTo>
                    <a:pt x="16841" y="55499"/>
                  </a:lnTo>
                  <a:lnTo>
                    <a:pt x="17687" y="55753"/>
                  </a:lnTo>
                  <a:lnTo>
                    <a:pt x="18065" y="55499"/>
                  </a:lnTo>
                  <a:close/>
                </a:path>
                <a:path w="135254" h="118744">
                  <a:moveTo>
                    <a:pt x="129755" y="55245"/>
                  </a:moveTo>
                  <a:lnTo>
                    <a:pt x="129812" y="55499"/>
                  </a:lnTo>
                  <a:lnTo>
                    <a:pt x="129956" y="55753"/>
                  </a:lnTo>
                  <a:lnTo>
                    <a:pt x="129755" y="55245"/>
                  </a:lnTo>
                  <a:close/>
                </a:path>
                <a:path w="135254" h="118744">
                  <a:moveTo>
                    <a:pt x="134062" y="54356"/>
                  </a:moveTo>
                  <a:lnTo>
                    <a:pt x="130166" y="54356"/>
                  </a:lnTo>
                  <a:lnTo>
                    <a:pt x="130201" y="54864"/>
                  </a:lnTo>
                  <a:lnTo>
                    <a:pt x="129899" y="54991"/>
                  </a:lnTo>
                  <a:lnTo>
                    <a:pt x="129956" y="55753"/>
                  </a:lnTo>
                  <a:lnTo>
                    <a:pt x="134744" y="55753"/>
                  </a:lnTo>
                  <a:lnTo>
                    <a:pt x="134652" y="55499"/>
                  </a:lnTo>
                  <a:lnTo>
                    <a:pt x="134342" y="55052"/>
                  </a:lnTo>
                  <a:lnTo>
                    <a:pt x="134062" y="54356"/>
                  </a:lnTo>
                  <a:close/>
                </a:path>
                <a:path w="135254" h="118744">
                  <a:moveTo>
                    <a:pt x="129819" y="55245"/>
                  </a:moveTo>
                  <a:lnTo>
                    <a:pt x="129906" y="55625"/>
                  </a:lnTo>
                  <a:lnTo>
                    <a:pt x="129819" y="55245"/>
                  </a:lnTo>
                  <a:close/>
                </a:path>
                <a:path w="135254" h="118744">
                  <a:moveTo>
                    <a:pt x="129861" y="55006"/>
                  </a:moveTo>
                  <a:lnTo>
                    <a:pt x="129860" y="55363"/>
                  </a:lnTo>
                  <a:lnTo>
                    <a:pt x="129952" y="55625"/>
                  </a:lnTo>
                  <a:lnTo>
                    <a:pt x="129861" y="55006"/>
                  </a:lnTo>
                  <a:close/>
                </a:path>
                <a:path w="135254" h="118744">
                  <a:moveTo>
                    <a:pt x="12291" y="53721"/>
                  </a:moveTo>
                  <a:lnTo>
                    <a:pt x="11488" y="54356"/>
                  </a:lnTo>
                  <a:lnTo>
                    <a:pt x="11194" y="54474"/>
                  </a:lnTo>
                  <a:lnTo>
                    <a:pt x="10073" y="55499"/>
                  </a:lnTo>
                  <a:lnTo>
                    <a:pt x="10689" y="55118"/>
                  </a:lnTo>
                  <a:lnTo>
                    <a:pt x="13438" y="55118"/>
                  </a:lnTo>
                  <a:lnTo>
                    <a:pt x="14271" y="54650"/>
                  </a:lnTo>
                  <a:lnTo>
                    <a:pt x="14701" y="53975"/>
                  </a:lnTo>
                  <a:lnTo>
                    <a:pt x="12372" y="53975"/>
                  </a:lnTo>
                  <a:lnTo>
                    <a:pt x="12291" y="53721"/>
                  </a:lnTo>
                  <a:close/>
                </a:path>
                <a:path w="135254" h="118744">
                  <a:moveTo>
                    <a:pt x="28249" y="51308"/>
                  </a:moveTo>
                  <a:lnTo>
                    <a:pt x="20734" y="51308"/>
                  </a:lnTo>
                  <a:lnTo>
                    <a:pt x="18935" y="52197"/>
                  </a:lnTo>
                  <a:lnTo>
                    <a:pt x="18115" y="52197"/>
                  </a:lnTo>
                  <a:lnTo>
                    <a:pt x="17843" y="52450"/>
                  </a:lnTo>
                  <a:lnTo>
                    <a:pt x="17825" y="52578"/>
                  </a:lnTo>
                  <a:lnTo>
                    <a:pt x="17562" y="52851"/>
                  </a:lnTo>
                  <a:lnTo>
                    <a:pt x="16496" y="53213"/>
                  </a:lnTo>
                  <a:lnTo>
                    <a:pt x="16226" y="53340"/>
                  </a:lnTo>
                  <a:lnTo>
                    <a:pt x="15634" y="53340"/>
                  </a:lnTo>
                  <a:lnTo>
                    <a:pt x="15741" y="53594"/>
                  </a:lnTo>
                  <a:lnTo>
                    <a:pt x="16123" y="53594"/>
                  </a:lnTo>
                  <a:lnTo>
                    <a:pt x="15530" y="53975"/>
                  </a:lnTo>
                  <a:lnTo>
                    <a:pt x="15505" y="54102"/>
                  </a:lnTo>
                  <a:lnTo>
                    <a:pt x="14786" y="54102"/>
                  </a:lnTo>
                  <a:lnTo>
                    <a:pt x="14597" y="54991"/>
                  </a:lnTo>
                  <a:lnTo>
                    <a:pt x="13760" y="55118"/>
                  </a:lnTo>
                  <a:lnTo>
                    <a:pt x="13347" y="55499"/>
                  </a:lnTo>
                  <a:lnTo>
                    <a:pt x="13961" y="55118"/>
                  </a:lnTo>
                  <a:lnTo>
                    <a:pt x="18370" y="55118"/>
                  </a:lnTo>
                  <a:lnTo>
                    <a:pt x="18224" y="54864"/>
                  </a:lnTo>
                  <a:lnTo>
                    <a:pt x="20081" y="54229"/>
                  </a:lnTo>
                  <a:lnTo>
                    <a:pt x="20062" y="53721"/>
                  </a:lnTo>
                  <a:lnTo>
                    <a:pt x="23267" y="52450"/>
                  </a:lnTo>
                  <a:lnTo>
                    <a:pt x="23875" y="52450"/>
                  </a:lnTo>
                  <a:lnTo>
                    <a:pt x="23633" y="52324"/>
                  </a:lnTo>
                  <a:lnTo>
                    <a:pt x="25066" y="52057"/>
                  </a:lnTo>
                  <a:lnTo>
                    <a:pt x="25275" y="51943"/>
                  </a:lnTo>
                  <a:lnTo>
                    <a:pt x="25684" y="51943"/>
                  </a:lnTo>
                  <a:lnTo>
                    <a:pt x="26530" y="51689"/>
                  </a:lnTo>
                  <a:lnTo>
                    <a:pt x="27166" y="51689"/>
                  </a:lnTo>
                  <a:lnTo>
                    <a:pt x="27358" y="51562"/>
                  </a:lnTo>
                  <a:lnTo>
                    <a:pt x="28249" y="51308"/>
                  </a:lnTo>
                  <a:close/>
                </a:path>
                <a:path w="135254" h="118744">
                  <a:moveTo>
                    <a:pt x="128752" y="54560"/>
                  </a:moveTo>
                  <a:lnTo>
                    <a:pt x="128619" y="55499"/>
                  </a:lnTo>
                  <a:lnTo>
                    <a:pt x="128752" y="54560"/>
                  </a:lnTo>
                  <a:close/>
                </a:path>
                <a:path w="135254" h="118744">
                  <a:moveTo>
                    <a:pt x="129752" y="55052"/>
                  </a:moveTo>
                  <a:lnTo>
                    <a:pt x="129669" y="55245"/>
                  </a:lnTo>
                  <a:lnTo>
                    <a:pt x="129819" y="55245"/>
                  </a:lnTo>
                  <a:lnTo>
                    <a:pt x="129752" y="55052"/>
                  </a:lnTo>
                  <a:close/>
                </a:path>
                <a:path w="135254" h="118744">
                  <a:moveTo>
                    <a:pt x="134203" y="54356"/>
                  </a:moveTo>
                  <a:lnTo>
                    <a:pt x="134062" y="54356"/>
                  </a:lnTo>
                  <a:lnTo>
                    <a:pt x="134553" y="55118"/>
                  </a:lnTo>
                  <a:lnTo>
                    <a:pt x="134203" y="54356"/>
                  </a:lnTo>
                  <a:close/>
                </a:path>
                <a:path w="135254" h="118744">
                  <a:moveTo>
                    <a:pt x="129809" y="54650"/>
                  </a:moveTo>
                  <a:lnTo>
                    <a:pt x="129660" y="54737"/>
                  </a:lnTo>
                  <a:lnTo>
                    <a:pt x="129752" y="55052"/>
                  </a:lnTo>
                  <a:lnTo>
                    <a:pt x="129809" y="54650"/>
                  </a:lnTo>
                  <a:close/>
                </a:path>
                <a:path w="135254" h="118744">
                  <a:moveTo>
                    <a:pt x="128558" y="54295"/>
                  </a:moveTo>
                  <a:lnTo>
                    <a:pt x="128579" y="54991"/>
                  </a:lnTo>
                  <a:lnTo>
                    <a:pt x="128705" y="54554"/>
                  </a:lnTo>
                  <a:lnTo>
                    <a:pt x="128558" y="54295"/>
                  </a:lnTo>
                  <a:close/>
                </a:path>
                <a:path w="135254" h="118744">
                  <a:moveTo>
                    <a:pt x="129597" y="53213"/>
                  </a:moveTo>
                  <a:lnTo>
                    <a:pt x="129293" y="53213"/>
                  </a:lnTo>
                  <a:lnTo>
                    <a:pt x="129330" y="54737"/>
                  </a:lnTo>
                  <a:lnTo>
                    <a:pt x="129463" y="54229"/>
                  </a:lnTo>
                  <a:lnTo>
                    <a:pt x="129747" y="54229"/>
                  </a:lnTo>
                  <a:lnTo>
                    <a:pt x="129597" y="53213"/>
                  </a:lnTo>
                  <a:close/>
                </a:path>
                <a:path w="135254" h="118744">
                  <a:moveTo>
                    <a:pt x="129747" y="54229"/>
                  </a:moveTo>
                  <a:lnTo>
                    <a:pt x="129463" y="54229"/>
                  </a:lnTo>
                  <a:lnTo>
                    <a:pt x="129641" y="54737"/>
                  </a:lnTo>
                  <a:lnTo>
                    <a:pt x="129775" y="54650"/>
                  </a:lnTo>
                  <a:lnTo>
                    <a:pt x="129747" y="54229"/>
                  </a:lnTo>
                  <a:close/>
                </a:path>
                <a:path w="135254" h="118744">
                  <a:moveTo>
                    <a:pt x="133864" y="52959"/>
                  </a:moveTo>
                  <a:lnTo>
                    <a:pt x="129560" y="52959"/>
                  </a:lnTo>
                  <a:lnTo>
                    <a:pt x="129758" y="53340"/>
                  </a:lnTo>
                  <a:lnTo>
                    <a:pt x="129879" y="54572"/>
                  </a:lnTo>
                  <a:lnTo>
                    <a:pt x="130166" y="54356"/>
                  </a:lnTo>
                  <a:lnTo>
                    <a:pt x="134203" y="54356"/>
                  </a:lnTo>
                  <a:lnTo>
                    <a:pt x="134353" y="53213"/>
                  </a:lnTo>
                  <a:lnTo>
                    <a:pt x="133878" y="53213"/>
                  </a:lnTo>
                  <a:lnTo>
                    <a:pt x="133864" y="52959"/>
                  </a:lnTo>
                  <a:close/>
                </a:path>
                <a:path w="135254" h="118744">
                  <a:moveTo>
                    <a:pt x="128936" y="54102"/>
                  </a:moveTo>
                  <a:lnTo>
                    <a:pt x="128800" y="54102"/>
                  </a:lnTo>
                  <a:lnTo>
                    <a:pt x="128764" y="54532"/>
                  </a:lnTo>
                  <a:lnTo>
                    <a:pt x="128936" y="54102"/>
                  </a:lnTo>
                  <a:close/>
                </a:path>
                <a:path w="135254" h="118744">
                  <a:moveTo>
                    <a:pt x="128553" y="54129"/>
                  </a:moveTo>
                  <a:lnTo>
                    <a:pt x="128603" y="54356"/>
                  </a:lnTo>
                  <a:lnTo>
                    <a:pt x="128715" y="54509"/>
                  </a:lnTo>
                  <a:lnTo>
                    <a:pt x="128553" y="54129"/>
                  </a:lnTo>
                  <a:close/>
                </a:path>
                <a:path w="135254" h="118744">
                  <a:moveTo>
                    <a:pt x="128521" y="53086"/>
                  </a:moveTo>
                  <a:lnTo>
                    <a:pt x="128602" y="54229"/>
                  </a:lnTo>
                  <a:lnTo>
                    <a:pt x="128722" y="54474"/>
                  </a:lnTo>
                  <a:lnTo>
                    <a:pt x="128800" y="54102"/>
                  </a:lnTo>
                  <a:lnTo>
                    <a:pt x="128521" y="53086"/>
                  </a:lnTo>
                  <a:close/>
                </a:path>
                <a:path w="135254" h="118744">
                  <a:moveTo>
                    <a:pt x="127926" y="52851"/>
                  </a:moveTo>
                  <a:lnTo>
                    <a:pt x="127857" y="53340"/>
                  </a:lnTo>
                  <a:lnTo>
                    <a:pt x="128558" y="54295"/>
                  </a:lnTo>
                  <a:lnTo>
                    <a:pt x="128477" y="53975"/>
                  </a:lnTo>
                  <a:lnTo>
                    <a:pt x="127926" y="52851"/>
                  </a:lnTo>
                  <a:close/>
                </a:path>
                <a:path w="135254" h="118744">
                  <a:moveTo>
                    <a:pt x="128683" y="51971"/>
                  </a:moveTo>
                  <a:lnTo>
                    <a:pt x="128887" y="54102"/>
                  </a:lnTo>
                  <a:lnTo>
                    <a:pt x="129293" y="53213"/>
                  </a:lnTo>
                  <a:lnTo>
                    <a:pt x="129597" y="53213"/>
                  </a:lnTo>
                  <a:lnTo>
                    <a:pt x="129371" y="53086"/>
                  </a:lnTo>
                  <a:lnTo>
                    <a:pt x="129115" y="52705"/>
                  </a:lnTo>
                  <a:lnTo>
                    <a:pt x="128911" y="52705"/>
                  </a:lnTo>
                  <a:lnTo>
                    <a:pt x="128683" y="51971"/>
                  </a:lnTo>
                  <a:close/>
                </a:path>
                <a:path w="135254" h="118744">
                  <a:moveTo>
                    <a:pt x="22956" y="48387"/>
                  </a:moveTo>
                  <a:lnTo>
                    <a:pt x="22433" y="48514"/>
                  </a:lnTo>
                  <a:lnTo>
                    <a:pt x="13992" y="52324"/>
                  </a:lnTo>
                  <a:lnTo>
                    <a:pt x="12372" y="53975"/>
                  </a:lnTo>
                  <a:lnTo>
                    <a:pt x="14701" y="53975"/>
                  </a:lnTo>
                  <a:lnTo>
                    <a:pt x="15634" y="53340"/>
                  </a:lnTo>
                  <a:lnTo>
                    <a:pt x="15787" y="53340"/>
                  </a:lnTo>
                  <a:lnTo>
                    <a:pt x="15803" y="52959"/>
                  </a:lnTo>
                  <a:lnTo>
                    <a:pt x="17447" y="51943"/>
                  </a:lnTo>
                  <a:lnTo>
                    <a:pt x="17942" y="51816"/>
                  </a:lnTo>
                  <a:lnTo>
                    <a:pt x="18616" y="51054"/>
                  </a:lnTo>
                  <a:lnTo>
                    <a:pt x="19206" y="51054"/>
                  </a:lnTo>
                  <a:lnTo>
                    <a:pt x="19532" y="50673"/>
                  </a:lnTo>
                  <a:lnTo>
                    <a:pt x="20219" y="50419"/>
                  </a:lnTo>
                  <a:lnTo>
                    <a:pt x="20660" y="50419"/>
                  </a:lnTo>
                  <a:lnTo>
                    <a:pt x="21073" y="50038"/>
                  </a:lnTo>
                  <a:lnTo>
                    <a:pt x="22109" y="50038"/>
                  </a:lnTo>
                  <a:lnTo>
                    <a:pt x="22392" y="49911"/>
                  </a:lnTo>
                  <a:lnTo>
                    <a:pt x="23483" y="49149"/>
                  </a:lnTo>
                  <a:lnTo>
                    <a:pt x="24741" y="49149"/>
                  </a:lnTo>
                  <a:lnTo>
                    <a:pt x="25429" y="48768"/>
                  </a:lnTo>
                  <a:lnTo>
                    <a:pt x="26237" y="48766"/>
                  </a:lnTo>
                  <a:lnTo>
                    <a:pt x="26429" y="48641"/>
                  </a:lnTo>
                  <a:lnTo>
                    <a:pt x="22875" y="48641"/>
                  </a:lnTo>
                  <a:lnTo>
                    <a:pt x="22956" y="48387"/>
                  </a:lnTo>
                  <a:close/>
                </a:path>
                <a:path w="135254" h="118744">
                  <a:moveTo>
                    <a:pt x="17438" y="52450"/>
                  </a:moveTo>
                  <a:lnTo>
                    <a:pt x="16314" y="53213"/>
                  </a:lnTo>
                  <a:lnTo>
                    <a:pt x="15787" y="53340"/>
                  </a:lnTo>
                  <a:lnTo>
                    <a:pt x="16226" y="53340"/>
                  </a:lnTo>
                  <a:lnTo>
                    <a:pt x="17438" y="52450"/>
                  </a:lnTo>
                  <a:close/>
                </a:path>
                <a:path w="135254" h="118744">
                  <a:moveTo>
                    <a:pt x="134038" y="51689"/>
                  </a:moveTo>
                  <a:lnTo>
                    <a:pt x="133797" y="51689"/>
                  </a:lnTo>
                  <a:lnTo>
                    <a:pt x="134416" y="53340"/>
                  </a:lnTo>
                  <a:lnTo>
                    <a:pt x="134038" y="51689"/>
                  </a:lnTo>
                  <a:close/>
                </a:path>
                <a:path w="135254" h="118744">
                  <a:moveTo>
                    <a:pt x="24886" y="52156"/>
                  </a:moveTo>
                  <a:lnTo>
                    <a:pt x="24298" y="52491"/>
                  </a:lnTo>
                  <a:lnTo>
                    <a:pt x="24175" y="52705"/>
                  </a:lnTo>
                  <a:lnTo>
                    <a:pt x="23215" y="53086"/>
                  </a:lnTo>
                  <a:lnTo>
                    <a:pt x="24593" y="52832"/>
                  </a:lnTo>
                  <a:lnTo>
                    <a:pt x="24886" y="52156"/>
                  </a:lnTo>
                  <a:close/>
                </a:path>
                <a:path w="135254" h="118744">
                  <a:moveTo>
                    <a:pt x="134176" y="52705"/>
                  </a:moveTo>
                  <a:lnTo>
                    <a:pt x="133878" y="53213"/>
                  </a:lnTo>
                  <a:lnTo>
                    <a:pt x="134353" y="53213"/>
                  </a:lnTo>
                  <a:lnTo>
                    <a:pt x="134176" y="52705"/>
                  </a:lnTo>
                  <a:close/>
                </a:path>
                <a:path w="135254" h="118744">
                  <a:moveTo>
                    <a:pt x="133921" y="51181"/>
                  </a:moveTo>
                  <a:lnTo>
                    <a:pt x="132298" y="51181"/>
                  </a:lnTo>
                  <a:lnTo>
                    <a:pt x="132423" y="52612"/>
                  </a:lnTo>
                  <a:lnTo>
                    <a:pt x="129346" y="52705"/>
                  </a:lnTo>
                  <a:lnTo>
                    <a:pt x="129371" y="53086"/>
                  </a:lnTo>
                  <a:lnTo>
                    <a:pt x="129579" y="53086"/>
                  </a:lnTo>
                  <a:lnTo>
                    <a:pt x="133864" y="52959"/>
                  </a:lnTo>
                  <a:lnTo>
                    <a:pt x="133797" y="51689"/>
                  </a:lnTo>
                  <a:lnTo>
                    <a:pt x="134038" y="51689"/>
                  </a:lnTo>
                  <a:lnTo>
                    <a:pt x="133921" y="51181"/>
                  </a:lnTo>
                  <a:close/>
                </a:path>
                <a:path w="135254" h="118744">
                  <a:moveTo>
                    <a:pt x="127713" y="51776"/>
                  </a:moveTo>
                  <a:lnTo>
                    <a:pt x="127604" y="52197"/>
                  </a:lnTo>
                  <a:lnTo>
                    <a:pt x="127926" y="52851"/>
                  </a:lnTo>
                  <a:lnTo>
                    <a:pt x="127800" y="52473"/>
                  </a:lnTo>
                  <a:lnTo>
                    <a:pt x="127713" y="51776"/>
                  </a:lnTo>
                  <a:close/>
                </a:path>
                <a:path w="135254" h="118744">
                  <a:moveTo>
                    <a:pt x="23875" y="52450"/>
                  </a:moveTo>
                  <a:lnTo>
                    <a:pt x="23267" y="52450"/>
                  </a:lnTo>
                  <a:lnTo>
                    <a:pt x="23055" y="52832"/>
                  </a:lnTo>
                  <a:lnTo>
                    <a:pt x="23953" y="52491"/>
                  </a:lnTo>
                  <a:close/>
                </a:path>
                <a:path w="135254" h="118744">
                  <a:moveTo>
                    <a:pt x="128631" y="51435"/>
                  </a:moveTo>
                  <a:lnTo>
                    <a:pt x="128668" y="51816"/>
                  </a:lnTo>
                  <a:lnTo>
                    <a:pt x="128792" y="52324"/>
                  </a:lnTo>
                  <a:lnTo>
                    <a:pt x="128911" y="52705"/>
                  </a:lnTo>
                  <a:lnTo>
                    <a:pt x="128785" y="51816"/>
                  </a:lnTo>
                  <a:lnTo>
                    <a:pt x="128631" y="51435"/>
                  </a:lnTo>
                  <a:close/>
                </a:path>
                <a:path w="135254" h="118744">
                  <a:moveTo>
                    <a:pt x="128909" y="52124"/>
                  </a:moveTo>
                  <a:lnTo>
                    <a:pt x="128911" y="52705"/>
                  </a:lnTo>
                  <a:lnTo>
                    <a:pt x="129115" y="52705"/>
                  </a:lnTo>
                  <a:lnTo>
                    <a:pt x="128909" y="52124"/>
                  </a:lnTo>
                  <a:close/>
                </a:path>
                <a:path w="135254" h="118744">
                  <a:moveTo>
                    <a:pt x="129241" y="51054"/>
                  </a:moveTo>
                  <a:lnTo>
                    <a:pt x="129346" y="52705"/>
                  </a:lnTo>
                  <a:lnTo>
                    <a:pt x="129241" y="51054"/>
                  </a:lnTo>
                  <a:close/>
                </a:path>
                <a:path w="135254" h="118744">
                  <a:moveTo>
                    <a:pt x="129419" y="50165"/>
                  </a:moveTo>
                  <a:lnTo>
                    <a:pt x="129305" y="50419"/>
                  </a:lnTo>
                  <a:lnTo>
                    <a:pt x="129218" y="50747"/>
                  </a:lnTo>
                  <a:lnTo>
                    <a:pt x="129513" y="51562"/>
                  </a:lnTo>
                  <a:lnTo>
                    <a:pt x="129617" y="52705"/>
                  </a:lnTo>
                  <a:lnTo>
                    <a:pt x="132307" y="52705"/>
                  </a:lnTo>
                  <a:lnTo>
                    <a:pt x="132093" y="52324"/>
                  </a:lnTo>
                  <a:lnTo>
                    <a:pt x="132368" y="52324"/>
                  </a:lnTo>
                  <a:lnTo>
                    <a:pt x="132231" y="51689"/>
                  </a:lnTo>
                  <a:lnTo>
                    <a:pt x="132049" y="51689"/>
                  </a:lnTo>
                  <a:lnTo>
                    <a:pt x="132012" y="51308"/>
                  </a:lnTo>
                  <a:lnTo>
                    <a:pt x="131893" y="51054"/>
                  </a:lnTo>
                  <a:lnTo>
                    <a:pt x="132010" y="50546"/>
                  </a:lnTo>
                  <a:lnTo>
                    <a:pt x="129576" y="50546"/>
                  </a:lnTo>
                  <a:lnTo>
                    <a:pt x="129419" y="50165"/>
                  </a:lnTo>
                  <a:close/>
                </a:path>
                <a:path w="135254" h="118744">
                  <a:moveTo>
                    <a:pt x="129069" y="51689"/>
                  </a:moveTo>
                  <a:lnTo>
                    <a:pt x="128907" y="51689"/>
                  </a:lnTo>
                  <a:lnTo>
                    <a:pt x="129015" y="52324"/>
                  </a:lnTo>
                  <a:lnTo>
                    <a:pt x="129111" y="52612"/>
                  </a:lnTo>
                  <a:lnTo>
                    <a:pt x="129069" y="51689"/>
                  </a:lnTo>
                  <a:close/>
                </a:path>
                <a:path w="135254" h="118744">
                  <a:moveTo>
                    <a:pt x="24395" y="52324"/>
                  </a:moveTo>
                  <a:lnTo>
                    <a:pt x="23953" y="52491"/>
                  </a:lnTo>
                  <a:lnTo>
                    <a:pt x="24118" y="52578"/>
                  </a:lnTo>
                  <a:lnTo>
                    <a:pt x="24276" y="52491"/>
                  </a:lnTo>
                  <a:lnTo>
                    <a:pt x="24395" y="52324"/>
                  </a:lnTo>
                  <a:close/>
                </a:path>
                <a:path w="135254" h="118744">
                  <a:moveTo>
                    <a:pt x="128483" y="50292"/>
                  </a:moveTo>
                  <a:lnTo>
                    <a:pt x="127990" y="50292"/>
                  </a:lnTo>
                  <a:lnTo>
                    <a:pt x="128073" y="50523"/>
                  </a:lnTo>
                  <a:lnTo>
                    <a:pt x="128163" y="51404"/>
                  </a:lnTo>
                  <a:lnTo>
                    <a:pt x="128288" y="52005"/>
                  </a:lnTo>
                  <a:lnTo>
                    <a:pt x="128409" y="52197"/>
                  </a:lnTo>
                  <a:lnTo>
                    <a:pt x="128625" y="52450"/>
                  </a:lnTo>
                  <a:lnTo>
                    <a:pt x="128501" y="51689"/>
                  </a:lnTo>
                  <a:lnTo>
                    <a:pt x="128483" y="50292"/>
                  </a:lnTo>
                  <a:close/>
                </a:path>
                <a:path w="135254" h="118744">
                  <a:moveTo>
                    <a:pt x="132368" y="52324"/>
                  </a:moveTo>
                  <a:lnTo>
                    <a:pt x="132093" y="52324"/>
                  </a:lnTo>
                  <a:lnTo>
                    <a:pt x="132389" y="52450"/>
                  </a:lnTo>
                  <a:close/>
                </a:path>
                <a:path w="135254" h="118744">
                  <a:moveTo>
                    <a:pt x="25494" y="52125"/>
                  </a:moveTo>
                  <a:lnTo>
                    <a:pt x="25732" y="52324"/>
                  </a:lnTo>
                  <a:lnTo>
                    <a:pt x="25982" y="52172"/>
                  </a:lnTo>
                  <a:lnTo>
                    <a:pt x="25494" y="52125"/>
                  </a:lnTo>
                  <a:close/>
                </a:path>
                <a:path w="135254" h="118744">
                  <a:moveTo>
                    <a:pt x="26975" y="51816"/>
                  </a:moveTo>
                  <a:lnTo>
                    <a:pt x="26572" y="51816"/>
                  </a:lnTo>
                  <a:lnTo>
                    <a:pt x="25982" y="52172"/>
                  </a:lnTo>
                  <a:lnTo>
                    <a:pt x="26231" y="52197"/>
                  </a:lnTo>
                  <a:lnTo>
                    <a:pt x="26723" y="51971"/>
                  </a:lnTo>
                  <a:lnTo>
                    <a:pt x="26975" y="51816"/>
                  </a:lnTo>
                  <a:close/>
                </a:path>
                <a:path w="135254" h="118744">
                  <a:moveTo>
                    <a:pt x="24974" y="52074"/>
                  </a:moveTo>
                  <a:close/>
                </a:path>
                <a:path w="135254" h="118744">
                  <a:moveTo>
                    <a:pt x="25350" y="52005"/>
                  </a:moveTo>
                  <a:lnTo>
                    <a:pt x="25066" y="52057"/>
                  </a:lnTo>
                  <a:lnTo>
                    <a:pt x="25494" y="52125"/>
                  </a:lnTo>
                  <a:lnTo>
                    <a:pt x="25350" y="52005"/>
                  </a:lnTo>
                  <a:close/>
                </a:path>
                <a:path w="135254" h="118744">
                  <a:moveTo>
                    <a:pt x="128791" y="49911"/>
                  </a:moveTo>
                  <a:lnTo>
                    <a:pt x="128696" y="50789"/>
                  </a:lnTo>
                  <a:lnTo>
                    <a:pt x="128817" y="51435"/>
                  </a:lnTo>
                  <a:lnTo>
                    <a:pt x="128631" y="51435"/>
                  </a:lnTo>
                  <a:lnTo>
                    <a:pt x="128909" y="52124"/>
                  </a:lnTo>
                  <a:lnTo>
                    <a:pt x="128907" y="51689"/>
                  </a:lnTo>
                  <a:lnTo>
                    <a:pt x="129069" y="51689"/>
                  </a:lnTo>
                  <a:lnTo>
                    <a:pt x="128955" y="50523"/>
                  </a:lnTo>
                  <a:lnTo>
                    <a:pt x="128791" y="49911"/>
                  </a:lnTo>
                  <a:close/>
                </a:path>
                <a:path w="135254" h="118744">
                  <a:moveTo>
                    <a:pt x="25275" y="51943"/>
                  </a:moveTo>
                  <a:lnTo>
                    <a:pt x="25066" y="52057"/>
                  </a:lnTo>
                  <a:lnTo>
                    <a:pt x="25350" y="52005"/>
                  </a:lnTo>
                  <a:close/>
                </a:path>
                <a:path w="135254" h="118744">
                  <a:moveTo>
                    <a:pt x="25684" y="51943"/>
                  </a:moveTo>
                  <a:lnTo>
                    <a:pt x="25275" y="51943"/>
                  </a:lnTo>
                  <a:lnTo>
                    <a:pt x="25684" y="51943"/>
                  </a:lnTo>
                  <a:close/>
                </a:path>
                <a:path w="135254" h="118744">
                  <a:moveTo>
                    <a:pt x="128631" y="51435"/>
                  </a:moveTo>
                  <a:lnTo>
                    <a:pt x="128683" y="51971"/>
                  </a:lnTo>
                  <a:lnTo>
                    <a:pt x="128631" y="51435"/>
                  </a:lnTo>
                  <a:close/>
                </a:path>
                <a:path w="135254" h="118744">
                  <a:moveTo>
                    <a:pt x="27166" y="51689"/>
                  </a:moveTo>
                  <a:lnTo>
                    <a:pt x="26530" y="51689"/>
                  </a:lnTo>
                  <a:lnTo>
                    <a:pt x="26038" y="51943"/>
                  </a:lnTo>
                  <a:lnTo>
                    <a:pt x="26572" y="51816"/>
                  </a:lnTo>
                  <a:lnTo>
                    <a:pt x="26975" y="51816"/>
                  </a:lnTo>
                  <a:lnTo>
                    <a:pt x="27166" y="51689"/>
                  </a:lnTo>
                  <a:close/>
                </a:path>
                <a:path w="135254" h="118744">
                  <a:moveTo>
                    <a:pt x="27685" y="51720"/>
                  </a:moveTo>
                  <a:lnTo>
                    <a:pt x="26802" y="51930"/>
                  </a:lnTo>
                  <a:lnTo>
                    <a:pt x="27651" y="51816"/>
                  </a:lnTo>
                  <a:close/>
                </a:path>
                <a:path w="135254" h="118744">
                  <a:moveTo>
                    <a:pt x="20741" y="51181"/>
                  </a:moveTo>
                  <a:lnTo>
                    <a:pt x="20156" y="51308"/>
                  </a:lnTo>
                  <a:lnTo>
                    <a:pt x="19323" y="51816"/>
                  </a:lnTo>
                  <a:lnTo>
                    <a:pt x="20734" y="51308"/>
                  </a:lnTo>
                  <a:lnTo>
                    <a:pt x="21032" y="51308"/>
                  </a:lnTo>
                  <a:lnTo>
                    <a:pt x="20741" y="51181"/>
                  </a:lnTo>
                  <a:close/>
                </a:path>
                <a:path w="135254" h="118744">
                  <a:moveTo>
                    <a:pt x="127838" y="51562"/>
                  </a:moveTo>
                  <a:lnTo>
                    <a:pt x="127713" y="51776"/>
                  </a:lnTo>
                  <a:lnTo>
                    <a:pt x="127838" y="51562"/>
                  </a:lnTo>
                  <a:close/>
                </a:path>
                <a:path w="135254" h="118744">
                  <a:moveTo>
                    <a:pt x="27823" y="51689"/>
                  </a:moveTo>
                  <a:lnTo>
                    <a:pt x="27685" y="51720"/>
                  </a:lnTo>
                  <a:lnTo>
                    <a:pt x="27823" y="51689"/>
                  </a:lnTo>
                  <a:close/>
                </a:path>
                <a:path w="135254" h="118744">
                  <a:moveTo>
                    <a:pt x="28242" y="51592"/>
                  </a:moveTo>
                  <a:lnTo>
                    <a:pt x="27823" y="51689"/>
                  </a:lnTo>
                  <a:lnTo>
                    <a:pt x="28313" y="51689"/>
                  </a:lnTo>
                  <a:close/>
                </a:path>
                <a:path w="135254" h="118744">
                  <a:moveTo>
                    <a:pt x="126951" y="50038"/>
                  </a:moveTo>
                  <a:lnTo>
                    <a:pt x="126928" y="51404"/>
                  </a:lnTo>
                  <a:lnTo>
                    <a:pt x="127105" y="51562"/>
                  </a:lnTo>
                  <a:lnTo>
                    <a:pt x="127397" y="51689"/>
                  </a:lnTo>
                  <a:lnTo>
                    <a:pt x="127727" y="51562"/>
                  </a:lnTo>
                  <a:lnTo>
                    <a:pt x="127963" y="51346"/>
                  </a:lnTo>
                  <a:lnTo>
                    <a:pt x="126951" y="50038"/>
                  </a:lnTo>
                  <a:close/>
                </a:path>
                <a:path w="135254" h="118744">
                  <a:moveTo>
                    <a:pt x="132145" y="51493"/>
                  </a:moveTo>
                  <a:lnTo>
                    <a:pt x="132049" y="51689"/>
                  </a:lnTo>
                  <a:lnTo>
                    <a:pt x="132231" y="51689"/>
                  </a:lnTo>
                  <a:lnTo>
                    <a:pt x="132145" y="51493"/>
                  </a:lnTo>
                  <a:close/>
                </a:path>
                <a:path w="135254" h="118744">
                  <a:moveTo>
                    <a:pt x="133240" y="49403"/>
                  </a:moveTo>
                  <a:lnTo>
                    <a:pt x="131984" y="49403"/>
                  </a:lnTo>
                  <a:lnTo>
                    <a:pt x="132018" y="50608"/>
                  </a:lnTo>
                  <a:lnTo>
                    <a:pt x="132145" y="51493"/>
                  </a:lnTo>
                  <a:lnTo>
                    <a:pt x="132298" y="51181"/>
                  </a:lnTo>
                  <a:lnTo>
                    <a:pt x="133921" y="51181"/>
                  </a:lnTo>
                  <a:lnTo>
                    <a:pt x="133688" y="50165"/>
                  </a:lnTo>
                  <a:lnTo>
                    <a:pt x="133588" y="49852"/>
                  </a:lnTo>
                  <a:lnTo>
                    <a:pt x="133297" y="49784"/>
                  </a:lnTo>
                  <a:lnTo>
                    <a:pt x="133240" y="49403"/>
                  </a:lnTo>
                  <a:close/>
                </a:path>
                <a:path w="135254" h="118744">
                  <a:moveTo>
                    <a:pt x="128479" y="51316"/>
                  </a:moveTo>
                  <a:close/>
                </a:path>
                <a:path w="135254" h="118744">
                  <a:moveTo>
                    <a:pt x="22109" y="50673"/>
                  </a:moveTo>
                  <a:lnTo>
                    <a:pt x="21391" y="50789"/>
                  </a:lnTo>
                  <a:lnTo>
                    <a:pt x="21032" y="51308"/>
                  </a:lnTo>
                  <a:lnTo>
                    <a:pt x="28249" y="51308"/>
                  </a:lnTo>
                  <a:lnTo>
                    <a:pt x="28850" y="51308"/>
                  </a:lnTo>
                  <a:lnTo>
                    <a:pt x="29269" y="51054"/>
                  </a:lnTo>
                  <a:lnTo>
                    <a:pt x="30456" y="51054"/>
                  </a:lnTo>
                  <a:lnTo>
                    <a:pt x="30791" y="50927"/>
                  </a:lnTo>
                  <a:lnTo>
                    <a:pt x="22111" y="50927"/>
                  </a:lnTo>
                  <a:lnTo>
                    <a:pt x="22109" y="50673"/>
                  </a:lnTo>
                  <a:close/>
                </a:path>
                <a:path w="135254" h="118744">
                  <a:moveTo>
                    <a:pt x="128480" y="51054"/>
                  </a:moveTo>
                  <a:lnTo>
                    <a:pt x="128479" y="51316"/>
                  </a:lnTo>
                  <a:lnTo>
                    <a:pt x="128480" y="51054"/>
                  </a:lnTo>
                  <a:close/>
                </a:path>
                <a:path w="135254" h="118744">
                  <a:moveTo>
                    <a:pt x="128134" y="51054"/>
                  </a:moveTo>
                  <a:lnTo>
                    <a:pt x="127866" y="51308"/>
                  </a:lnTo>
                  <a:lnTo>
                    <a:pt x="128134" y="51054"/>
                  </a:lnTo>
                  <a:close/>
                </a:path>
                <a:path w="135254" h="118744">
                  <a:moveTo>
                    <a:pt x="19206" y="51054"/>
                  </a:moveTo>
                  <a:lnTo>
                    <a:pt x="18616" y="51054"/>
                  </a:lnTo>
                  <a:lnTo>
                    <a:pt x="19098" y="51181"/>
                  </a:lnTo>
                  <a:close/>
                </a:path>
                <a:path w="135254" h="118744">
                  <a:moveTo>
                    <a:pt x="30456" y="51054"/>
                  </a:moveTo>
                  <a:lnTo>
                    <a:pt x="29269" y="51054"/>
                  </a:lnTo>
                  <a:lnTo>
                    <a:pt x="30121" y="51181"/>
                  </a:lnTo>
                  <a:lnTo>
                    <a:pt x="30456" y="51054"/>
                  </a:lnTo>
                  <a:close/>
                </a:path>
                <a:path w="135254" h="118744">
                  <a:moveTo>
                    <a:pt x="20660" y="50419"/>
                  </a:moveTo>
                  <a:lnTo>
                    <a:pt x="20219" y="50419"/>
                  </a:lnTo>
                  <a:lnTo>
                    <a:pt x="19972" y="51054"/>
                  </a:lnTo>
                  <a:lnTo>
                    <a:pt x="20660" y="50419"/>
                  </a:lnTo>
                  <a:close/>
                </a:path>
                <a:path w="135254" h="118744">
                  <a:moveTo>
                    <a:pt x="34157" y="50673"/>
                  </a:moveTo>
                  <a:lnTo>
                    <a:pt x="33713" y="50673"/>
                  </a:lnTo>
                  <a:lnTo>
                    <a:pt x="32863" y="51054"/>
                  </a:lnTo>
                  <a:lnTo>
                    <a:pt x="34227" y="50927"/>
                  </a:lnTo>
                  <a:lnTo>
                    <a:pt x="34157" y="50673"/>
                  </a:lnTo>
                  <a:close/>
                </a:path>
                <a:path w="135254" h="118744">
                  <a:moveTo>
                    <a:pt x="26357" y="49691"/>
                  </a:moveTo>
                  <a:lnTo>
                    <a:pt x="25645" y="49784"/>
                  </a:lnTo>
                  <a:lnTo>
                    <a:pt x="24053" y="50165"/>
                  </a:lnTo>
                  <a:lnTo>
                    <a:pt x="23516" y="50419"/>
                  </a:lnTo>
                  <a:lnTo>
                    <a:pt x="23097" y="50673"/>
                  </a:lnTo>
                  <a:lnTo>
                    <a:pt x="22111" y="50927"/>
                  </a:lnTo>
                  <a:lnTo>
                    <a:pt x="30791" y="50927"/>
                  </a:lnTo>
                  <a:lnTo>
                    <a:pt x="31630" y="50608"/>
                  </a:lnTo>
                  <a:lnTo>
                    <a:pt x="31443" y="50419"/>
                  </a:lnTo>
                  <a:lnTo>
                    <a:pt x="27566" y="50419"/>
                  </a:lnTo>
                  <a:lnTo>
                    <a:pt x="27351" y="50292"/>
                  </a:lnTo>
                  <a:lnTo>
                    <a:pt x="26843" y="49833"/>
                  </a:lnTo>
                  <a:lnTo>
                    <a:pt x="26224" y="49784"/>
                  </a:lnTo>
                  <a:lnTo>
                    <a:pt x="26357" y="49691"/>
                  </a:lnTo>
                  <a:close/>
                </a:path>
                <a:path w="135254" h="118744">
                  <a:moveTo>
                    <a:pt x="31731" y="50578"/>
                  </a:moveTo>
                  <a:lnTo>
                    <a:pt x="31043" y="50927"/>
                  </a:lnTo>
                  <a:lnTo>
                    <a:pt x="32360" y="50927"/>
                  </a:lnTo>
                  <a:lnTo>
                    <a:pt x="32131" y="50800"/>
                  </a:lnTo>
                  <a:lnTo>
                    <a:pt x="31968" y="50800"/>
                  </a:lnTo>
                  <a:lnTo>
                    <a:pt x="31731" y="50578"/>
                  </a:lnTo>
                  <a:close/>
                </a:path>
                <a:path w="135254" h="118744">
                  <a:moveTo>
                    <a:pt x="127462" y="49403"/>
                  </a:moveTo>
                  <a:lnTo>
                    <a:pt x="127731" y="50523"/>
                  </a:lnTo>
                  <a:lnTo>
                    <a:pt x="128052" y="50927"/>
                  </a:lnTo>
                  <a:lnTo>
                    <a:pt x="127990" y="50292"/>
                  </a:lnTo>
                  <a:lnTo>
                    <a:pt x="128483" y="50292"/>
                  </a:lnTo>
                  <a:lnTo>
                    <a:pt x="128458" y="50038"/>
                  </a:lnTo>
                  <a:lnTo>
                    <a:pt x="128219" y="50038"/>
                  </a:lnTo>
                  <a:lnTo>
                    <a:pt x="127988" y="49911"/>
                  </a:lnTo>
                  <a:lnTo>
                    <a:pt x="127462" y="49403"/>
                  </a:lnTo>
                  <a:close/>
                </a:path>
                <a:path w="135254" h="118744">
                  <a:moveTo>
                    <a:pt x="22109" y="50038"/>
                  </a:moveTo>
                  <a:lnTo>
                    <a:pt x="21073" y="50038"/>
                  </a:lnTo>
                  <a:lnTo>
                    <a:pt x="21569" y="50165"/>
                  </a:lnTo>
                  <a:lnTo>
                    <a:pt x="20401" y="50800"/>
                  </a:lnTo>
                  <a:lnTo>
                    <a:pt x="22109" y="50038"/>
                  </a:lnTo>
                  <a:close/>
                </a:path>
                <a:path w="135254" h="118744">
                  <a:moveTo>
                    <a:pt x="32112" y="50789"/>
                  </a:moveTo>
                  <a:lnTo>
                    <a:pt x="31968" y="50800"/>
                  </a:lnTo>
                  <a:lnTo>
                    <a:pt x="32131" y="50800"/>
                  </a:lnTo>
                  <a:close/>
                </a:path>
                <a:path w="135254" h="118744">
                  <a:moveTo>
                    <a:pt x="34086" y="50419"/>
                  </a:moveTo>
                  <a:lnTo>
                    <a:pt x="32456" y="50419"/>
                  </a:lnTo>
                  <a:lnTo>
                    <a:pt x="32213" y="50608"/>
                  </a:lnTo>
                  <a:lnTo>
                    <a:pt x="32112" y="50789"/>
                  </a:lnTo>
                  <a:lnTo>
                    <a:pt x="33713" y="50673"/>
                  </a:lnTo>
                  <a:lnTo>
                    <a:pt x="34157" y="50673"/>
                  </a:lnTo>
                  <a:lnTo>
                    <a:pt x="34086" y="50419"/>
                  </a:lnTo>
                  <a:close/>
                </a:path>
                <a:path w="135254" h="118744">
                  <a:moveTo>
                    <a:pt x="23930" y="49911"/>
                  </a:moveTo>
                  <a:lnTo>
                    <a:pt x="22541" y="50292"/>
                  </a:lnTo>
                  <a:lnTo>
                    <a:pt x="22270" y="50673"/>
                  </a:lnTo>
                  <a:lnTo>
                    <a:pt x="23989" y="50038"/>
                  </a:lnTo>
                  <a:close/>
                </a:path>
                <a:path w="135254" h="118744">
                  <a:moveTo>
                    <a:pt x="35722" y="50165"/>
                  </a:moveTo>
                  <a:lnTo>
                    <a:pt x="35112" y="50546"/>
                  </a:lnTo>
                  <a:lnTo>
                    <a:pt x="36803" y="50546"/>
                  </a:lnTo>
                  <a:lnTo>
                    <a:pt x="36060" y="50419"/>
                  </a:lnTo>
                  <a:lnTo>
                    <a:pt x="35722" y="50165"/>
                  </a:lnTo>
                  <a:close/>
                </a:path>
                <a:path w="135254" h="118744">
                  <a:moveTo>
                    <a:pt x="36881" y="50523"/>
                  </a:moveTo>
                  <a:lnTo>
                    <a:pt x="37054" y="50546"/>
                  </a:lnTo>
                  <a:lnTo>
                    <a:pt x="36881" y="50523"/>
                  </a:lnTo>
                  <a:close/>
                </a:path>
                <a:path w="135254" h="118744">
                  <a:moveTo>
                    <a:pt x="39993" y="50038"/>
                  </a:moveTo>
                  <a:lnTo>
                    <a:pt x="37475" y="50038"/>
                  </a:lnTo>
                  <a:lnTo>
                    <a:pt x="37207" y="50292"/>
                  </a:lnTo>
                  <a:lnTo>
                    <a:pt x="37702" y="50292"/>
                  </a:lnTo>
                  <a:lnTo>
                    <a:pt x="36881" y="50523"/>
                  </a:lnTo>
                  <a:lnTo>
                    <a:pt x="37054" y="50546"/>
                  </a:lnTo>
                  <a:lnTo>
                    <a:pt x="37754" y="50546"/>
                  </a:lnTo>
                  <a:lnTo>
                    <a:pt x="39157" y="50419"/>
                  </a:lnTo>
                  <a:lnTo>
                    <a:pt x="39993" y="50038"/>
                  </a:lnTo>
                  <a:close/>
                </a:path>
                <a:path w="135254" h="118744">
                  <a:moveTo>
                    <a:pt x="131950" y="49784"/>
                  </a:moveTo>
                  <a:lnTo>
                    <a:pt x="129256" y="49784"/>
                  </a:lnTo>
                  <a:lnTo>
                    <a:pt x="129515" y="50165"/>
                  </a:lnTo>
                  <a:lnTo>
                    <a:pt x="129576" y="50546"/>
                  </a:lnTo>
                  <a:lnTo>
                    <a:pt x="132010" y="50546"/>
                  </a:lnTo>
                  <a:lnTo>
                    <a:pt x="131950" y="49784"/>
                  </a:lnTo>
                  <a:close/>
                </a:path>
                <a:path w="135254" h="118744">
                  <a:moveTo>
                    <a:pt x="27380" y="50268"/>
                  </a:moveTo>
                  <a:lnTo>
                    <a:pt x="27566" y="50419"/>
                  </a:lnTo>
                  <a:lnTo>
                    <a:pt x="27380" y="50268"/>
                  </a:lnTo>
                  <a:close/>
                </a:path>
                <a:path w="135254" h="118744">
                  <a:moveTo>
                    <a:pt x="32083" y="49657"/>
                  </a:moveTo>
                  <a:lnTo>
                    <a:pt x="26625" y="49657"/>
                  </a:lnTo>
                  <a:lnTo>
                    <a:pt x="26843" y="49833"/>
                  </a:lnTo>
                  <a:lnTo>
                    <a:pt x="27811" y="49911"/>
                  </a:lnTo>
                  <a:lnTo>
                    <a:pt x="27505" y="50165"/>
                  </a:lnTo>
                  <a:lnTo>
                    <a:pt x="27566" y="50419"/>
                  </a:lnTo>
                  <a:lnTo>
                    <a:pt x="33514" y="50419"/>
                  </a:lnTo>
                  <a:lnTo>
                    <a:pt x="34768" y="50165"/>
                  </a:lnTo>
                  <a:lnTo>
                    <a:pt x="37256" y="50165"/>
                  </a:lnTo>
                  <a:lnTo>
                    <a:pt x="37475" y="50038"/>
                  </a:lnTo>
                  <a:lnTo>
                    <a:pt x="35013" y="50038"/>
                  </a:lnTo>
                  <a:lnTo>
                    <a:pt x="34847" y="49911"/>
                  </a:lnTo>
                  <a:lnTo>
                    <a:pt x="32025" y="49911"/>
                  </a:lnTo>
                  <a:lnTo>
                    <a:pt x="31656" y="49784"/>
                  </a:lnTo>
                  <a:lnTo>
                    <a:pt x="32083" y="49657"/>
                  </a:lnTo>
                  <a:close/>
                </a:path>
                <a:path w="135254" h="118744">
                  <a:moveTo>
                    <a:pt x="35689" y="50165"/>
                  </a:moveTo>
                  <a:lnTo>
                    <a:pt x="34768" y="50165"/>
                  </a:lnTo>
                  <a:lnTo>
                    <a:pt x="35069" y="50419"/>
                  </a:lnTo>
                  <a:lnTo>
                    <a:pt x="35689" y="50165"/>
                  </a:lnTo>
                  <a:close/>
                </a:path>
                <a:path w="135254" h="118744">
                  <a:moveTo>
                    <a:pt x="133346" y="47498"/>
                  </a:moveTo>
                  <a:lnTo>
                    <a:pt x="133202" y="47498"/>
                  </a:lnTo>
                  <a:lnTo>
                    <a:pt x="133601" y="49530"/>
                  </a:lnTo>
                  <a:lnTo>
                    <a:pt x="133718" y="49911"/>
                  </a:lnTo>
                  <a:lnTo>
                    <a:pt x="134186" y="50419"/>
                  </a:lnTo>
                  <a:lnTo>
                    <a:pt x="133346" y="47498"/>
                  </a:lnTo>
                  <a:close/>
                </a:path>
                <a:path w="135254" h="118744">
                  <a:moveTo>
                    <a:pt x="37058" y="50279"/>
                  </a:moveTo>
                  <a:lnTo>
                    <a:pt x="37207" y="50292"/>
                  </a:lnTo>
                  <a:lnTo>
                    <a:pt x="37058" y="50279"/>
                  </a:lnTo>
                  <a:close/>
                </a:path>
                <a:path w="135254" h="118744">
                  <a:moveTo>
                    <a:pt x="37475" y="50038"/>
                  </a:moveTo>
                  <a:lnTo>
                    <a:pt x="37058" y="50279"/>
                  </a:lnTo>
                  <a:lnTo>
                    <a:pt x="37207" y="50292"/>
                  </a:lnTo>
                  <a:lnTo>
                    <a:pt x="37475" y="50038"/>
                  </a:lnTo>
                  <a:close/>
                </a:path>
                <a:path w="135254" h="118744">
                  <a:moveTo>
                    <a:pt x="128809" y="48895"/>
                  </a:moveTo>
                  <a:lnTo>
                    <a:pt x="129123" y="50292"/>
                  </a:lnTo>
                  <a:lnTo>
                    <a:pt x="129256" y="49784"/>
                  </a:lnTo>
                  <a:lnTo>
                    <a:pt x="131950" y="49784"/>
                  </a:lnTo>
                  <a:lnTo>
                    <a:pt x="131973" y="49530"/>
                  </a:lnTo>
                  <a:lnTo>
                    <a:pt x="129184" y="49530"/>
                  </a:lnTo>
                  <a:lnTo>
                    <a:pt x="128809" y="48895"/>
                  </a:lnTo>
                  <a:close/>
                </a:path>
                <a:path w="135254" h="118744">
                  <a:moveTo>
                    <a:pt x="37256" y="50165"/>
                  </a:moveTo>
                  <a:lnTo>
                    <a:pt x="35722" y="50165"/>
                  </a:lnTo>
                  <a:lnTo>
                    <a:pt x="37077" y="50268"/>
                  </a:lnTo>
                  <a:lnTo>
                    <a:pt x="37256" y="50165"/>
                  </a:lnTo>
                  <a:close/>
                </a:path>
                <a:path w="135254" h="118744">
                  <a:moveTo>
                    <a:pt x="23992" y="50038"/>
                  </a:moveTo>
                  <a:close/>
                </a:path>
                <a:path w="135254" h="118744">
                  <a:moveTo>
                    <a:pt x="37099" y="49275"/>
                  </a:moveTo>
                  <a:lnTo>
                    <a:pt x="36734" y="49530"/>
                  </a:lnTo>
                  <a:lnTo>
                    <a:pt x="35013" y="50038"/>
                  </a:lnTo>
                  <a:lnTo>
                    <a:pt x="39993" y="50038"/>
                  </a:lnTo>
                  <a:lnTo>
                    <a:pt x="41184" y="50165"/>
                  </a:lnTo>
                  <a:lnTo>
                    <a:pt x="42275" y="50038"/>
                  </a:lnTo>
                  <a:lnTo>
                    <a:pt x="42003" y="49911"/>
                  </a:lnTo>
                  <a:lnTo>
                    <a:pt x="36268" y="49911"/>
                  </a:lnTo>
                  <a:lnTo>
                    <a:pt x="36356" y="49657"/>
                  </a:lnTo>
                  <a:lnTo>
                    <a:pt x="36855" y="49657"/>
                  </a:lnTo>
                  <a:lnTo>
                    <a:pt x="37092" y="49554"/>
                  </a:lnTo>
                  <a:lnTo>
                    <a:pt x="37099" y="49275"/>
                  </a:lnTo>
                  <a:close/>
                </a:path>
                <a:path w="135254" h="118744">
                  <a:moveTo>
                    <a:pt x="22891" y="49911"/>
                  </a:moveTo>
                  <a:lnTo>
                    <a:pt x="22393" y="49911"/>
                  </a:lnTo>
                  <a:lnTo>
                    <a:pt x="22891" y="49911"/>
                  </a:lnTo>
                  <a:close/>
                </a:path>
                <a:path w="135254" h="118744">
                  <a:moveTo>
                    <a:pt x="128706" y="48260"/>
                  </a:moveTo>
                  <a:lnTo>
                    <a:pt x="128217" y="48260"/>
                  </a:lnTo>
                  <a:lnTo>
                    <a:pt x="128345" y="49275"/>
                  </a:lnTo>
                  <a:lnTo>
                    <a:pt x="128219" y="50038"/>
                  </a:lnTo>
                  <a:lnTo>
                    <a:pt x="128458" y="50038"/>
                  </a:lnTo>
                  <a:lnTo>
                    <a:pt x="128402" y="49128"/>
                  </a:lnTo>
                  <a:lnTo>
                    <a:pt x="128692" y="48936"/>
                  </a:lnTo>
                  <a:lnTo>
                    <a:pt x="128733" y="48766"/>
                  </a:lnTo>
                  <a:lnTo>
                    <a:pt x="128706" y="48260"/>
                  </a:lnTo>
                  <a:close/>
                </a:path>
                <a:path w="135254" h="118744">
                  <a:moveTo>
                    <a:pt x="24627" y="49530"/>
                  </a:moveTo>
                  <a:lnTo>
                    <a:pt x="24034" y="49530"/>
                  </a:lnTo>
                  <a:lnTo>
                    <a:pt x="22891" y="49911"/>
                  </a:lnTo>
                  <a:lnTo>
                    <a:pt x="24274" y="49911"/>
                  </a:lnTo>
                  <a:lnTo>
                    <a:pt x="24627" y="49530"/>
                  </a:lnTo>
                  <a:close/>
                </a:path>
                <a:path w="135254" h="118744">
                  <a:moveTo>
                    <a:pt x="34083" y="49328"/>
                  </a:moveTo>
                  <a:lnTo>
                    <a:pt x="32977" y="49400"/>
                  </a:lnTo>
                  <a:lnTo>
                    <a:pt x="32025" y="49911"/>
                  </a:lnTo>
                  <a:lnTo>
                    <a:pt x="34847" y="49911"/>
                  </a:lnTo>
                  <a:lnTo>
                    <a:pt x="34083" y="49328"/>
                  </a:lnTo>
                  <a:close/>
                </a:path>
                <a:path w="135254" h="118744">
                  <a:moveTo>
                    <a:pt x="37121" y="49541"/>
                  </a:moveTo>
                  <a:lnTo>
                    <a:pt x="36268" y="49911"/>
                  </a:lnTo>
                  <a:lnTo>
                    <a:pt x="42003" y="49911"/>
                  </a:lnTo>
                  <a:lnTo>
                    <a:pt x="41730" y="49784"/>
                  </a:lnTo>
                  <a:lnTo>
                    <a:pt x="37454" y="49784"/>
                  </a:lnTo>
                  <a:lnTo>
                    <a:pt x="37130" y="49657"/>
                  </a:lnTo>
                  <a:close/>
                </a:path>
                <a:path w="135254" h="118744">
                  <a:moveTo>
                    <a:pt x="127364" y="48298"/>
                  </a:moveTo>
                  <a:lnTo>
                    <a:pt x="127988" y="49911"/>
                  </a:lnTo>
                  <a:lnTo>
                    <a:pt x="128171" y="49911"/>
                  </a:lnTo>
                  <a:lnTo>
                    <a:pt x="127954" y="49328"/>
                  </a:lnTo>
                  <a:lnTo>
                    <a:pt x="127999" y="48768"/>
                  </a:lnTo>
                  <a:lnTo>
                    <a:pt x="127777" y="48768"/>
                  </a:lnTo>
                  <a:lnTo>
                    <a:pt x="127364" y="48298"/>
                  </a:lnTo>
                  <a:close/>
                </a:path>
                <a:path w="135254" h="118744">
                  <a:moveTo>
                    <a:pt x="26625" y="49657"/>
                  </a:moveTo>
                  <a:lnTo>
                    <a:pt x="26357" y="49691"/>
                  </a:lnTo>
                  <a:lnTo>
                    <a:pt x="26224" y="49784"/>
                  </a:lnTo>
                  <a:lnTo>
                    <a:pt x="26843" y="49833"/>
                  </a:lnTo>
                  <a:lnTo>
                    <a:pt x="26625" y="49657"/>
                  </a:lnTo>
                  <a:close/>
                </a:path>
                <a:path w="135254" h="118744">
                  <a:moveTo>
                    <a:pt x="37718" y="49404"/>
                  </a:moveTo>
                  <a:lnTo>
                    <a:pt x="37581" y="49554"/>
                  </a:lnTo>
                  <a:lnTo>
                    <a:pt x="38775" y="49657"/>
                  </a:lnTo>
                  <a:lnTo>
                    <a:pt x="37454" y="49784"/>
                  </a:lnTo>
                  <a:lnTo>
                    <a:pt x="42426" y="49784"/>
                  </a:lnTo>
                  <a:lnTo>
                    <a:pt x="43480" y="49530"/>
                  </a:lnTo>
                  <a:lnTo>
                    <a:pt x="38517" y="49530"/>
                  </a:lnTo>
                  <a:lnTo>
                    <a:pt x="37718" y="49404"/>
                  </a:lnTo>
                  <a:close/>
                </a:path>
                <a:path w="135254" h="118744">
                  <a:moveTo>
                    <a:pt x="44622" y="49530"/>
                  </a:moveTo>
                  <a:lnTo>
                    <a:pt x="43480" y="49530"/>
                  </a:lnTo>
                  <a:lnTo>
                    <a:pt x="43199" y="49657"/>
                  </a:lnTo>
                  <a:lnTo>
                    <a:pt x="44622" y="49530"/>
                  </a:lnTo>
                  <a:close/>
                </a:path>
                <a:path w="135254" h="118744">
                  <a:moveTo>
                    <a:pt x="27142" y="49149"/>
                  </a:moveTo>
                  <a:lnTo>
                    <a:pt x="26357" y="49691"/>
                  </a:lnTo>
                  <a:lnTo>
                    <a:pt x="26625" y="49657"/>
                  </a:lnTo>
                  <a:lnTo>
                    <a:pt x="32083" y="49657"/>
                  </a:lnTo>
                  <a:lnTo>
                    <a:pt x="32988" y="49394"/>
                  </a:lnTo>
                  <a:lnTo>
                    <a:pt x="33209" y="49275"/>
                  </a:lnTo>
                  <a:lnTo>
                    <a:pt x="27875" y="49275"/>
                  </a:lnTo>
                  <a:lnTo>
                    <a:pt x="27142" y="49149"/>
                  </a:lnTo>
                  <a:close/>
                </a:path>
                <a:path w="135254" h="118744">
                  <a:moveTo>
                    <a:pt x="37735" y="49275"/>
                  </a:moveTo>
                  <a:lnTo>
                    <a:pt x="37148" y="49530"/>
                  </a:lnTo>
                  <a:lnTo>
                    <a:pt x="37525" y="49657"/>
                  </a:lnTo>
                  <a:lnTo>
                    <a:pt x="37297" y="49530"/>
                  </a:lnTo>
                  <a:lnTo>
                    <a:pt x="37653" y="49423"/>
                  </a:lnTo>
                  <a:lnTo>
                    <a:pt x="37735" y="49275"/>
                  </a:lnTo>
                  <a:close/>
                </a:path>
                <a:path w="135254" h="118744">
                  <a:moveTo>
                    <a:pt x="37653" y="49423"/>
                  </a:moveTo>
                  <a:lnTo>
                    <a:pt x="37297" y="49530"/>
                  </a:lnTo>
                  <a:lnTo>
                    <a:pt x="37581" y="49554"/>
                  </a:lnTo>
                  <a:lnTo>
                    <a:pt x="37653" y="49423"/>
                  </a:lnTo>
                  <a:close/>
                </a:path>
                <a:path w="135254" h="118744">
                  <a:moveTo>
                    <a:pt x="24741" y="49149"/>
                  </a:moveTo>
                  <a:lnTo>
                    <a:pt x="23483" y="49149"/>
                  </a:lnTo>
                  <a:lnTo>
                    <a:pt x="24053" y="49530"/>
                  </a:lnTo>
                  <a:lnTo>
                    <a:pt x="24741" y="49149"/>
                  </a:lnTo>
                  <a:close/>
                </a:path>
                <a:path w="135254" h="118744">
                  <a:moveTo>
                    <a:pt x="42673" y="48895"/>
                  </a:moveTo>
                  <a:lnTo>
                    <a:pt x="40561" y="49149"/>
                  </a:lnTo>
                  <a:lnTo>
                    <a:pt x="40272" y="49403"/>
                  </a:lnTo>
                  <a:lnTo>
                    <a:pt x="39244" y="49403"/>
                  </a:lnTo>
                  <a:lnTo>
                    <a:pt x="38517" y="49530"/>
                  </a:lnTo>
                  <a:lnTo>
                    <a:pt x="42080" y="49530"/>
                  </a:lnTo>
                  <a:lnTo>
                    <a:pt x="41770" y="49275"/>
                  </a:lnTo>
                  <a:lnTo>
                    <a:pt x="42256" y="49177"/>
                  </a:lnTo>
                  <a:lnTo>
                    <a:pt x="42421" y="49128"/>
                  </a:lnTo>
                  <a:lnTo>
                    <a:pt x="42673" y="48895"/>
                  </a:lnTo>
                  <a:close/>
                </a:path>
                <a:path w="135254" h="118744">
                  <a:moveTo>
                    <a:pt x="43736" y="49022"/>
                  </a:moveTo>
                  <a:lnTo>
                    <a:pt x="42421" y="49128"/>
                  </a:lnTo>
                  <a:lnTo>
                    <a:pt x="42256" y="49177"/>
                  </a:lnTo>
                  <a:lnTo>
                    <a:pt x="43340" y="49530"/>
                  </a:lnTo>
                  <a:lnTo>
                    <a:pt x="43129" y="49328"/>
                  </a:lnTo>
                  <a:lnTo>
                    <a:pt x="43087" y="49149"/>
                  </a:lnTo>
                  <a:lnTo>
                    <a:pt x="43686" y="49149"/>
                  </a:lnTo>
                  <a:close/>
                </a:path>
                <a:path w="135254" h="118744">
                  <a:moveTo>
                    <a:pt x="45265" y="48660"/>
                  </a:moveTo>
                  <a:lnTo>
                    <a:pt x="44742" y="48895"/>
                  </a:lnTo>
                  <a:lnTo>
                    <a:pt x="44140" y="48895"/>
                  </a:lnTo>
                  <a:lnTo>
                    <a:pt x="44422" y="49149"/>
                  </a:lnTo>
                  <a:lnTo>
                    <a:pt x="43787" y="49149"/>
                  </a:lnTo>
                  <a:lnTo>
                    <a:pt x="43347" y="49530"/>
                  </a:lnTo>
                  <a:lnTo>
                    <a:pt x="44309" y="49530"/>
                  </a:lnTo>
                  <a:lnTo>
                    <a:pt x="46156" y="49022"/>
                  </a:lnTo>
                  <a:lnTo>
                    <a:pt x="45845" y="48768"/>
                  </a:lnTo>
                  <a:lnTo>
                    <a:pt x="45399" y="48766"/>
                  </a:lnTo>
                  <a:lnTo>
                    <a:pt x="45265" y="48660"/>
                  </a:lnTo>
                  <a:close/>
                </a:path>
                <a:path w="135254" h="118744">
                  <a:moveTo>
                    <a:pt x="133107" y="48514"/>
                  </a:moveTo>
                  <a:lnTo>
                    <a:pt x="129128" y="48514"/>
                  </a:lnTo>
                  <a:lnTo>
                    <a:pt x="129031" y="48895"/>
                  </a:lnTo>
                  <a:lnTo>
                    <a:pt x="129184" y="49530"/>
                  </a:lnTo>
                  <a:lnTo>
                    <a:pt x="131973" y="49530"/>
                  </a:lnTo>
                  <a:lnTo>
                    <a:pt x="133240" y="49403"/>
                  </a:lnTo>
                  <a:lnTo>
                    <a:pt x="133107" y="48514"/>
                  </a:lnTo>
                  <a:close/>
                </a:path>
                <a:path w="135254" h="118744">
                  <a:moveTo>
                    <a:pt x="25956" y="48936"/>
                  </a:moveTo>
                  <a:lnTo>
                    <a:pt x="24325" y="49403"/>
                  </a:lnTo>
                  <a:lnTo>
                    <a:pt x="25558" y="49128"/>
                  </a:lnTo>
                  <a:lnTo>
                    <a:pt x="25956" y="48936"/>
                  </a:lnTo>
                  <a:close/>
                </a:path>
                <a:path w="135254" h="118744">
                  <a:moveTo>
                    <a:pt x="39240" y="49394"/>
                  </a:moveTo>
                  <a:close/>
                </a:path>
                <a:path w="135254" h="118744">
                  <a:moveTo>
                    <a:pt x="38950" y="49275"/>
                  </a:moveTo>
                  <a:lnTo>
                    <a:pt x="38149" y="49275"/>
                  </a:lnTo>
                  <a:lnTo>
                    <a:pt x="37730" y="49400"/>
                  </a:lnTo>
                  <a:lnTo>
                    <a:pt x="38950" y="49275"/>
                  </a:lnTo>
                  <a:close/>
                </a:path>
                <a:path w="135254" h="118744">
                  <a:moveTo>
                    <a:pt x="33682" y="49022"/>
                  </a:moveTo>
                  <a:lnTo>
                    <a:pt x="32977" y="49400"/>
                  </a:lnTo>
                  <a:lnTo>
                    <a:pt x="34083" y="49328"/>
                  </a:lnTo>
                  <a:lnTo>
                    <a:pt x="33682" y="49022"/>
                  </a:lnTo>
                  <a:close/>
                </a:path>
                <a:path w="135254" h="118744">
                  <a:moveTo>
                    <a:pt x="39554" y="49022"/>
                  </a:moveTo>
                  <a:lnTo>
                    <a:pt x="39330" y="49177"/>
                  </a:lnTo>
                  <a:lnTo>
                    <a:pt x="39240" y="49394"/>
                  </a:lnTo>
                  <a:lnTo>
                    <a:pt x="40193" y="49177"/>
                  </a:lnTo>
                  <a:lnTo>
                    <a:pt x="39554" y="49022"/>
                  </a:lnTo>
                  <a:close/>
                </a:path>
                <a:path w="135254" h="118744">
                  <a:moveTo>
                    <a:pt x="35040" y="49022"/>
                  </a:moveTo>
                  <a:lnTo>
                    <a:pt x="33682" y="49022"/>
                  </a:lnTo>
                  <a:lnTo>
                    <a:pt x="34083" y="49328"/>
                  </a:lnTo>
                  <a:lnTo>
                    <a:pt x="34880" y="49275"/>
                  </a:lnTo>
                  <a:lnTo>
                    <a:pt x="35040" y="49022"/>
                  </a:lnTo>
                  <a:close/>
                </a:path>
                <a:path w="135254" h="118744">
                  <a:moveTo>
                    <a:pt x="29441" y="48895"/>
                  </a:moveTo>
                  <a:lnTo>
                    <a:pt x="28647" y="48895"/>
                  </a:lnTo>
                  <a:lnTo>
                    <a:pt x="27875" y="49275"/>
                  </a:lnTo>
                  <a:lnTo>
                    <a:pt x="28378" y="49275"/>
                  </a:lnTo>
                  <a:lnTo>
                    <a:pt x="29441" y="48895"/>
                  </a:lnTo>
                  <a:close/>
                </a:path>
                <a:path w="135254" h="118744">
                  <a:moveTo>
                    <a:pt x="31674" y="48786"/>
                  </a:moveTo>
                  <a:lnTo>
                    <a:pt x="28378" y="49275"/>
                  </a:lnTo>
                  <a:lnTo>
                    <a:pt x="33209" y="49275"/>
                  </a:lnTo>
                  <a:lnTo>
                    <a:pt x="33682" y="49022"/>
                  </a:lnTo>
                  <a:lnTo>
                    <a:pt x="35040" y="49022"/>
                  </a:lnTo>
                  <a:lnTo>
                    <a:pt x="32251" y="48882"/>
                  </a:lnTo>
                  <a:lnTo>
                    <a:pt x="31674" y="48786"/>
                  </a:lnTo>
                  <a:close/>
                </a:path>
                <a:path w="135254" h="118744">
                  <a:moveTo>
                    <a:pt x="42421" y="49128"/>
                  </a:moveTo>
                  <a:lnTo>
                    <a:pt x="42167" y="49149"/>
                  </a:lnTo>
                  <a:lnTo>
                    <a:pt x="42398" y="49149"/>
                  </a:lnTo>
                  <a:close/>
                </a:path>
                <a:path w="135254" h="118744">
                  <a:moveTo>
                    <a:pt x="37523" y="48768"/>
                  </a:moveTo>
                  <a:lnTo>
                    <a:pt x="36263" y="48768"/>
                  </a:lnTo>
                  <a:lnTo>
                    <a:pt x="36140" y="49149"/>
                  </a:lnTo>
                  <a:lnTo>
                    <a:pt x="36323" y="49149"/>
                  </a:lnTo>
                  <a:lnTo>
                    <a:pt x="37523" y="48768"/>
                  </a:lnTo>
                  <a:close/>
                </a:path>
                <a:path w="135254" h="118744">
                  <a:moveTo>
                    <a:pt x="42168" y="48768"/>
                  </a:moveTo>
                  <a:lnTo>
                    <a:pt x="40092" y="48768"/>
                  </a:lnTo>
                  <a:lnTo>
                    <a:pt x="40754" y="49022"/>
                  </a:lnTo>
                  <a:lnTo>
                    <a:pt x="41963" y="48895"/>
                  </a:lnTo>
                  <a:lnTo>
                    <a:pt x="42168" y="48768"/>
                  </a:lnTo>
                  <a:close/>
                </a:path>
                <a:path w="135254" h="118744">
                  <a:moveTo>
                    <a:pt x="28992" y="48514"/>
                  </a:moveTo>
                  <a:lnTo>
                    <a:pt x="27811" y="48514"/>
                  </a:lnTo>
                  <a:lnTo>
                    <a:pt x="28286" y="48766"/>
                  </a:lnTo>
                  <a:lnTo>
                    <a:pt x="28244" y="48895"/>
                  </a:lnTo>
                  <a:lnTo>
                    <a:pt x="29060" y="48768"/>
                  </a:lnTo>
                  <a:lnTo>
                    <a:pt x="28696" y="48768"/>
                  </a:lnTo>
                  <a:lnTo>
                    <a:pt x="28856" y="48641"/>
                  </a:lnTo>
                  <a:lnTo>
                    <a:pt x="28992" y="48514"/>
                  </a:lnTo>
                  <a:close/>
                </a:path>
                <a:path w="135254" h="118744">
                  <a:moveTo>
                    <a:pt x="29655" y="48818"/>
                  </a:moveTo>
                  <a:lnTo>
                    <a:pt x="29441" y="48895"/>
                  </a:lnTo>
                  <a:lnTo>
                    <a:pt x="29733" y="48895"/>
                  </a:lnTo>
                  <a:close/>
                </a:path>
                <a:path w="135254" h="118744">
                  <a:moveTo>
                    <a:pt x="36645" y="48260"/>
                  </a:moveTo>
                  <a:lnTo>
                    <a:pt x="34583" y="48387"/>
                  </a:lnTo>
                  <a:lnTo>
                    <a:pt x="33592" y="48660"/>
                  </a:lnTo>
                  <a:lnTo>
                    <a:pt x="32326" y="48895"/>
                  </a:lnTo>
                  <a:lnTo>
                    <a:pt x="35120" y="48895"/>
                  </a:lnTo>
                  <a:lnTo>
                    <a:pt x="37523" y="48768"/>
                  </a:lnTo>
                  <a:lnTo>
                    <a:pt x="36645" y="48260"/>
                  </a:lnTo>
                  <a:close/>
                </a:path>
                <a:path w="135254" h="118744">
                  <a:moveTo>
                    <a:pt x="45168" y="47879"/>
                  </a:moveTo>
                  <a:lnTo>
                    <a:pt x="43831" y="47879"/>
                  </a:lnTo>
                  <a:lnTo>
                    <a:pt x="42366" y="48419"/>
                  </a:lnTo>
                  <a:lnTo>
                    <a:pt x="41596" y="48641"/>
                  </a:lnTo>
                  <a:lnTo>
                    <a:pt x="38347" y="48641"/>
                  </a:lnTo>
                  <a:lnTo>
                    <a:pt x="38437" y="48895"/>
                  </a:lnTo>
                  <a:lnTo>
                    <a:pt x="40092" y="48768"/>
                  </a:lnTo>
                  <a:lnTo>
                    <a:pt x="42170" y="48766"/>
                  </a:lnTo>
                  <a:lnTo>
                    <a:pt x="42782" y="48387"/>
                  </a:lnTo>
                  <a:lnTo>
                    <a:pt x="45168" y="47879"/>
                  </a:lnTo>
                  <a:close/>
                </a:path>
                <a:path w="135254" h="118744">
                  <a:moveTo>
                    <a:pt x="45239" y="48641"/>
                  </a:moveTo>
                  <a:lnTo>
                    <a:pt x="44334" y="48641"/>
                  </a:lnTo>
                  <a:lnTo>
                    <a:pt x="44162" y="48895"/>
                  </a:lnTo>
                  <a:lnTo>
                    <a:pt x="44742" y="48895"/>
                  </a:lnTo>
                  <a:lnTo>
                    <a:pt x="45255" y="48660"/>
                  </a:lnTo>
                  <a:close/>
                </a:path>
                <a:path w="135254" h="118744">
                  <a:moveTo>
                    <a:pt x="45261" y="48658"/>
                  </a:moveTo>
                  <a:lnTo>
                    <a:pt x="44742" y="48895"/>
                  </a:lnTo>
                  <a:lnTo>
                    <a:pt x="45265" y="48660"/>
                  </a:lnTo>
                  <a:close/>
                </a:path>
                <a:path w="135254" h="118744">
                  <a:moveTo>
                    <a:pt x="26235" y="48768"/>
                  </a:moveTo>
                  <a:lnTo>
                    <a:pt x="25429" y="48768"/>
                  </a:lnTo>
                  <a:lnTo>
                    <a:pt x="26054" y="48886"/>
                  </a:lnTo>
                  <a:lnTo>
                    <a:pt x="26235" y="48768"/>
                  </a:lnTo>
                  <a:close/>
                </a:path>
                <a:path w="135254" h="118744">
                  <a:moveTo>
                    <a:pt x="130761" y="45593"/>
                  </a:moveTo>
                  <a:lnTo>
                    <a:pt x="128038" y="45593"/>
                  </a:lnTo>
                  <a:lnTo>
                    <a:pt x="128644" y="46609"/>
                  </a:lnTo>
                  <a:lnTo>
                    <a:pt x="128770" y="47752"/>
                  </a:lnTo>
                  <a:lnTo>
                    <a:pt x="128897" y="48514"/>
                  </a:lnTo>
                  <a:lnTo>
                    <a:pt x="129022" y="48882"/>
                  </a:lnTo>
                  <a:lnTo>
                    <a:pt x="128959" y="48514"/>
                  </a:lnTo>
                  <a:lnTo>
                    <a:pt x="133107" y="48514"/>
                  </a:lnTo>
                  <a:lnTo>
                    <a:pt x="133008" y="48087"/>
                  </a:lnTo>
                  <a:lnTo>
                    <a:pt x="132801" y="47498"/>
                  </a:lnTo>
                  <a:lnTo>
                    <a:pt x="132520" y="46990"/>
                  </a:lnTo>
                  <a:lnTo>
                    <a:pt x="132510" y="45847"/>
                  </a:lnTo>
                  <a:lnTo>
                    <a:pt x="132827" y="45847"/>
                  </a:lnTo>
                  <a:lnTo>
                    <a:pt x="130990" y="45720"/>
                  </a:lnTo>
                  <a:lnTo>
                    <a:pt x="130761" y="45593"/>
                  </a:lnTo>
                  <a:close/>
                </a:path>
                <a:path w="135254" h="118744">
                  <a:moveTo>
                    <a:pt x="31568" y="48133"/>
                  </a:moveTo>
                  <a:lnTo>
                    <a:pt x="30136" y="48369"/>
                  </a:lnTo>
                  <a:lnTo>
                    <a:pt x="30087" y="48514"/>
                  </a:lnTo>
                  <a:lnTo>
                    <a:pt x="29708" y="48660"/>
                  </a:lnTo>
                  <a:lnTo>
                    <a:pt x="29352" y="48768"/>
                  </a:lnTo>
                  <a:lnTo>
                    <a:pt x="29604" y="48768"/>
                  </a:lnTo>
                  <a:lnTo>
                    <a:pt x="31568" y="48133"/>
                  </a:lnTo>
                  <a:close/>
                </a:path>
                <a:path w="135254" h="118744">
                  <a:moveTo>
                    <a:pt x="31801" y="48768"/>
                  </a:moveTo>
                  <a:lnTo>
                    <a:pt x="31560" y="48768"/>
                  </a:lnTo>
                  <a:lnTo>
                    <a:pt x="31801" y="48768"/>
                  </a:lnTo>
                  <a:close/>
                </a:path>
                <a:path w="135254" h="118744">
                  <a:moveTo>
                    <a:pt x="29334" y="48641"/>
                  </a:moveTo>
                  <a:lnTo>
                    <a:pt x="28696" y="48768"/>
                  </a:lnTo>
                  <a:lnTo>
                    <a:pt x="29352" y="48768"/>
                  </a:lnTo>
                  <a:close/>
                </a:path>
                <a:path w="135254" h="118744">
                  <a:moveTo>
                    <a:pt x="32656" y="48641"/>
                  </a:moveTo>
                  <a:lnTo>
                    <a:pt x="31801" y="48768"/>
                  </a:lnTo>
                  <a:lnTo>
                    <a:pt x="32390" y="48766"/>
                  </a:lnTo>
                  <a:lnTo>
                    <a:pt x="32656" y="48641"/>
                  </a:lnTo>
                  <a:close/>
                </a:path>
                <a:path w="135254" h="118744">
                  <a:moveTo>
                    <a:pt x="41882" y="47879"/>
                  </a:moveTo>
                  <a:lnTo>
                    <a:pt x="37866" y="48260"/>
                  </a:lnTo>
                  <a:lnTo>
                    <a:pt x="37724" y="48768"/>
                  </a:lnTo>
                  <a:lnTo>
                    <a:pt x="38347" y="48641"/>
                  </a:lnTo>
                  <a:lnTo>
                    <a:pt x="41596" y="48641"/>
                  </a:lnTo>
                  <a:lnTo>
                    <a:pt x="41302" y="48419"/>
                  </a:lnTo>
                  <a:lnTo>
                    <a:pt x="41539" y="48133"/>
                  </a:lnTo>
                  <a:lnTo>
                    <a:pt x="41254" y="48006"/>
                  </a:lnTo>
                  <a:lnTo>
                    <a:pt x="41815" y="47928"/>
                  </a:lnTo>
                  <a:close/>
                </a:path>
                <a:path w="135254" h="118744">
                  <a:moveTo>
                    <a:pt x="44018" y="48766"/>
                  </a:moveTo>
                  <a:close/>
                </a:path>
                <a:path w="135254" h="118744">
                  <a:moveTo>
                    <a:pt x="47279" y="48133"/>
                  </a:moveTo>
                  <a:lnTo>
                    <a:pt x="46488" y="48419"/>
                  </a:lnTo>
                  <a:lnTo>
                    <a:pt x="46021" y="48627"/>
                  </a:lnTo>
                  <a:lnTo>
                    <a:pt x="45401" y="48768"/>
                  </a:lnTo>
                  <a:lnTo>
                    <a:pt x="45850" y="48766"/>
                  </a:lnTo>
                  <a:lnTo>
                    <a:pt x="46911" y="48419"/>
                  </a:lnTo>
                  <a:lnTo>
                    <a:pt x="47104" y="48298"/>
                  </a:lnTo>
                  <a:lnTo>
                    <a:pt x="47279" y="48133"/>
                  </a:lnTo>
                  <a:close/>
                </a:path>
                <a:path w="135254" h="118744">
                  <a:moveTo>
                    <a:pt x="49837" y="46990"/>
                  </a:moveTo>
                  <a:lnTo>
                    <a:pt x="49075" y="47371"/>
                  </a:lnTo>
                  <a:lnTo>
                    <a:pt x="48708" y="47498"/>
                  </a:lnTo>
                  <a:lnTo>
                    <a:pt x="47788" y="47752"/>
                  </a:lnTo>
                  <a:lnTo>
                    <a:pt x="48780" y="47879"/>
                  </a:lnTo>
                  <a:lnTo>
                    <a:pt x="47028" y="48369"/>
                  </a:lnTo>
                  <a:lnTo>
                    <a:pt x="46732" y="48768"/>
                  </a:lnTo>
                  <a:lnTo>
                    <a:pt x="47473" y="48641"/>
                  </a:lnTo>
                  <a:lnTo>
                    <a:pt x="48079" y="48641"/>
                  </a:lnTo>
                  <a:lnTo>
                    <a:pt x="48908" y="48298"/>
                  </a:lnTo>
                  <a:lnTo>
                    <a:pt x="48884" y="47752"/>
                  </a:lnTo>
                  <a:lnTo>
                    <a:pt x="48468" y="47752"/>
                  </a:lnTo>
                  <a:lnTo>
                    <a:pt x="49900" y="47244"/>
                  </a:lnTo>
                  <a:lnTo>
                    <a:pt x="49837" y="46990"/>
                  </a:lnTo>
                  <a:close/>
                </a:path>
                <a:path w="135254" h="118744">
                  <a:moveTo>
                    <a:pt x="127759" y="48387"/>
                  </a:moveTo>
                  <a:lnTo>
                    <a:pt x="127777" y="48768"/>
                  </a:lnTo>
                  <a:lnTo>
                    <a:pt x="127999" y="48768"/>
                  </a:lnTo>
                  <a:lnTo>
                    <a:pt x="127759" y="48387"/>
                  </a:lnTo>
                  <a:close/>
                </a:path>
                <a:path w="135254" h="118744">
                  <a:moveTo>
                    <a:pt x="45877" y="48387"/>
                  </a:moveTo>
                  <a:lnTo>
                    <a:pt x="43254" y="48627"/>
                  </a:lnTo>
                  <a:lnTo>
                    <a:pt x="44018" y="48766"/>
                  </a:lnTo>
                  <a:lnTo>
                    <a:pt x="45239" y="48641"/>
                  </a:lnTo>
                  <a:lnTo>
                    <a:pt x="45593" y="48514"/>
                  </a:lnTo>
                  <a:lnTo>
                    <a:pt x="45877" y="48387"/>
                  </a:lnTo>
                  <a:close/>
                </a:path>
                <a:path w="135254" h="118744">
                  <a:moveTo>
                    <a:pt x="27151" y="47371"/>
                  </a:moveTo>
                  <a:lnTo>
                    <a:pt x="26553" y="47752"/>
                  </a:lnTo>
                  <a:lnTo>
                    <a:pt x="26115" y="47752"/>
                  </a:lnTo>
                  <a:lnTo>
                    <a:pt x="23916" y="48133"/>
                  </a:lnTo>
                  <a:lnTo>
                    <a:pt x="22951" y="48641"/>
                  </a:lnTo>
                  <a:lnTo>
                    <a:pt x="26429" y="48641"/>
                  </a:lnTo>
                  <a:lnTo>
                    <a:pt x="26623" y="48514"/>
                  </a:lnTo>
                  <a:lnTo>
                    <a:pt x="27364" y="48260"/>
                  </a:lnTo>
                  <a:lnTo>
                    <a:pt x="29253" y="48260"/>
                  </a:lnTo>
                  <a:lnTo>
                    <a:pt x="29985" y="48006"/>
                  </a:lnTo>
                  <a:lnTo>
                    <a:pt x="30970" y="48006"/>
                  </a:lnTo>
                  <a:lnTo>
                    <a:pt x="31920" y="47752"/>
                  </a:lnTo>
                  <a:lnTo>
                    <a:pt x="26553" y="47752"/>
                  </a:lnTo>
                  <a:lnTo>
                    <a:pt x="26047" y="47625"/>
                  </a:lnTo>
                  <a:lnTo>
                    <a:pt x="27247" y="47625"/>
                  </a:lnTo>
                  <a:lnTo>
                    <a:pt x="27151" y="47371"/>
                  </a:lnTo>
                  <a:close/>
                </a:path>
                <a:path w="135254" h="118744">
                  <a:moveTo>
                    <a:pt x="126682" y="46228"/>
                  </a:moveTo>
                  <a:lnTo>
                    <a:pt x="126333" y="46317"/>
                  </a:lnTo>
                  <a:lnTo>
                    <a:pt x="126371" y="47091"/>
                  </a:lnTo>
                  <a:lnTo>
                    <a:pt x="126930" y="48641"/>
                  </a:lnTo>
                  <a:lnTo>
                    <a:pt x="127180" y="48133"/>
                  </a:lnTo>
                  <a:lnTo>
                    <a:pt x="126884" y="47752"/>
                  </a:lnTo>
                  <a:lnTo>
                    <a:pt x="126764" y="47498"/>
                  </a:lnTo>
                  <a:lnTo>
                    <a:pt x="126682" y="46228"/>
                  </a:lnTo>
                  <a:close/>
                </a:path>
                <a:path w="135254" h="118744">
                  <a:moveTo>
                    <a:pt x="45593" y="48514"/>
                  </a:moveTo>
                  <a:lnTo>
                    <a:pt x="45340" y="48514"/>
                  </a:lnTo>
                  <a:lnTo>
                    <a:pt x="45593" y="48514"/>
                  </a:lnTo>
                  <a:close/>
                </a:path>
                <a:path w="135254" h="118744">
                  <a:moveTo>
                    <a:pt x="45822" y="48514"/>
                  </a:moveTo>
                  <a:lnTo>
                    <a:pt x="45593" y="48514"/>
                  </a:lnTo>
                  <a:lnTo>
                    <a:pt x="45376" y="48611"/>
                  </a:lnTo>
                  <a:lnTo>
                    <a:pt x="45822" y="48514"/>
                  </a:lnTo>
                  <a:close/>
                </a:path>
                <a:path w="135254" h="118744">
                  <a:moveTo>
                    <a:pt x="128338" y="46482"/>
                  </a:moveTo>
                  <a:lnTo>
                    <a:pt x="127327" y="46482"/>
                  </a:lnTo>
                  <a:lnTo>
                    <a:pt x="127728" y="47752"/>
                  </a:lnTo>
                  <a:lnTo>
                    <a:pt x="128060" y="48514"/>
                  </a:lnTo>
                  <a:lnTo>
                    <a:pt x="128217" y="48260"/>
                  </a:lnTo>
                  <a:lnTo>
                    <a:pt x="128706" y="48260"/>
                  </a:lnTo>
                  <a:lnTo>
                    <a:pt x="128155" y="46609"/>
                  </a:lnTo>
                  <a:lnTo>
                    <a:pt x="128338" y="46482"/>
                  </a:lnTo>
                  <a:close/>
                </a:path>
                <a:path w="135254" h="118744">
                  <a:moveTo>
                    <a:pt x="30970" y="48006"/>
                  </a:moveTo>
                  <a:lnTo>
                    <a:pt x="29985" y="48006"/>
                  </a:lnTo>
                  <a:lnTo>
                    <a:pt x="29868" y="48173"/>
                  </a:lnTo>
                  <a:lnTo>
                    <a:pt x="29364" y="48387"/>
                  </a:lnTo>
                  <a:lnTo>
                    <a:pt x="30970" y="48006"/>
                  </a:lnTo>
                  <a:close/>
                </a:path>
                <a:path w="135254" h="118744">
                  <a:moveTo>
                    <a:pt x="41698" y="48173"/>
                  </a:moveTo>
                  <a:lnTo>
                    <a:pt x="41295" y="48369"/>
                  </a:lnTo>
                  <a:lnTo>
                    <a:pt x="41926" y="48260"/>
                  </a:lnTo>
                  <a:lnTo>
                    <a:pt x="41698" y="48173"/>
                  </a:lnTo>
                  <a:close/>
                </a:path>
                <a:path w="135254" h="118744">
                  <a:moveTo>
                    <a:pt x="127242" y="48006"/>
                  </a:moveTo>
                  <a:lnTo>
                    <a:pt x="127254" y="48173"/>
                  </a:lnTo>
                  <a:lnTo>
                    <a:pt x="127242" y="48006"/>
                  </a:lnTo>
                  <a:close/>
                </a:path>
                <a:path w="135254" h="118744">
                  <a:moveTo>
                    <a:pt x="48935" y="48218"/>
                  </a:moveTo>
                  <a:close/>
                </a:path>
                <a:path w="135254" h="118744">
                  <a:moveTo>
                    <a:pt x="133090" y="46609"/>
                  </a:moveTo>
                  <a:lnTo>
                    <a:pt x="132964" y="47625"/>
                  </a:lnTo>
                  <a:lnTo>
                    <a:pt x="133073" y="48260"/>
                  </a:lnTo>
                  <a:lnTo>
                    <a:pt x="133202" y="47498"/>
                  </a:lnTo>
                  <a:lnTo>
                    <a:pt x="133346" y="47498"/>
                  </a:lnTo>
                  <a:lnTo>
                    <a:pt x="133090" y="46609"/>
                  </a:lnTo>
                  <a:close/>
                </a:path>
                <a:path w="135254" h="118744">
                  <a:moveTo>
                    <a:pt x="49151" y="47960"/>
                  </a:moveTo>
                  <a:lnTo>
                    <a:pt x="48935" y="48218"/>
                  </a:lnTo>
                  <a:lnTo>
                    <a:pt x="49151" y="47960"/>
                  </a:lnTo>
                  <a:close/>
                </a:path>
                <a:path w="135254" h="118744">
                  <a:moveTo>
                    <a:pt x="42825" y="47625"/>
                  </a:moveTo>
                  <a:lnTo>
                    <a:pt x="42170" y="47879"/>
                  </a:lnTo>
                  <a:lnTo>
                    <a:pt x="41815" y="47928"/>
                  </a:lnTo>
                  <a:lnTo>
                    <a:pt x="41590" y="48133"/>
                  </a:lnTo>
                  <a:lnTo>
                    <a:pt x="42825" y="47625"/>
                  </a:lnTo>
                  <a:close/>
                </a:path>
                <a:path w="135254" h="118744">
                  <a:moveTo>
                    <a:pt x="41815" y="47928"/>
                  </a:moveTo>
                  <a:lnTo>
                    <a:pt x="41254" y="48006"/>
                  </a:lnTo>
                  <a:lnTo>
                    <a:pt x="41556" y="48120"/>
                  </a:lnTo>
                  <a:lnTo>
                    <a:pt x="41815" y="47928"/>
                  </a:lnTo>
                  <a:close/>
                </a:path>
                <a:path w="135254" h="118744">
                  <a:moveTo>
                    <a:pt x="35760" y="47371"/>
                  </a:moveTo>
                  <a:lnTo>
                    <a:pt x="35133" y="47371"/>
                  </a:lnTo>
                  <a:lnTo>
                    <a:pt x="34469" y="47498"/>
                  </a:lnTo>
                  <a:lnTo>
                    <a:pt x="32960" y="48006"/>
                  </a:lnTo>
                  <a:lnTo>
                    <a:pt x="33707" y="47879"/>
                  </a:lnTo>
                  <a:lnTo>
                    <a:pt x="34546" y="47625"/>
                  </a:lnTo>
                  <a:lnTo>
                    <a:pt x="35620" y="47625"/>
                  </a:lnTo>
                  <a:lnTo>
                    <a:pt x="35760" y="47371"/>
                  </a:lnTo>
                  <a:close/>
                </a:path>
                <a:path w="135254" h="118744">
                  <a:moveTo>
                    <a:pt x="37429" y="47117"/>
                  </a:moveTo>
                  <a:lnTo>
                    <a:pt x="37373" y="47371"/>
                  </a:lnTo>
                  <a:lnTo>
                    <a:pt x="37912" y="48006"/>
                  </a:lnTo>
                  <a:lnTo>
                    <a:pt x="38856" y="47371"/>
                  </a:lnTo>
                  <a:lnTo>
                    <a:pt x="37664" y="47371"/>
                  </a:lnTo>
                  <a:lnTo>
                    <a:pt x="37429" y="47117"/>
                  </a:lnTo>
                  <a:close/>
                </a:path>
                <a:path w="135254" h="118744">
                  <a:moveTo>
                    <a:pt x="44156" y="47498"/>
                  </a:moveTo>
                  <a:lnTo>
                    <a:pt x="43468" y="47625"/>
                  </a:lnTo>
                  <a:lnTo>
                    <a:pt x="43971" y="47752"/>
                  </a:lnTo>
                  <a:lnTo>
                    <a:pt x="42721" y="48006"/>
                  </a:lnTo>
                  <a:lnTo>
                    <a:pt x="43831" y="47879"/>
                  </a:lnTo>
                  <a:lnTo>
                    <a:pt x="45830" y="47879"/>
                  </a:lnTo>
                  <a:lnTo>
                    <a:pt x="45022" y="47752"/>
                  </a:lnTo>
                  <a:lnTo>
                    <a:pt x="44777" y="47752"/>
                  </a:lnTo>
                  <a:lnTo>
                    <a:pt x="44156" y="47498"/>
                  </a:lnTo>
                  <a:close/>
                </a:path>
                <a:path w="135254" h="118744">
                  <a:moveTo>
                    <a:pt x="50087" y="47498"/>
                  </a:moveTo>
                  <a:lnTo>
                    <a:pt x="49220" y="47879"/>
                  </a:lnTo>
                  <a:lnTo>
                    <a:pt x="50087" y="47498"/>
                  </a:lnTo>
                  <a:close/>
                </a:path>
                <a:path w="135254" h="118744">
                  <a:moveTo>
                    <a:pt x="35620" y="47625"/>
                  </a:moveTo>
                  <a:lnTo>
                    <a:pt x="34546" y="47625"/>
                  </a:lnTo>
                  <a:lnTo>
                    <a:pt x="35740" y="47879"/>
                  </a:lnTo>
                  <a:lnTo>
                    <a:pt x="36166" y="47752"/>
                  </a:lnTo>
                  <a:lnTo>
                    <a:pt x="35549" y="47752"/>
                  </a:lnTo>
                  <a:lnTo>
                    <a:pt x="35620" y="47625"/>
                  </a:lnTo>
                  <a:close/>
                </a:path>
                <a:path w="135254" h="118744">
                  <a:moveTo>
                    <a:pt x="46778" y="47625"/>
                  </a:moveTo>
                  <a:lnTo>
                    <a:pt x="46297" y="47625"/>
                  </a:lnTo>
                  <a:lnTo>
                    <a:pt x="45830" y="47879"/>
                  </a:lnTo>
                  <a:lnTo>
                    <a:pt x="46508" y="47879"/>
                  </a:lnTo>
                  <a:lnTo>
                    <a:pt x="46778" y="47625"/>
                  </a:lnTo>
                  <a:close/>
                </a:path>
                <a:path w="135254" h="118744">
                  <a:moveTo>
                    <a:pt x="36864" y="47498"/>
                  </a:moveTo>
                  <a:lnTo>
                    <a:pt x="35549" y="47752"/>
                  </a:lnTo>
                  <a:lnTo>
                    <a:pt x="36166" y="47752"/>
                  </a:lnTo>
                  <a:lnTo>
                    <a:pt x="36592" y="47625"/>
                  </a:lnTo>
                  <a:lnTo>
                    <a:pt x="36864" y="47498"/>
                  </a:lnTo>
                  <a:close/>
                </a:path>
                <a:path w="135254" h="118744">
                  <a:moveTo>
                    <a:pt x="45999" y="47371"/>
                  </a:moveTo>
                  <a:lnTo>
                    <a:pt x="45504" y="47371"/>
                  </a:lnTo>
                  <a:lnTo>
                    <a:pt x="44777" y="47752"/>
                  </a:lnTo>
                  <a:lnTo>
                    <a:pt x="45022" y="47752"/>
                  </a:lnTo>
                  <a:lnTo>
                    <a:pt x="45999" y="47371"/>
                  </a:lnTo>
                  <a:close/>
                </a:path>
                <a:path w="135254" h="118744">
                  <a:moveTo>
                    <a:pt x="47183" y="47244"/>
                  </a:moveTo>
                  <a:lnTo>
                    <a:pt x="47021" y="47244"/>
                  </a:lnTo>
                  <a:lnTo>
                    <a:pt x="46037" y="47371"/>
                  </a:lnTo>
                  <a:lnTo>
                    <a:pt x="45711" y="47752"/>
                  </a:lnTo>
                  <a:lnTo>
                    <a:pt x="46297" y="47625"/>
                  </a:lnTo>
                  <a:lnTo>
                    <a:pt x="46778" y="47625"/>
                  </a:lnTo>
                  <a:lnTo>
                    <a:pt x="47183" y="47244"/>
                  </a:lnTo>
                  <a:close/>
                </a:path>
                <a:path w="135254" h="118744">
                  <a:moveTo>
                    <a:pt x="48881" y="47625"/>
                  </a:moveTo>
                  <a:lnTo>
                    <a:pt x="48468" y="47752"/>
                  </a:lnTo>
                  <a:lnTo>
                    <a:pt x="48884" y="47752"/>
                  </a:lnTo>
                  <a:lnTo>
                    <a:pt x="48881" y="47625"/>
                  </a:lnTo>
                  <a:close/>
                </a:path>
                <a:path w="135254" h="118744">
                  <a:moveTo>
                    <a:pt x="32641" y="46355"/>
                  </a:moveTo>
                  <a:lnTo>
                    <a:pt x="30897" y="47117"/>
                  </a:lnTo>
                  <a:lnTo>
                    <a:pt x="28060" y="47204"/>
                  </a:lnTo>
                  <a:lnTo>
                    <a:pt x="28006" y="47498"/>
                  </a:lnTo>
                  <a:lnTo>
                    <a:pt x="27600" y="47498"/>
                  </a:lnTo>
                  <a:lnTo>
                    <a:pt x="32351" y="47625"/>
                  </a:lnTo>
                  <a:lnTo>
                    <a:pt x="33214" y="47371"/>
                  </a:lnTo>
                  <a:lnTo>
                    <a:pt x="35760" y="47371"/>
                  </a:lnTo>
                  <a:lnTo>
                    <a:pt x="36675" y="47244"/>
                  </a:lnTo>
                  <a:lnTo>
                    <a:pt x="37595" y="46990"/>
                  </a:lnTo>
                  <a:lnTo>
                    <a:pt x="34603" y="46990"/>
                  </a:lnTo>
                  <a:lnTo>
                    <a:pt x="34688" y="46609"/>
                  </a:lnTo>
                  <a:lnTo>
                    <a:pt x="35044" y="46609"/>
                  </a:lnTo>
                  <a:lnTo>
                    <a:pt x="32641" y="46355"/>
                  </a:lnTo>
                  <a:close/>
                </a:path>
                <a:path w="135254" h="118744">
                  <a:moveTo>
                    <a:pt x="27298" y="47228"/>
                  </a:moveTo>
                  <a:lnTo>
                    <a:pt x="26791" y="47244"/>
                  </a:lnTo>
                  <a:lnTo>
                    <a:pt x="25412" y="47498"/>
                  </a:lnTo>
                  <a:lnTo>
                    <a:pt x="27298" y="47228"/>
                  </a:lnTo>
                  <a:close/>
                </a:path>
                <a:path w="135254" h="118744">
                  <a:moveTo>
                    <a:pt x="51629" y="46228"/>
                  </a:moveTo>
                  <a:lnTo>
                    <a:pt x="51095" y="46609"/>
                  </a:lnTo>
                  <a:lnTo>
                    <a:pt x="50585" y="46990"/>
                  </a:lnTo>
                  <a:lnTo>
                    <a:pt x="50445" y="47498"/>
                  </a:lnTo>
                  <a:lnTo>
                    <a:pt x="51309" y="46990"/>
                  </a:lnTo>
                  <a:lnTo>
                    <a:pt x="51667" y="46863"/>
                  </a:lnTo>
                  <a:lnTo>
                    <a:pt x="51991" y="46609"/>
                  </a:lnTo>
                  <a:lnTo>
                    <a:pt x="51608" y="46609"/>
                  </a:lnTo>
                  <a:lnTo>
                    <a:pt x="51629" y="46228"/>
                  </a:lnTo>
                  <a:close/>
                </a:path>
                <a:path w="135254" h="118744">
                  <a:moveTo>
                    <a:pt x="39234" y="47117"/>
                  </a:moveTo>
                  <a:lnTo>
                    <a:pt x="38562" y="47117"/>
                  </a:lnTo>
                  <a:lnTo>
                    <a:pt x="38343" y="47371"/>
                  </a:lnTo>
                  <a:lnTo>
                    <a:pt x="38856" y="47371"/>
                  </a:lnTo>
                  <a:lnTo>
                    <a:pt x="39234" y="47117"/>
                  </a:lnTo>
                  <a:close/>
                </a:path>
                <a:path w="135254" h="118744">
                  <a:moveTo>
                    <a:pt x="45989" y="47117"/>
                  </a:moveTo>
                  <a:lnTo>
                    <a:pt x="45394" y="47371"/>
                  </a:lnTo>
                  <a:lnTo>
                    <a:pt x="45989" y="47117"/>
                  </a:lnTo>
                  <a:close/>
                </a:path>
                <a:path w="135254" h="118744">
                  <a:moveTo>
                    <a:pt x="40284" y="46100"/>
                  </a:moveTo>
                  <a:lnTo>
                    <a:pt x="39639" y="46228"/>
                  </a:lnTo>
                  <a:lnTo>
                    <a:pt x="37809" y="46228"/>
                  </a:lnTo>
                  <a:lnTo>
                    <a:pt x="37222" y="46482"/>
                  </a:lnTo>
                  <a:lnTo>
                    <a:pt x="36148" y="46736"/>
                  </a:lnTo>
                  <a:lnTo>
                    <a:pt x="35182" y="46990"/>
                  </a:lnTo>
                  <a:lnTo>
                    <a:pt x="37595" y="46990"/>
                  </a:lnTo>
                  <a:lnTo>
                    <a:pt x="37609" y="47244"/>
                  </a:lnTo>
                  <a:lnTo>
                    <a:pt x="38562" y="47117"/>
                  </a:lnTo>
                  <a:lnTo>
                    <a:pt x="39234" y="47117"/>
                  </a:lnTo>
                  <a:lnTo>
                    <a:pt x="39801" y="46736"/>
                  </a:lnTo>
                  <a:lnTo>
                    <a:pt x="41024" y="46609"/>
                  </a:lnTo>
                  <a:lnTo>
                    <a:pt x="39665" y="46609"/>
                  </a:lnTo>
                  <a:lnTo>
                    <a:pt x="40116" y="46355"/>
                  </a:lnTo>
                  <a:lnTo>
                    <a:pt x="40043" y="46208"/>
                  </a:lnTo>
                  <a:lnTo>
                    <a:pt x="40284" y="46100"/>
                  </a:lnTo>
                  <a:close/>
                </a:path>
                <a:path w="135254" h="118744">
                  <a:moveTo>
                    <a:pt x="49590" y="46355"/>
                  </a:moveTo>
                  <a:lnTo>
                    <a:pt x="49284" y="46482"/>
                  </a:lnTo>
                  <a:lnTo>
                    <a:pt x="48270" y="46736"/>
                  </a:lnTo>
                  <a:lnTo>
                    <a:pt x="48101" y="46736"/>
                  </a:lnTo>
                  <a:lnTo>
                    <a:pt x="47705" y="47244"/>
                  </a:lnTo>
                  <a:lnTo>
                    <a:pt x="48778" y="47244"/>
                  </a:lnTo>
                  <a:lnTo>
                    <a:pt x="49590" y="46355"/>
                  </a:lnTo>
                  <a:close/>
                </a:path>
                <a:path w="135254" h="118744">
                  <a:moveTo>
                    <a:pt x="28077" y="47117"/>
                  </a:moveTo>
                  <a:lnTo>
                    <a:pt x="27298" y="47228"/>
                  </a:lnTo>
                  <a:lnTo>
                    <a:pt x="28060" y="47204"/>
                  </a:lnTo>
                  <a:close/>
                </a:path>
                <a:path w="135254" h="118744">
                  <a:moveTo>
                    <a:pt x="48272" y="46355"/>
                  </a:moveTo>
                  <a:lnTo>
                    <a:pt x="47886" y="46482"/>
                  </a:lnTo>
                  <a:lnTo>
                    <a:pt x="47395" y="46609"/>
                  </a:lnTo>
                  <a:lnTo>
                    <a:pt x="48044" y="46736"/>
                  </a:lnTo>
                  <a:lnTo>
                    <a:pt x="45358" y="47117"/>
                  </a:lnTo>
                  <a:lnTo>
                    <a:pt x="46630" y="47117"/>
                  </a:lnTo>
                  <a:lnTo>
                    <a:pt x="47500" y="46863"/>
                  </a:lnTo>
                  <a:lnTo>
                    <a:pt x="48101" y="46736"/>
                  </a:lnTo>
                  <a:lnTo>
                    <a:pt x="48270" y="46736"/>
                  </a:lnTo>
                  <a:lnTo>
                    <a:pt x="48272" y="46355"/>
                  </a:lnTo>
                  <a:close/>
                </a:path>
                <a:path w="135254" h="118744">
                  <a:moveTo>
                    <a:pt x="51749" y="46863"/>
                  </a:moveTo>
                  <a:lnTo>
                    <a:pt x="51504" y="46990"/>
                  </a:lnTo>
                  <a:lnTo>
                    <a:pt x="51719" y="46990"/>
                  </a:lnTo>
                  <a:close/>
                </a:path>
                <a:path w="135254" h="118744">
                  <a:moveTo>
                    <a:pt x="50168" y="46228"/>
                  </a:moveTo>
                  <a:lnTo>
                    <a:pt x="49723" y="46355"/>
                  </a:lnTo>
                  <a:lnTo>
                    <a:pt x="49590" y="46355"/>
                  </a:lnTo>
                  <a:lnTo>
                    <a:pt x="49936" y="46482"/>
                  </a:lnTo>
                  <a:lnTo>
                    <a:pt x="48907" y="47102"/>
                  </a:lnTo>
                  <a:lnTo>
                    <a:pt x="49756" y="46736"/>
                  </a:lnTo>
                  <a:lnTo>
                    <a:pt x="50168" y="46228"/>
                  </a:lnTo>
                  <a:close/>
                </a:path>
                <a:path w="135254" h="118744">
                  <a:moveTo>
                    <a:pt x="42217" y="46228"/>
                  </a:moveTo>
                  <a:lnTo>
                    <a:pt x="41313" y="46228"/>
                  </a:lnTo>
                  <a:lnTo>
                    <a:pt x="40723" y="46482"/>
                  </a:lnTo>
                  <a:lnTo>
                    <a:pt x="40059" y="46482"/>
                  </a:lnTo>
                  <a:lnTo>
                    <a:pt x="39665" y="46609"/>
                  </a:lnTo>
                  <a:lnTo>
                    <a:pt x="41845" y="46609"/>
                  </a:lnTo>
                  <a:lnTo>
                    <a:pt x="40445" y="46990"/>
                  </a:lnTo>
                  <a:lnTo>
                    <a:pt x="41987" y="46990"/>
                  </a:lnTo>
                  <a:lnTo>
                    <a:pt x="42217" y="46228"/>
                  </a:lnTo>
                  <a:close/>
                </a:path>
                <a:path w="135254" h="118744">
                  <a:moveTo>
                    <a:pt x="125636" y="43178"/>
                  </a:moveTo>
                  <a:lnTo>
                    <a:pt x="125844" y="43942"/>
                  </a:lnTo>
                  <a:lnTo>
                    <a:pt x="125474" y="43942"/>
                  </a:lnTo>
                  <a:lnTo>
                    <a:pt x="125962" y="44577"/>
                  </a:lnTo>
                  <a:lnTo>
                    <a:pt x="126493" y="44958"/>
                  </a:lnTo>
                  <a:lnTo>
                    <a:pt x="127236" y="46863"/>
                  </a:lnTo>
                  <a:lnTo>
                    <a:pt x="127203" y="46482"/>
                  </a:lnTo>
                  <a:lnTo>
                    <a:pt x="128338" y="46482"/>
                  </a:lnTo>
                  <a:lnTo>
                    <a:pt x="128038" y="45593"/>
                  </a:lnTo>
                  <a:lnTo>
                    <a:pt x="130761" y="45593"/>
                  </a:lnTo>
                  <a:lnTo>
                    <a:pt x="130338" y="45212"/>
                  </a:lnTo>
                  <a:lnTo>
                    <a:pt x="130241" y="44577"/>
                  </a:lnTo>
                  <a:lnTo>
                    <a:pt x="126231" y="44577"/>
                  </a:lnTo>
                  <a:lnTo>
                    <a:pt x="125757" y="43398"/>
                  </a:lnTo>
                  <a:lnTo>
                    <a:pt x="125636" y="43178"/>
                  </a:lnTo>
                  <a:close/>
                </a:path>
                <a:path w="135254" h="118744">
                  <a:moveTo>
                    <a:pt x="35397" y="46609"/>
                  </a:moveTo>
                  <a:lnTo>
                    <a:pt x="34688" y="46609"/>
                  </a:lnTo>
                  <a:lnTo>
                    <a:pt x="35335" y="46736"/>
                  </a:lnTo>
                  <a:close/>
                </a:path>
                <a:path w="135254" h="118744">
                  <a:moveTo>
                    <a:pt x="36318" y="46661"/>
                  </a:moveTo>
                  <a:lnTo>
                    <a:pt x="36060" y="46736"/>
                  </a:lnTo>
                  <a:lnTo>
                    <a:pt x="36318" y="46661"/>
                  </a:lnTo>
                  <a:close/>
                </a:path>
                <a:path w="135254" h="118744">
                  <a:moveTo>
                    <a:pt x="42592" y="46249"/>
                  </a:moveTo>
                  <a:lnTo>
                    <a:pt x="42150" y="46736"/>
                  </a:lnTo>
                  <a:lnTo>
                    <a:pt x="42989" y="46609"/>
                  </a:lnTo>
                  <a:lnTo>
                    <a:pt x="43121" y="46482"/>
                  </a:lnTo>
                  <a:lnTo>
                    <a:pt x="43409" y="46355"/>
                  </a:lnTo>
                  <a:lnTo>
                    <a:pt x="42656" y="46355"/>
                  </a:lnTo>
                  <a:close/>
                </a:path>
                <a:path w="135254" h="118744">
                  <a:moveTo>
                    <a:pt x="36499" y="46609"/>
                  </a:moveTo>
                  <a:lnTo>
                    <a:pt x="36318" y="46661"/>
                  </a:lnTo>
                  <a:lnTo>
                    <a:pt x="36499" y="46609"/>
                  </a:lnTo>
                  <a:close/>
                </a:path>
                <a:path w="135254" h="118744">
                  <a:moveTo>
                    <a:pt x="36349" y="45593"/>
                  </a:moveTo>
                  <a:lnTo>
                    <a:pt x="35742" y="45974"/>
                  </a:lnTo>
                  <a:lnTo>
                    <a:pt x="36236" y="45974"/>
                  </a:lnTo>
                  <a:lnTo>
                    <a:pt x="36178" y="46228"/>
                  </a:lnTo>
                  <a:lnTo>
                    <a:pt x="36462" y="46228"/>
                  </a:lnTo>
                  <a:lnTo>
                    <a:pt x="35855" y="46333"/>
                  </a:lnTo>
                  <a:lnTo>
                    <a:pt x="35784" y="46482"/>
                  </a:lnTo>
                  <a:lnTo>
                    <a:pt x="35044" y="46609"/>
                  </a:lnTo>
                  <a:lnTo>
                    <a:pt x="36103" y="46609"/>
                  </a:lnTo>
                  <a:lnTo>
                    <a:pt x="36121" y="46355"/>
                  </a:lnTo>
                  <a:lnTo>
                    <a:pt x="36852" y="46355"/>
                  </a:lnTo>
                  <a:lnTo>
                    <a:pt x="36349" y="45593"/>
                  </a:lnTo>
                  <a:close/>
                </a:path>
                <a:path w="135254" h="118744">
                  <a:moveTo>
                    <a:pt x="36728" y="46482"/>
                  </a:moveTo>
                  <a:lnTo>
                    <a:pt x="36103" y="46609"/>
                  </a:lnTo>
                  <a:lnTo>
                    <a:pt x="36438" y="46609"/>
                  </a:lnTo>
                  <a:lnTo>
                    <a:pt x="36728" y="46482"/>
                  </a:lnTo>
                  <a:close/>
                </a:path>
                <a:path w="135254" h="118744">
                  <a:moveTo>
                    <a:pt x="53054" y="45974"/>
                  </a:moveTo>
                  <a:lnTo>
                    <a:pt x="52590" y="45974"/>
                  </a:lnTo>
                  <a:lnTo>
                    <a:pt x="51936" y="46482"/>
                  </a:lnTo>
                  <a:lnTo>
                    <a:pt x="51608" y="46609"/>
                  </a:lnTo>
                  <a:lnTo>
                    <a:pt x="51991" y="46609"/>
                  </a:lnTo>
                  <a:lnTo>
                    <a:pt x="53054" y="45974"/>
                  </a:lnTo>
                  <a:close/>
                </a:path>
                <a:path w="135254" h="118744">
                  <a:moveTo>
                    <a:pt x="37190" y="46317"/>
                  </a:moveTo>
                  <a:lnTo>
                    <a:pt x="36964" y="46355"/>
                  </a:lnTo>
                  <a:lnTo>
                    <a:pt x="37190" y="46317"/>
                  </a:lnTo>
                  <a:close/>
                </a:path>
                <a:path w="135254" h="118744">
                  <a:moveTo>
                    <a:pt x="40420" y="46100"/>
                  </a:moveTo>
                  <a:lnTo>
                    <a:pt x="40322" y="46482"/>
                  </a:lnTo>
                  <a:lnTo>
                    <a:pt x="40723" y="46482"/>
                  </a:lnTo>
                  <a:lnTo>
                    <a:pt x="40420" y="46100"/>
                  </a:lnTo>
                  <a:close/>
                </a:path>
                <a:path w="135254" h="118744">
                  <a:moveTo>
                    <a:pt x="43535" y="46100"/>
                  </a:moveTo>
                  <a:lnTo>
                    <a:pt x="43085" y="46249"/>
                  </a:lnTo>
                  <a:lnTo>
                    <a:pt x="42656" y="46355"/>
                  </a:lnTo>
                  <a:lnTo>
                    <a:pt x="43409" y="46355"/>
                  </a:lnTo>
                  <a:lnTo>
                    <a:pt x="43535" y="46100"/>
                  </a:lnTo>
                  <a:close/>
                </a:path>
                <a:path w="135254" h="118744">
                  <a:moveTo>
                    <a:pt x="49827" y="46230"/>
                  </a:moveTo>
                  <a:lnTo>
                    <a:pt x="49558" y="46355"/>
                  </a:lnTo>
                  <a:lnTo>
                    <a:pt x="49827" y="46230"/>
                  </a:lnTo>
                  <a:close/>
                </a:path>
                <a:path w="135254" h="118744">
                  <a:moveTo>
                    <a:pt x="125943" y="45165"/>
                  </a:moveTo>
                  <a:lnTo>
                    <a:pt x="126185" y="46355"/>
                  </a:lnTo>
                  <a:lnTo>
                    <a:pt x="126092" y="45339"/>
                  </a:lnTo>
                  <a:lnTo>
                    <a:pt x="125943" y="45165"/>
                  </a:lnTo>
                  <a:close/>
                </a:path>
                <a:path w="135254" h="118744">
                  <a:moveTo>
                    <a:pt x="50155" y="46078"/>
                  </a:moveTo>
                  <a:lnTo>
                    <a:pt x="49854" y="46228"/>
                  </a:lnTo>
                  <a:lnTo>
                    <a:pt x="50155" y="46078"/>
                  </a:lnTo>
                  <a:close/>
                </a:path>
                <a:path w="135254" h="118744">
                  <a:moveTo>
                    <a:pt x="38488" y="46100"/>
                  </a:moveTo>
                  <a:lnTo>
                    <a:pt x="37517" y="46105"/>
                  </a:lnTo>
                  <a:lnTo>
                    <a:pt x="37190" y="46317"/>
                  </a:lnTo>
                  <a:lnTo>
                    <a:pt x="38488" y="46100"/>
                  </a:lnTo>
                  <a:close/>
                </a:path>
                <a:path w="135254" h="118744">
                  <a:moveTo>
                    <a:pt x="42612" y="46228"/>
                  </a:moveTo>
                  <a:close/>
                </a:path>
                <a:path w="135254" h="118744">
                  <a:moveTo>
                    <a:pt x="49982" y="46105"/>
                  </a:moveTo>
                  <a:lnTo>
                    <a:pt x="49827" y="46230"/>
                  </a:lnTo>
                  <a:lnTo>
                    <a:pt x="49982" y="46105"/>
                  </a:lnTo>
                  <a:close/>
                </a:path>
                <a:path w="135254" h="118744">
                  <a:moveTo>
                    <a:pt x="39564" y="45974"/>
                  </a:moveTo>
                  <a:lnTo>
                    <a:pt x="39319" y="45974"/>
                  </a:lnTo>
                  <a:lnTo>
                    <a:pt x="39630" y="46228"/>
                  </a:lnTo>
                  <a:lnTo>
                    <a:pt x="39564" y="45974"/>
                  </a:lnTo>
                  <a:close/>
                </a:path>
                <a:path w="135254" h="118744">
                  <a:moveTo>
                    <a:pt x="43713" y="45466"/>
                  </a:moveTo>
                  <a:lnTo>
                    <a:pt x="42820" y="45593"/>
                  </a:lnTo>
                  <a:lnTo>
                    <a:pt x="43582" y="45593"/>
                  </a:lnTo>
                  <a:lnTo>
                    <a:pt x="42143" y="46105"/>
                  </a:lnTo>
                  <a:lnTo>
                    <a:pt x="41944" y="46228"/>
                  </a:lnTo>
                  <a:lnTo>
                    <a:pt x="42579" y="46228"/>
                  </a:lnTo>
                  <a:lnTo>
                    <a:pt x="43069" y="46100"/>
                  </a:lnTo>
                  <a:lnTo>
                    <a:pt x="43734" y="46100"/>
                  </a:lnTo>
                  <a:lnTo>
                    <a:pt x="42754" y="45974"/>
                  </a:lnTo>
                  <a:lnTo>
                    <a:pt x="43573" y="45720"/>
                  </a:lnTo>
                  <a:lnTo>
                    <a:pt x="43713" y="45466"/>
                  </a:lnTo>
                  <a:close/>
                </a:path>
                <a:path w="135254" h="118744">
                  <a:moveTo>
                    <a:pt x="50616" y="45864"/>
                  </a:moveTo>
                  <a:lnTo>
                    <a:pt x="50470" y="45932"/>
                  </a:lnTo>
                  <a:lnTo>
                    <a:pt x="50361" y="46228"/>
                  </a:lnTo>
                  <a:lnTo>
                    <a:pt x="50618" y="46056"/>
                  </a:lnTo>
                  <a:lnTo>
                    <a:pt x="50616" y="45864"/>
                  </a:lnTo>
                  <a:close/>
                </a:path>
                <a:path w="135254" h="118744">
                  <a:moveTo>
                    <a:pt x="50334" y="45881"/>
                  </a:moveTo>
                  <a:lnTo>
                    <a:pt x="49875" y="46208"/>
                  </a:lnTo>
                  <a:lnTo>
                    <a:pt x="50189" y="46056"/>
                  </a:lnTo>
                  <a:lnTo>
                    <a:pt x="50319" y="45974"/>
                  </a:lnTo>
                  <a:close/>
                </a:path>
                <a:path w="135254" h="118744">
                  <a:moveTo>
                    <a:pt x="50248" y="45890"/>
                  </a:moveTo>
                  <a:lnTo>
                    <a:pt x="49982" y="46105"/>
                  </a:lnTo>
                  <a:lnTo>
                    <a:pt x="50248" y="45890"/>
                  </a:lnTo>
                  <a:close/>
                </a:path>
                <a:path w="135254" h="118744">
                  <a:moveTo>
                    <a:pt x="39489" y="45720"/>
                  </a:moveTo>
                  <a:lnTo>
                    <a:pt x="38916" y="46100"/>
                  </a:lnTo>
                  <a:lnTo>
                    <a:pt x="39319" y="45974"/>
                  </a:lnTo>
                  <a:lnTo>
                    <a:pt x="39564" y="45974"/>
                  </a:lnTo>
                  <a:lnTo>
                    <a:pt x="39489" y="45720"/>
                  </a:lnTo>
                  <a:close/>
                </a:path>
                <a:path w="135254" h="118744">
                  <a:moveTo>
                    <a:pt x="53029" y="43503"/>
                  </a:moveTo>
                  <a:lnTo>
                    <a:pt x="52026" y="43942"/>
                  </a:lnTo>
                  <a:lnTo>
                    <a:pt x="52280" y="44069"/>
                  </a:lnTo>
                  <a:lnTo>
                    <a:pt x="52382" y="44450"/>
                  </a:lnTo>
                  <a:lnTo>
                    <a:pt x="50570" y="46100"/>
                  </a:lnTo>
                  <a:lnTo>
                    <a:pt x="51516" y="45593"/>
                  </a:lnTo>
                  <a:lnTo>
                    <a:pt x="52517" y="44450"/>
                  </a:lnTo>
                  <a:lnTo>
                    <a:pt x="53358" y="43959"/>
                  </a:lnTo>
                  <a:lnTo>
                    <a:pt x="53374" y="43688"/>
                  </a:lnTo>
                  <a:lnTo>
                    <a:pt x="52871" y="43688"/>
                  </a:lnTo>
                  <a:lnTo>
                    <a:pt x="53029" y="43503"/>
                  </a:lnTo>
                  <a:close/>
                </a:path>
                <a:path w="135254" h="118744">
                  <a:moveTo>
                    <a:pt x="50383" y="45932"/>
                  </a:moveTo>
                  <a:lnTo>
                    <a:pt x="50155" y="46078"/>
                  </a:lnTo>
                  <a:lnTo>
                    <a:pt x="50381" y="45974"/>
                  </a:lnTo>
                  <a:close/>
                </a:path>
                <a:path w="135254" h="118744">
                  <a:moveTo>
                    <a:pt x="51042" y="45085"/>
                  </a:moveTo>
                  <a:lnTo>
                    <a:pt x="49871" y="45593"/>
                  </a:lnTo>
                  <a:lnTo>
                    <a:pt x="49471" y="45974"/>
                  </a:lnTo>
                  <a:lnTo>
                    <a:pt x="50200" y="45895"/>
                  </a:lnTo>
                  <a:lnTo>
                    <a:pt x="51042" y="45085"/>
                  </a:lnTo>
                  <a:close/>
                </a:path>
                <a:path w="135254" h="118744">
                  <a:moveTo>
                    <a:pt x="132827" y="45847"/>
                  </a:moveTo>
                  <a:lnTo>
                    <a:pt x="132510" y="45847"/>
                  </a:lnTo>
                  <a:lnTo>
                    <a:pt x="132900" y="45974"/>
                  </a:lnTo>
                  <a:close/>
                </a:path>
                <a:path w="135254" h="118744">
                  <a:moveTo>
                    <a:pt x="51113" y="45466"/>
                  </a:moveTo>
                  <a:lnTo>
                    <a:pt x="50489" y="45864"/>
                  </a:lnTo>
                  <a:lnTo>
                    <a:pt x="51012" y="45593"/>
                  </a:lnTo>
                  <a:close/>
                </a:path>
                <a:path w="135254" h="118744">
                  <a:moveTo>
                    <a:pt x="42466" y="45466"/>
                  </a:moveTo>
                  <a:lnTo>
                    <a:pt x="42202" y="45720"/>
                  </a:lnTo>
                  <a:lnTo>
                    <a:pt x="43582" y="45593"/>
                  </a:lnTo>
                  <a:lnTo>
                    <a:pt x="42820" y="45593"/>
                  </a:lnTo>
                  <a:lnTo>
                    <a:pt x="42466" y="45466"/>
                  </a:lnTo>
                  <a:close/>
                </a:path>
                <a:path w="135254" h="118744">
                  <a:moveTo>
                    <a:pt x="131695" y="42799"/>
                  </a:moveTo>
                  <a:lnTo>
                    <a:pt x="131963" y="43688"/>
                  </a:lnTo>
                  <a:lnTo>
                    <a:pt x="130106" y="43688"/>
                  </a:lnTo>
                  <a:lnTo>
                    <a:pt x="130483" y="44020"/>
                  </a:lnTo>
                  <a:lnTo>
                    <a:pt x="130588" y="44196"/>
                  </a:lnTo>
                  <a:lnTo>
                    <a:pt x="130787" y="44704"/>
                  </a:lnTo>
                  <a:lnTo>
                    <a:pt x="130865" y="44958"/>
                  </a:lnTo>
                  <a:lnTo>
                    <a:pt x="130990" y="45720"/>
                  </a:lnTo>
                  <a:lnTo>
                    <a:pt x="132754" y="45720"/>
                  </a:lnTo>
                  <a:lnTo>
                    <a:pt x="132225" y="44798"/>
                  </a:lnTo>
                  <a:lnTo>
                    <a:pt x="132124" y="43218"/>
                  </a:lnTo>
                  <a:lnTo>
                    <a:pt x="131695" y="42799"/>
                  </a:lnTo>
                  <a:close/>
                </a:path>
                <a:path w="135254" h="118744">
                  <a:moveTo>
                    <a:pt x="130670" y="44704"/>
                  </a:moveTo>
                  <a:lnTo>
                    <a:pt x="130481" y="44704"/>
                  </a:lnTo>
                  <a:lnTo>
                    <a:pt x="130708" y="45466"/>
                  </a:lnTo>
                  <a:lnTo>
                    <a:pt x="130670" y="44704"/>
                  </a:lnTo>
                  <a:close/>
                </a:path>
                <a:path w="135254" h="118744">
                  <a:moveTo>
                    <a:pt x="132717" y="44069"/>
                  </a:moveTo>
                  <a:lnTo>
                    <a:pt x="132542" y="44122"/>
                  </a:lnTo>
                  <a:lnTo>
                    <a:pt x="132980" y="45085"/>
                  </a:lnTo>
                  <a:lnTo>
                    <a:pt x="132717" y="44069"/>
                  </a:lnTo>
                  <a:close/>
                </a:path>
                <a:path w="135254" h="118744">
                  <a:moveTo>
                    <a:pt x="125469" y="43959"/>
                  </a:moveTo>
                  <a:lnTo>
                    <a:pt x="125438" y="44577"/>
                  </a:lnTo>
                  <a:lnTo>
                    <a:pt x="125628" y="44798"/>
                  </a:lnTo>
                  <a:lnTo>
                    <a:pt x="125469" y="43959"/>
                  </a:lnTo>
                  <a:close/>
                </a:path>
                <a:path w="135254" h="118744">
                  <a:moveTo>
                    <a:pt x="125961" y="43688"/>
                  </a:moveTo>
                  <a:lnTo>
                    <a:pt x="126122" y="44020"/>
                  </a:lnTo>
                  <a:lnTo>
                    <a:pt x="126231" y="44577"/>
                  </a:lnTo>
                  <a:lnTo>
                    <a:pt x="130241" y="44577"/>
                  </a:lnTo>
                  <a:lnTo>
                    <a:pt x="130222" y="44450"/>
                  </a:lnTo>
                  <a:lnTo>
                    <a:pt x="126836" y="44450"/>
                  </a:lnTo>
                  <a:lnTo>
                    <a:pt x="125961" y="43688"/>
                  </a:lnTo>
                  <a:close/>
                </a:path>
                <a:path w="135254" h="118744">
                  <a:moveTo>
                    <a:pt x="130106" y="43688"/>
                  </a:moveTo>
                  <a:lnTo>
                    <a:pt x="126462" y="43688"/>
                  </a:lnTo>
                  <a:lnTo>
                    <a:pt x="126836" y="44450"/>
                  </a:lnTo>
                  <a:lnTo>
                    <a:pt x="130222" y="44450"/>
                  </a:lnTo>
                  <a:lnTo>
                    <a:pt x="130106" y="43688"/>
                  </a:lnTo>
                  <a:close/>
                </a:path>
                <a:path w="135254" h="118744">
                  <a:moveTo>
                    <a:pt x="124720" y="42418"/>
                  </a:moveTo>
                  <a:lnTo>
                    <a:pt x="124570" y="42418"/>
                  </a:lnTo>
                  <a:lnTo>
                    <a:pt x="124727" y="43972"/>
                  </a:lnTo>
                  <a:lnTo>
                    <a:pt x="125202" y="44196"/>
                  </a:lnTo>
                  <a:lnTo>
                    <a:pt x="125086" y="43815"/>
                  </a:lnTo>
                  <a:lnTo>
                    <a:pt x="124858" y="43307"/>
                  </a:lnTo>
                  <a:lnTo>
                    <a:pt x="125471" y="43307"/>
                  </a:lnTo>
                  <a:lnTo>
                    <a:pt x="125173" y="42799"/>
                  </a:lnTo>
                  <a:lnTo>
                    <a:pt x="124928" y="42799"/>
                  </a:lnTo>
                  <a:lnTo>
                    <a:pt x="124720" y="42418"/>
                  </a:lnTo>
                  <a:close/>
                </a:path>
                <a:path w="135254" h="118744">
                  <a:moveTo>
                    <a:pt x="132402" y="43815"/>
                  </a:moveTo>
                  <a:lnTo>
                    <a:pt x="132302" y="44196"/>
                  </a:lnTo>
                  <a:lnTo>
                    <a:pt x="132542" y="44122"/>
                  </a:lnTo>
                  <a:lnTo>
                    <a:pt x="132402" y="43815"/>
                  </a:lnTo>
                  <a:close/>
                </a:path>
                <a:path w="135254" h="118744">
                  <a:moveTo>
                    <a:pt x="125471" y="43307"/>
                  </a:moveTo>
                  <a:lnTo>
                    <a:pt x="124948" y="43307"/>
                  </a:lnTo>
                  <a:lnTo>
                    <a:pt x="125469" y="43959"/>
                  </a:lnTo>
                  <a:lnTo>
                    <a:pt x="125844" y="43942"/>
                  </a:lnTo>
                  <a:lnTo>
                    <a:pt x="125471" y="43307"/>
                  </a:lnTo>
                  <a:close/>
                </a:path>
                <a:path w="135254" h="118744">
                  <a:moveTo>
                    <a:pt x="53823" y="43688"/>
                  </a:moveTo>
                  <a:lnTo>
                    <a:pt x="53304" y="43942"/>
                  </a:lnTo>
                  <a:lnTo>
                    <a:pt x="53823" y="43688"/>
                  </a:lnTo>
                  <a:close/>
                </a:path>
                <a:path w="135254" h="118744">
                  <a:moveTo>
                    <a:pt x="130361" y="41529"/>
                  </a:moveTo>
                  <a:lnTo>
                    <a:pt x="127012" y="41529"/>
                  </a:lnTo>
                  <a:lnTo>
                    <a:pt x="127575" y="42925"/>
                  </a:lnTo>
                  <a:lnTo>
                    <a:pt x="125567" y="42925"/>
                  </a:lnTo>
                  <a:lnTo>
                    <a:pt x="125667" y="43174"/>
                  </a:lnTo>
                  <a:lnTo>
                    <a:pt x="126411" y="43815"/>
                  </a:lnTo>
                  <a:lnTo>
                    <a:pt x="131963" y="43688"/>
                  </a:lnTo>
                  <a:lnTo>
                    <a:pt x="131735" y="43398"/>
                  </a:lnTo>
                  <a:lnTo>
                    <a:pt x="131637" y="42925"/>
                  </a:lnTo>
                  <a:lnTo>
                    <a:pt x="131499" y="42418"/>
                  </a:lnTo>
                  <a:lnTo>
                    <a:pt x="130768" y="42418"/>
                  </a:lnTo>
                  <a:lnTo>
                    <a:pt x="130579" y="41879"/>
                  </a:lnTo>
                  <a:lnTo>
                    <a:pt x="130361" y="41529"/>
                  </a:lnTo>
                  <a:close/>
                </a:path>
                <a:path w="135254" h="118744">
                  <a:moveTo>
                    <a:pt x="132339" y="43717"/>
                  </a:moveTo>
                  <a:close/>
                </a:path>
                <a:path w="135254" h="118744">
                  <a:moveTo>
                    <a:pt x="132360" y="43724"/>
                  </a:moveTo>
                  <a:close/>
                </a:path>
                <a:path w="135254" h="118744">
                  <a:moveTo>
                    <a:pt x="132353" y="43688"/>
                  </a:moveTo>
                  <a:close/>
                </a:path>
                <a:path w="135254" h="118744">
                  <a:moveTo>
                    <a:pt x="132344" y="43688"/>
                  </a:moveTo>
                  <a:close/>
                </a:path>
                <a:path w="135254" h="118744">
                  <a:moveTo>
                    <a:pt x="53269" y="43398"/>
                  </a:moveTo>
                  <a:lnTo>
                    <a:pt x="53061" y="43489"/>
                  </a:lnTo>
                  <a:lnTo>
                    <a:pt x="52871" y="43688"/>
                  </a:lnTo>
                  <a:lnTo>
                    <a:pt x="53269" y="43398"/>
                  </a:lnTo>
                  <a:close/>
                </a:path>
                <a:path w="135254" h="118744">
                  <a:moveTo>
                    <a:pt x="53437" y="43325"/>
                  </a:moveTo>
                  <a:lnTo>
                    <a:pt x="53269" y="43398"/>
                  </a:lnTo>
                  <a:lnTo>
                    <a:pt x="52871" y="43688"/>
                  </a:lnTo>
                  <a:lnTo>
                    <a:pt x="53374" y="43688"/>
                  </a:lnTo>
                  <a:lnTo>
                    <a:pt x="53386" y="43434"/>
                  </a:lnTo>
                  <a:close/>
                </a:path>
                <a:path w="135254" h="118744">
                  <a:moveTo>
                    <a:pt x="132258" y="43240"/>
                  </a:moveTo>
                  <a:lnTo>
                    <a:pt x="132327" y="43688"/>
                  </a:lnTo>
                  <a:lnTo>
                    <a:pt x="132258" y="43240"/>
                  </a:lnTo>
                  <a:close/>
                </a:path>
                <a:path w="135254" h="118744">
                  <a:moveTo>
                    <a:pt x="53743" y="42672"/>
                  </a:moveTo>
                  <a:lnTo>
                    <a:pt x="53029" y="43503"/>
                  </a:lnTo>
                  <a:lnTo>
                    <a:pt x="53307" y="43371"/>
                  </a:lnTo>
                  <a:lnTo>
                    <a:pt x="53508" y="43174"/>
                  </a:lnTo>
                  <a:lnTo>
                    <a:pt x="53743" y="42672"/>
                  </a:lnTo>
                  <a:close/>
                </a:path>
                <a:path w="135254" h="118744">
                  <a:moveTo>
                    <a:pt x="53468" y="43346"/>
                  </a:moveTo>
                  <a:close/>
                </a:path>
                <a:path w="135254" h="118744">
                  <a:moveTo>
                    <a:pt x="54328" y="42799"/>
                  </a:moveTo>
                  <a:lnTo>
                    <a:pt x="54095" y="42799"/>
                  </a:lnTo>
                  <a:lnTo>
                    <a:pt x="53776" y="43434"/>
                  </a:lnTo>
                  <a:lnTo>
                    <a:pt x="54176" y="43055"/>
                  </a:lnTo>
                  <a:lnTo>
                    <a:pt x="54328" y="42799"/>
                  </a:lnTo>
                  <a:close/>
                </a:path>
                <a:path w="135254" h="118744">
                  <a:moveTo>
                    <a:pt x="53506" y="43307"/>
                  </a:moveTo>
                  <a:close/>
                </a:path>
                <a:path w="135254" h="118744">
                  <a:moveTo>
                    <a:pt x="53479" y="43307"/>
                  </a:moveTo>
                  <a:close/>
                </a:path>
                <a:path w="135254" h="118744">
                  <a:moveTo>
                    <a:pt x="53741" y="43055"/>
                  </a:moveTo>
                  <a:lnTo>
                    <a:pt x="53573" y="43178"/>
                  </a:lnTo>
                  <a:lnTo>
                    <a:pt x="53446" y="43307"/>
                  </a:lnTo>
                  <a:lnTo>
                    <a:pt x="53741" y="43055"/>
                  </a:lnTo>
                  <a:close/>
                </a:path>
                <a:path w="135254" h="118744">
                  <a:moveTo>
                    <a:pt x="59805" y="40386"/>
                  </a:moveTo>
                  <a:lnTo>
                    <a:pt x="59460" y="40872"/>
                  </a:lnTo>
                  <a:lnTo>
                    <a:pt x="59369" y="41529"/>
                  </a:lnTo>
                  <a:lnTo>
                    <a:pt x="58764" y="42164"/>
                  </a:lnTo>
                  <a:lnTo>
                    <a:pt x="58584" y="42545"/>
                  </a:lnTo>
                  <a:lnTo>
                    <a:pt x="58510" y="43180"/>
                  </a:lnTo>
                  <a:lnTo>
                    <a:pt x="59086" y="42799"/>
                  </a:lnTo>
                  <a:lnTo>
                    <a:pt x="58910" y="42799"/>
                  </a:lnTo>
                  <a:lnTo>
                    <a:pt x="59197" y="41783"/>
                  </a:lnTo>
                  <a:lnTo>
                    <a:pt x="59396" y="41754"/>
                  </a:lnTo>
                  <a:lnTo>
                    <a:pt x="59805" y="40386"/>
                  </a:lnTo>
                  <a:close/>
                </a:path>
                <a:path w="135254" h="118744">
                  <a:moveTo>
                    <a:pt x="123951" y="40513"/>
                  </a:moveTo>
                  <a:lnTo>
                    <a:pt x="124211" y="41148"/>
                  </a:lnTo>
                  <a:lnTo>
                    <a:pt x="124428" y="41148"/>
                  </a:lnTo>
                  <a:lnTo>
                    <a:pt x="124386" y="41783"/>
                  </a:lnTo>
                  <a:lnTo>
                    <a:pt x="124574" y="41783"/>
                  </a:lnTo>
                  <a:lnTo>
                    <a:pt x="124885" y="42672"/>
                  </a:lnTo>
                  <a:lnTo>
                    <a:pt x="125082" y="42799"/>
                  </a:lnTo>
                  <a:lnTo>
                    <a:pt x="125636" y="43178"/>
                  </a:lnTo>
                  <a:lnTo>
                    <a:pt x="125567" y="42925"/>
                  </a:lnTo>
                  <a:lnTo>
                    <a:pt x="127575" y="42925"/>
                  </a:lnTo>
                  <a:lnTo>
                    <a:pt x="127232" y="42799"/>
                  </a:lnTo>
                  <a:lnTo>
                    <a:pt x="126924" y="41910"/>
                  </a:lnTo>
                  <a:lnTo>
                    <a:pt x="124881" y="41910"/>
                  </a:lnTo>
                  <a:lnTo>
                    <a:pt x="124613" y="41021"/>
                  </a:lnTo>
                  <a:lnTo>
                    <a:pt x="123951" y="40513"/>
                  </a:lnTo>
                  <a:close/>
                </a:path>
                <a:path w="135254" h="118744">
                  <a:moveTo>
                    <a:pt x="130662" y="40005"/>
                  </a:moveTo>
                  <a:lnTo>
                    <a:pt x="131123" y="42291"/>
                  </a:lnTo>
                  <a:lnTo>
                    <a:pt x="130768" y="42418"/>
                  </a:lnTo>
                  <a:lnTo>
                    <a:pt x="131749" y="42418"/>
                  </a:lnTo>
                  <a:lnTo>
                    <a:pt x="132117" y="43174"/>
                  </a:lnTo>
                  <a:lnTo>
                    <a:pt x="131442" y="41529"/>
                  </a:lnTo>
                  <a:lnTo>
                    <a:pt x="131207" y="41402"/>
                  </a:lnTo>
                  <a:lnTo>
                    <a:pt x="131556" y="41402"/>
                  </a:lnTo>
                  <a:lnTo>
                    <a:pt x="131433" y="41021"/>
                  </a:lnTo>
                  <a:lnTo>
                    <a:pt x="130662" y="40005"/>
                  </a:lnTo>
                  <a:close/>
                </a:path>
                <a:path w="135254" h="118744">
                  <a:moveTo>
                    <a:pt x="54221" y="42545"/>
                  </a:moveTo>
                  <a:lnTo>
                    <a:pt x="53741" y="43055"/>
                  </a:lnTo>
                  <a:lnTo>
                    <a:pt x="54095" y="42799"/>
                  </a:lnTo>
                  <a:lnTo>
                    <a:pt x="54328" y="42799"/>
                  </a:lnTo>
                  <a:lnTo>
                    <a:pt x="54221" y="42545"/>
                  </a:lnTo>
                  <a:close/>
                </a:path>
                <a:path w="135254" h="118744">
                  <a:moveTo>
                    <a:pt x="59198" y="42291"/>
                  </a:moveTo>
                  <a:lnTo>
                    <a:pt x="58910" y="42799"/>
                  </a:lnTo>
                  <a:lnTo>
                    <a:pt x="59086" y="42799"/>
                  </a:lnTo>
                  <a:lnTo>
                    <a:pt x="59278" y="42672"/>
                  </a:lnTo>
                  <a:lnTo>
                    <a:pt x="59198" y="42291"/>
                  </a:lnTo>
                  <a:close/>
                </a:path>
                <a:path w="135254" h="118744">
                  <a:moveTo>
                    <a:pt x="59529" y="41734"/>
                  </a:moveTo>
                  <a:lnTo>
                    <a:pt x="59396" y="41754"/>
                  </a:lnTo>
                  <a:lnTo>
                    <a:pt x="59273" y="42164"/>
                  </a:lnTo>
                  <a:lnTo>
                    <a:pt x="59529" y="41734"/>
                  </a:lnTo>
                  <a:close/>
                </a:path>
                <a:path w="135254" h="118744">
                  <a:moveTo>
                    <a:pt x="131556" y="41402"/>
                  </a:moveTo>
                  <a:lnTo>
                    <a:pt x="131761" y="42037"/>
                  </a:lnTo>
                  <a:lnTo>
                    <a:pt x="131556" y="41402"/>
                  </a:lnTo>
                  <a:close/>
                </a:path>
                <a:path w="135254" h="118744">
                  <a:moveTo>
                    <a:pt x="123956" y="39878"/>
                  </a:moveTo>
                  <a:lnTo>
                    <a:pt x="123644" y="39878"/>
                  </a:lnTo>
                  <a:lnTo>
                    <a:pt x="124326" y="40386"/>
                  </a:lnTo>
                  <a:lnTo>
                    <a:pt x="124505" y="40640"/>
                  </a:lnTo>
                  <a:lnTo>
                    <a:pt x="124757" y="41148"/>
                  </a:lnTo>
                  <a:lnTo>
                    <a:pt x="124881" y="41910"/>
                  </a:lnTo>
                  <a:lnTo>
                    <a:pt x="126906" y="41910"/>
                  </a:lnTo>
                  <a:lnTo>
                    <a:pt x="126641" y="41529"/>
                  </a:lnTo>
                  <a:lnTo>
                    <a:pt x="126403" y="41529"/>
                  </a:lnTo>
                  <a:lnTo>
                    <a:pt x="126283" y="40640"/>
                  </a:lnTo>
                  <a:lnTo>
                    <a:pt x="126200" y="40386"/>
                  </a:lnTo>
                  <a:lnTo>
                    <a:pt x="126099" y="40177"/>
                  </a:lnTo>
                  <a:lnTo>
                    <a:pt x="125974" y="40005"/>
                  </a:lnTo>
                  <a:lnTo>
                    <a:pt x="124161" y="40005"/>
                  </a:lnTo>
                  <a:lnTo>
                    <a:pt x="123956" y="39878"/>
                  </a:lnTo>
                  <a:close/>
                </a:path>
                <a:path w="135254" h="118744">
                  <a:moveTo>
                    <a:pt x="126914" y="41879"/>
                  </a:moveTo>
                  <a:close/>
                </a:path>
                <a:path w="135254" h="118744">
                  <a:moveTo>
                    <a:pt x="128769" y="39750"/>
                  </a:moveTo>
                  <a:lnTo>
                    <a:pt x="129118" y="40513"/>
                  </a:lnTo>
                  <a:lnTo>
                    <a:pt x="126356" y="40513"/>
                  </a:lnTo>
                  <a:lnTo>
                    <a:pt x="126641" y="40767"/>
                  </a:lnTo>
                  <a:lnTo>
                    <a:pt x="126914" y="41879"/>
                  </a:lnTo>
                  <a:lnTo>
                    <a:pt x="127012" y="41529"/>
                  </a:lnTo>
                  <a:lnTo>
                    <a:pt x="130361" y="41529"/>
                  </a:lnTo>
                  <a:lnTo>
                    <a:pt x="130393" y="41275"/>
                  </a:lnTo>
                  <a:lnTo>
                    <a:pt x="130613" y="41021"/>
                  </a:lnTo>
                  <a:lnTo>
                    <a:pt x="129586" y="40640"/>
                  </a:lnTo>
                  <a:lnTo>
                    <a:pt x="129389" y="40005"/>
                  </a:lnTo>
                  <a:lnTo>
                    <a:pt x="129145" y="40005"/>
                  </a:lnTo>
                  <a:lnTo>
                    <a:pt x="128769" y="39750"/>
                  </a:lnTo>
                  <a:close/>
                </a:path>
                <a:path w="135254" h="118744">
                  <a:moveTo>
                    <a:pt x="126631" y="41337"/>
                  </a:moveTo>
                  <a:lnTo>
                    <a:pt x="126641" y="41529"/>
                  </a:lnTo>
                  <a:lnTo>
                    <a:pt x="126780" y="41783"/>
                  </a:lnTo>
                  <a:lnTo>
                    <a:pt x="126631" y="41337"/>
                  </a:lnTo>
                  <a:close/>
                </a:path>
                <a:path w="135254" h="118744">
                  <a:moveTo>
                    <a:pt x="126705" y="41275"/>
                  </a:moveTo>
                  <a:lnTo>
                    <a:pt x="126695" y="41529"/>
                  </a:lnTo>
                  <a:lnTo>
                    <a:pt x="126780" y="41783"/>
                  </a:lnTo>
                  <a:lnTo>
                    <a:pt x="126705" y="41275"/>
                  </a:lnTo>
                  <a:close/>
                </a:path>
                <a:path w="135254" h="118744">
                  <a:moveTo>
                    <a:pt x="60031" y="40894"/>
                  </a:moveTo>
                  <a:lnTo>
                    <a:pt x="59529" y="41734"/>
                  </a:lnTo>
                  <a:lnTo>
                    <a:pt x="60073" y="41656"/>
                  </a:lnTo>
                  <a:lnTo>
                    <a:pt x="60031" y="40894"/>
                  </a:lnTo>
                  <a:close/>
                </a:path>
                <a:path w="135254" h="118744">
                  <a:moveTo>
                    <a:pt x="126566" y="41391"/>
                  </a:moveTo>
                  <a:lnTo>
                    <a:pt x="126403" y="41529"/>
                  </a:lnTo>
                  <a:lnTo>
                    <a:pt x="126641" y="41529"/>
                  </a:lnTo>
                  <a:lnTo>
                    <a:pt x="126566" y="41391"/>
                  </a:lnTo>
                  <a:close/>
                </a:path>
                <a:path w="135254" h="118744">
                  <a:moveTo>
                    <a:pt x="126196" y="40132"/>
                  </a:moveTo>
                  <a:lnTo>
                    <a:pt x="126249" y="40386"/>
                  </a:lnTo>
                  <a:lnTo>
                    <a:pt x="126342" y="40640"/>
                  </a:lnTo>
                  <a:lnTo>
                    <a:pt x="126433" y="41148"/>
                  </a:lnTo>
                  <a:lnTo>
                    <a:pt x="126566" y="41391"/>
                  </a:lnTo>
                  <a:lnTo>
                    <a:pt x="126440" y="40767"/>
                  </a:lnTo>
                  <a:lnTo>
                    <a:pt x="126415" y="40513"/>
                  </a:lnTo>
                  <a:lnTo>
                    <a:pt x="126196" y="40132"/>
                  </a:lnTo>
                  <a:close/>
                </a:path>
                <a:path w="135254" h="118744">
                  <a:moveTo>
                    <a:pt x="130192" y="40057"/>
                  </a:moveTo>
                  <a:lnTo>
                    <a:pt x="130745" y="41148"/>
                  </a:lnTo>
                  <a:lnTo>
                    <a:pt x="130364" y="40236"/>
                  </a:lnTo>
                  <a:lnTo>
                    <a:pt x="130192" y="40057"/>
                  </a:lnTo>
                  <a:close/>
                </a:path>
                <a:path w="135254" h="118744">
                  <a:moveTo>
                    <a:pt x="56421" y="38989"/>
                  </a:moveTo>
                  <a:lnTo>
                    <a:pt x="55783" y="39243"/>
                  </a:lnTo>
                  <a:lnTo>
                    <a:pt x="55134" y="39243"/>
                  </a:lnTo>
                  <a:lnTo>
                    <a:pt x="54952" y="39624"/>
                  </a:lnTo>
                  <a:lnTo>
                    <a:pt x="54822" y="39624"/>
                  </a:lnTo>
                  <a:lnTo>
                    <a:pt x="54672" y="40386"/>
                  </a:lnTo>
                  <a:lnTo>
                    <a:pt x="55391" y="40640"/>
                  </a:lnTo>
                  <a:lnTo>
                    <a:pt x="55713" y="40259"/>
                  </a:lnTo>
                  <a:lnTo>
                    <a:pt x="55534" y="40259"/>
                  </a:lnTo>
                  <a:lnTo>
                    <a:pt x="55750" y="39497"/>
                  </a:lnTo>
                  <a:lnTo>
                    <a:pt x="56421" y="38989"/>
                  </a:lnTo>
                  <a:close/>
                </a:path>
                <a:path w="135254" h="118744">
                  <a:moveTo>
                    <a:pt x="60272" y="40386"/>
                  </a:moveTo>
                  <a:lnTo>
                    <a:pt x="60135" y="40640"/>
                  </a:lnTo>
                  <a:lnTo>
                    <a:pt x="60272" y="40386"/>
                  </a:lnTo>
                  <a:close/>
                </a:path>
                <a:path w="135254" h="118744">
                  <a:moveTo>
                    <a:pt x="123075" y="39333"/>
                  </a:moveTo>
                  <a:lnTo>
                    <a:pt x="123685" y="40386"/>
                  </a:lnTo>
                  <a:lnTo>
                    <a:pt x="123922" y="40513"/>
                  </a:lnTo>
                  <a:lnTo>
                    <a:pt x="123644" y="39878"/>
                  </a:lnTo>
                  <a:lnTo>
                    <a:pt x="123956" y="39878"/>
                  </a:lnTo>
                  <a:lnTo>
                    <a:pt x="123075" y="39333"/>
                  </a:lnTo>
                  <a:close/>
                </a:path>
                <a:path w="135254" h="118744">
                  <a:moveTo>
                    <a:pt x="126492" y="35814"/>
                  </a:moveTo>
                  <a:lnTo>
                    <a:pt x="124393" y="35814"/>
                  </a:lnTo>
                  <a:lnTo>
                    <a:pt x="124871" y="37084"/>
                  </a:lnTo>
                  <a:lnTo>
                    <a:pt x="124600" y="37084"/>
                  </a:lnTo>
                  <a:lnTo>
                    <a:pt x="125664" y="38962"/>
                  </a:lnTo>
                  <a:lnTo>
                    <a:pt x="125999" y="39116"/>
                  </a:lnTo>
                  <a:lnTo>
                    <a:pt x="126159" y="39750"/>
                  </a:lnTo>
                  <a:lnTo>
                    <a:pt x="126415" y="40513"/>
                  </a:lnTo>
                  <a:lnTo>
                    <a:pt x="128847" y="40513"/>
                  </a:lnTo>
                  <a:lnTo>
                    <a:pt x="128733" y="39878"/>
                  </a:lnTo>
                  <a:lnTo>
                    <a:pt x="128248" y="38862"/>
                  </a:lnTo>
                  <a:lnTo>
                    <a:pt x="128421" y="38862"/>
                  </a:lnTo>
                  <a:lnTo>
                    <a:pt x="127941" y="38608"/>
                  </a:lnTo>
                  <a:lnTo>
                    <a:pt x="127787" y="38227"/>
                  </a:lnTo>
                  <a:lnTo>
                    <a:pt x="127619" y="38100"/>
                  </a:lnTo>
                  <a:lnTo>
                    <a:pt x="127621" y="37846"/>
                  </a:lnTo>
                  <a:lnTo>
                    <a:pt x="127447" y="37846"/>
                  </a:lnTo>
                  <a:lnTo>
                    <a:pt x="126712" y="36575"/>
                  </a:lnTo>
                  <a:lnTo>
                    <a:pt x="126743" y="36322"/>
                  </a:lnTo>
                  <a:lnTo>
                    <a:pt x="127056" y="36322"/>
                  </a:lnTo>
                  <a:lnTo>
                    <a:pt x="126974" y="36068"/>
                  </a:lnTo>
                  <a:lnTo>
                    <a:pt x="126743" y="36068"/>
                  </a:lnTo>
                  <a:lnTo>
                    <a:pt x="126566" y="35941"/>
                  </a:lnTo>
                  <a:close/>
                </a:path>
                <a:path w="135254" h="118744">
                  <a:moveTo>
                    <a:pt x="60284" y="39497"/>
                  </a:moveTo>
                  <a:lnTo>
                    <a:pt x="60022" y="39497"/>
                  </a:lnTo>
                  <a:lnTo>
                    <a:pt x="60019" y="40132"/>
                  </a:lnTo>
                  <a:lnTo>
                    <a:pt x="59907" y="40386"/>
                  </a:lnTo>
                  <a:lnTo>
                    <a:pt x="60241" y="40057"/>
                  </a:lnTo>
                  <a:lnTo>
                    <a:pt x="60284" y="39497"/>
                  </a:lnTo>
                  <a:close/>
                </a:path>
                <a:path w="135254" h="118744">
                  <a:moveTo>
                    <a:pt x="60252" y="40177"/>
                  </a:moveTo>
                  <a:lnTo>
                    <a:pt x="60199" y="40386"/>
                  </a:lnTo>
                  <a:lnTo>
                    <a:pt x="60252" y="40177"/>
                  </a:lnTo>
                  <a:close/>
                </a:path>
                <a:path w="135254" h="118744">
                  <a:moveTo>
                    <a:pt x="60408" y="40132"/>
                  </a:moveTo>
                  <a:lnTo>
                    <a:pt x="60276" y="40132"/>
                  </a:lnTo>
                  <a:lnTo>
                    <a:pt x="60242" y="40386"/>
                  </a:lnTo>
                  <a:lnTo>
                    <a:pt x="60408" y="40132"/>
                  </a:lnTo>
                  <a:close/>
                </a:path>
                <a:path w="135254" h="118744">
                  <a:moveTo>
                    <a:pt x="129698" y="39515"/>
                  </a:moveTo>
                  <a:lnTo>
                    <a:pt x="130041" y="40386"/>
                  </a:lnTo>
                  <a:lnTo>
                    <a:pt x="130019" y="39878"/>
                  </a:lnTo>
                  <a:lnTo>
                    <a:pt x="129698" y="39515"/>
                  </a:lnTo>
                  <a:close/>
                </a:path>
                <a:path w="135254" h="118744">
                  <a:moveTo>
                    <a:pt x="56796" y="38608"/>
                  </a:moveTo>
                  <a:lnTo>
                    <a:pt x="55534" y="40259"/>
                  </a:lnTo>
                  <a:lnTo>
                    <a:pt x="55713" y="40259"/>
                  </a:lnTo>
                  <a:lnTo>
                    <a:pt x="56031" y="39624"/>
                  </a:lnTo>
                  <a:lnTo>
                    <a:pt x="56265" y="39624"/>
                  </a:lnTo>
                  <a:lnTo>
                    <a:pt x="56796" y="38608"/>
                  </a:lnTo>
                  <a:close/>
                </a:path>
                <a:path w="135254" h="118744">
                  <a:moveTo>
                    <a:pt x="56265" y="39624"/>
                  </a:moveTo>
                  <a:lnTo>
                    <a:pt x="56031" y="39624"/>
                  </a:lnTo>
                  <a:lnTo>
                    <a:pt x="55933" y="40259"/>
                  </a:lnTo>
                  <a:lnTo>
                    <a:pt x="56265" y="39624"/>
                  </a:lnTo>
                  <a:close/>
                </a:path>
                <a:path w="135254" h="118744">
                  <a:moveTo>
                    <a:pt x="130036" y="39750"/>
                  </a:moveTo>
                  <a:lnTo>
                    <a:pt x="130141" y="40005"/>
                  </a:lnTo>
                  <a:lnTo>
                    <a:pt x="130036" y="39750"/>
                  </a:lnTo>
                  <a:close/>
                </a:path>
                <a:path w="135254" h="118744">
                  <a:moveTo>
                    <a:pt x="60402" y="38481"/>
                  </a:moveTo>
                  <a:lnTo>
                    <a:pt x="60298" y="38962"/>
                  </a:lnTo>
                  <a:lnTo>
                    <a:pt x="59882" y="39497"/>
                  </a:lnTo>
                  <a:lnTo>
                    <a:pt x="59766" y="39878"/>
                  </a:lnTo>
                  <a:lnTo>
                    <a:pt x="60022" y="39497"/>
                  </a:lnTo>
                  <a:lnTo>
                    <a:pt x="60284" y="39497"/>
                  </a:lnTo>
                  <a:lnTo>
                    <a:pt x="60402" y="38481"/>
                  </a:lnTo>
                  <a:close/>
                </a:path>
                <a:path w="135254" h="118744">
                  <a:moveTo>
                    <a:pt x="60801" y="38227"/>
                  </a:moveTo>
                  <a:lnTo>
                    <a:pt x="60390" y="39333"/>
                  </a:lnTo>
                  <a:lnTo>
                    <a:pt x="60292" y="40005"/>
                  </a:lnTo>
                  <a:lnTo>
                    <a:pt x="60801" y="38227"/>
                  </a:lnTo>
                  <a:close/>
                </a:path>
                <a:path w="135254" h="118744">
                  <a:moveTo>
                    <a:pt x="123019" y="39243"/>
                  </a:moveTo>
                  <a:lnTo>
                    <a:pt x="124161" y="40005"/>
                  </a:lnTo>
                  <a:lnTo>
                    <a:pt x="123019" y="39243"/>
                  </a:lnTo>
                  <a:close/>
                </a:path>
                <a:path w="135254" h="118744">
                  <a:moveTo>
                    <a:pt x="123569" y="37084"/>
                  </a:moveTo>
                  <a:lnTo>
                    <a:pt x="122876" y="37084"/>
                  </a:lnTo>
                  <a:lnTo>
                    <a:pt x="123084" y="37662"/>
                  </a:lnTo>
                  <a:lnTo>
                    <a:pt x="123193" y="37883"/>
                  </a:lnTo>
                  <a:lnTo>
                    <a:pt x="123866" y="38481"/>
                  </a:lnTo>
                  <a:lnTo>
                    <a:pt x="124075" y="39370"/>
                  </a:lnTo>
                  <a:lnTo>
                    <a:pt x="123210" y="39370"/>
                  </a:lnTo>
                  <a:lnTo>
                    <a:pt x="124161" y="40005"/>
                  </a:lnTo>
                  <a:lnTo>
                    <a:pt x="125974" y="40005"/>
                  </a:lnTo>
                  <a:lnTo>
                    <a:pt x="125581" y="39459"/>
                  </a:lnTo>
                  <a:lnTo>
                    <a:pt x="124933" y="38989"/>
                  </a:lnTo>
                  <a:lnTo>
                    <a:pt x="125505" y="38989"/>
                  </a:lnTo>
                  <a:lnTo>
                    <a:pt x="125204" y="38354"/>
                  </a:lnTo>
                  <a:lnTo>
                    <a:pt x="124618" y="38354"/>
                  </a:lnTo>
                  <a:lnTo>
                    <a:pt x="124214" y="37973"/>
                  </a:lnTo>
                  <a:lnTo>
                    <a:pt x="123788" y="37465"/>
                  </a:lnTo>
                  <a:lnTo>
                    <a:pt x="123569" y="37084"/>
                  </a:lnTo>
                  <a:close/>
                </a:path>
                <a:path w="135254" h="118744">
                  <a:moveTo>
                    <a:pt x="128521" y="38989"/>
                  </a:moveTo>
                  <a:lnTo>
                    <a:pt x="129145" y="40005"/>
                  </a:lnTo>
                  <a:lnTo>
                    <a:pt x="129389" y="40005"/>
                  </a:lnTo>
                  <a:lnTo>
                    <a:pt x="129310" y="39750"/>
                  </a:lnTo>
                  <a:lnTo>
                    <a:pt x="128521" y="38989"/>
                  </a:lnTo>
                  <a:close/>
                </a:path>
                <a:path w="135254" h="118744">
                  <a:moveTo>
                    <a:pt x="55214" y="38100"/>
                  </a:moveTo>
                  <a:lnTo>
                    <a:pt x="55022" y="38100"/>
                  </a:lnTo>
                  <a:lnTo>
                    <a:pt x="54862" y="38862"/>
                  </a:lnTo>
                  <a:lnTo>
                    <a:pt x="54686" y="38862"/>
                  </a:lnTo>
                  <a:lnTo>
                    <a:pt x="54571" y="39624"/>
                  </a:lnTo>
                  <a:lnTo>
                    <a:pt x="54922" y="39243"/>
                  </a:lnTo>
                  <a:lnTo>
                    <a:pt x="55783" y="39243"/>
                  </a:lnTo>
                  <a:lnTo>
                    <a:pt x="55869" y="38989"/>
                  </a:lnTo>
                  <a:lnTo>
                    <a:pt x="55154" y="38989"/>
                  </a:lnTo>
                  <a:lnTo>
                    <a:pt x="55214" y="38100"/>
                  </a:lnTo>
                  <a:close/>
                </a:path>
                <a:path w="135254" h="118744">
                  <a:moveTo>
                    <a:pt x="129034" y="38862"/>
                  </a:moveTo>
                  <a:lnTo>
                    <a:pt x="129235" y="39750"/>
                  </a:lnTo>
                  <a:lnTo>
                    <a:pt x="129034" y="38862"/>
                  </a:lnTo>
                  <a:close/>
                </a:path>
                <a:path w="135254" h="118744">
                  <a:moveTo>
                    <a:pt x="125505" y="38989"/>
                  </a:moveTo>
                  <a:lnTo>
                    <a:pt x="124933" y="38989"/>
                  </a:lnTo>
                  <a:lnTo>
                    <a:pt x="125460" y="39333"/>
                  </a:lnTo>
                  <a:lnTo>
                    <a:pt x="125807" y="39624"/>
                  </a:lnTo>
                  <a:lnTo>
                    <a:pt x="125505" y="38989"/>
                  </a:lnTo>
                  <a:close/>
                </a:path>
                <a:path w="135254" h="118744">
                  <a:moveTo>
                    <a:pt x="129541" y="39116"/>
                  </a:moveTo>
                  <a:lnTo>
                    <a:pt x="129362" y="39116"/>
                  </a:lnTo>
                  <a:lnTo>
                    <a:pt x="129698" y="39515"/>
                  </a:lnTo>
                  <a:lnTo>
                    <a:pt x="129541" y="39116"/>
                  </a:lnTo>
                  <a:close/>
                </a:path>
                <a:path w="135254" h="118744">
                  <a:moveTo>
                    <a:pt x="124933" y="38989"/>
                  </a:moveTo>
                  <a:lnTo>
                    <a:pt x="125581" y="39459"/>
                  </a:lnTo>
                  <a:lnTo>
                    <a:pt x="124933" y="38989"/>
                  </a:lnTo>
                  <a:close/>
                </a:path>
                <a:path w="135254" h="118744">
                  <a:moveTo>
                    <a:pt x="123259" y="39243"/>
                  </a:moveTo>
                  <a:lnTo>
                    <a:pt x="123019" y="39243"/>
                  </a:lnTo>
                  <a:lnTo>
                    <a:pt x="123210" y="39370"/>
                  </a:lnTo>
                  <a:close/>
                </a:path>
                <a:path w="135254" h="118744">
                  <a:moveTo>
                    <a:pt x="122937" y="37893"/>
                  </a:moveTo>
                  <a:lnTo>
                    <a:pt x="122904" y="38100"/>
                  </a:lnTo>
                  <a:lnTo>
                    <a:pt x="123097" y="38608"/>
                  </a:lnTo>
                  <a:lnTo>
                    <a:pt x="123760" y="39116"/>
                  </a:lnTo>
                  <a:lnTo>
                    <a:pt x="123590" y="39243"/>
                  </a:lnTo>
                  <a:lnTo>
                    <a:pt x="123318" y="39370"/>
                  </a:lnTo>
                  <a:lnTo>
                    <a:pt x="124075" y="39370"/>
                  </a:lnTo>
                  <a:lnTo>
                    <a:pt x="123151" y="37973"/>
                  </a:lnTo>
                  <a:lnTo>
                    <a:pt x="122937" y="37893"/>
                  </a:lnTo>
                  <a:close/>
                </a:path>
                <a:path w="135254" h="118744">
                  <a:moveTo>
                    <a:pt x="122477" y="38100"/>
                  </a:moveTo>
                  <a:lnTo>
                    <a:pt x="122725" y="39116"/>
                  </a:lnTo>
                  <a:lnTo>
                    <a:pt x="123075" y="39333"/>
                  </a:lnTo>
                  <a:lnTo>
                    <a:pt x="123259" y="39243"/>
                  </a:lnTo>
                  <a:lnTo>
                    <a:pt x="122767" y="38219"/>
                  </a:lnTo>
                  <a:lnTo>
                    <a:pt x="122477" y="38100"/>
                  </a:lnTo>
                  <a:close/>
                </a:path>
                <a:path w="135254" h="118744">
                  <a:moveTo>
                    <a:pt x="129386" y="39049"/>
                  </a:moveTo>
                  <a:close/>
                </a:path>
                <a:path w="135254" h="118744">
                  <a:moveTo>
                    <a:pt x="129408" y="38991"/>
                  </a:moveTo>
                  <a:lnTo>
                    <a:pt x="129541" y="39116"/>
                  </a:lnTo>
                  <a:lnTo>
                    <a:pt x="129408" y="38991"/>
                  </a:lnTo>
                  <a:close/>
                </a:path>
                <a:path w="135254" h="118744">
                  <a:moveTo>
                    <a:pt x="129194" y="38790"/>
                  </a:moveTo>
                  <a:lnTo>
                    <a:pt x="129386" y="39049"/>
                  </a:lnTo>
                  <a:lnTo>
                    <a:pt x="129270" y="38862"/>
                  </a:lnTo>
                  <a:close/>
                </a:path>
                <a:path w="135254" h="118744">
                  <a:moveTo>
                    <a:pt x="129052" y="38100"/>
                  </a:moveTo>
                  <a:lnTo>
                    <a:pt x="129312" y="38790"/>
                  </a:lnTo>
                  <a:lnTo>
                    <a:pt x="129408" y="38991"/>
                  </a:lnTo>
                  <a:lnTo>
                    <a:pt x="129482" y="38790"/>
                  </a:lnTo>
                  <a:lnTo>
                    <a:pt x="129425" y="38481"/>
                  </a:lnTo>
                  <a:lnTo>
                    <a:pt x="129052" y="38100"/>
                  </a:lnTo>
                  <a:close/>
                </a:path>
                <a:path w="135254" h="118744">
                  <a:moveTo>
                    <a:pt x="55316" y="38219"/>
                  </a:moveTo>
                  <a:lnTo>
                    <a:pt x="55301" y="38481"/>
                  </a:lnTo>
                  <a:lnTo>
                    <a:pt x="55417" y="38989"/>
                  </a:lnTo>
                  <a:lnTo>
                    <a:pt x="55869" y="38989"/>
                  </a:lnTo>
                  <a:lnTo>
                    <a:pt x="56041" y="38481"/>
                  </a:lnTo>
                  <a:lnTo>
                    <a:pt x="55539" y="38481"/>
                  </a:lnTo>
                  <a:lnTo>
                    <a:pt x="55316" y="38219"/>
                  </a:lnTo>
                  <a:close/>
                </a:path>
                <a:path w="135254" h="118744">
                  <a:moveTo>
                    <a:pt x="127605" y="37526"/>
                  </a:moveTo>
                  <a:lnTo>
                    <a:pt x="127807" y="37942"/>
                  </a:lnTo>
                  <a:lnTo>
                    <a:pt x="128421" y="38862"/>
                  </a:lnTo>
                  <a:lnTo>
                    <a:pt x="128248" y="38862"/>
                  </a:lnTo>
                  <a:lnTo>
                    <a:pt x="128690" y="38989"/>
                  </a:lnTo>
                  <a:lnTo>
                    <a:pt x="128362" y="38339"/>
                  </a:lnTo>
                  <a:lnTo>
                    <a:pt x="127862" y="37662"/>
                  </a:lnTo>
                  <a:lnTo>
                    <a:pt x="127605" y="37526"/>
                  </a:lnTo>
                  <a:close/>
                </a:path>
                <a:path w="135254" h="118744">
                  <a:moveTo>
                    <a:pt x="127969" y="36575"/>
                  </a:moveTo>
                  <a:lnTo>
                    <a:pt x="127935" y="36830"/>
                  </a:lnTo>
                  <a:lnTo>
                    <a:pt x="128128" y="37789"/>
                  </a:lnTo>
                  <a:lnTo>
                    <a:pt x="129194" y="38790"/>
                  </a:lnTo>
                  <a:lnTo>
                    <a:pt x="128964" y="38481"/>
                  </a:lnTo>
                  <a:lnTo>
                    <a:pt x="128845" y="38100"/>
                  </a:lnTo>
                  <a:lnTo>
                    <a:pt x="128614" y="38100"/>
                  </a:lnTo>
                  <a:lnTo>
                    <a:pt x="127969" y="36575"/>
                  </a:lnTo>
                  <a:close/>
                </a:path>
                <a:path w="135254" h="118744">
                  <a:moveTo>
                    <a:pt x="55882" y="37589"/>
                  </a:moveTo>
                  <a:lnTo>
                    <a:pt x="55539" y="38481"/>
                  </a:lnTo>
                  <a:lnTo>
                    <a:pt x="56041" y="38481"/>
                  </a:lnTo>
                  <a:lnTo>
                    <a:pt x="56300" y="37719"/>
                  </a:lnTo>
                  <a:lnTo>
                    <a:pt x="55989" y="37719"/>
                  </a:lnTo>
                  <a:lnTo>
                    <a:pt x="55882" y="37589"/>
                  </a:lnTo>
                  <a:close/>
                </a:path>
                <a:path w="135254" h="118744">
                  <a:moveTo>
                    <a:pt x="56826" y="37465"/>
                  </a:moveTo>
                  <a:lnTo>
                    <a:pt x="56528" y="37465"/>
                  </a:lnTo>
                  <a:lnTo>
                    <a:pt x="56678" y="38354"/>
                  </a:lnTo>
                  <a:lnTo>
                    <a:pt x="56846" y="37719"/>
                  </a:lnTo>
                  <a:lnTo>
                    <a:pt x="56826" y="37465"/>
                  </a:lnTo>
                  <a:close/>
                </a:path>
                <a:path w="135254" h="118744">
                  <a:moveTo>
                    <a:pt x="124211" y="36449"/>
                  </a:moveTo>
                  <a:lnTo>
                    <a:pt x="123205" y="36449"/>
                  </a:lnTo>
                  <a:lnTo>
                    <a:pt x="123755" y="36957"/>
                  </a:lnTo>
                  <a:lnTo>
                    <a:pt x="124218" y="37211"/>
                  </a:lnTo>
                  <a:lnTo>
                    <a:pt x="124618" y="38354"/>
                  </a:lnTo>
                  <a:lnTo>
                    <a:pt x="125204" y="38354"/>
                  </a:lnTo>
                  <a:lnTo>
                    <a:pt x="124769" y="37465"/>
                  </a:lnTo>
                  <a:lnTo>
                    <a:pt x="124237" y="36575"/>
                  </a:lnTo>
                  <a:close/>
                </a:path>
                <a:path w="135254" h="118744">
                  <a:moveTo>
                    <a:pt x="127878" y="37213"/>
                  </a:moveTo>
                  <a:lnTo>
                    <a:pt x="127808" y="37465"/>
                  </a:lnTo>
                  <a:lnTo>
                    <a:pt x="127870" y="37662"/>
                  </a:lnTo>
                  <a:lnTo>
                    <a:pt x="128177" y="37973"/>
                  </a:lnTo>
                  <a:lnTo>
                    <a:pt x="128372" y="38354"/>
                  </a:lnTo>
                  <a:lnTo>
                    <a:pt x="127878" y="37213"/>
                  </a:lnTo>
                  <a:close/>
                </a:path>
                <a:path w="135254" h="118744">
                  <a:moveTo>
                    <a:pt x="127876" y="37670"/>
                  </a:moveTo>
                  <a:lnTo>
                    <a:pt x="128362" y="38339"/>
                  </a:lnTo>
                  <a:lnTo>
                    <a:pt x="128152" y="37942"/>
                  </a:lnTo>
                  <a:lnTo>
                    <a:pt x="127969" y="37719"/>
                  </a:lnTo>
                  <a:close/>
                </a:path>
                <a:path w="135254" h="118744">
                  <a:moveTo>
                    <a:pt x="55361" y="38100"/>
                  </a:moveTo>
                  <a:lnTo>
                    <a:pt x="55214" y="38100"/>
                  </a:lnTo>
                  <a:lnTo>
                    <a:pt x="55361" y="38100"/>
                  </a:lnTo>
                  <a:close/>
                </a:path>
                <a:path w="135254" h="118744">
                  <a:moveTo>
                    <a:pt x="128645" y="37465"/>
                  </a:moveTo>
                  <a:lnTo>
                    <a:pt x="128614" y="38100"/>
                  </a:lnTo>
                  <a:lnTo>
                    <a:pt x="128845" y="38100"/>
                  </a:lnTo>
                  <a:lnTo>
                    <a:pt x="128645" y="37465"/>
                  </a:lnTo>
                  <a:close/>
                </a:path>
                <a:path w="135254" h="118744">
                  <a:moveTo>
                    <a:pt x="122807" y="37846"/>
                  </a:moveTo>
                  <a:lnTo>
                    <a:pt x="122943" y="37973"/>
                  </a:lnTo>
                  <a:lnTo>
                    <a:pt x="122807" y="37846"/>
                  </a:lnTo>
                  <a:close/>
                </a:path>
                <a:path w="135254" h="118744">
                  <a:moveTo>
                    <a:pt x="127060" y="36650"/>
                  </a:moveTo>
                  <a:lnTo>
                    <a:pt x="127447" y="37846"/>
                  </a:lnTo>
                  <a:lnTo>
                    <a:pt x="127621" y="37846"/>
                  </a:lnTo>
                  <a:lnTo>
                    <a:pt x="127821" y="37973"/>
                  </a:lnTo>
                  <a:lnTo>
                    <a:pt x="127528" y="37524"/>
                  </a:lnTo>
                  <a:lnTo>
                    <a:pt x="127060" y="36650"/>
                  </a:lnTo>
                  <a:close/>
                </a:path>
                <a:path w="135254" h="118744">
                  <a:moveTo>
                    <a:pt x="127488" y="37465"/>
                  </a:moveTo>
                  <a:lnTo>
                    <a:pt x="127807" y="37942"/>
                  </a:lnTo>
                  <a:lnTo>
                    <a:pt x="127601" y="37524"/>
                  </a:lnTo>
                  <a:close/>
                </a:path>
                <a:path w="135254" h="118744">
                  <a:moveTo>
                    <a:pt x="122013" y="35687"/>
                  </a:moveTo>
                  <a:lnTo>
                    <a:pt x="121929" y="36195"/>
                  </a:lnTo>
                  <a:lnTo>
                    <a:pt x="122052" y="36449"/>
                  </a:lnTo>
                  <a:lnTo>
                    <a:pt x="122515" y="36830"/>
                  </a:lnTo>
                  <a:lnTo>
                    <a:pt x="122827" y="37662"/>
                  </a:lnTo>
                  <a:lnTo>
                    <a:pt x="122937" y="37893"/>
                  </a:lnTo>
                  <a:lnTo>
                    <a:pt x="122876" y="37084"/>
                  </a:lnTo>
                  <a:lnTo>
                    <a:pt x="123569" y="37084"/>
                  </a:lnTo>
                  <a:lnTo>
                    <a:pt x="123278" y="36575"/>
                  </a:lnTo>
                  <a:lnTo>
                    <a:pt x="122382" y="36575"/>
                  </a:lnTo>
                  <a:lnTo>
                    <a:pt x="122111" y="36195"/>
                  </a:lnTo>
                  <a:lnTo>
                    <a:pt x="122013" y="35687"/>
                  </a:lnTo>
                  <a:close/>
                </a:path>
                <a:path w="135254" h="118744">
                  <a:moveTo>
                    <a:pt x="57270" y="34036"/>
                  </a:moveTo>
                  <a:lnTo>
                    <a:pt x="56542" y="34036"/>
                  </a:lnTo>
                  <a:lnTo>
                    <a:pt x="56543" y="34544"/>
                  </a:lnTo>
                  <a:lnTo>
                    <a:pt x="56304" y="35687"/>
                  </a:lnTo>
                  <a:lnTo>
                    <a:pt x="56230" y="36665"/>
                  </a:lnTo>
                  <a:lnTo>
                    <a:pt x="55989" y="37719"/>
                  </a:lnTo>
                  <a:lnTo>
                    <a:pt x="56300" y="37719"/>
                  </a:lnTo>
                  <a:lnTo>
                    <a:pt x="56528" y="37465"/>
                  </a:lnTo>
                  <a:lnTo>
                    <a:pt x="56826" y="37465"/>
                  </a:lnTo>
                  <a:lnTo>
                    <a:pt x="56884" y="36322"/>
                  </a:lnTo>
                  <a:lnTo>
                    <a:pt x="56695" y="36195"/>
                  </a:lnTo>
                  <a:lnTo>
                    <a:pt x="56864" y="35306"/>
                  </a:lnTo>
                  <a:lnTo>
                    <a:pt x="57095" y="35052"/>
                  </a:lnTo>
                  <a:lnTo>
                    <a:pt x="57303" y="34798"/>
                  </a:lnTo>
                  <a:lnTo>
                    <a:pt x="57270" y="34036"/>
                  </a:lnTo>
                  <a:close/>
                </a:path>
                <a:path w="135254" h="118744">
                  <a:moveTo>
                    <a:pt x="56873" y="37550"/>
                  </a:moveTo>
                  <a:lnTo>
                    <a:pt x="56846" y="37719"/>
                  </a:lnTo>
                  <a:lnTo>
                    <a:pt x="56873" y="37550"/>
                  </a:lnTo>
                  <a:close/>
                </a:path>
                <a:path w="135254" h="118744">
                  <a:moveTo>
                    <a:pt x="121544" y="36086"/>
                  </a:moveTo>
                  <a:lnTo>
                    <a:pt x="121835" y="37084"/>
                  </a:lnTo>
                  <a:lnTo>
                    <a:pt x="121962" y="37297"/>
                  </a:lnTo>
                  <a:lnTo>
                    <a:pt x="122398" y="37719"/>
                  </a:lnTo>
                  <a:lnTo>
                    <a:pt x="121728" y="36575"/>
                  </a:lnTo>
                  <a:lnTo>
                    <a:pt x="121970" y="36575"/>
                  </a:lnTo>
                  <a:lnTo>
                    <a:pt x="121544" y="36086"/>
                  </a:lnTo>
                  <a:close/>
                </a:path>
                <a:path w="135254" h="118744">
                  <a:moveTo>
                    <a:pt x="121970" y="36575"/>
                  </a:moveTo>
                  <a:lnTo>
                    <a:pt x="121728" y="36575"/>
                  </a:lnTo>
                  <a:lnTo>
                    <a:pt x="122575" y="37719"/>
                  </a:lnTo>
                  <a:lnTo>
                    <a:pt x="122289" y="36943"/>
                  </a:lnTo>
                  <a:lnTo>
                    <a:pt x="121970" y="36575"/>
                  </a:lnTo>
                  <a:close/>
                </a:path>
                <a:path w="135254" h="118744">
                  <a:moveTo>
                    <a:pt x="55979" y="37338"/>
                  </a:moveTo>
                  <a:lnTo>
                    <a:pt x="55674" y="37338"/>
                  </a:lnTo>
                  <a:lnTo>
                    <a:pt x="55882" y="37589"/>
                  </a:lnTo>
                  <a:lnTo>
                    <a:pt x="55979" y="37338"/>
                  </a:lnTo>
                  <a:close/>
                </a:path>
                <a:path w="135254" h="118744">
                  <a:moveTo>
                    <a:pt x="124142" y="36119"/>
                  </a:moveTo>
                  <a:lnTo>
                    <a:pt x="124237" y="36575"/>
                  </a:lnTo>
                  <a:lnTo>
                    <a:pt x="124830" y="37568"/>
                  </a:lnTo>
                  <a:lnTo>
                    <a:pt x="124142" y="36119"/>
                  </a:lnTo>
                  <a:close/>
                </a:path>
                <a:path w="135254" h="118744">
                  <a:moveTo>
                    <a:pt x="57176" y="35687"/>
                  </a:moveTo>
                  <a:lnTo>
                    <a:pt x="56884" y="36322"/>
                  </a:lnTo>
                  <a:lnTo>
                    <a:pt x="56873" y="37550"/>
                  </a:lnTo>
                  <a:lnTo>
                    <a:pt x="57176" y="35687"/>
                  </a:lnTo>
                  <a:close/>
                </a:path>
                <a:path w="135254" h="118744">
                  <a:moveTo>
                    <a:pt x="127567" y="37465"/>
                  </a:moveTo>
                  <a:close/>
                </a:path>
                <a:path w="135254" h="118744">
                  <a:moveTo>
                    <a:pt x="127557" y="36957"/>
                  </a:moveTo>
                  <a:lnTo>
                    <a:pt x="127502" y="37361"/>
                  </a:lnTo>
                  <a:lnTo>
                    <a:pt x="127727" y="37465"/>
                  </a:lnTo>
                  <a:lnTo>
                    <a:pt x="127557" y="36957"/>
                  </a:lnTo>
                  <a:close/>
                </a:path>
                <a:path w="135254" h="118744">
                  <a:moveTo>
                    <a:pt x="127761" y="36943"/>
                  </a:moveTo>
                  <a:lnTo>
                    <a:pt x="127878" y="37213"/>
                  </a:lnTo>
                  <a:lnTo>
                    <a:pt x="127914" y="37084"/>
                  </a:lnTo>
                  <a:lnTo>
                    <a:pt x="127761" y="36943"/>
                  </a:lnTo>
                  <a:close/>
                </a:path>
                <a:path w="135254" h="118744">
                  <a:moveTo>
                    <a:pt x="124295" y="36195"/>
                  </a:moveTo>
                  <a:lnTo>
                    <a:pt x="124600" y="37084"/>
                  </a:lnTo>
                  <a:lnTo>
                    <a:pt x="124390" y="36322"/>
                  </a:lnTo>
                  <a:close/>
                </a:path>
                <a:path w="135254" h="118744">
                  <a:moveTo>
                    <a:pt x="55607" y="35570"/>
                  </a:moveTo>
                  <a:lnTo>
                    <a:pt x="55412" y="35814"/>
                  </a:lnTo>
                  <a:lnTo>
                    <a:pt x="55210" y="36957"/>
                  </a:lnTo>
                  <a:lnTo>
                    <a:pt x="55397" y="36830"/>
                  </a:lnTo>
                  <a:lnTo>
                    <a:pt x="55568" y="36830"/>
                  </a:lnTo>
                  <a:lnTo>
                    <a:pt x="55664" y="36575"/>
                  </a:lnTo>
                  <a:lnTo>
                    <a:pt x="55607" y="35570"/>
                  </a:lnTo>
                  <a:close/>
                </a:path>
                <a:path w="135254" h="118744">
                  <a:moveTo>
                    <a:pt x="127436" y="36195"/>
                  </a:moveTo>
                  <a:lnTo>
                    <a:pt x="127795" y="36957"/>
                  </a:lnTo>
                  <a:lnTo>
                    <a:pt x="127735" y="36575"/>
                  </a:lnTo>
                  <a:lnTo>
                    <a:pt x="127436" y="36195"/>
                  </a:lnTo>
                  <a:close/>
                </a:path>
                <a:path w="135254" h="118744">
                  <a:moveTo>
                    <a:pt x="126966" y="35823"/>
                  </a:moveTo>
                  <a:lnTo>
                    <a:pt x="127222" y="36449"/>
                  </a:lnTo>
                  <a:lnTo>
                    <a:pt x="127761" y="36943"/>
                  </a:lnTo>
                  <a:lnTo>
                    <a:pt x="127327" y="36086"/>
                  </a:lnTo>
                  <a:lnTo>
                    <a:pt x="127213" y="35925"/>
                  </a:lnTo>
                  <a:lnTo>
                    <a:pt x="126966" y="35823"/>
                  </a:lnTo>
                  <a:close/>
                </a:path>
                <a:path w="135254" h="118744">
                  <a:moveTo>
                    <a:pt x="127056" y="36322"/>
                  </a:moveTo>
                  <a:lnTo>
                    <a:pt x="126743" y="36322"/>
                  </a:lnTo>
                  <a:lnTo>
                    <a:pt x="127005" y="36703"/>
                  </a:lnTo>
                  <a:lnTo>
                    <a:pt x="127013" y="36575"/>
                  </a:lnTo>
                  <a:lnTo>
                    <a:pt x="127056" y="36322"/>
                  </a:lnTo>
                  <a:close/>
                </a:path>
                <a:path w="135254" h="118744">
                  <a:moveTo>
                    <a:pt x="127138" y="36575"/>
                  </a:moveTo>
                  <a:close/>
                </a:path>
                <a:path w="135254" h="118744">
                  <a:moveTo>
                    <a:pt x="122287" y="34798"/>
                  </a:moveTo>
                  <a:lnTo>
                    <a:pt x="121966" y="34798"/>
                  </a:lnTo>
                  <a:lnTo>
                    <a:pt x="122165" y="35179"/>
                  </a:lnTo>
                  <a:lnTo>
                    <a:pt x="121912" y="35179"/>
                  </a:lnTo>
                  <a:lnTo>
                    <a:pt x="121878" y="35450"/>
                  </a:lnTo>
                  <a:lnTo>
                    <a:pt x="122390" y="36033"/>
                  </a:lnTo>
                  <a:lnTo>
                    <a:pt x="122506" y="36449"/>
                  </a:lnTo>
                  <a:lnTo>
                    <a:pt x="123278" y="36575"/>
                  </a:lnTo>
                  <a:lnTo>
                    <a:pt x="124211" y="36449"/>
                  </a:lnTo>
                  <a:lnTo>
                    <a:pt x="124093" y="36033"/>
                  </a:lnTo>
                  <a:lnTo>
                    <a:pt x="123938" y="35814"/>
                  </a:lnTo>
                  <a:lnTo>
                    <a:pt x="122885" y="35814"/>
                  </a:lnTo>
                  <a:lnTo>
                    <a:pt x="122287" y="34798"/>
                  </a:lnTo>
                  <a:close/>
                </a:path>
                <a:path w="135254" h="118744">
                  <a:moveTo>
                    <a:pt x="57046" y="35824"/>
                  </a:moveTo>
                  <a:lnTo>
                    <a:pt x="56884" y="36322"/>
                  </a:lnTo>
                  <a:lnTo>
                    <a:pt x="57046" y="35824"/>
                  </a:lnTo>
                  <a:close/>
                </a:path>
                <a:path w="135254" h="118744">
                  <a:moveTo>
                    <a:pt x="56950" y="35925"/>
                  </a:moveTo>
                  <a:lnTo>
                    <a:pt x="56695" y="36195"/>
                  </a:lnTo>
                  <a:lnTo>
                    <a:pt x="56905" y="36195"/>
                  </a:lnTo>
                  <a:lnTo>
                    <a:pt x="56950" y="35925"/>
                  </a:lnTo>
                  <a:close/>
                </a:path>
                <a:path w="135254" h="118744">
                  <a:moveTo>
                    <a:pt x="124130" y="36061"/>
                  </a:moveTo>
                  <a:lnTo>
                    <a:pt x="124178" y="36195"/>
                  </a:lnTo>
                  <a:lnTo>
                    <a:pt x="124130" y="36061"/>
                  </a:lnTo>
                  <a:close/>
                </a:path>
                <a:path w="135254" h="118744">
                  <a:moveTo>
                    <a:pt x="124105" y="35941"/>
                  </a:moveTo>
                  <a:lnTo>
                    <a:pt x="124209" y="36195"/>
                  </a:lnTo>
                  <a:lnTo>
                    <a:pt x="124105" y="35941"/>
                  </a:lnTo>
                  <a:close/>
                </a:path>
                <a:path w="135254" h="118744">
                  <a:moveTo>
                    <a:pt x="127878" y="34671"/>
                  </a:moveTo>
                  <a:lnTo>
                    <a:pt x="127586" y="34671"/>
                  </a:lnTo>
                  <a:lnTo>
                    <a:pt x="128553" y="36195"/>
                  </a:lnTo>
                  <a:lnTo>
                    <a:pt x="128427" y="35687"/>
                  </a:lnTo>
                  <a:lnTo>
                    <a:pt x="128324" y="35369"/>
                  </a:lnTo>
                  <a:lnTo>
                    <a:pt x="127878" y="34671"/>
                  </a:lnTo>
                  <a:close/>
                </a:path>
                <a:path w="135254" h="118744">
                  <a:moveTo>
                    <a:pt x="126922" y="35948"/>
                  </a:moveTo>
                  <a:lnTo>
                    <a:pt x="126743" y="36068"/>
                  </a:lnTo>
                  <a:lnTo>
                    <a:pt x="126974" y="36068"/>
                  </a:lnTo>
                  <a:close/>
                </a:path>
                <a:path w="135254" h="118744">
                  <a:moveTo>
                    <a:pt x="126980" y="35941"/>
                  </a:moveTo>
                  <a:close/>
                </a:path>
                <a:path w="135254" h="118744">
                  <a:moveTo>
                    <a:pt x="123380" y="34798"/>
                  </a:moveTo>
                  <a:lnTo>
                    <a:pt x="124130" y="36061"/>
                  </a:lnTo>
                  <a:lnTo>
                    <a:pt x="123931" y="35664"/>
                  </a:lnTo>
                  <a:lnTo>
                    <a:pt x="123380" y="34798"/>
                  </a:lnTo>
                  <a:close/>
                </a:path>
                <a:path w="135254" h="118744">
                  <a:moveTo>
                    <a:pt x="121015" y="34417"/>
                  </a:moveTo>
                  <a:lnTo>
                    <a:pt x="120865" y="34417"/>
                  </a:lnTo>
                  <a:lnTo>
                    <a:pt x="120971" y="34798"/>
                  </a:lnTo>
                  <a:lnTo>
                    <a:pt x="121426" y="35426"/>
                  </a:lnTo>
                  <a:lnTo>
                    <a:pt x="121533" y="36047"/>
                  </a:lnTo>
                  <a:lnTo>
                    <a:pt x="121573" y="35433"/>
                  </a:lnTo>
                  <a:lnTo>
                    <a:pt x="121064" y="34544"/>
                  </a:lnTo>
                  <a:close/>
                </a:path>
                <a:path w="135254" h="118744">
                  <a:moveTo>
                    <a:pt x="124270" y="32258"/>
                  </a:moveTo>
                  <a:lnTo>
                    <a:pt x="122142" y="32258"/>
                  </a:lnTo>
                  <a:lnTo>
                    <a:pt x="122867" y="33618"/>
                  </a:lnTo>
                  <a:lnTo>
                    <a:pt x="122980" y="33782"/>
                  </a:lnTo>
                  <a:lnTo>
                    <a:pt x="123018" y="33926"/>
                  </a:lnTo>
                  <a:lnTo>
                    <a:pt x="123931" y="35664"/>
                  </a:lnTo>
                  <a:lnTo>
                    <a:pt x="124106" y="35941"/>
                  </a:lnTo>
                  <a:lnTo>
                    <a:pt x="124393" y="35814"/>
                  </a:lnTo>
                  <a:lnTo>
                    <a:pt x="126492" y="35814"/>
                  </a:lnTo>
                  <a:lnTo>
                    <a:pt x="126279" y="35450"/>
                  </a:lnTo>
                  <a:lnTo>
                    <a:pt x="126186" y="34747"/>
                  </a:lnTo>
                  <a:lnTo>
                    <a:pt x="125341" y="34314"/>
                  </a:lnTo>
                  <a:lnTo>
                    <a:pt x="125224" y="34022"/>
                  </a:lnTo>
                  <a:lnTo>
                    <a:pt x="125057" y="33319"/>
                  </a:lnTo>
                  <a:lnTo>
                    <a:pt x="124865" y="33274"/>
                  </a:lnTo>
                  <a:lnTo>
                    <a:pt x="124856" y="32766"/>
                  </a:lnTo>
                  <a:lnTo>
                    <a:pt x="124637" y="32766"/>
                  </a:lnTo>
                  <a:lnTo>
                    <a:pt x="124270" y="32258"/>
                  </a:lnTo>
                  <a:close/>
                </a:path>
                <a:path w="135254" h="118744">
                  <a:moveTo>
                    <a:pt x="126517" y="35306"/>
                  </a:moveTo>
                  <a:lnTo>
                    <a:pt x="126304" y="35306"/>
                  </a:lnTo>
                  <a:lnTo>
                    <a:pt x="126566" y="35941"/>
                  </a:lnTo>
                  <a:lnTo>
                    <a:pt x="126705" y="35941"/>
                  </a:lnTo>
                  <a:lnTo>
                    <a:pt x="126517" y="35306"/>
                  </a:lnTo>
                  <a:close/>
                </a:path>
                <a:path w="135254" h="118744">
                  <a:moveTo>
                    <a:pt x="126944" y="35814"/>
                  </a:moveTo>
                  <a:close/>
                </a:path>
                <a:path w="135254" h="118744">
                  <a:moveTo>
                    <a:pt x="57132" y="35560"/>
                  </a:moveTo>
                  <a:lnTo>
                    <a:pt x="56950" y="35925"/>
                  </a:lnTo>
                  <a:lnTo>
                    <a:pt x="57132" y="35560"/>
                  </a:lnTo>
                  <a:close/>
                </a:path>
                <a:path w="135254" h="118744">
                  <a:moveTo>
                    <a:pt x="126965" y="35814"/>
                  </a:moveTo>
                  <a:close/>
                </a:path>
                <a:path w="135254" h="118744">
                  <a:moveTo>
                    <a:pt x="121782" y="33528"/>
                  </a:moveTo>
                  <a:lnTo>
                    <a:pt x="121551" y="33528"/>
                  </a:lnTo>
                  <a:lnTo>
                    <a:pt x="122886" y="35146"/>
                  </a:lnTo>
                  <a:lnTo>
                    <a:pt x="123106" y="35814"/>
                  </a:lnTo>
                  <a:lnTo>
                    <a:pt x="123938" y="35814"/>
                  </a:lnTo>
                  <a:lnTo>
                    <a:pt x="123220" y="34798"/>
                  </a:lnTo>
                  <a:lnTo>
                    <a:pt x="122922" y="34798"/>
                  </a:lnTo>
                  <a:lnTo>
                    <a:pt x="122604" y="34163"/>
                  </a:lnTo>
                  <a:lnTo>
                    <a:pt x="122049" y="33656"/>
                  </a:lnTo>
                  <a:lnTo>
                    <a:pt x="121782" y="33528"/>
                  </a:lnTo>
                  <a:close/>
                </a:path>
                <a:path w="135254" h="118744">
                  <a:moveTo>
                    <a:pt x="126469" y="33909"/>
                  </a:moveTo>
                  <a:lnTo>
                    <a:pt x="125712" y="33909"/>
                  </a:lnTo>
                  <a:lnTo>
                    <a:pt x="125860" y="34036"/>
                  </a:lnTo>
                  <a:lnTo>
                    <a:pt x="126303" y="34544"/>
                  </a:lnTo>
                  <a:lnTo>
                    <a:pt x="126420" y="34925"/>
                  </a:lnTo>
                  <a:lnTo>
                    <a:pt x="126431" y="35146"/>
                  </a:lnTo>
                  <a:lnTo>
                    <a:pt x="126840" y="35814"/>
                  </a:lnTo>
                  <a:lnTo>
                    <a:pt x="126919" y="35433"/>
                  </a:lnTo>
                  <a:lnTo>
                    <a:pt x="127167" y="35433"/>
                  </a:lnTo>
                  <a:lnTo>
                    <a:pt x="126950" y="34925"/>
                  </a:lnTo>
                  <a:lnTo>
                    <a:pt x="126698" y="34810"/>
                  </a:lnTo>
                  <a:lnTo>
                    <a:pt x="126629" y="34417"/>
                  </a:lnTo>
                  <a:lnTo>
                    <a:pt x="126764" y="34417"/>
                  </a:lnTo>
                  <a:lnTo>
                    <a:pt x="126469" y="33909"/>
                  </a:lnTo>
                  <a:close/>
                </a:path>
                <a:path w="135254" h="118744">
                  <a:moveTo>
                    <a:pt x="55711" y="34544"/>
                  </a:moveTo>
                  <a:lnTo>
                    <a:pt x="55651" y="35468"/>
                  </a:lnTo>
                  <a:lnTo>
                    <a:pt x="55813" y="35570"/>
                  </a:lnTo>
                  <a:lnTo>
                    <a:pt x="56186" y="35687"/>
                  </a:lnTo>
                  <a:lnTo>
                    <a:pt x="55924" y="35146"/>
                  </a:lnTo>
                  <a:lnTo>
                    <a:pt x="55711" y="34544"/>
                  </a:lnTo>
                  <a:close/>
                </a:path>
                <a:path w="135254" h="118744">
                  <a:moveTo>
                    <a:pt x="57706" y="34671"/>
                  </a:moveTo>
                  <a:lnTo>
                    <a:pt x="57458" y="35034"/>
                  </a:lnTo>
                  <a:lnTo>
                    <a:pt x="57383" y="35687"/>
                  </a:lnTo>
                  <a:lnTo>
                    <a:pt x="57706" y="34671"/>
                  </a:lnTo>
                  <a:close/>
                </a:path>
                <a:path w="135254" h="118744">
                  <a:moveTo>
                    <a:pt x="127167" y="35433"/>
                  </a:moveTo>
                  <a:lnTo>
                    <a:pt x="126919" y="35433"/>
                  </a:lnTo>
                  <a:lnTo>
                    <a:pt x="127275" y="35687"/>
                  </a:lnTo>
                  <a:lnTo>
                    <a:pt x="127167" y="35433"/>
                  </a:lnTo>
                  <a:close/>
                </a:path>
                <a:path w="135254" h="118744">
                  <a:moveTo>
                    <a:pt x="57183" y="35052"/>
                  </a:moveTo>
                  <a:lnTo>
                    <a:pt x="57011" y="35560"/>
                  </a:lnTo>
                  <a:lnTo>
                    <a:pt x="57183" y="35052"/>
                  </a:lnTo>
                  <a:close/>
                </a:path>
                <a:path w="135254" h="118744">
                  <a:moveTo>
                    <a:pt x="57162" y="35468"/>
                  </a:moveTo>
                  <a:close/>
                </a:path>
                <a:path w="135254" h="118744">
                  <a:moveTo>
                    <a:pt x="126370" y="33528"/>
                  </a:moveTo>
                  <a:lnTo>
                    <a:pt x="126687" y="34163"/>
                  </a:lnTo>
                  <a:lnTo>
                    <a:pt x="127552" y="35560"/>
                  </a:lnTo>
                  <a:lnTo>
                    <a:pt x="127581" y="34798"/>
                  </a:lnTo>
                  <a:lnTo>
                    <a:pt x="127334" y="34798"/>
                  </a:lnTo>
                  <a:lnTo>
                    <a:pt x="127054" y="34348"/>
                  </a:lnTo>
                  <a:lnTo>
                    <a:pt x="126912" y="34036"/>
                  </a:lnTo>
                  <a:lnTo>
                    <a:pt x="126370" y="33528"/>
                  </a:lnTo>
                  <a:close/>
                </a:path>
                <a:path w="135254" h="118744">
                  <a:moveTo>
                    <a:pt x="57381" y="34890"/>
                  </a:moveTo>
                  <a:lnTo>
                    <a:pt x="57267" y="35146"/>
                  </a:lnTo>
                  <a:lnTo>
                    <a:pt x="57162" y="35468"/>
                  </a:lnTo>
                  <a:lnTo>
                    <a:pt x="57273" y="35306"/>
                  </a:lnTo>
                  <a:lnTo>
                    <a:pt x="57381" y="34890"/>
                  </a:lnTo>
                  <a:close/>
                </a:path>
                <a:path w="135254" h="118744">
                  <a:moveTo>
                    <a:pt x="121580" y="35179"/>
                  </a:moveTo>
                  <a:lnTo>
                    <a:pt x="121594" y="35426"/>
                  </a:lnTo>
                  <a:lnTo>
                    <a:pt x="121580" y="35179"/>
                  </a:lnTo>
                  <a:close/>
                </a:path>
                <a:path w="135254" h="118744">
                  <a:moveTo>
                    <a:pt x="56258" y="32736"/>
                  </a:moveTo>
                  <a:lnTo>
                    <a:pt x="56163" y="35179"/>
                  </a:lnTo>
                  <a:lnTo>
                    <a:pt x="56542" y="34036"/>
                  </a:lnTo>
                  <a:lnTo>
                    <a:pt x="57270" y="34036"/>
                  </a:lnTo>
                  <a:lnTo>
                    <a:pt x="57176" y="33528"/>
                  </a:lnTo>
                  <a:lnTo>
                    <a:pt x="57678" y="33528"/>
                  </a:lnTo>
                  <a:lnTo>
                    <a:pt x="57727" y="33020"/>
                  </a:lnTo>
                  <a:lnTo>
                    <a:pt x="56483" y="33020"/>
                  </a:lnTo>
                  <a:lnTo>
                    <a:pt x="56258" y="32736"/>
                  </a:lnTo>
                  <a:close/>
                </a:path>
                <a:path w="135254" h="118744">
                  <a:moveTo>
                    <a:pt x="121499" y="33782"/>
                  </a:moveTo>
                  <a:lnTo>
                    <a:pt x="121157" y="33782"/>
                  </a:lnTo>
                  <a:lnTo>
                    <a:pt x="121532" y="34661"/>
                  </a:lnTo>
                  <a:lnTo>
                    <a:pt x="121912" y="35179"/>
                  </a:lnTo>
                  <a:lnTo>
                    <a:pt x="121966" y="34798"/>
                  </a:lnTo>
                  <a:lnTo>
                    <a:pt x="121607" y="34290"/>
                  </a:lnTo>
                  <a:lnTo>
                    <a:pt x="121987" y="34290"/>
                  </a:lnTo>
                  <a:lnTo>
                    <a:pt x="121765" y="34163"/>
                  </a:lnTo>
                  <a:lnTo>
                    <a:pt x="121499" y="33782"/>
                  </a:lnTo>
                  <a:close/>
                </a:path>
                <a:path w="135254" h="118744">
                  <a:moveTo>
                    <a:pt x="120225" y="34022"/>
                  </a:moveTo>
                  <a:lnTo>
                    <a:pt x="120229" y="34247"/>
                  </a:lnTo>
                  <a:lnTo>
                    <a:pt x="120804" y="35052"/>
                  </a:lnTo>
                  <a:lnTo>
                    <a:pt x="120971" y="34798"/>
                  </a:lnTo>
                  <a:lnTo>
                    <a:pt x="120826" y="34290"/>
                  </a:lnTo>
                  <a:lnTo>
                    <a:pt x="120449" y="34290"/>
                  </a:lnTo>
                  <a:lnTo>
                    <a:pt x="120225" y="34022"/>
                  </a:lnTo>
                  <a:close/>
                </a:path>
                <a:path w="135254" h="118744">
                  <a:moveTo>
                    <a:pt x="126141" y="34673"/>
                  </a:moveTo>
                  <a:lnTo>
                    <a:pt x="126362" y="35034"/>
                  </a:lnTo>
                  <a:lnTo>
                    <a:pt x="126305" y="34747"/>
                  </a:lnTo>
                  <a:lnTo>
                    <a:pt x="126141" y="34673"/>
                  </a:lnTo>
                  <a:close/>
                </a:path>
                <a:path w="135254" h="118744">
                  <a:moveTo>
                    <a:pt x="57381" y="34798"/>
                  </a:moveTo>
                  <a:close/>
                </a:path>
                <a:path w="135254" h="118744">
                  <a:moveTo>
                    <a:pt x="126397" y="34888"/>
                  </a:moveTo>
                  <a:close/>
                </a:path>
                <a:path w="135254" h="118744">
                  <a:moveTo>
                    <a:pt x="57678" y="33528"/>
                  </a:moveTo>
                  <a:lnTo>
                    <a:pt x="57534" y="33528"/>
                  </a:lnTo>
                  <a:lnTo>
                    <a:pt x="57411" y="34798"/>
                  </a:lnTo>
                  <a:lnTo>
                    <a:pt x="57579" y="34810"/>
                  </a:lnTo>
                  <a:lnTo>
                    <a:pt x="57678" y="33528"/>
                  </a:lnTo>
                  <a:close/>
                </a:path>
                <a:path w="135254" h="118744">
                  <a:moveTo>
                    <a:pt x="121966" y="34798"/>
                  </a:moveTo>
                  <a:close/>
                </a:path>
                <a:path w="135254" h="118744">
                  <a:moveTo>
                    <a:pt x="57328" y="34348"/>
                  </a:moveTo>
                  <a:lnTo>
                    <a:pt x="57303" y="34798"/>
                  </a:lnTo>
                  <a:lnTo>
                    <a:pt x="57328" y="34348"/>
                  </a:lnTo>
                  <a:close/>
                </a:path>
                <a:path w="135254" h="118744">
                  <a:moveTo>
                    <a:pt x="122190" y="34430"/>
                  </a:moveTo>
                  <a:lnTo>
                    <a:pt x="122450" y="34798"/>
                  </a:lnTo>
                  <a:lnTo>
                    <a:pt x="122190" y="34430"/>
                  </a:lnTo>
                  <a:close/>
                </a:path>
                <a:path w="135254" h="118744">
                  <a:moveTo>
                    <a:pt x="123041" y="34544"/>
                  </a:moveTo>
                  <a:lnTo>
                    <a:pt x="122922" y="34798"/>
                  </a:lnTo>
                  <a:lnTo>
                    <a:pt x="123220" y="34798"/>
                  </a:lnTo>
                  <a:lnTo>
                    <a:pt x="123041" y="34544"/>
                  </a:lnTo>
                  <a:close/>
                </a:path>
                <a:path w="135254" h="118744">
                  <a:moveTo>
                    <a:pt x="126764" y="34417"/>
                  </a:moveTo>
                  <a:lnTo>
                    <a:pt x="126629" y="34417"/>
                  </a:lnTo>
                  <a:lnTo>
                    <a:pt x="126861" y="34798"/>
                  </a:lnTo>
                  <a:lnTo>
                    <a:pt x="126764" y="34417"/>
                  </a:lnTo>
                  <a:close/>
                </a:path>
                <a:path w="135254" h="118744">
                  <a:moveTo>
                    <a:pt x="127797" y="34544"/>
                  </a:moveTo>
                  <a:lnTo>
                    <a:pt x="127420" y="34544"/>
                  </a:lnTo>
                  <a:lnTo>
                    <a:pt x="127334" y="34798"/>
                  </a:lnTo>
                  <a:lnTo>
                    <a:pt x="127581" y="34798"/>
                  </a:lnTo>
                  <a:lnTo>
                    <a:pt x="127878" y="34671"/>
                  </a:lnTo>
                  <a:close/>
                </a:path>
                <a:path w="135254" h="118744">
                  <a:moveTo>
                    <a:pt x="126173" y="34544"/>
                  </a:moveTo>
                  <a:lnTo>
                    <a:pt x="126141" y="34673"/>
                  </a:lnTo>
                  <a:lnTo>
                    <a:pt x="126305" y="34747"/>
                  </a:lnTo>
                  <a:lnTo>
                    <a:pt x="126173" y="34544"/>
                  </a:lnTo>
                  <a:close/>
                </a:path>
                <a:path w="135254" h="118744">
                  <a:moveTo>
                    <a:pt x="121987" y="34290"/>
                  </a:moveTo>
                  <a:lnTo>
                    <a:pt x="121607" y="34290"/>
                  </a:lnTo>
                  <a:lnTo>
                    <a:pt x="121870" y="34661"/>
                  </a:lnTo>
                  <a:lnTo>
                    <a:pt x="122033" y="34544"/>
                  </a:lnTo>
                  <a:lnTo>
                    <a:pt x="121987" y="34290"/>
                  </a:lnTo>
                  <a:close/>
                </a:path>
                <a:path w="135254" h="118744">
                  <a:moveTo>
                    <a:pt x="121353" y="34417"/>
                  </a:moveTo>
                  <a:lnTo>
                    <a:pt x="121493" y="34544"/>
                  </a:lnTo>
                  <a:lnTo>
                    <a:pt x="121353" y="34417"/>
                  </a:lnTo>
                  <a:close/>
                </a:path>
                <a:path w="135254" h="118744">
                  <a:moveTo>
                    <a:pt x="127463" y="34417"/>
                  </a:moveTo>
                  <a:close/>
                </a:path>
                <a:path w="135254" h="118744">
                  <a:moveTo>
                    <a:pt x="127036" y="33274"/>
                  </a:moveTo>
                  <a:lnTo>
                    <a:pt x="127026" y="33618"/>
                  </a:lnTo>
                  <a:lnTo>
                    <a:pt x="127250" y="34036"/>
                  </a:lnTo>
                  <a:lnTo>
                    <a:pt x="127416" y="34036"/>
                  </a:lnTo>
                  <a:lnTo>
                    <a:pt x="127748" y="34544"/>
                  </a:lnTo>
                  <a:lnTo>
                    <a:pt x="127554" y="34163"/>
                  </a:lnTo>
                  <a:lnTo>
                    <a:pt x="127434" y="33655"/>
                  </a:lnTo>
                  <a:lnTo>
                    <a:pt x="127307" y="33655"/>
                  </a:lnTo>
                  <a:lnTo>
                    <a:pt x="127036" y="33274"/>
                  </a:lnTo>
                  <a:close/>
                </a:path>
                <a:path w="135254" h="118744">
                  <a:moveTo>
                    <a:pt x="120770" y="33782"/>
                  </a:moveTo>
                  <a:lnTo>
                    <a:pt x="120322" y="33782"/>
                  </a:lnTo>
                  <a:lnTo>
                    <a:pt x="120547" y="33909"/>
                  </a:lnTo>
                  <a:lnTo>
                    <a:pt x="120670" y="34066"/>
                  </a:lnTo>
                  <a:lnTo>
                    <a:pt x="120847" y="34290"/>
                  </a:lnTo>
                  <a:lnTo>
                    <a:pt x="121015" y="34417"/>
                  </a:lnTo>
                  <a:lnTo>
                    <a:pt x="120770" y="33782"/>
                  </a:lnTo>
                  <a:close/>
                </a:path>
                <a:path w="135254" h="118744">
                  <a:moveTo>
                    <a:pt x="121516" y="33400"/>
                  </a:moveTo>
                  <a:lnTo>
                    <a:pt x="121234" y="33400"/>
                  </a:lnTo>
                  <a:lnTo>
                    <a:pt x="121971" y="34247"/>
                  </a:lnTo>
                  <a:lnTo>
                    <a:pt x="122161" y="34389"/>
                  </a:lnTo>
                  <a:lnTo>
                    <a:pt x="121551" y="33528"/>
                  </a:lnTo>
                  <a:lnTo>
                    <a:pt x="121782" y="33528"/>
                  </a:lnTo>
                  <a:lnTo>
                    <a:pt x="121516" y="33400"/>
                  </a:lnTo>
                  <a:close/>
                </a:path>
                <a:path w="135254" h="118744">
                  <a:moveTo>
                    <a:pt x="120258" y="33941"/>
                  </a:moveTo>
                  <a:lnTo>
                    <a:pt x="120342" y="34163"/>
                  </a:lnTo>
                  <a:lnTo>
                    <a:pt x="120258" y="33941"/>
                  </a:lnTo>
                  <a:close/>
                </a:path>
                <a:path w="135254" h="118744">
                  <a:moveTo>
                    <a:pt x="120319" y="33790"/>
                  </a:moveTo>
                  <a:lnTo>
                    <a:pt x="120326" y="34066"/>
                  </a:lnTo>
                  <a:lnTo>
                    <a:pt x="120449" y="34290"/>
                  </a:lnTo>
                  <a:lnTo>
                    <a:pt x="120826" y="34290"/>
                  </a:lnTo>
                  <a:lnTo>
                    <a:pt x="120319" y="33790"/>
                  </a:lnTo>
                  <a:close/>
                </a:path>
                <a:path w="135254" h="118744">
                  <a:moveTo>
                    <a:pt x="120670" y="34066"/>
                  </a:moveTo>
                  <a:lnTo>
                    <a:pt x="120813" y="34247"/>
                  </a:lnTo>
                  <a:lnTo>
                    <a:pt x="120670" y="34066"/>
                  </a:lnTo>
                  <a:close/>
                </a:path>
                <a:path w="135254" h="118744">
                  <a:moveTo>
                    <a:pt x="122258" y="33385"/>
                  </a:moveTo>
                  <a:lnTo>
                    <a:pt x="122581" y="34036"/>
                  </a:lnTo>
                  <a:lnTo>
                    <a:pt x="122470" y="33618"/>
                  </a:lnTo>
                  <a:lnTo>
                    <a:pt x="122258" y="33385"/>
                  </a:lnTo>
                  <a:close/>
                </a:path>
                <a:path w="135254" h="118744">
                  <a:moveTo>
                    <a:pt x="126855" y="33909"/>
                  </a:moveTo>
                  <a:close/>
                </a:path>
                <a:path w="135254" h="118744">
                  <a:moveTo>
                    <a:pt x="124852" y="31877"/>
                  </a:moveTo>
                  <a:lnTo>
                    <a:pt x="119251" y="31877"/>
                  </a:lnTo>
                  <a:lnTo>
                    <a:pt x="119572" y="32736"/>
                  </a:lnTo>
                  <a:lnTo>
                    <a:pt x="119691" y="33385"/>
                  </a:lnTo>
                  <a:lnTo>
                    <a:pt x="120225" y="34022"/>
                  </a:lnTo>
                  <a:lnTo>
                    <a:pt x="120100" y="33655"/>
                  </a:lnTo>
                  <a:lnTo>
                    <a:pt x="119821" y="33147"/>
                  </a:lnTo>
                  <a:lnTo>
                    <a:pt x="122040" y="33147"/>
                  </a:lnTo>
                  <a:lnTo>
                    <a:pt x="121808" y="32893"/>
                  </a:lnTo>
                  <a:lnTo>
                    <a:pt x="121502" y="32385"/>
                  </a:lnTo>
                  <a:lnTo>
                    <a:pt x="122185" y="32385"/>
                  </a:lnTo>
                  <a:lnTo>
                    <a:pt x="124270" y="32258"/>
                  </a:lnTo>
                  <a:lnTo>
                    <a:pt x="124594" y="32062"/>
                  </a:lnTo>
                  <a:lnTo>
                    <a:pt x="124952" y="32004"/>
                  </a:lnTo>
                  <a:close/>
                </a:path>
                <a:path w="135254" h="118744">
                  <a:moveTo>
                    <a:pt x="122505" y="33656"/>
                  </a:moveTo>
                  <a:lnTo>
                    <a:pt x="122693" y="33944"/>
                  </a:lnTo>
                  <a:lnTo>
                    <a:pt x="122620" y="33782"/>
                  </a:lnTo>
                  <a:close/>
                </a:path>
                <a:path w="135254" h="118744">
                  <a:moveTo>
                    <a:pt x="61422" y="31877"/>
                  </a:moveTo>
                  <a:lnTo>
                    <a:pt x="61291" y="31996"/>
                  </a:lnTo>
                  <a:lnTo>
                    <a:pt x="61225" y="33909"/>
                  </a:lnTo>
                  <a:lnTo>
                    <a:pt x="61346" y="33019"/>
                  </a:lnTo>
                  <a:lnTo>
                    <a:pt x="61422" y="31877"/>
                  </a:lnTo>
                  <a:close/>
                </a:path>
                <a:path w="135254" h="118744">
                  <a:moveTo>
                    <a:pt x="119164" y="32639"/>
                  </a:moveTo>
                  <a:lnTo>
                    <a:pt x="119154" y="33019"/>
                  </a:lnTo>
                  <a:lnTo>
                    <a:pt x="119384" y="33319"/>
                  </a:lnTo>
                  <a:lnTo>
                    <a:pt x="119741" y="33909"/>
                  </a:lnTo>
                  <a:lnTo>
                    <a:pt x="119908" y="33909"/>
                  </a:lnTo>
                  <a:lnTo>
                    <a:pt x="119235" y="32865"/>
                  </a:lnTo>
                  <a:lnTo>
                    <a:pt x="119164" y="32639"/>
                  </a:lnTo>
                  <a:close/>
                </a:path>
                <a:path w="135254" h="118744">
                  <a:moveTo>
                    <a:pt x="121411" y="33655"/>
                  </a:moveTo>
                  <a:lnTo>
                    <a:pt x="120721" y="33655"/>
                  </a:lnTo>
                  <a:lnTo>
                    <a:pt x="121052" y="33909"/>
                  </a:lnTo>
                  <a:lnTo>
                    <a:pt x="121499" y="33782"/>
                  </a:lnTo>
                  <a:close/>
                </a:path>
                <a:path w="135254" h="118744">
                  <a:moveTo>
                    <a:pt x="122212" y="32766"/>
                  </a:moveTo>
                  <a:lnTo>
                    <a:pt x="122212" y="33206"/>
                  </a:lnTo>
                  <a:lnTo>
                    <a:pt x="122504" y="33655"/>
                  </a:lnTo>
                  <a:lnTo>
                    <a:pt x="122693" y="33861"/>
                  </a:lnTo>
                  <a:lnTo>
                    <a:pt x="122403" y="33019"/>
                  </a:lnTo>
                  <a:lnTo>
                    <a:pt x="122212" y="32766"/>
                  </a:lnTo>
                  <a:close/>
                </a:path>
                <a:path w="135254" h="118744">
                  <a:moveTo>
                    <a:pt x="122040" y="33147"/>
                  </a:moveTo>
                  <a:lnTo>
                    <a:pt x="119821" y="33147"/>
                  </a:lnTo>
                  <a:lnTo>
                    <a:pt x="120319" y="33790"/>
                  </a:lnTo>
                  <a:lnTo>
                    <a:pt x="120770" y="33782"/>
                  </a:lnTo>
                  <a:lnTo>
                    <a:pt x="121411" y="33655"/>
                  </a:lnTo>
                  <a:lnTo>
                    <a:pt x="121234" y="33400"/>
                  </a:lnTo>
                  <a:lnTo>
                    <a:pt x="121516" y="33400"/>
                  </a:lnTo>
                  <a:lnTo>
                    <a:pt x="121994" y="33206"/>
                  </a:lnTo>
                  <a:close/>
                </a:path>
                <a:path w="135254" h="118744">
                  <a:moveTo>
                    <a:pt x="122856" y="33618"/>
                  </a:moveTo>
                  <a:lnTo>
                    <a:pt x="122942" y="33782"/>
                  </a:lnTo>
                  <a:lnTo>
                    <a:pt x="122856" y="33618"/>
                  </a:lnTo>
                  <a:close/>
                </a:path>
                <a:path w="135254" h="118744">
                  <a:moveTo>
                    <a:pt x="127421" y="33528"/>
                  </a:moveTo>
                  <a:close/>
                </a:path>
                <a:path w="135254" h="118744">
                  <a:moveTo>
                    <a:pt x="122350" y="32865"/>
                  </a:moveTo>
                  <a:lnTo>
                    <a:pt x="122403" y="33019"/>
                  </a:lnTo>
                  <a:lnTo>
                    <a:pt x="122856" y="33618"/>
                  </a:lnTo>
                  <a:lnTo>
                    <a:pt x="122350" y="32865"/>
                  </a:lnTo>
                  <a:close/>
                </a:path>
                <a:path w="135254" h="118744">
                  <a:moveTo>
                    <a:pt x="56588" y="30353"/>
                  </a:moveTo>
                  <a:lnTo>
                    <a:pt x="55914" y="30353"/>
                  </a:lnTo>
                  <a:lnTo>
                    <a:pt x="55913" y="31115"/>
                  </a:lnTo>
                  <a:lnTo>
                    <a:pt x="55444" y="31115"/>
                  </a:lnTo>
                  <a:lnTo>
                    <a:pt x="55700" y="33528"/>
                  </a:lnTo>
                  <a:lnTo>
                    <a:pt x="55961" y="32766"/>
                  </a:lnTo>
                  <a:lnTo>
                    <a:pt x="55831" y="32766"/>
                  </a:lnTo>
                  <a:lnTo>
                    <a:pt x="55872" y="31877"/>
                  </a:lnTo>
                  <a:lnTo>
                    <a:pt x="55998" y="31750"/>
                  </a:lnTo>
                  <a:lnTo>
                    <a:pt x="56159" y="31750"/>
                  </a:lnTo>
                  <a:lnTo>
                    <a:pt x="56196" y="31369"/>
                  </a:lnTo>
                  <a:lnTo>
                    <a:pt x="56387" y="31369"/>
                  </a:lnTo>
                  <a:lnTo>
                    <a:pt x="56501" y="30607"/>
                  </a:lnTo>
                  <a:lnTo>
                    <a:pt x="56588" y="30353"/>
                  </a:lnTo>
                  <a:close/>
                </a:path>
                <a:path w="135254" h="118744">
                  <a:moveTo>
                    <a:pt x="60107" y="32589"/>
                  </a:moveTo>
                  <a:lnTo>
                    <a:pt x="60149" y="33261"/>
                  </a:lnTo>
                  <a:lnTo>
                    <a:pt x="60272" y="33528"/>
                  </a:lnTo>
                  <a:lnTo>
                    <a:pt x="60107" y="32589"/>
                  </a:lnTo>
                  <a:close/>
                </a:path>
                <a:path w="135254" h="118744">
                  <a:moveTo>
                    <a:pt x="125046" y="33274"/>
                  </a:moveTo>
                  <a:lnTo>
                    <a:pt x="125938" y="33528"/>
                  </a:lnTo>
                  <a:lnTo>
                    <a:pt x="125046" y="33274"/>
                  </a:lnTo>
                  <a:close/>
                </a:path>
                <a:path w="135254" h="118744">
                  <a:moveTo>
                    <a:pt x="59793" y="32495"/>
                  </a:moveTo>
                  <a:lnTo>
                    <a:pt x="60024" y="33400"/>
                  </a:lnTo>
                  <a:lnTo>
                    <a:pt x="59905" y="32736"/>
                  </a:lnTo>
                  <a:lnTo>
                    <a:pt x="59793" y="32495"/>
                  </a:lnTo>
                  <a:close/>
                </a:path>
                <a:path w="135254" h="118744">
                  <a:moveTo>
                    <a:pt x="122139" y="33147"/>
                  </a:moveTo>
                  <a:lnTo>
                    <a:pt x="122258" y="33385"/>
                  </a:lnTo>
                  <a:lnTo>
                    <a:pt x="122139" y="33147"/>
                  </a:lnTo>
                  <a:close/>
                </a:path>
                <a:path w="135254" h="118744">
                  <a:moveTo>
                    <a:pt x="56272" y="32281"/>
                  </a:moveTo>
                  <a:lnTo>
                    <a:pt x="56097" y="32385"/>
                  </a:lnTo>
                  <a:lnTo>
                    <a:pt x="56020" y="32639"/>
                  </a:lnTo>
                  <a:lnTo>
                    <a:pt x="55902" y="33274"/>
                  </a:lnTo>
                  <a:lnTo>
                    <a:pt x="56064" y="33147"/>
                  </a:lnTo>
                  <a:lnTo>
                    <a:pt x="56182" y="32639"/>
                  </a:lnTo>
                  <a:lnTo>
                    <a:pt x="56272" y="32281"/>
                  </a:lnTo>
                  <a:close/>
                </a:path>
                <a:path w="135254" h="118744">
                  <a:moveTo>
                    <a:pt x="119248" y="32766"/>
                  </a:moveTo>
                  <a:lnTo>
                    <a:pt x="119540" y="33206"/>
                  </a:lnTo>
                  <a:lnTo>
                    <a:pt x="119248" y="32766"/>
                  </a:lnTo>
                  <a:close/>
                </a:path>
                <a:path w="135254" h="118744">
                  <a:moveTo>
                    <a:pt x="57800" y="32258"/>
                  </a:moveTo>
                  <a:lnTo>
                    <a:pt x="56313" y="32258"/>
                  </a:lnTo>
                  <a:lnTo>
                    <a:pt x="56546" y="32385"/>
                  </a:lnTo>
                  <a:lnTo>
                    <a:pt x="56483" y="33020"/>
                  </a:lnTo>
                  <a:lnTo>
                    <a:pt x="57727" y="33020"/>
                  </a:lnTo>
                  <a:lnTo>
                    <a:pt x="57800" y="32258"/>
                  </a:lnTo>
                  <a:close/>
                </a:path>
                <a:path w="135254" h="118744">
                  <a:moveTo>
                    <a:pt x="122185" y="32385"/>
                  </a:moveTo>
                  <a:lnTo>
                    <a:pt x="121918" y="32385"/>
                  </a:lnTo>
                  <a:lnTo>
                    <a:pt x="122141" y="32589"/>
                  </a:lnTo>
                  <a:lnTo>
                    <a:pt x="122350" y="32865"/>
                  </a:lnTo>
                  <a:lnTo>
                    <a:pt x="122185" y="32385"/>
                  </a:lnTo>
                  <a:close/>
                </a:path>
                <a:path w="135254" h="118744">
                  <a:moveTo>
                    <a:pt x="121918" y="32385"/>
                  </a:moveTo>
                  <a:lnTo>
                    <a:pt x="121502" y="32385"/>
                  </a:lnTo>
                  <a:lnTo>
                    <a:pt x="122045" y="32766"/>
                  </a:lnTo>
                  <a:lnTo>
                    <a:pt x="121918" y="32385"/>
                  </a:lnTo>
                  <a:close/>
                </a:path>
                <a:path w="135254" h="118744">
                  <a:moveTo>
                    <a:pt x="124680" y="32048"/>
                  </a:moveTo>
                  <a:lnTo>
                    <a:pt x="124637" y="32766"/>
                  </a:lnTo>
                  <a:lnTo>
                    <a:pt x="124856" y="32766"/>
                  </a:lnTo>
                  <a:lnTo>
                    <a:pt x="124846" y="32131"/>
                  </a:lnTo>
                  <a:lnTo>
                    <a:pt x="124680" y="32048"/>
                  </a:lnTo>
                  <a:close/>
                </a:path>
                <a:path w="135254" h="118744">
                  <a:moveTo>
                    <a:pt x="56269" y="32639"/>
                  </a:moveTo>
                  <a:close/>
                </a:path>
                <a:path w="135254" h="118744">
                  <a:moveTo>
                    <a:pt x="59948" y="31684"/>
                  </a:moveTo>
                  <a:lnTo>
                    <a:pt x="60107" y="32589"/>
                  </a:lnTo>
                  <a:lnTo>
                    <a:pt x="60181" y="31877"/>
                  </a:lnTo>
                  <a:lnTo>
                    <a:pt x="59948" y="31684"/>
                  </a:lnTo>
                  <a:close/>
                </a:path>
                <a:path w="135254" h="118744">
                  <a:moveTo>
                    <a:pt x="58271" y="29845"/>
                  </a:moveTo>
                  <a:lnTo>
                    <a:pt x="58063" y="29845"/>
                  </a:lnTo>
                  <a:lnTo>
                    <a:pt x="58380" y="32512"/>
                  </a:lnTo>
                  <a:lnTo>
                    <a:pt x="58271" y="29845"/>
                  </a:lnTo>
                  <a:close/>
                </a:path>
                <a:path w="135254" h="118744">
                  <a:moveTo>
                    <a:pt x="59668" y="32004"/>
                  </a:moveTo>
                  <a:lnTo>
                    <a:pt x="59683" y="32258"/>
                  </a:lnTo>
                  <a:lnTo>
                    <a:pt x="59793" y="32495"/>
                  </a:lnTo>
                  <a:lnTo>
                    <a:pt x="59668" y="32004"/>
                  </a:lnTo>
                  <a:close/>
                </a:path>
                <a:path w="135254" h="118744">
                  <a:moveTo>
                    <a:pt x="56129" y="32057"/>
                  </a:moveTo>
                  <a:lnTo>
                    <a:pt x="56068" y="32385"/>
                  </a:lnTo>
                  <a:lnTo>
                    <a:pt x="56129" y="32057"/>
                  </a:lnTo>
                  <a:close/>
                </a:path>
                <a:path w="135254" h="118744">
                  <a:moveTo>
                    <a:pt x="55890" y="28575"/>
                  </a:moveTo>
                  <a:lnTo>
                    <a:pt x="55617" y="28575"/>
                  </a:lnTo>
                  <a:lnTo>
                    <a:pt x="55983" y="29337"/>
                  </a:lnTo>
                  <a:lnTo>
                    <a:pt x="56102" y="30353"/>
                  </a:lnTo>
                  <a:lnTo>
                    <a:pt x="56588" y="30353"/>
                  </a:lnTo>
                  <a:lnTo>
                    <a:pt x="56584" y="30734"/>
                  </a:lnTo>
                  <a:lnTo>
                    <a:pt x="56457" y="31996"/>
                  </a:lnTo>
                  <a:lnTo>
                    <a:pt x="56272" y="32281"/>
                  </a:lnTo>
                  <a:lnTo>
                    <a:pt x="57800" y="32258"/>
                  </a:lnTo>
                  <a:lnTo>
                    <a:pt x="57874" y="31496"/>
                  </a:lnTo>
                  <a:lnTo>
                    <a:pt x="57529" y="31496"/>
                  </a:lnTo>
                  <a:lnTo>
                    <a:pt x="57646" y="31115"/>
                  </a:lnTo>
                  <a:lnTo>
                    <a:pt x="57770" y="30525"/>
                  </a:lnTo>
                  <a:lnTo>
                    <a:pt x="57954" y="28956"/>
                  </a:lnTo>
                  <a:lnTo>
                    <a:pt x="57534" y="28956"/>
                  </a:lnTo>
                  <a:lnTo>
                    <a:pt x="57585" y="28702"/>
                  </a:lnTo>
                  <a:lnTo>
                    <a:pt x="56000" y="28702"/>
                  </a:lnTo>
                  <a:lnTo>
                    <a:pt x="55890" y="28575"/>
                  </a:lnTo>
                  <a:close/>
                </a:path>
                <a:path w="135254" h="118744">
                  <a:moveTo>
                    <a:pt x="59536" y="30099"/>
                  </a:moveTo>
                  <a:lnTo>
                    <a:pt x="58967" y="30099"/>
                  </a:lnTo>
                  <a:lnTo>
                    <a:pt x="59034" y="30988"/>
                  </a:lnTo>
                  <a:lnTo>
                    <a:pt x="59314" y="31115"/>
                  </a:lnTo>
                  <a:lnTo>
                    <a:pt x="59316" y="32258"/>
                  </a:lnTo>
                  <a:lnTo>
                    <a:pt x="59486" y="32135"/>
                  </a:lnTo>
                  <a:lnTo>
                    <a:pt x="59388" y="31623"/>
                  </a:lnTo>
                  <a:lnTo>
                    <a:pt x="59514" y="30734"/>
                  </a:lnTo>
                  <a:lnTo>
                    <a:pt x="59536" y="30099"/>
                  </a:lnTo>
                  <a:close/>
                </a:path>
                <a:path w="135254" h="118744">
                  <a:moveTo>
                    <a:pt x="60899" y="31369"/>
                  </a:moveTo>
                  <a:lnTo>
                    <a:pt x="60814" y="32057"/>
                  </a:lnTo>
                  <a:lnTo>
                    <a:pt x="60938" y="32258"/>
                  </a:lnTo>
                  <a:lnTo>
                    <a:pt x="61028" y="31478"/>
                  </a:lnTo>
                  <a:lnTo>
                    <a:pt x="60899" y="31369"/>
                  </a:lnTo>
                  <a:close/>
                </a:path>
                <a:path w="135254" h="118744">
                  <a:moveTo>
                    <a:pt x="61100" y="31295"/>
                  </a:moveTo>
                  <a:lnTo>
                    <a:pt x="61006" y="32258"/>
                  </a:lnTo>
                  <a:lnTo>
                    <a:pt x="61140" y="32135"/>
                  </a:lnTo>
                  <a:lnTo>
                    <a:pt x="61100" y="31295"/>
                  </a:lnTo>
                  <a:close/>
                </a:path>
                <a:path w="135254" h="118744">
                  <a:moveTo>
                    <a:pt x="117369" y="30353"/>
                  </a:moveTo>
                  <a:lnTo>
                    <a:pt x="117704" y="30988"/>
                  </a:lnTo>
                  <a:lnTo>
                    <a:pt x="118292" y="31242"/>
                  </a:lnTo>
                  <a:lnTo>
                    <a:pt x="119235" y="32258"/>
                  </a:lnTo>
                  <a:lnTo>
                    <a:pt x="119251" y="31877"/>
                  </a:lnTo>
                  <a:lnTo>
                    <a:pt x="124852" y="31877"/>
                  </a:lnTo>
                  <a:lnTo>
                    <a:pt x="124651" y="31623"/>
                  </a:lnTo>
                  <a:lnTo>
                    <a:pt x="119239" y="31623"/>
                  </a:lnTo>
                  <a:lnTo>
                    <a:pt x="118629" y="31496"/>
                  </a:lnTo>
                  <a:lnTo>
                    <a:pt x="118303" y="30792"/>
                  </a:lnTo>
                  <a:lnTo>
                    <a:pt x="118032" y="30551"/>
                  </a:lnTo>
                  <a:lnTo>
                    <a:pt x="117369" y="30353"/>
                  </a:lnTo>
                  <a:close/>
                </a:path>
                <a:path w="135254" h="118744">
                  <a:moveTo>
                    <a:pt x="124952" y="32004"/>
                  </a:moveTo>
                  <a:lnTo>
                    <a:pt x="124590" y="32004"/>
                  </a:lnTo>
                  <a:lnTo>
                    <a:pt x="124952" y="32004"/>
                  </a:lnTo>
                  <a:close/>
                </a:path>
                <a:path w="135254" h="118744">
                  <a:moveTo>
                    <a:pt x="56159" y="31750"/>
                  </a:moveTo>
                  <a:lnTo>
                    <a:pt x="55998" y="31750"/>
                  </a:lnTo>
                  <a:lnTo>
                    <a:pt x="56135" y="31996"/>
                  </a:lnTo>
                  <a:lnTo>
                    <a:pt x="56159" y="31750"/>
                  </a:lnTo>
                  <a:close/>
                </a:path>
                <a:path w="135254" h="118744">
                  <a:moveTo>
                    <a:pt x="59795" y="30815"/>
                  </a:moveTo>
                  <a:lnTo>
                    <a:pt x="59824" y="31115"/>
                  </a:lnTo>
                  <a:lnTo>
                    <a:pt x="59948" y="31684"/>
                  </a:lnTo>
                  <a:lnTo>
                    <a:pt x="59795" y="30815"/>
                  </a:lnTo>
                  <a:close/>
                </a:path>
                <a:path w="135254" h="118744">
                  <a:moveTo>
                    <a:pt x="117884" y="28956"/>
                  </a:moveTo>
                  <a:lnTo>
                    <a:pt x="117086" y="28956"/>
                  </a:lnTo>
                  <a:lnTo>
                    <a:pt x="117160" y="29357"/>
                  </a:lnTo>
                  <a:lnTo>
                    <a:pt x="117470" y="29626"/>
                  </a:lnTo>
                  <a:lnTo>
                    <a:pt x="117477" y="29845"/>
                  </a:lnTo>
                  <a:lnTo>
                    <a:pt x="117415" y="30003"/>
                  </a:lnTo>
                  <a:lnTo>
                    <a:pt x="118032" y="30551"/>
                  </a:lnTo>
                  <a:lnTo>
                    <a:pt x="118217" y="30607"/>
                  </a:lnTo>
                  <a:lnTo>
                    <a:pt x="118380" y="30861"/>
                  </a:lnTo>
                  <a:lnTo>
                    <a:pt x="119239" y="31623"/>
                  </a:lnTo>
                  <a:lnTo>
                    <a:pt x="120663" y="31623"/>
                  </a:lnTo>
                  <a:lnTo>
                    <a:pt x="120519" y="31242"/>
                  </a:lnTo>
                  <a:lnTo>
                    <a:pt x="120180" y="31242"/>
                  </a:lnTo>
                  <a:lnTo>
                    <a:pt x="119557" y="30353"/>
                  </a:lnTo>
                  <a:lnTo>
                    <a:pt x="119686" y="30353"/>
                  </a:lnTo>
                  <a:lnTo>
                    <a:pt x="119499" y="29972"/>
                  </a:lnTo>
                  <a:lnTo>
                    <a:pt x="123343" y="29972"/>
                  </a:lnTo>
                  <a:lnTo>
                    <a:pt x="123142" y="29718"/>
                  </a:lnTo>
                  <a:lnTo>
                    <a:pt x="119062" y="29718"/>
                  </a:lnTo>
                  <a:lnTo>
                    <a:pt x="118475" y="29464"/>
                  </a:lnTo>
                  <a:lnTo>
                    <a:pt x="118304" y="29464"/>
                  </a:lnTo>
                  <a:lnTo>
                    <a:pt x="117884" y="28956"/>
                  </a:lnTo>
                  <a:close/>
                </a:path>
                <a:path w="135254" h="118744">
                  <a:moveTo>
                    <a:pt x="123683" y="30861"/>
                  </a:moveTo>
                  <a:lnTo>
                    <a:pt x="120374" y="30861"/>
                  </a:lnTo>
                  <a:lnTo>
                    <a:pt x="120769" y="31242"/>
                  </a:lnTo>
                  <a:lnTo>
                    <a:pt x="121027" y="31623"/>
                  </a:lnTo>
                  <a:lnTo>
                    <a:pt x="124651" y="31623"/>
                  </a:lnTo>
                  <a:lnTo>
                    <a:pt x="124349" y="31242"/>
                  </a:lnTo>
                  <a:lnTo>
                    <a:pt x="123996" y="31242"/>
                  </a:lnTo>
                  <a:lnTo>
                    <a:pt x="123683" y="30861"/>
                  </a:lnTo>
                  <a:close/>
                </a:path>
                <a:path w="135254" h="118744">
                  <a:moveTo>
                    <a:pt x="57952" y="30111"/>
                  </a:moveTo>
                  <a:lnTo>
                    <a:pt x="57529" y="31496"/>
                  </a:lnTo>
                  <a:lnTo>
                    <a:pt x="57874" y="31496"/>
                  </a:lnTo>
                  <a:lnTo>
                    <a:pt x="57952" y="30111"/>
                  </a:lnTo>
                  <a:close/>
                </a:path>
                <a:path w="135254" h="118744">
                  <a:moveTo>
                    <a:pt x="61130" y="30988"/>
                  </a:moveTo>
                  <a:lnTo>
                    <a:pt x="61100" y="31295"/>
                  </a:lnTo>
                  <a:lnTo>
                    <a:pt x="61130" y="30988"/>
                  </a:lnTo>
                  <a:close/>
                </a:path>
                <a:path w="135254" h="118744">
                  <a:moveTo>
                    <a:pt x="61085" y="30988"/>
                  </a:moveTo>
                  <a:lnTo>
                    <a:pt x="61054" y="31256"/>
                  </a:lnTo>
                  <a:lnTo>
                    <a:pt x="61085" y="30988"/>
                  </a:lnTo>
                  <a:close/>
                </a:path>
                <a:path w="135254" h="118744">
                  <a:moveTo>
                    <a:pt x="59942" y="27940"/>
                  </a:moveTo>
                  <a:lnTo>
                    <a:pt x="58566" y="27940"/>
                  </a:lnTo>
                  <a:lnTo>
                    <a:pt x="58613" y="29451"/>
                  </a:lnTo>
                  <a:lnTo>
                    <a:pt x="58703" y="30353"/>
                  </a:lnTo>
                  <a:lnTo>
                    <a:pt x="58582" y="30734"/>
                  </a:lnTo>
                  <a:lnTo>
                    <a:pt x="58773" y="30734"/>
                  </a:lnTo>
                  <a:lnTo>
                    <a:pt x="58780" y="31242"/>
                  </a:lnTo>
                  <a:lnTo>
                    <a:pt x="58855" y="30099"/>
                  </a:lnTo>
                  <a:lnTo>
                    <a:pt x="59536" y="30099"/>
                  </a:lnTo>
                  <a:lnTo>
                    <a:pt x="59657" y="29210"/>
                  </a:lnTo>
                  <a:lnTo>
                    <a:pt x="59723" y="28956"/>
                  </a:lnTo>
                  <a:lnTo>
                    <a:pt x="59998" y="28956"/>
                  </a:lnTo>
                  <a:lnTo>
                    <a:pt x="59942" y="27940"/>
                  </a:lnTo>
                  <a:close/>
                </a:path>
                <a:path w="135254" h="118744">
                  <a:moveTo>
                    <a:pt x="120374" y="30861"/>
                  </a:moveTo>
                  <a:lnTo>
                    <a:pt x="120180" y="31242"/>
                  </a:lnTo>
                  <a:lnTo>
                    <a:pt x="120519" y="31242"/>
                  </a:lnTo>
                  <a:lnTo>
                    <a:pt x="120374" y="30861"/>
                  </a:lnTo>
                  <a:close/>
                </a:path>
                <a:path w="135254" h="118744">
                  <a:moveTo>
                    <a:pt x="123536" y="30216"/>
                  </a:moveTo>
                  <a:lnTo>
                    <a:pt x="123996" y="31242"/>
                  </a:lnTo>
                  <a:lnTo>
                    <a:pt x="124349" y="31242"/>
                  </a:lnTo>
                  <a:lnTo>
                    <a:pt x="123536" y="30216"/>
                  </a:lnTo>
                  <a:close/>
                </a:path>
                <a:path w="135254" h="118744">
                  <a:moveTo>
                    <a:pt x="123532" y="29995"/>
                  </a:moveTo>
                  <a:lnTo>
                    <a:pt x="124921" y="31242"/>
                  </a:lnTo>
                  <a:lnTo>
                    <a:pt x="124128" y="30099"/>
                  </a:lnTo>
                  <a:lnTo>
                    <a:pt x="123532" y="29995"/>
                  </a:lnTo>
                  <a:close/>
                </a:path>
                <a:path w="135254" h="118744">
                  <a:moveTo>
                    <a:pt x="55865" y="30628"/>
                  </a:moveTo>
                  <a:lnTo>
                    <a:pt x="55443" y="30734"/>
                  </a:lnTo>
                  <a:lnTo>
                    <a:pt x="55722" y="31115"/>
                  </a:lnTo>
                  <a:lnTo>
                    <a:pt x="55727" y="30734"/>
                  </a:lnTo>
                  <a:lnTo>
                    <a:pt x="55865" y="30628"/>
                  </a:lnTo>
                  <a:close/>
                </a:path>
                <a:path w="135254" h="118744">
                  <a:moveTo>
                    <a:pt x="60532" y="26455"/>
                  </a:moveTo>
                  <a:lnTo>
                    <a:pt x="60491" y="30861"/>
                  </a:lnTo>
                  <a:lnTo>
                    <a:pt x="60694" y="31115"/>
                  </a:lnTo>
                  <a:lnTo>
                    <a:pt x="60794" y="30353"/>
                  </a:lnTo>
                  <a:lnTo>
                    <a:pt x="60872" y="30099"/>
                  </a:lnTo>
                  <a:lnTo>
                    <a:pt x="61517" y="29464"/>
                  </a:lnTo>
                  <a:lnTo>
                    <a:pt x="61395" y="27686"/>
                  </a:lnTo>
                  <a:lnTo>
                    <a:pt x="61360" y="27432"/>
                  </a:lnTo>
                  <a:lnTo>
                    <a:pt x="60641" y="27432"/>
                  </a:lnTo>
                  <a:lnTo>
                    <a:pt x="60532" y="26455"/>
                  </a:lnTo>
                  <a:close/>
                </a:path>
                <a:path w="135254" h="118744">
                  <a:moveTo>
                    <a:pt x="60970" y="30099"/>
                  </a:moveTo>
                  <a:lnTo>
                    <a:pt x="60805" y="30988"/>
                  </a:lnTo>
                  <a:lnTo>
                    <a:pt x="61064" y="30734"/>
                  </a:lnTo>
                  <a:lnTo>
                    <a:pt x="61034" y="30216"/>
                  </a:lnTo>
                  <a:close/>
                </a:path>
                <a:path w="135254" h="118744">
                  <a:moveTo>
                    <a:pt x="61155" y="30734"/>
                  </a:moveTo>
                  <a:lnTo>
                    <a:pt x="61059" y="30988"/>
                  </a:lnTo>
                  <a:lnTo>
                    <a:pt x="61155" y="30734"/>
                  </a:lnTo>
                  <a:close/>
                </a:path>
                <a:path w="135254" h="118744">
                  <a:moveTo>
                    <a:pt x="123343" y="29972"/>
                  </a:moveTo>
                  <a:lnTo>
                    <a:pt x="119622" y="29972"/>
                  </a:lnTo>
                  <a:lnTo>
                    <a:pt x="119829" y="30403"/>
                  </a:lnTo>
                  <a:lnTo>
                    <a:pt x="120230" y="30988"/>
                  </a:lnTo>
                  <a:lnTo>
                    <a:pt x="120374" y="30861"/>
                  </a:lnTo>
                  <a:lnTo>
                    <a:pt x="123683" y="30861"/>
                  </a:lnTo>
                  <a:lnTo>
                    <a:pt x="123266" y="30353"/>
                  </a:lnTo>
                  <a:lnTo>
                    <a:pt x="123176" y="30216"/>
                  </a:lnTo>
                  <a:lnTo>
                    <a:pt x="123334" y="30111"/>
                  </a:lnTo>
                  <a:lnTo>
                    <a:pt x="123343" y="29972"/>
                  </a:lnTo>
                  <a:close/>
                </a:path>
                <a:path w="135254" h="118744">
                  <a:moveTo>
                    <a:pt x="59787" y="30734"/>
                  </a:moveTo>
                  <a:close/>
                </a:path>
                <a:path w="135254" h="118744">
                  <a:moveTo>
                    <a:pt x="118032" y="30551"/>
                  </a:moveTo>
                  <a:lnTo>
                    <a:pt x="118303" y="30792"/>
                  </a:lnTo>
                  <a:lnTo>
                    <a:pt x="118217" y="30607"/>
                  </a:lnTo>
                  <a:lnTo>
                    <a:pt x="118032" y="30551"/>
                  </a:lnTo>
                  <a:close/>
                </a:path>
                <a:path w="135254" h="118744">
                  <a:moveTo>
                    <a:pt x="58063" y="29845"/>
                  </a:moveTo>
                  <a:lnTo>
                    <a:pt x="58011" y="30734"/>
                  </a:lnTo>
                  <a:lnTo>
                    <a:pt x="58063" y="29845"/>
                  </a:lnTo>
                  <a:close/>
                </a:path>
                <a:path w="135254" h="118744">
                  <a:moveTo>
                    <a:pt x="59669" y="30099"/>
                  </a:moveTo>
                  <a:lnTo>
                    <a:pt x="59627" y="30734"/>
                  </a:lnTo>
                  <a:lnTo>
                    <a:pt x="59781" y="30734"/>
                  </a:lnTo>
                  <a:lnTo>
                    <a:pt x="59669" y="30099"/>
                  </a:lnTo>
                  <a:close/>
                </a:path>
                <a:path w="135254" h="118744">
                  <a:moveTo>
                    <a:pt x="55896" y="30233"/>
                  </a:moveTo>
                  <a:close/>
                </a:path>
                <a:path w="135254" h="118744">
                  <a:moveTo>
                    <a:pt x="60191" y="28702"/>
                  </a:moveTo>
                  <a:lnTo>
                    <a:pt x="60062" y="30099"/>
                  </a:lnTo>
                  <a:lnTo>
                    <a:pt x="60004" y="30353"/>
                  </a:lnTo>
                  <a:lnTo>
                    <a:pt x="60299" y="30353"/>
                  </a:lnTo>
                  <a:lnTo>
                    <a:pt x="60417" y="29337"/>
                  </a:lnTo>
                  <a:lnTo>
                    <a:pt x="60331" y="28899"/>
                  </a:lnTo>
                  <a:lnTo>
                    <a:pt x="60191" y="28702"/>
                  </a:lnTo>
                  <a:close/>
                </a:path>
                <a:path w="135254" h="118744">
                  <a:moveTo>
                    <a:pt x="59947" y="24892"/>
                  </a:moveTo>
                  <a:lnTo>
                    <a:pt x="58500" y="24892"/>
                  </a:lnTo>
                  <a:lnTo>
                    <a:pt x="58546" y="25146"/>
                  </a:lnTo>
                  <a:lnTo>
                    <a:pt x="58660" y="27686"/>
                  </a:lnTo>
                  <a:lnTo>
                    <a:pt x="58102" y="27686"/>
                  </a:lnTo>
                  <a:lnTo>
                    <a:pt x="58078" y="28982"/>
                  </a:lnTo>
                  <a:lnTo>
                    <a:pt x="57952" y="30111"/>
                  </a:lnTo>
                  <a:lnTo>
                    <a:pt x="58033" y="29845"/>
                  </a:lnTo>
                  <a:lnTo>
                    <a:pt x="58271" y="29845"/>
                  </a:lnTo>
                  <a:lnTo>
                    <a:pt x="58199" y="28956"/>
                  </a:lnTo>
                  <a:lnTo>
                    <a:pt x="58487" y="28956"/>
                  </a:lnTo>
                  <a:lnTo>
                    <a:pt x="58566" y="27940"/>
                  </a:lnTo>
                  <a:lnTo>
                    <a:pt x="59942" y="27940"/>
                  </a:lnTo>
                  <a:lnTo>
                    <a:pt x="59837" y="27647"/>
                  </a:lnTo>
                  <a:lnTo>
                    <a:pt x="59601" y="27178"/>
                  </a:lnTo>
                  <a:lnTo>
                    <a:pt x="59993" y="27178"/>
                  </a:lnTo>
                  <a:lnTo>
                    <a:pt x="59870" y="26543"/>
                  </a:lnTo>
                  <a:lnTo>
                    <a:pt x="59748" y="26289"/>
                  </a:lnTo>
                  <a:lnTo>
                    <a:pt x="60158" y="26162"/>
                  </a:lnTo>
                  <a:lnTo>
                    <a:pt x="60258" y="25019"/>
                  </a:lnTo>
                  <a:lnTo>
                    <a:pt x="59943" y="25019"/>
                  </a:lnTo>
                  <a:close/>
                </a:path>
                <a:path w="135254" h="118744">
                  <a:moveTo>
                    <a:pt x="59998" y="28956"/>
                  </a:moveTo>
                  <a:lnTo>
                    <a:pt x="59723" y="28956"/>
                  </a:lnTo>
                  <a:lnTo>
                    <a:pt x="59878" y="29337"/>
                  </a:lnTo>
                  <a:lnTo>
                    <a:pt x="59983" y="30099"/>
                  </a:lnTo>
                  <a:lnTo>
                    <a:pt x="59998" y="28956"/>
                  </a:lnTo>
                  <a:close/>
                </a:path>
                <a:path w="135254" h="118744">
                  <a:moveTo>
                    <a:pt x="124153" y="30003"/>
                  </a:moveTo>
                  <a:lnTo>
                    <a:pt x="124005" y="30099"/>
                  </a:lnTo>
                  <a:lnTo>
                    <a:pt x="124153" y="30003"/>
                  </a:lnTo>
                  <a:close/>
                </a:path>
                <a:path w="135254" h="118744">
                  <a:moveTo>
                    <a:pt x="123182" y="29464"/>
                  </a:moveTo>
                  <a:lnTo>
                    <a:pt x="122941" y="29464"/>
                  </a:lnTo>
                  <a:lnTo>
                    <a:pt x="123522" y="29985"/>
                  </a:lnTo>
                  <a:lnTo>
                    <a:pt x="123452" y="29845"/>
                  </a:lnTo>
                  <a:lnTo>
                    <a:pt x="123182" y="29464"/>
                  </a:lnTo>
                  <a:close/>
                </a:path>
                <a:path w="135254" h="118744">
                  <a:moveTo>
                    <a:pt x="123683" y="28829"/>
                  </a:moveTo>
                  <a:lnTo>
                    <a:pt x="123308" y="28829"/>
                  </a:lnTo>
                  <a:lnTo>
                    <a:pt x="123718" y="29464"/>
                  </a:lnTo>
                  <a:lnTo>
                    <a:pt x="123235" y="29464"/>
                  </a:lnTo>
                  <a:lnTo>
                    <a:pt x="124167" y="29953"/>
                  </a:lnTo>
                  <a:lnTo>
                    <a:pt x="124073" y="29337"/>
                  </a:lnTo>
                  <a:lnTo>
                    <a:pt x="123993" y="29167"/>
                  </a:lnTo>
                  <a:lnTo>
                    <a:pt x="123764" y="28956"/>
                  </a:lnTo>
                  <a:lnTo>
                    <a:pt x="123893" y="28956"/>
                  </a:lnTo>
                  <a:lnTo>
                    <a:pt x="123683" y="28829"/>
                  </a:lnTo>
                  <a:close/>
                </a:path>
                <a:path w="135254" h="118744">
                  <a:moveTo>
                    <a:pt x="55662" y="27050"/>
                  </a:moveTo>
                  <a:lnTo>
                    <a:pt x="55520" y="27050"/>
                  </a:lnTo>
                  <a:lnTo>
                    <a:pt x="55585" y="28448"/>
                  </a:lnTo>
                  <a:lnTo>
                    <a:pt x="55492" y="28956"/>
                  </a:lnTo>
                  <a:lnTo>
                    <a:pt x="55727" y="29718"/>
                  </a:lnTo>
                  <a:lnTo>
                    <a:pt x="55617" y="28575"/>
                  </a:lnTo>
                  <a:lnTo>
                    <a:pt x="55890" y="28575"/>
                  </a:lnTo>
                  <a:lnTo>
                    <a:pt x="55940" y="28321"/>
                  </a:lnTo>
                  <a:lnTo>
                    <a:pt x="55774" y="28321"/>
                  </a:lnTo>
                  <a:lnTo>
                    <a:pt x="55668" y="27923"/>
                  </a:lnTo>
                  <a:lnTo>
                    <a:pt x="55662" y="27050"/>
                  </a:lnTo>
                  <a:close/>
                </a:path>
                <a:path w="135254" h="118744">
                  <a:moveTo>
                    <a:pt x="118580" y="28194"/>
                  </a:moveTo>
                  <a:lnTo>
                    <a:pt x="118018" y="28194"/>
                  </a:lnTo>
                  <a:lnTo>
                    <a:pt x="119062" y="29718"/>
                  </a:lnTo>
                  <a:lnTo>
                    <a:pt x="123142" y="29718"/>
                  </a:lnTo>
                  <a:lnTo>
                    <a:pt x="122941" y="29464"/>
                  </a:lnTo>
                  <a:lnTo>
                    <a:pt x="123182" y="29464"/>
                  </a:lnTo>
                  <a:lnTo>
                    <a:pt x="122488" y="29337"/>
                  </a:lnTo>
                  <a:lnTo>
                    <a:pt x="122224" y="29210"/>
                  </a:lnTo>
                  <a:lnTo>
                    <a:pt x="121791" y="28575"/>
                  </a:lnTo>
                  <a:lnTo>
                    <a:pt x="119106" y="28575"/>
                  </a:lnTo>
                  <a:lnTo>
                    <a:pt x="118580" y="28194"/>
                  </a:lnTo>
                  <a:close/>
                </a:path>
                <a:path w="135254" h="118744">
                  <a:moveTo>
                    <a:pt x="124297" y="29464"/>
                  </a:moveTo>
                  <a:lnTo>
                    <a:pt x="124254" y="29626"/>
                  </a:lnTo>
                  <a:lnTo>
                    <a:pt x="124297" y="29464"/>
                  </a:lnTo>
                  <a:close/>
                </a:path>
                <a:path w="135254" h="118744">
                  <a:moveTo>
                    <a:pt x="117838" y="28899"/>
                  </a:moveTo>
                  <a:lnTo>
                    <a:pt x="118304" y="29464"/>
                  </a:lnTo>
                  <a:lnTo>
                    <a:pt x="117838" y="28899"/>
                  </a:lnTo>
                  <a:close/>
                </a:path>
                <a:path w="135254" h="118744">
                  <a:moveTo>
                    <a:pt x="118354" y="29357"/>
                  </a:moveTo>
                  <a:close/>
                </a:path>
                <a:path w="135254" h="118744">
                  <a:moveTo>
                    <a:pt x="122843" y="28321"/>
                  </a:moveTo>
                  <a:lnTo>
                    <a:pt x="122984" y="29027"/>
                  </a:lnTo>
                  <a:lnTo>
                    <a:pt x="123337" y="29464"/>
                  </a:lnTo>
                  <a:lnTo>
                    <a:pt x="123308" y="28829"/>
                  </a:lnTo>
                  <a:lnTo>
                    <a:pt x="123683" y="28829"/>
                  </a:lnTo>
                  <a:lnTo>
                    <a:pt x="122843" y="28321"/>
                  </a:lnTo>
                  <a:close/>
                </a:path>
                <a:path w="135254" h="118744">
                  <a:moveTo>
                    <a:pt x="124301" y="29451"/>
                  </a:moveTo>
                  <a:close/>
                </a:path>
                <a:path w="135254" h="118744">
                  <a:moveTo>
                    <a:pt x="124121" y="29083"/>
                  </a:moveTo>
                  <a:lnTo>
                    <a:pt x="123953" y="29083"/>
                  </a:lnTo>
                  <a:lnTo>
                    <a:pt x="124301" y="29451"/>
                  </a:lnTo>
                  <a:lnTo>
                    <a:pt x="124188" y="29167"/>
                  </a:lnTo>
                  <a:close/>
                </a:path>
                <a:path w="135254" h="118744">
                  <a:moveTo>
                    <a:pt x="115020" y="25273"/>
                  </a:moveTo>
                  <a:lnTo>
                    <a:pt x="114901" y="25527"/>
                  </a:lnTo>
                  <a:lnTo>
                    <a:pt x="114755" y="25527"/>
                  </a:lnTo>
                  <a:lnTo>
                    <a:pt x="115235" y="25654"/>
                  </a:lnTo>
                  <a:lnTo>
                    <a:pt x="116085" y="26680"/>
                  </a:lnTo>
                  <a:lnTo>
                    <a:pt x="116293" y="26797"/>
                  </a:lnTo>
                  <a:lnTo>
                    <a:pt x="116514" y="27178"/>
                  </a:lnTo>
                  <a:lnTo>
                    <a:pt x="117838" y="28899"/>
                  </a:lnTo>
                  <a:lnTo>
                    <a:pt x="118354" y="29357"/>
                  </a:lnTo>
                  <a:lnTo>
                    <a:pt x="118481" y="29089"/>
                  </a:lnTo>
                  <a:lnTo>
                    <a:pt x="118018" y="28194"/>
                  </a:lnTo>
                  <a:lnTo>
                    <a:pt x="118580" y="28194"/>
                  </a:lnTo>
                  <a:lnTo>
                    <a:pt x="118404" y="28067"/>
                  </a:lnTo>
                  <a:lnTo>
                    <a:pt x="117595" y="28067"/>
                  </a:lnTo>
                  <a:lnTo>
                    <a:pt x="117163" y="27535"/>
                  </a:lnTo>
                  <a:lnTo>
                    <a:pt x="117045" y="27305"/>
                  </a:lnTo>
                  <a:lnTo>
                    <a:pt x="116752" y="26924"/>
                  </a:lnTo>
                  <a:lnTo>
                    <a:pt x="117190" y="26924"/>
                  </a:lnTo>
                  <a:lnTo>
                    <a:pt x="117182" y="26416"/>
                  </a:lnTo>
                  <a:lnTo>
                    <a:pt x="116251" y="26416"/>
                  </a:lnTo>
                  <a:lnTo>
                    <a:pt x="115293" y="25527"/>
                  </a:lnTo>
                  <a:lnTo>
                    <a:pt x="114901" y="25527"/>
                  </a:lnTo>
                  <a:lnTo>
                    <a:pt x="115210" y="25449"/>
                  </a:lnTo>
                  <a:lnTo>
                    <a:pt x="115020" y="25273"/>
                  </a:lnTo>
                  <a:close/>
                </a:path>
                <a:path w="135254" h="118744">
                  <a:moveTo>
                    <a:pt x="116407" y="28702"/>
                  </a:moveTo>
                  <a:lnTo>
                    <a:pt x="116114" y="28702"/>
                  </a:lnTo>
                  <a:lnTo>
                    <a:pt x="116578" y="29337"/>
                  </a:lnTo>
                  <a:lnTo>
                    <a:pt x="116536" y="28829"/>
                  </a:lnTo>
                  <a:lnTo>
                    <a:pt x="116407" y="28702"/>
                  </a:lnTo>
                  <a:close/>
                </a:path>
                <a:path w="135254" h="118744">
                  <a:moveTo>
                    <a:pt x="116999" y="29089"/>
                  </a:moveTo>
                  <a:lnTo>
                    <a:pt x="117137" y="29337"/>
                  </a:lnTo>
                  <a:lnTo>
                    <a:pt x="116999" y="29089"/>
                  </a:lnTo>
                  <a:close/>
                </a:path>
                <a:path w="135254" h="118744">
                  <a:moveTo>
                    <a:pt x="122659" y="29083"/>
                  </a:moveTo>
                  <a:lnTo>
                    <a:pt x="122491" y="29083"/>
                  </a:lnTo>
                  <a:lnTo>
                    <a:pt x="122488" y="29337"/>
                  </a:lnTo>
                  <a:lnTo>
                    <a:pt x="122957" y="29337"/>
                  </a:lnTo>
                  <a:lnTo>
                    <a:pt x="122659" y="29083"/>
                  </a:lnTo>
                  <a:close/>
                </a:path>
                <a:path w="135254" h="118744">
                  <a:moveTo>
                    <a:pt x="122245" y="28321"/>
                  </a:moveTo>
                  <a:lnTo>
                    <a:pt x="122213" y="28702"/>
                  </a:lnTo>
                  <a:lnTo>
                    <a:pt x="122957" y="29337"/>
                  </a:lnTo>
                  <a:lnTo>
                    <a:pt x="122245" y="28321"/>
                  </a:lnTo>
                  <a:close/>
                </a:path>
                <a:path w="135254" h="118744">
                  <a:moveTo>
                    <a:pt x="122911" y="29083"/>
                  </a:moveTo>
                  <a:lnTo>
                    <a:pt x="122779" y="29083"/>
                  </a:lnTo>
                  <a:lnTo>
                    <a:pt x="122957" y="29337"/>
                  </a:lnTo>
                  <a:lnTo>
                    <a:pt x="123092" y="29337"/>
                  </a:lnTo>
                  <a:lnTo>
                    <a:pt x="122911" y="29083"/>
                  </a:lnTo>
                  <a:close/>
                </a:path>
                <a:path w="135254" h="118744">
                  <a:moveTo>
                    <a:pt x="116700" y="28956"/>
                  </a:moveTo>
                  <a:lnTo>
                    <a:pt x="116799" y="29089"/>
                  </a:lnTo>
                  <a:lnTo>
                    <a:pt x="116700" y="28956"/>
                  </a:lnTo>
                  <a:close/>
                </a:path>
                <a:path w="135254" h="118744">
                  <a:moveTo>
                    <a:pt x="116917" y="28956"/>
                  </a:moveTo>
                  <a:lnTo>
                    <a:pt x="116700" y="28956"/>
                  </a:lnTo>
                  <a:lnTo>
                    <a:pt x="116946" y="29170"/>
                  </a:lnTo>
                  <a:lnTo>
                    <a:pt x="116917" y="28956"/>
                  </a:lnTo>
                  <a:close/>
                </a:path>
                <a:path w="135254" h="118744">
                  <a:moveTo>
                    <a:pt x="123764" y="28956"/>
                  </a:moveTo>
                  <a:lnTo>
                    <a:pt x="123993" y="29167"/>
                  </a:lnTo>
                  <a:lnTo>
                    <a:pt x="123896" y="29014"/>
                  </a:lnTo>
                  <a:lnTo>
                    <a:pt x="123764" y="28956"/>
                  </a:lnTo>
                  <a:close/>
                </a:path>
                <a:path w="135254" h="118744">
                  <a:moveTo>
                    <a:pt x="117614" y="28702"/>
                  </a:moveTo>
                  <a:lnTo>
                    <a:pt x="116762" y="28702"/>
                  </a:lnTo>
                  <a:lnTo>
                    <a:pt x="116999" y="29089"/>
                  </a:lnTo>
                  <a:lnTo>
                    <a:pt x="117012" y="28956"/>
                  </a:lnTo>
                  <a:lnTo>
                    <a:pt x="117884" y="28956"/>
                  </a:lnTo>
                  <a:lnTo>
                    <a:pt x="117614" y="28702"/>
                  </a:lnTo>
                  <a:close/>
                </a:path>
                <a:path w="135254" h="118744">
                  <a:moveTo>
                    <a:pt x="123927" y="29027"/>
                  </a:moveTo>
                  <a:lnTo>
                    <a:pt x="124054" y="29083"/>
                  </a:lnTo>
                  <a:lnTo>
                    <a:pt x="123927" y="29027"/>
                  </a:lnTo>
                  <a:close/>
                </a:path>
                <a:path w="135254" h="118744">
                  <a:moveTo>
                    <a:pt x="123634" y="28478"/>
                  </a:moveTo>
                  <a:lnTo>
                    <a:pt x="124054" y="29083"/>
                  </a:lnTo>
                  <a:lnTo>
                    <a:pt x="123634" y="28478"/>
                  </a:lnTo>
                  <a:close/>
                </a:path>
                <a:path w="135254" h="118744">
                  <a:moveTo>
                    <a:pt x="123893" y="28956"/>
                  </a:moveTo>
                  <a:lnTo>
                    <a:pt x="123764" y="28956"/>
                  </a:lnTo>
                  <a:lnTo>
                    <a:pt x="123927" y="29027"/>
                  </a:lnTo>
                  <a:close/>
                </a:path>
                <a:path w="135254" h="118744">
                  <a:moveTo>
                    <a:pt x="117086" y="28956"/>
                  </a:moveTo>
                  <a:close/>
                </a:path>
                <a:path w="135254" h="118744">
                  <a:moveTo>
                    <a:pt x="115204" y="26543"/>
                  </a:moveTo>
                  <a:lnTo>
                    <a:pt x="114990" y="26670"/>
                  </a:lnTo>
                  <a:lnTo>
                    <a:pt x="114686" y="26670"/>
                  </a:lnTo>
                  <a:lnTo>
                    <a:pt x="115765" y="28067"/>
                  </a:lnTo>
                  <a:lnTo>
                    <a:pt x="116691" y="28982"/>
                  </a:lnTo>
                  <a:lnTo>
                    <a:pt x="116917" y="28956"/>
                  </a:lnTo>
                  <a:lnTo>
                    <a:pt x="116762" y="28702"/>
                  </a:lnTo>
                  <a:lnTo>
                    <a:pt x="117614" y="28702"/>
                  </a:lnTo>
                  <a:lnTo>
                    <a:pt x="117471" y="28575"/>
                  </a:lnTo>
                  <a:lnTo>
                    <a:pt x="117019" y="28575"/>
                  </a:lnTo>
                  <a:lnTo>
                    <a:pt x="116744" y="27940"/>
                  </a:lnTo>
                  <a:lnTo>
                    <a:pt x="116434" y="27940"/>
                  </a:lnTo>
                  <a:lnTo>
                    <a:pt x="116196" y="27559"/>
                  </a:lnTo>
                  <a:lnTo>
                    <a:pt x="116017" y="27559"/>
                  </a:lnTo>
                  <a:lnTo>
                    <a:pt x="115305" y="26670"/>
                  </a:lnTo>
                  <a:lnTo>
                    <a:pt x="114990" y="26670"/>
                  </a:lnTo>
                  <a:lnTo>
                    <a:pt x="114588" y="26543"/>
                  </a:lnTo>
                  <a:lnTo>
                    <a:pt x="115204" y="26543"/>
                  </a:lnTo>
                  <a:close/>
                </a:path>
                <a:path w="135254" h="118744">
                  <a:moveTo>
                    <a:pt x="57717" y="28829"/>
                  </a:moveTo>
                  <a:lnTo>
                    <a:pt x="57534" y="28956"/>
                  </a:lnTo>
                  <a:lnTo>
                    <a:pt x="57946" y="28956"/>
                  </a:lnTo>
                  <a:lnTo>
                    <a:pt x="57717" y="28829"/>
                  </a:lnTo>
                  <a:close/>
                </a:path>
                <a:path w="135254" h="118744">
                  <a:moveTo>
                    <a:pt x="58092" y="27698"/>
                  </a:moveTo>
                  <a:lnTo>
                    <a:pt x="57946" y="28956"/>
                  </a:lnTo>
                  <a:lnTo>
                    <a:pt x="58092" y="27698"/>
                  </a:lnTo>
                  <a:close/>
                </a:path>
                <a:path w="135254" h="118744">
                  <a:moveTo>
                    <a:pt x="121707" y="28194"/>
                  </a:moveTo>
                  <a:lnTo>
                    <a:pt x="121808" y="28448"/>
                  </a:lnTo>
                  <a:lnTo>
                    <a:pt x="122078" y="28956"/>
                  </a:lnTo>
                  <a:lnTo>
                    <a:pt x="121960" y="28448"/>
                  </a:lnTo>
                  <a:lnTo>
                    <a:pt x="121707" y="28194"/>
                  </a:lnTo>
                  <a:close/>
                </a:path>
                <a:path w="135254" h="118744">
                  <a:moveTo>
                    <a:pt x="123436" y="28194"/>
                  </a:moveTo>
                  <a:lnTo>
                    <a:pt x="123539" y="28342"/>
                  </a:lnTo>
                  <a:lnTo>
                    <a:pt x="124268" y="28829"/>
                  </a:lnTo>
                  <a:lnTo>
                    <a:pt x="124023" y="28478"/>
                  </a:lnTo>
                  <a:lnTo>
                    <a:pt x="123436" y="28194"/>
                  </a:lnTo>
                  <a:close/>
                </a:path>
                <a:path w="135254" h="118744">
                  <a:moveTo>
                    <a:pt x="57733" y="26924"/>
                  </a:moveTo>
                  <a:lnTo>
                    <a:pt x="56258" y="26924"/>
                  </a:lnTo>
                  <a:lnTo>
                    <a:pt x="56348" y="27336"/>
                  </a:lnTo>
                  <a:lnTo>
                    <a:pt x="56232" y="27535"/>
                  </a:lnTo>
                  <a:lnTo>
                    <a:pt x="56000" y="28702"/>
                  </a:lnTo>
                  <a:lnTo>
                    <a:pt x="57585" y="28702"/>
                  </a:lnTo>
                  <a:lnTo>
                    <a:pt x="57836" y="27432"/>
                  </a:lnTo>
                  <a:lnTo>
                    <a:pt x="57733" y="26924"/>
                  </a:lnTo>
                  <a:close/>
                </a:path>
                <a:path w="135254" h="118744">
                  <a:moveTo>
                    <a:pt x="117327" y="28448"/>
                  </a:moveTo>
                  <a:lnTo>
                    <a:pt x="117019" y="28575"/>
                  </a:lnTo>
                  <a:lnTo>
                    <a:pt x="117471" y="28575"/>
                  </a:lnTo>
                  <a:lnTo>
                    <a:pt x="117327" y="28448"/>
                  </a:lnTo>
                  <a:close/>
                </a:path>
                <a:path w="135254" h="118744">
                  <a:moveTo>
                    <a:pt x="121538" y="27940"/>
                  </a:moveTo>
                  <a:lnTo>
                    <a:pt x="118684" y="27940"/>
                  </a:lnTo>
                  <a:lnTo>
                    <a:pt x="119106" y="28575"/>
                  </a:lnTo>
                  <a:lnTo>
                    <a:pt x="121791" y="28575"/>
                  </a:lnTo>
                  <a:lnTo>
                    <a:pt x="121673" y="28194"/>
                  </a:lnTo>
                  <a:lnTo>
                    <a:pt x="121538" y="27940"/>
                  </a:lnTo>
                  <a:close/>
                </a:path>
                <a:path w="135254" h="118744">
                  <a:moveTo>
                    <a:pt x="123149" y="27305"/>
                  </a:moveTo>
                  <a:lnTo>
                    <a:pt x="123911" y="28448"/>
                  </a:lnTo>
                  <a:lnTo>
                    <a:pt x="123149" y="27305"/>
                  </a:lnTo>
                  <a:close/>
                </a:path>
                <a:path w="135254" h="118744">
                  <a:moveTo>
                    <a:pt x="55888" y="27178"/>
                  </a:moveTo>
                  <a:lnTo>
                    <a:pt x="55774" y="28321"/>
                  </a:lnTo>
                  <a:lnTo>
                    <a:pt x="55996" y="28321"/>
                  </a:lnTo>
                  <a:lnTo>
                    <a:pt x="55888" y="27178"/>
                  </a:lnTo>
                  <a:close/>
                </a:path>
                <a:path w="135254" h="118744">
                  <a:moveTo>
                    <a:pt x="121513" y="27050"/>
                  </a:moveTo>
                  <a:lnTo>
                    <a:pt x="121066" y="27050"/>
                  </a:lnTo>
                  <a:lnTo>
                    <a:pt x="121201" y="27305"/>
                  </a:lnTo>
                  <a:lnTo>
                    <a:pt x="121584" y="27686"/>
                  </a:lnTo>
                  <a:lnTo>
                    <a:pt x="122013" y="27686"/>
                  </a:lnTo>
                  <a:lnTo>
                    <a:pt x="122767" y="28321"/>
                  </a:lnTo>
                  <a:lnTo>
                    <a:pt x="122025" y="27559"/>
                  </a:lnTo>
                  <a:lnTo>
                    <a:pt x="121513" y="27050"/>
                  </a:lnTo>
                  <a:close/>
                </a:path>
                <a:path w="135254" h="118744">
                  <a:moveTo>
                    <a:pt x="56063" y="27826"/>
                  </a:moveTo>
                  <a:lnTo>
                    <a:pt x="55998" y="28067"/>
                  </a:lnTo>
                  <a:lnTo>
                    <a:pt x="56063" y="27826"/>
                  </a:lnTo>
                  <a:close/>
                </a:path>
                <a:path w="135254" h="118744">
                  <a:moveTo>
                    <a:pt x="117877" y="27686"/>
                  </a:moveTo>
                  <a:lnTo>
                    <a:pt x="117595" y="28067"/>
                  </a:lnTo>
                  <a:lnTo>
                    <a:pt x="118404" y="28067"/>
                  </a:lnTo>
                  <a:lnTo>
                    <a:pt x="117877" y="27686"/>
                  </a:lnTo>
                  <a:close/>
                </a:path>
                <a:path w="135254" h="118744">
                  <a:moveTo>
                    <a:pt x="59993" y="27178"/>
                  </a:moveTo>
                  <a:lnTo>
                    <a:pt x="59601" y="27178"/>
                  </a:lnTo>
                  <a:lnTo>
                    <a:pt x="59992" y="27940"/>
                  </a:lnTo>
                  <a:lnTo>
                    <a:pt x="59993" y="27178"/>
                  </a:lnTo>
                  <a:close/>
                </a:path>
                <a:path w="135254" h="118744">
                  <a:moveTo>
                    <a:pt x="116692" y="27818"/>
                  </a:moveTo>
                  <a:lnTo>
                    <a:pt x="116434" y="27940"/>
                  </a:lnTo>
                  <a:lnTo>
                    <a:pt x="116744" y="27940"/>
                  </a:lnTo>
                  <a:close/>
                </a:path>
                <a:path w="135254" h="118744">
                  <a:moveTo>
                    <a:pt x="118205" y="27923"/>
                  </a:moveTo>
                  <a:close/>
                </a:path>
                <a:path w="135254" h="118744">
                  <a:moveTo>
                    <a:pt x="119534" y="25908"/>
                  </a:moveTo>
                  <a:lnTo>
                    <a:pt x="117201" y="25908"/>
                  </a:lnTo>
                  <a:lnTo>
                    <a:pt x="117835" y="27180"/>
                  </a:lnTo>
                  <a:lnTo>
                    <a:pt x="118030" y="27257"/>
                  </a:lnTo>
                  <a:lnTo>
                    <a:pt x="118110" y="27732"/>
                  </a:lnTo>
                  <a:lnTo>
                    <a:pt x="118228" y="27940"/>
                  </a:lnTo>
                  <a:lnTo>
                    <a:pt x="121417" y="27940"/>
                  </a:lnTo>
                  <a:lnTo>
                    <a:pt x="120499" y="27103"/>
                  </a:lnTo>
                  <a:lnTo>
                    <a:pt x="120369" y="26416"/>
                  </a:lnTo>
                  <a:lnTo>
                    <a:pt x="119980" y="26416"/>
                  </a:lnTo>
                  <a:lnTo>
                    <a:pt x="119534" y="25908"/>
                  </a:lnTo>
                  <a:close/>
                </a:path>
                <a:path w="135254" h="118744">
                  <a:moveTo>
                    <a:pt x="121155" y="27276"/>
                  </a:moveTo>
                  <a:lnTo>
                    <a:pt x="121417" y="27940"/>
                  </a:lnTo>
                  <a:lnTo>
                    <a:pt x="121218" y="27336"/>
                  </a:lnTo>
                  <a:close/>
                </a:path>
                <a:path w="135254" h="118744">
                  <a:moveTo>
                    <a:pt x="55565" y="22733"/>
                  </a:moveTo>
                  <a:lnTo>
                    <a:pt x="55635" y="23082"/>
                  </a:lnTo>
                  <a:lnTo>
                    <a:pt x="55753" y="24130"/>
                  </a:lnTo>
                  <a:lnTo>
                    <a:pt x="55656" y="25273"/>
                  </a:lnTo>
                  <a:lnTo>
                    <a:pt x="55881" y="25654"/>
                  </a:lnTo>
                  <a:lnTo>
                    <a:pt x="55943" y="27257"/>
                  </a:lnTo>
                  <a:lnTo>
                    <a:pt x="56063" y="27826"/>
                  </a:lnTo>
                  <a:lnTo>
                    <a:pt x="56187" y="27487"/>
                  </a:lnTo>
                  <a:lnTo>
                    <a:pt x="56258" y="26924"/>
                  </a:lnTo>
                  <a:lnTo>
                    <a:pt x="57733" y="26924"/>
                  </a:lnTo>
                  <a:lnTo>
                    <a:pt x="57648" y="26670"/>
                  </a:lnTo>
                  <a:lnTo>
                    <a:pt x="57766" y="25400"/>
                  </a:lnTo>
                  <a:lnTo>
                    <a:pt x="57969" y="24384"/>
                  </a:lnTo>
                  <a:lnTo>
                    <a:pt x="59962" y="24384"/>
                  </a:lnTo>
                  <a:lnTo>
                    <a:pt x="59969" y="24130"/>
                  </a:lnTo>
                  <a:lnTo>
                    <a:pt x="60255" y="24130"/>
                  </a:lnTo>
                  <a:lnTo>
                    <a:pt x="60184" y="23495"/>
                  </a:lnTo>
                  <a:lnTo>
                    <a:pt x="60194" y="22987"/>
                  </a:lnTo>
                  <a:lnTo>
                    <a:pt x="55995" y="22987"/>
                  </a:lnTo>
                  <a:lnTo>
                    <a:pt x="55565" y="22733"/>
                  </a:lnTo>
                  <a:close/>
                </a:path>
                <a:path w="135254" h="118744">
                  <a:moveTo>
                    <a:pt x="116020" y="27050"/>
                  </a:moveTo>
                  <a:lnTo>
                    <a:pt x="116678" y="27785"/>
                  </a:lnTo>
                  <a:lnTo>
                    <a:pt x="116450" y="27257"/>
                  </a:lnTo>
                  <a:lnTo>
                    <a:pt x="116020" y="27050"/>
                  </a:lnTo>
                  <a:close/>
                </a:path>
                <a:path w="135254" h="118744">
                  <a:moveTo>
                    <a:pt x="58640" y="26162"/>
                  </a:moveTo>
                  <a:lnTo>
                    <a:pt x="58123" y="26162"/>
                  </a:lnTo>
                  <a:lnTo>
                    <a:pt x="58011" y="26543"/>
                  </a:lnTo>
                  <a:lnTo>
                    <a:pt x="57966" y="26793"/>
                  </a:lnTo>
                  <a:lnTo>
                    <a:pt x="58092" y="27698"/>
                  </a:lnTo>
                  <a:lnTo>
                    <a:pt x="58660" y="27686"/>
                  </a:lnTo>
                  <a:lnTo>
                    <a:pt x="58384" y="27451"/>
                  </a:lnTo>
                  <a:lnTo>
                    <a:pt x="58484" y="26543"/>
                  </a:lnTo>
                  <a:lnTo>
                    <a:pt x="58640" y="26162"/>
                  </a:lnTo>
                  <a:close/>
                </a:path>
                <a:path w="135254" h="118744">
                  <a:moveTo>
                    <a:pt x="117190" y="26924"/>
                  </a:moveTo>
                  <a:lnTo>
                    <a:pt x="117052" y="26924"/>
                  </a:lnTo>
                  <a:lnTo>
                    <a:pt x="117607" y="27559"/>
                  </a:lnTo>
                  <a:lnTo>
                    <a:pt x="117953" y="27686"/>
                  </a:lnTo>
                  <a:lnTo>
                    <a:pt x="117829" y="27178"/>
                  </a:lnTo>
                  <a:lnTo>
                    <a:pt x="117190" y="26924"/>
                  </a:lnTo>
                  <a:close/>
                </a:path>
                <a:path w="135254" h="118744">
                  <a:moveTo>
                    <a:pt x="121753" y="26793"/>
                  </a:moveTo>
                  <a:lnTo>
                    <a:pt x="121871" y="27050"/>
                  </a:lnTo>
                  <a:lnTo>
                    <a:pt x="122478" y="27686"/>
                  </a:lnTo>
                  <a:lnTo>
                    <a:pt x="122654" y="27432"/>
                  </a:lnTo>
                  <a:lnTo>
                    <a:pt x="123032" y="27432"/>
                  </a:lnTo>
                  <a:lnTo>
                    <a:pt x="122774" y="27305"/>
                  </a:lnTo>
                  <a:lnTo>
                    <a:pt x="121753" y="26793"/>
                  </a:lnTo>
                  <a:close/>
                </a:path>
                <a:path w="135254" h="118744">
                  <a:moveTo>
                    <a:pt x="116129" y="27451"/>
                  </a:moveTo>
                  <a:close/>
                </a:path>
                <a:path w="135254" h="118744">
                  <a:moveTo>
                    <a:pt x="121999" y="27487"/>
                  </a:moveTo>
                  <a:close/>
                </a:path>
                <a:path w="135254" h="118744">
                  <a:moveTo>
                    <a:pt x="117835" y="27180"/>
                  </a:moveTo>
                  <a:lnTo>
                    <a:pt x="118021" y="27553"/>
                  </a:lnTo>
                  <a:lnTo>
                    <a:pt x="118133" y="27336"/>
                  </a:lnTo>
                  <a:lnTo>
                    <a:pt x="117835" y="27180"/>
                  </a:lnTo>
                  <a:close/>
                </a:path>
                <a:path w="135254" h="118744">
                  <a:moveTo>
                    <a:pt x="61236" y="26416"/>
                  </a:moveTo>
                  <a:lnTo>
                    <a:pt x="60534" y="26416"/>
                  </a:lnTo>
                  <a:lnTo>
                    <a:pt x="60719" y="26793"/>
                  </a:lnTo>
                  <a:lnTo>
                    <a:pt x="60841" y="27257"/>
                  </a:lnTo>
                  <a:lnTo>
                    <a:pt x="60641" y="27432"/>
                  </a:lnTo>
                  <a:lnTo>
                    <a:pt x="61360" y="27432"/>
                  </a:lnTo>
                  <a:lnTo>
                    <a:pt x="61236" y="26416"/>
                  </a:lnTo>
                  <a:close/>
                </a:path>
                <a:path w="135254" h="118744">
                  <a:moveTo>
                    <a:pt x="115799" y="26924"/>
                  </a:moveTo>
                  <a:lnTo>
                    <a:pt x="115613" y="26924"/>
                  </a:lnTo>
                  <a:lnTo>
                    <a:pt x="116069" y="27355"/>
                  </a:lnTo>
                  <a:lnTo>
                    <a:pt x="115799" y="26924"/>
                  </a:lnTo>
                  <a:close/>
                </a:path>
                <a:path w="135254" h="118744">
                  <a:moveTo>
                    <a:pt x="121066" y="27050"/>
                  </a:moveTo>
                  <a:lnTo>
                    <a:pt x="121116" y="27178"/>
                  </a:lnTo>
                  <a:lnTo>
                    <a:pt x="121218" y="27336"/>
                  </a:lnTo>
                  <a:lnTo>
                    <a:pt x="121066" y="27050"/>
                  </a:lnTo>
                  <a:close/>
                </a:path>
                <a:path w="135254" h="118744">
                  <a:moveTo>
                    <a:pt x="121946" y="26289"/>
                  </a:moveTo>
                  <a:lnTo>
                    <a:pt x="121779" y="26289"/>
                  </a:lnTo>
                  <a:lnTo>
                    <a:pt x="122774" y="27305"/>
                  </a:lnTo>
                  <a:lnTo>
                    <a:pt x="122936" y="27305"/>
                  </a:lnTo>
                  <a:lnTo>
                    <a:pt x="122454" y="26670"/>
                  </a:lnTo>
                  <a:lnTo>
                    <a:pt x="122304" y="26670"/>
                  </a:lnTo>
                  <a:lnTo>
                    <a:pt x="121946" y="26289"/>
                  </a:lnTo>
                  <a:close/>
                </a:path>
                <a:path w="135254" h="118744">
                  <a:moveTo>
                    <a:pt x="120652" y="26797"/>
                  </a:moveTo>
                  <a:lnTo>
                    <a:pt x="121155" y="27276"/>
                  </a:lnTo>
                  <a:lnTo>
                    <a:pt x="121066" y="27050"/>
                  </a:lnTo>
                  <a:lnTo>
                    <a:pt x="121513" y="27050"/>
                  </a:lnTo>
                  <a:lnTo>
                    <a:pt x="121028" y="26924"/>
                  </a:lnTo>
                  <a:lnTo>
                    <a:pt x="120652" y="26797"/>
                  </a:lnTo>
                  <a:close/>
                </a:path>
                <a:path w="135254" h="118744">
                  <a:moveTo>
                    <a:pt x="121236" y="26289"/>
                  </a:moveTo>
                  <a:lnTo>
                    <a:pt x="121918" y="27257"/>
                  </a:lnTo>
                  <a:lnTo>
                    <a:pt x="121828" y="27006"/>
                  </a:lnTo>
                  <a:lnTo>
                    <a:pt x="121507" y="26670"/>
                  </a:lnTo>
                  <a:lnTo>
                    <a:pt x="121709" y="26670"/>
                  </a:lnTo>
                  <a:lnTo>
                    <a:pt x="121619" y="26416"/>
                  </a:lnTo>
                  <a:lnTo>
                    <a:pt x="121236" y="26289"/>
                  </a:lnTo>
                  <a:close/>
                </a:path>
                <a:path w="135254" h="118744">
                  <a:moveTo>
                    <a:pt x="55504" y="26924"/>
                  </a:moveTo>
                  <a:lnTo>
                    <a:pt x="55646" y="27050"/>
                  </a:lnTo>
                  <a:lnTo>
                    <a:pt x="55504" y="26924"/>
                  </a:lnTo>
                  <a:close/>
                </a:path>
                <a:path w="135254" h="118744">
                  <a:moveTo>
                    <a:pt x="55650" y="27041"/>
                  </a:moveTo>
                  <a:close/>
                </a:path>
                <a:path w="135254" h="118744">
                  <a:moveTo>
                    <a:pt x="55642" y="26162"/>
                  </a:moveTo>
                  <a:lnTo>
                    <a:pt x="55650" y="27041"/>
                  </a:lnTo>
                  <a:lnTo>
                    <a:pt x="55642" y="26162"/>
                  </a:lnTo>
                  <a:close/>
                </a:path>
                <a:path w="135254" h="118744">
                  <a:moveTo>
                    <a:pt x="121507" y="26670"/>
                  </a:moveTo>
                  <a:lnTo>
                    <a:pt x="121828" y="27006"/>
                  </a:lnTo>
                  <a:lnTo>
                    <a:pt x="121753" y="26793"/>
                  </a:lnTo>
                  <a:lnTo>
                    <a:pt x="121507" y="26670"/>
                  </a:lnTo>
                  <a:close/>
                </a:path>
                <a:path w="135254" h="118744">
                  <a:moveTo>
                    <a:pt x="116146" y="21844"/>
                  </a:moveTo>
                  <a:lnTo>
                    <a:pt x="111485" y="21844"/>
                  </a:lnTo>
                  <a:lnTo>
                    <a:pt x="111786" y="22352"/>
                  </a:lnTo>
                  <a:lnTo>
                    <a:pt x="111990" y="22625"/>
                  </a:lnTo>
                  <a:lnTo>
                    <a:pt x="112287" y="22733"/>
                  </a:lnTo>
                  <a:lnTo>
                    <a:pt x="113247" y="23495"/>
                  </a:lnTo>
                  <a:lnTo>
                    <a:pt x="112663" y="23594"/>
                  </a:lnTo>
                  <a:lnTo>
                    <a:pt x="113188" y="24130"/>
                  </a:lnTo>
                  <a:lnTo>
                    <a:pt x="113297" y="24511"/>
                  </a:lnTo>
                  <a:lnTo>
                    <a:pt x="114545" y="25908"/>
                  </a:lnTo>
                  <a:lnTo>
                    <a:pt x="114680" y="26035"/>
                  </a:lnTo>
                  <a:lnTo>
                    <a:pt x="115613" y="26924"/>
                  </a:lnTo>
                  <a:lnTo>
                    <a:pt x="115360" y="26162"/>
                  </a:lnTo>
                  <a:lnTo>
                    <a:pt x="115008" y="26162"/>
                  </a:lnTo>
                  <a:lnTo>
                    <a:pt x="113898" y="25019"/>
                  </a:lnTo>
                  <a:lnTo>
                    <a:pt x="113924" y="24384"/>
                  </a:lnTo>
                  <a:lnTo>
                    <a:pt x="118726" y="24384"/>
                  </a:lnTo>
                  <a:lnTo>
                    <a:pt x="117507" y="23392"/>
                  </a:lnTo>
                  <a:lnTo>
                    <a:pt x="117525" y="23241"/>
                  </a:lnTo>
                  <a:lnTo>
                    <a:pt x="117285" y="23241"/>
                  </a:lnTo>
                  <a:lnTo>
                    <a:pt x="117026" y="22987"/>
                  </a:lnTo>
                  <a:lnTo>
                    <a:pt x="117069" y="22733"/>
                  </a:lnTo>
                  <a:lnTo>
                    <a:pt x="117215" y="22625"/>
                  </a:lnTo>
                  <a:lnTo>
                    <a:pt x="116615" y="22225"/>
                  </a:lnTo>
                  <a:lnTo>
                    <a:pt x="116146" y="21844"/>
                  </a:lnTo>
                  <a:close/>
                </a:path>
                <a:path w="135254" h="118744">
                  <a:moveTo>
                    <a:pt x="121300" y="26797"/>
                  </a:moveTo>
                  <a:lnTo>
                    <a:pt x="121028" y="26924"/>
                  </a:lnTo>
                  <a:lnTo>
                    <a:pt x="121406" y="26924"/>
                  </a:lnTo>
                  <a:close/>
                </a:path>
                <a:path w="135254" h="118744">
                  <a:moveTo>
                    <a:pt x="121709" y="26670"/>
                  </a:moveTo>
                  <a:lnTo>
                    <a:pt x="121507" y="26670"/>
                  </a:lnTo>
                  <a:lnTo>
                    <a:pt x="121753" y="26793"/>
                  </a:lnTo>
                  <a:close/>
                </a:path>
                <a:path w="135254" h="118744">
                  <a:moveTo>
                    <a:pt x="58003" y="26162"/>
                  </a:moveTo>
                  <a:lnTo>
                    <a:pt x="57931" y="26543"/>
                  </a:lnTo>
                  <a:lnTo>
                    <a:pt x="58003" y="26162"/>
                  </a:lnTo>
                  <a:close/>
                </a:path>
                <a:path w="135254" h="118744">
                  <a:moveTo>
                    <a:pt x="59962" y="24384"/>
                  </a:moveTo>
                  <a:lnTo>
                    <a:pt x="57969" y="24384"/>
                  </a:lnTo>
                  <a:lnTo>
                    <a:pt x="58011" y="26543"/>
                  </a:lnTo>
                  <a:lnTo>
                    <a:pt x="58500" y="24892"/>
                  </a:lnTo>
                  <a:lnTo>
                    <a:pt x="59947" y="24892"/>
                  </a:lnTo>
                  <a:lnTo>
                    <a:pt x="59962" y="24384"/>
                  </a:lnTo>
                  <a:close/>
                </a:path>
                <a:path w="135254" h="118744">
                  <a:moveTo>
                    <a:pt x="60949" y="25146"/>
                  </a:moveTo>
                  <a:lnTo>
                    <a:pt x="60643" y="25146"/>
                  </a:lnTo>
                  <a:lnTo>
                    <a:pt x="60532" y="26455"/>
                  </a:lnTo>
                  <a:lnTo>
                    <a:pt x="61236" y="26416"/>
                  </a:lnTo>
                  <a:lnTo>
                    <a:pt x="61174" y="25908"/>
                  </a:lnTo>
                  <a:lnTo>
                    <a:pt x="60868" y="25908"/>
                  </a:lnTo>
                  <a:lnTo>
                    <a:pt x="60953" y="25273"/>
                  </a:lnTo>
                  <a:close/>
                </a:path>
                <a:path w="135254" h="118744">
                  <a:moveTo>
                    <a:pt x="115774" y="25400"/>
                  </a:moveTo>
                  <a:lnTo>
                    <a:pt x="116251" y="26416"/>
                  </a:lnTo>
                  <a:lnTo>
                    <a:pt x="117182" y="26416"/>
                  </a:lnTo>
                  <a:lnTo>
                    <a:pt x="117201" y="25908"/>
                  </a:lnTo>
                  <a:lnTo>
                    <a:pt x="116466" y="25908"/>
                  </a:lnTo>
                  <a:lnTo>
                    <a:pt x="116043" y="25654"/>
                  </a:lnTo>
                  <a:lnTo>
                    <a:pt x="115774" y="25400"/>
                  </a:lnTo>
                  <a:close/>
                </a:path>
                <a:path w="135254" h="118744">
                  <a:moveTo>
                    <a:pt x="120355" y="26289"/>
                  </a:moveTo>
                  <a:lnTo>
                    <a:pt x="119980" y="26416"/>
                  </a:lnTo>
                  <a:lnTo>
                    <a:pt x="120369" y="26416"/>
                  </a:lnTo>
                  <a:close/>
                </a:path>
                <a:path w="135254" h="118744">
                  <a:moveTo>
                    <a:pt x="55565" y="25146"/>
                  </a:moveTo>
                  <a:lnTo>
                    <a:pt x="55495" y="26162"/>
                  </a:lnTo>
                  <a:lnTo>
                    <a:pt x="55565" y="25146"/>
                  </a:lnTo>
                  <a:close/>
                </a:path>
                <a:path w="135254" h="118744">
                  <a:moveTo>
                    <a:pt x="115195" y="25781"/>
                  </a:moveTo>
                  <a:lnTo>
                    <a:pt x="115008" y="26162"/>
                  </a:lnTo>
                  <a:lnTo>
                    <a:pt x="115360" y="26162"/>
                  </a:lnTo>
                  <a:lnTo>
                    <a:pt x="115195" y="25781"/>
                  </a:lnTo>
                  <a:close/>
                </a:path>
                <a:path w="135254" h="118744">
                  <a:moveTo>
                    <a:pt x="113311" y="24892"/>
                  </a:moveTo>
                  <a:lnTo>
                    <a:pt x="113626" y="25273"/>
                  </a:lnTo>
                  <a:lnTo>
                    <a:pt x="113752" y="25908"/>
                  </a:lnTo>
                  <a:lnTo>
                    <a:pt x="114195" y="26035"/>
                  </a:lnTo>
                  <a:lnTo>
                    <a:pt x="113922" y="25654"/>
                  </a:lnTo>
                  <a:lnTo>
                    <a:pt x="114236" y="25654"/>
                  </a:lnTo>
                  <a:lnTo>
                    <a:pt x="113311" y="24892"/>
                  </a:lnTo>
                  <a:close/>
                </a:path>
                <a:path w="135254" h="118744">
                  <a:moveTo>
                    <a:pt x="118946" y="25019"/>
                  </a:moveTo>
                  <a:lnTo>
                    <a:pt x="115376" y="25019"/>
                  </a:lnTo>
                  <a:lnTo>
                    <a:pt x="115844" y="25409"/>
                  </a:lnTo>
                  <a:lnTo>
                    <a:pt x="116169" y="25527"/>
                  </a:lnTo>
                  <a:lnTo>
                    <a:pt x="116466" y="25908"/>
                  </a:lnTo>
                  <a:lnTo>
                    <a:pt x="119534" y="25908"/>
                  </a:lnTo>
                  <a:lnTo>
                    <a:pt x="120065" y="26035"/>
                  </a:lnTo>
                  <a:lnTo>
                    <a:pt x="119486" y="25400"/>
                  </a:lnTo>
                  <a:lnTo>
                    <a:pt x="118946" y="25019"/>
                  </a:lnTo>
                  <a:close/>
                </a:path>
                <a:path w="135254" h="118744">
                  <a:moveTo>
                    <a:pt x="60954" y="25279"/>
                  </a:moveTo>
                  <a:lnTo>
                    <a:pt x="60868" y="25908"/>
                  </a:lnTo>
                  <a:lnTo>
                    <a:pt x="61174" y="25908"/>
                  </a:lnTo>
                  <a:lnTo>
                    <a:pt x="61112" y="25400"/>
                  </a:lnTo>
                  <a:lnTo>
                    <a:pt x="60954" y="25279"/>
                  </a:lnTo>
                  <a:close/>
                </a:path>
                <a:path w="135254" h="118744">
                  <a:moveTo>
                    <a:pt x="114236" y="25654"/>
                  </a:moveTo>
                  <a:lnTo>
                    <a:pt x="113922" y="25654"/>
                  </a:lnTo>
                  <a:lnTo>
                    <a:pt x="114428" y="25908"/>
                  </a:lnTo>
                  <a:lnTo>
                    <a:pt x="114236" y="25654"/>
                  </a:lnTo>
                  <a:close/>
                </a:path>
                <a:path w="135254" h="118744">
                  <a:moveTo>
                    <a:pt x="118407" y="24638"/>
                  </a:moveTo>
                  <a:lnTo>
                    <a:pt x="114722" y="24638"/>
                  </a:lnTo>
                  <a:lnTo>
                    <a:pt x="115563" y="25654"/>
                  </a:lnTo>
                  <a:lnTo>
                    <a:pt x="115484" y="25400"/>
                  </a:lnTo>
                  <a:lnTo>
                    <a:pt x="115345" y="25279"/>
                  </a:lnTo>
                  <a:lnTo>
                    <a:pt x="115168" y="25019"/>
                  </a:lnTo>
                  <a:lnTo>
                    <a:pt x="118946" y="25019"/>
                  </a:lnTo>
                  <a:lnTo>
                    <a:pt x="118407" y="24638"/>
                  </a:lnTo>
                  <a:close/>
                </a:path>
                <a:path w="135254" h="118744">
                  <a:moveTo>
                    <a:pt x="118726" y="24384"/>
                  </a:moveTo>
                  <a:lnTo>
                    <a:pt x="113924" y="24384"/>
                  </a:lnTo>
                  <a:lnTo>
                    <a:pt x="114836" y="25449"/>
                  </a:lnTo>
                  <a:lnTo>
                    <a:pt x="114722" y="24638"/>
                  </a:lnTo>
                  <a:lnTo>
                    <a:pt x="118407" y="24638"/>
                  </a:lnTo>
                  <a:lnTo>
                    <a:pt x="118882" y="24511"/>
                  </a:lnTo>
                  <a:lnTo>
                    <a:pt x="118726" y="24384"/>
                  </a:lnTo>
                  <a:close/>
                </a:path>
                <a:path w="135254" h="118744">
                  <a:moveTo>
                    <a:pt x="60596" y="23178"/>
                  </a:moveTo>
                  <a:lnTo>
                    <a:pt x="60614" y="24130"/>
                  </a:lnTo>
                  <a:lnTo>
                    <a:pt x="60725" y="24765"/>
                  </a:lnTo>
                  <a:lnTo>
                    <a:pt x="60333" y="24765"/>
                  </a:lnTo>
                  <a:lnTo>
                    <a:pt x="60252" y="25400"/>
                  </a:lnTo>
                  <a:lnTo>
                    <a:pt x="60643" y="25146"/>
                  </a:lnTo>
                  <a:lnTo>
                    <a:pt x="60949" y="25146"/>
                  </a:lnTo>
                  <a:lnTo>
                    <a:pt x="61017" y="24384"/>
                  </a:lnTo>
                  <a:lnTo>
                    <a:pt x="60857" y="24384"/>
                  </a:lnTo>
                  <a:lnTo>
                    <a:pt x="60810" y="23346"/>
                  </a:lnTo>
                  <a:lnTo>
                    <a:pt x="60596" y="23178"/>
                  </a:lnTo>
                  <a:close/>
                </a:path>
                <a:path w="135254" h="118744">
                  <a:moveTo>
                    <a:pt x="60946" y="25273"/>
                  </a:moveTo>
                  <a:close/>
                </a:path>
                <a:path w="135254" h="118744">
                  <a:moveTo>
                    <a:pt x="60953" y="25273"/>
                  </a:moveTo>
                  <a:close/>
                </a:path>
                <a:path w="135254" h="118744">
                  <a:moveTo>
                    <a:pt x="112434" y="23622"/>
                  </a:moveTo>
                  <a:lnTo>
                    <a:pt x="113150" y="25273"/>
                  </a:lnTo>
                  <a:lnTo>
                    <a:pt x="113480" y="25273"/>
                  </a:lnTo>
                  <a:lnTo>
                    <a:pt x="113300" y="24892"/>
                  </a:lnTo>
                  <a:lnTo>
                    <a:pt x="112665" y="24257"/>
                  </a:lnTo>
                  <a:lnTo>
                    <a:pt x="112476" y="23875"/>
                  </a:lnTo>
                  <a:lnTo>
                    <a:pt x="112730" y="23875"/>
                  </a:lnTo>
                  <a:lnTo>
                    <a:pt x="112434" y="23622"/>
                  </a:lnTo>
                  <a:close/>
                </a:path>
                <a:path w="135254" h="118744">
                  <a:moveTo>
                    <a:pt x="60280" y="24765"/>
                  </a:moveTo>
                  <a:lnTo>
                    <a:pt x="59943" y="25019"/>
                  </a:lnTo>
                  <a:lnTo>
                    <a:pt x="60258" y="25019"/>
                  </a:lnTo>
                  <a:lnTo>
                    <a:pt x="60280" y="24765"/>
                  </a:lnTo>
                  <a:close/>
                </a:path>
                <a:path w="135254" h="118744">
                  <a:moveTo>
                    <a:pt x="60336" y="24736"/>
                  </a:moveTo>
                  <a:close/>
                </a:path>
                <a:path w="135254" h="118744">
                  <a:moveTo>
                    <a:pt x="60450" y="24384"/>
                  </a:moveTo>
                  <a:lnTo>
                    <a:pt x="60354" y="24765"/>
                  </a:lnTo>
                  <a:lnTo>
                    <a:pt x="60725" y="24765"/>
                  </a:lnTo>
                  <a:lnTo>
                    <a:pt x="60450" y="24384"/>
                  </a:lnTo>
                  <a:close/>
                </a:path>
                <a:path w="135254" h="118744">
                  <a:moveTo>
                    <a:pt x="60255" y="24130"/>
                  </a:moveTo>
                  <a:lnTo>
                    <a:pt x="59969" y="24130"/>
                  </a:lnTo>
                  <a:lnTo>
                    <a:pt x="60336" y="24736"/>
                  </a:lnTo>
                  <a:lnTo>
                    <a:pt x="60255" y="24130"/>
                  </a:lnTo>
                  <a:close/>
                </a:path>
                <a:path w="135254" h="118744">
                  <a:moveTo>
                    <a:pt x="112990" y="24166"/>
                  </a:moveTo>
                  <a:lnTo>
                    <a:pt x="113215" y="24511"/>
                  </a:lnTo>
                  <a:lnTo>
                    <a:pt x="112990" y="24166"/>
                  </a:lnTo>
                  <a:close/>
                </a:path>
                <a:path w="135254" h="118744">
                  <a:moveTo>
                    <a:pt x="113188" y="24130"/>
                  </a:moveTo>
                  <a:lnTo>
                    <a:pt x="112966" y="24130"/>
                  </a:lnTo>
                  <a:lnTo>
                    <a:pt x="113243" y="24449"/>
                  </a:lnTo>
                  <a:lnTo>
                    <a:pt x="113188" y="24130"/>
                  </a:lnTo>
                  <a:close/>
                </a:path>
                <a:path w="135254" h="118744">
                  <a:moveTo>
                    <a:pt x="118200" y="23114"/>
                  </a:moveTo>
                  <a:lnTo>
                    <a:pt x="117842" y="23114"/>
                  </a:lnTo>
                  <a:lnTo>
                    <a:pt x="119176" y="24384"/>
                  </a:lnTo>
                  <a:lnTo>
                    <a:pt x="119019" y="23875"/>
                  </a:lnTo>
                  <a:lnTo>
                    <a:pt x="118639" y="23749"/>
                  </a:lnTo>
                  <a:lnTo>
                    <a:pt x="118200" y="23114"/>
                  </a:lnTo>
                  <a:close/>
                </a:path>
                <a:path w="135254" h="118744">
                  <a:moveTo>
                    <a:pt x="112902" y="23875"/>
                  </a:moveTo>
                  <a:lnTo>
                    <a:pt x="112730" y="23875"/>
                  </a:lnTo>
                  <a:lnTo>
                    <a:pt x="112990" y="24166"/>
                  </a:lnTo>
                  <a:lnTo>
                    <a:pt x="113188" y="24130"/>
                  </a:lnTo>
                  <a:lnTo>
                    <a:pt x="112902" y="23875"/>
                  </a:lnTo>
                  <a:close/>
                </a:path>
                <a:path w="135254" h="118744">
                  <a:moveTo>
                    <a:pt x="60526" y="22758"/>
                  </a:moveTo>
                  <a:lnTo>
                    <a:pt x="60397" y="23082"/>
                  </a:lnTo>
                  <a:lnTo>
                    <a:pt x="60275" y="23692"/>
                  </a:lnTo>
                  <a:lnTo>
                    <a:pt x="60540" y="24130"/>
                  </a:lnTo>
                  <a:lnTo>
                    <a:pt x="60600" y="23114"/>
                  </a:lnTo>
                  <a:lnTo>
                    <a:pt x="60526" y="22758"/>
                  </a:lnTo>
                  <a:close/>
                </a:path>
                <a:path w="135254" h="118744">
                  <a:moveTo>
                    <a:pt x="61077" y="22479"/>
                  </a:moveTo>
                  <a:lnTo>
                    <a:pt x="60637" y="22479"/>
                  </a:lnTo>
                  <a:lnTo>
                    <a:pt x="60694" y="22860"/>
                  </a:lnTo>
                  <a:lnTo>
                    <a:pt x="60956" y="23018"/>
                  </a:lnTo>
                  <a:lnTo>
                    <a:pt x="61078" y="23241"/>
                  </a:lnTo>
                  <a:lnTo>
                    <a:pt x="60829" y="24130"/>
                  </a:lnTo>
                  <a:lnTo>
                    <a:pt x="61127" y="23875"/>
                  </a:lnTo>
                  <a:lnTo>
                    <a:pt x="61280" y="23875"/>
                  </a:lnTo>
                  <a:lnTo>
                    <a:pt x="61154" y="23241"/>
                  </a:lnTo>
                  <a:lnTo>
                    <a:pt x="61077" y="22479"/>
                  </a:lnTo>
                  <a:close/>
                </a:path>
                <a:path w="135254" h="118744">
                  <a:moveTo>
                    <a:pt x="61280" y="23875"/>
                  </a:moveTo>
                  <a:lnTo>
                    <a:pt x="61127" y="23875"/>
                  </a:lnTo>
                  <a:lnTo>
                    <a:pt x="61221" y="24130"/>
                  </a:lnTo>
                  <a:lnTo>
                    <a:pt x="61280" y="23875"/>
                  </a:lnTo>
                  <a:close/>
                </a:path>
                <a:path w="135254" h="118744">
                  <a:moveTo>
                    <a:pt x="112730" y="23875"/>
                  </a:moveTo>
                  <a:lnTo>
                    <a:pt x="112476" y="23875"/>
                  </a:lnTo>
                  <a:lnTo>
                    <a:pt x="112838" y="24130"/>
                  </a:lnTo>
                  <a:lnTo>
                    <a:pt x="112730" y="23875"/>
                  </a:lnTo>
                  <a:close/>
                </a:path>
                <a:path w="135254" h="118744">
                  <a:moveTo>
                    <a:pt x="110973" y="22733"/>
                  </a:moveTo>
                  <a:lnTo>
                    <a:pt x="111526" y="23368"/>
                  </a:lnTo>
                  <a:lnTo>
                    <a:pt x="111767" y="23368"/>
                  </a:lnTo>
                  <a:lnTo>
                    <a:pt x="111868" y="23749"/>
                  </a:lnTo>
                  <a:lnTo>
                    <a:pt x="112313" y="23622"/>
                  </a:lnTo>
                  <a:lnTo>
                    <a:pt x="110973" y="22733"/>
                  </a:lnTo>
                  <a:close/>
                </a:path>
                <a:path w="135254" h="118744">
                  <a:moveTo>
                    <a:pt x="112586" y="23714"/>
                  </a:moveTo>
                  <a:lnTo>
                    <a:pt x="112730" y="23875"/>
                  </a:lnTo>
                  <a:lnTo>
                    <a:pt x="112586" y="23714"/>
                  </a:lnTo>
                  <a:close/>
                </a:path>
                <a:path w="135254" h="118744">
                  <a:moveTo>
                    <a:pt x="112614" y="23603"/>
                  </a:moveTo>
                  <a:lnTo>
                    <a:pt x="112643" y="23749"/>
                  </a:lnTo>
                  <a:lnTo>
                    <a:pt x="112852" y="23875"/>
                  </a:lnTo>
                  <a:lnTo>
                    <a:pt x="112614" y="23603"/>
                  </a:lnTo>
                  <a:close/>
                </a:path>
                <a:path w="135254" h="118744">
                  <a:moveTo>
                    <a:pt x="112696" y="23692"/>
                  </a:moveTo>
                  <a:lnTo>
                    <a:pt x="112852" y="23875"/>
                  </a:lnTo>
                  <a:lnTo>
                    <a:pt x="112696" y="23692"/>
                  </a:lnTo>
                  <a:close/>
                </a:path>
                <a:path w="135254" h="118744">
                  <a:moveTo>
                    <a:pt x="118167" y="23490"/>
                  </a:moveTo>
                  <a:lnTo>
                    <a:pt x="118295" y="23875"/>
                  </a:lnTo>
                  <a:lnTo>
                    <a:pt x="118499" y="23875"/>
                  </a:lnTo>
                  <a:lnTo>
                    <a:pt x="118167" y="23490"/>
                  </a:lnTo>
                  <a:close/>
                </a:path>
                <a:path w="135254" h="118744">
                  <a:moveTo>
                    <a:pt x="118038" y="22733"/>
                  </a:moveTo>
                  <a:lnTo>
                    <a:pt x="118473" y="23241"/>
                  </a:lnTo>
                  <a:lnTo>
                    <a:pt x="118639" y="23749"/>
                  </a:lnTo>
                  <a:lnTo>
                    <a:pt x="118909" y="23749"/>
                  </a:lnTo>
                  <a:lnTo>
                    <a:pt x="118567" y="23346"/>
                  </a:lnTo>
                  <a:lnTo>
                    <a:pt x="118626" y="23178"/>
                  </a:lnTo>
                  <a:lnTo>
                    <a:pt x="118596" y="22987"/>
                  </a:lnTo>
                  <a:lnTo>
                    <a:pt x="118339" y="22987"/>
                  </a:lnTo>
                  <a:lnTo>
                    <a:pt x="118038" y="22733"/>
                  </a:lnTo>
                  <a:close/>
                </a:path>
                <a:path w="135254" h="118744">
                  <a:moveTo>
                    <a:pt x="112565" y="23241"/>
                  </a:moveTo>
                  <a:lnTo>
                    <a:pt x="112525" y="23490"/>
                  </a:lnTo>
                  <a:lnTo>
                    <a:pt x="112565" y="23241"/>
                  </a:lnTo>
                  <a:close/>
                </a:path>
                <a:path w="135254" h="118744">
                  <a:moveTo>
                    <a:pt x="60184" y="23495"/>
                  </a:moveTo>
                  <a:close/>
                </a:path>
                <a:path w="135254" h="118744">
                  <a:moveTo>
                    <a:pt x="118108" y="23368"/>
                  </a:moveTo>
                  <a:close/>
                </a:path>
                <a:path w="135254" h="118744">
                  <a:moveTo>
                    <a:pt x="117612" y="23011"/>
                  </a:moveTo>
                  <a:lnTo>
                    <a:pt x="117699" y="23178"/>
                  </a:lnTo>
                  <a:lnTo>
                    <a:pt x="117923" y="23368"/>
                  </a:lnTo>
                  <a:lnTo>
                    <a:pt x="118061" y="23368"/>
                  </a:lnTo>
                  <a:lnTo>
                    <a:pt x="117842" y="23114"/>
                  </a:lnTo>
                  <a:lnTo>
                    <a:pt x="118200" y="23114"/>
                  </a:lnTo>
                  <a:lnTo>
                    <a:pt x="117612" y="23011"/>
                  </a:lnTo>
                  <a:close/>
                </a:path>
                <a:path w="135254" h="118744">
                  <a:moveTo>
                    <a:pt x="112190" y="22860"/>
                  </a:moveTo>
                  <a:lnTo>
                    <a:pt x="111989" y="22860"/>
                  </a:lnTo>
                  <a:lnTo>
                    <a:pt x="112331" y="23262"/>
                  </a:lnTo>
                  <a:lnTo>
                    <a:pt x="112190" y="22860"/>
                  </a:lnTo>
                  <a:close/>
                </a:path>
                <a:path w="135254" h="118744">
                  <a:moveTo>
                    <a:pt x="117510" y="23018"/>
                  </a:moveTo>
                  <a:lnTo>
                    <a:pt x="117285" y="23241"/>
                  </a:lnTo>
                  <a:lnTo>
                    <a:pt x="117525" y="23241"/>
                  </a:lnTo>
                  <a:lnTo>
                    <a:pt x="117510" y="23018"/>
                  </a:lnTo>
                  <a:close/>
                </a:path>
                <a:path w="135254" h="118744">
                  <a:moveTo>
                    <a:pt x="60600" y="23114"/>
                  </a:moveTo>
                  <a:close/>
                </a:path>
                <a:path w="135254" h="118744">
                  <a:moveTo>
                    <a:pt x="118389" y="21844"/>
                  </a:moveTo>
                  <a:lnTo>
                    <a:pt x="118089" y="21844"/>
                  </a:lnTo>
                  <a:lnTo>
                    <a:pt x="118553" y="22225"/>
                  </a:lnTo>
                  <a:lnTo>
                    <a:pt x="118620" y="22537"/>
                  </a:lnTo>
                  <a:lnTo>
                    <a:pt x="119409" y="23114"/>
                  </a:lnTo>
                  <a:lnTo>
                    <a:pt x="119026" y="22625"/>
                  </a:lnTo>
                  <a:lnTo>
                    <a:pt x="118389" y="21844"/>
                  </a:lnTo>
                  <a:close/>
                </a:path>
                <a:path w="135254" h="118744">
                  <a:moveTo>
                    <a:pt x="58224" y="21082"/>
                  </a:moveTo>
                  <a:lnTo>
                    <a:pt x="56098" y="21082"/>
                  </a:lnTo>
                  <a:lnTo>
                    <a:pt x="55890" y="21844"/>
                  </a:lnTo>
                  <a:lnTo>
                    <a:pt x="55785" y="22439"/>
                  </a:lnTo>
                  <a:lnTo>
                    <a:pt x="55995" y="22987"/>
                  </a:lnTo>
                  <a:lnTo>
                    <a:pt x="60194" y="22987"/>
                  </a:lnTo>
                  <a:lnTo>
                    <a:pt x="60301" y="22537"/>
                  </a:lnTo>
                  <a:lnTo>
                    <a:pt x="60372" y="21844"/>
                  </a:lnTo>
                  <a:lnTo>
                    <a:pt x="58277" y="21844"/>
                  </a:lnTo>
                  <a:lnTo>
                    <a:pt x="58224" y="21082"/>
                  </a:lnTo>
                  <a:close/>
                </a:path>
                <a:path w="135254" h="118744">
                  <a:moveTo>
                    <a:pt x="118028" y="22352"/>
                  </a:moveTo>
                  <a:lnTo>
                    <a:pt x="118006" y="22537"/>
                  </a:lnTo>
                  <a:lnTo>
                    <a:pt x="118412" y="22987"/>
                  </a:lnTo>
                  <a:lnTo>
                    <a:pt x="118596" y="22987"/>
                  </a:lnTo>
                  <a:lnTo>
                    <a:pt x="118446" y="22860"/>
                  </a:lnTo>
                  <a:lnTo>
                    <a:pt x="118028" y="22352"/>
                  </a:lnTo>
                  <a:close/>
                </a:path>
                <a:path w="135254" h="118744">
                  <a:moveTo>
                    <a:pt x="118539" y="22537"/>
                  </a:moveTo>
                  <a:lnTo>
                    <a:pt x="118525" y="22860"/>
                  </a:lnTo>
                  <a:lnTo>
                    <a:pt x="118957" y="22987"/>
                  </a:lnTo>
                  <a:lnTo>
                    <a:pt x="118539" y="22537"/>
                  </a:lnTo>
                  <a:close/>
                </a:path>
                <a:path w="135254" h="118744">
                  <a:moveTo>
                    <a:pt x="60605" y="20066"/>
                  </a:moveTo>
                  <a:lnTo>
                    <a:pt x="60560" y="20320"/>
                  </a:lnTo>
                  <a:lnTo>
                    <a:pt x="60436" y="21463"/>
                  </a:lnTo>
                  <a:lnTo>
                    <a:pt x="60526" y="22758"/>
                  </a:lnTo>
                  <a:lnTo>
                    <a:pt x="60637" y="22479"/>
                  </a:lnTo>
                  <a:lnTo>
                    <a:pt x="61077" y="22479"/>
                  </a:lnTo>
                  <a:lnTo>
                    <a:pt x="61133" y="21717"/>
                  </a:lnTo>
                  <a:lnTo>
                    <a:pt x="61292" y="21717"/>
                  </a:lnTo>
                  <a:lnTo>
                    <a:pt x="61183" y="20574"/>
                  </a:lnTo>
                  <a:lnTo>
                    <a:pt x="60679" y="20574"/>
                  </a:lnTo>
                  <a:lnTo>
                    <a:pt x="60605" y="20066"/>
                  </a:lnTo>
                  <a:close/>
                </a:path>
                <a:path w="135254" h="118744">
                  <a:moveTo>
                    <a:pt x="111246" y="21971"/>
                  </a:moveTo>
                  <a:lnTo>
                    <a:pt x="110877" y="21971"/>
                  </a:lnTo>
                  <a:lnTo>
                    <a:pt x="111677" y="22733"/>
                  </a:lnTo>
                  <a:lnTo>
                    <a:pt x="111990" y="22625"/>
                  </a:lnTo>
                  <a:lnTo>
                    <a:pt x="111838" y="22439"/>
                  </a:lnTo>
                  <a:lnTo>
                    <a:pt x="111246" y="21971"/>
                  </a:lnTo>
                  <a:close/>
                </a:path>
                <a:path w="135254" h="118744">
                  <a:moveTo>
                    <a:pt x="111838" y="22439"/>
                  </a:moveTo>
                  <a:lnTo>
                    <a:pt x="111990" y="22625"/>
                  </a:lnTo>
                  <a:lnTo>
                    <a:pt x="111887" y="22479"/>
                  </a:lnTo>
                  <a:close/>
                </a:path>
                <a:path w="135254" h="118744">
                  <a:moveTo>
                    <a:pt x="55783" y="19558"/>
                  </a:moveTo>
                  <a:lnTo>
                    <a:pt x="55628" y="22606"/>
                  </a:lnTo>
                  <a:lnTo>
                    <a:pt x="55748" y="21590"/>
                  </a:lnTo>
                  <a:lnTo>
                    <a:pt x="55872" y="21209"/>
                  </a:lnTo>
                  <a:lnTo>
                    <a:pt x="56098" y="21082"/>
                  </a:lnTo>
                  <a:lnTo>
                    <a:pt x="58224" y="21082"/>
                  </a:lnTo>
                  <a:lnTo>
                    <a:pt x="58136" y="19812"/>
                  </a:lnTo>
                  <a:lnTo>
                    <a:pt x="56006" y="19812"/>
                  </a:lnTo>
                  <a:lnTo>
                    <a:pt x="55783" y="19558"/>
                  </a:lnTo>
                  <a:close/>
                </a:path>
                <a:path w="135254" h="118744">
                  <a:moveTo>
                    <a:pt x="118367" y="22352"/>
                  </a:moveTo>
                  <a:lnTo>
                    <a:pt x="118539" y="22537"/>
                  </a:lnTo>
                  <a:lnTo>
                    <a:pt x="118367" y="22352"/>
                  </a:lnTo>
                  <a:close/>
                </a:path>
                <a:path w="135254" h="118744">
                  <a:moveTo>
                    <a:pt x="108993" y="20828"/>
                  </a:moveTo>
                  <a:lnTo>
                    <a:pt x="110068" y="21844"/>
                  </a:lnTo>
                  <a:lnTo>
                    <a:pt x="110656" y="22225"/>
                  </a:lnTo>
                  <a:lnTo>
                    <a:pt x="110877" y="21971"/>
                  </a:lnTo>
                  <a:lnTo>
                    <a:pt x="111246" y="21971"/>
                  </a:lnTo>
                  <a:lnTo>
                    <a:pt x="111085" y="21844"/>
                  </a:lnTo>
                  <a:lnTo>
                    <a:pt x="116146" y="21844"/>
                  </a:lnTo>
                  <a:lnTo>
                    <a:pt x="115989" y="21717"/>
                  </a:lnTo>
                  <a:lnTo>
                    <a:pt x="110168" y="21717"/>
                  </a:lnTo>
                  <a:lnTo>
                    <a:pt x="108993" y="20828"/>
                  </a:lnTo>
                  <a:close/>
                </a:path>
                <a:path w="135254" h="118744">
                  <a:moveTo>
                    <a:pt x="60384" y="20193"/>
                  </a:moveTo>
                  <a:lnTo>
                    <a:pt x="58392" y="20193"/>
                  </a:lnTo>
                  <a:lnTo>
                    <a:pt x="58277" y="21844"/>
                  </a:lnTo>
                  <a:lnTo>
                    <a:pt x="60372" y="21844"/>
                  </a:lnTo>
                  <a:lnTo>
                    <a:pt x="60384" y="20193"/>
                  </a:lnTo>
                  <a:close/>
                </a:path>
                <a:path w="135254" h="118744">
                  <a:moveTo>
                    <a:pt x="61292" y="21717"/>
                  </a:moveTo>
                  <a:lnTo>
                    <a:pt x="61133" y="21717"/>
                  </a:lnTo>
                  <a:lnTo>
                    <a:pt x="61276" y="21844"/>
                  </a:lnTo>
                  <a:close/>
                </a:path>
                <a:path w="135254" h="118744">
                  <a:moveTo>
                    <a:pt x="115252" y="20955"/>
                  </a:moveTo>
                  <a:lnTo>
                    <a:pt x="109447" y="20955"/>
                  </a:lnTo>
                  <a:lnTo>
                    <a:pt x="109787" y="21082"/>
                  </a:lnTo>
                  <a:lnTo>
                    <a:pt x="110144" y="21463"/>
                  </a:lnTo>
                  <a:lnTo>
                    <a:pt x="110168" y="21717"/>
                  </a:lnTo>
                  <a:lnTo>
                    <a:pt x="115989" y="21717"/>
                  </a:lnTo>
                  <a:lnTo>
                    <a:pt x="115520" y="21336"/>
                  </a:lnTo>
                  <a:lnTo>
                    <a:pt x="115252" y="20955"/>
                  </a:lnTo>
                  <a:close/>
                </a:path>
                <a:path w="135254" h="118744">
                  <a:moveTo>
                    <a:pt x="111764" y="17780"/>
                  </a:moveTo>
                  <a:lnTo>
                    <a:pt x="106638" y="17780"/>
                  </a:lnTo>
                  <a:lnTo>
                    <a:pt x="107066" y="18214"/>
                  </a:lnTo>
                  <a:lnTo>
                    <a:pt x="107388" y="18415"/>
                  </a:lnTo>
                  <a:lnTo>
                    <a:pt x="108127" y="19304"/>
                  </a:lnTo>
                  <a:lnTo>
                    <a:pt x="107797" y="19558"/>
                  </a:lnTo>
                  <a:lnTo>
                    <a:pt x="108633" y="19812"/>
                  </a:lnTo>
                  <a:lnTo>
                    <a:pt x="108992" y="20193"/>
                  </a:lnTo>
                  <a:lnTo>
                    <a:pt x="109069" y="20344"/>
                  </a:lnTo>
                  <a:lnTo>
                    <a:pt x="108888" y="20447"/>
                  </a:lnTo>
                  <a:lnTo>
                    <a:pt x="109360" y="21082"/>
                  </a:lnTo>
                  <a:lnTo>
                    <a:pt x="115252" y="20955"/>
                  </a:lnTo>
                  <a:lnTo>
                    <a:pt x="114806" y="20320"/>
                  </a:lnTo>
                  <a:lnTo>
                    <a:pt x="114312" y="20320"/>
                  </a:lnTo>
                  <a:lnTo>
                    <a:pt x="113642" y="19558"/>
                  </a:lnTo>
                  <a:lnTo>
                    <a:pt x="113153" y="18542"/>
                  </a:lnTo>
                  <a:lnTo>
                    <a:pt x="111933" y="18042"/>
                  </a:lnTo>
                  <a:lnTo>
                    <a:pt x="111764" y="17780"/>
                  </a:lnTo>
                  <a:close/>
                </a:path>
                <a:path w="135254" h="118744">
                  <a:moveTo>
                    <a:pt x="60610" y="16510"/>
                  </a:moveTo>
                  <a:lnTo>
                    <a:pt x="58635" y="16510"/>
                  </a:lnTo>
                  <a:lnTo>
                    <a:pt x="58252" y="17525"/>
                  </a:lnTo>
                  <a:lnTo>
                    <a:pt x="58411" y="17653"/>
                  </a:lnTo>
                  <a:lnTo>
                    <a:pt x="57985" y="17762"/>
                  </a:lnTo>
                  <a:lnTo>
                    <a:pt x="58155" y="18025"/>
                  </a:lnTo>
                  <a:lnTo>
                    <a:pt x="58389" y="18288"/>
                  </a:lnTo>
                  <a:lnTo>
                    <a:pt x="58463" y="18669"/>
                  </a:lnTo>
                  <a:lnTo>
                    <a:pt x="58353" y="19304"/>
                  </a:lnTo>
                  <a:lnTo>
                    <a:pt x="58262" y="20574"/>
                  </a:lnTo>
                  <a:lnTo>
                    <a:pt x="58364" y="20320"/>
                  </a:lnTo>
                  <a:lnTo>
                    <a:pt x="60384" y="20193"/>
                  </a:lnTo>
                  <a:lnTo>
                    <a:pt x="60411" y="19939"/>
                  </a:lnTo>
                  <a:lnTo>
                    <a:pt x="60079" y="19685"/>
                  </a:lnTo>
                  <a:lnTo>
                    <a:pt x="60077" y="19050"/>
                  </a:lnTo>
                  <a:lnTo>
                    <a:pt x="60210" y="18415"/>
                  </a:lnTo>
                  <a:lnTo>
                    <a:pt x="60432" y="18214"/>
                  </a:lnTo>
                  <a:lnTo>
                    <a:pt x="60546" y="18008"/>
                  </a:lnTo>
                  <a:lnTo>
                    <a:pt x="60533" y="17272"/>
                  </a:lnTo>
                  <a:lnTo>
                    <a:pt x="60697" y="17145"/>
                  </a:lnTo>
                  <a:lnTo>
                    <a:pt x="61047" y="17145"/>
                  </a:lnTo>
                  <a:lnTo>
                    <a:pt x="61023" y="16891"/>
                  </a:lnTo>
                  <a:lnTo>
                    <a:pt x="60689" y="16891"/>
                  </a:lnTo>
                  <a:lnTo>
                    <a:pt x="60761" y="16637"/>
                  </a:lnTo>
                  <a:lnTo>
                    <a:pt x="60610" y="16510"/>
                  </a:lnTo>
                  <a:close/>
                </a:path>
                <a:path w="135254" h="118744">
                  <a:moveTo>
                    <a:pt x="61478" y="18415"/>
                  </a:moveTo>
                  <a:lnTo>
                    <a:pt x="60810" y="18415"/>
                  </a:lnTo>
                  <a:lnTo>
                    <a:pt x="60886" y="20193"/>
                  </a:lnTo>
                  <a:lnTo>
                    <a:pt x="60736" y="20320"/>
                  </a:lnTo>
                  <a:lnTo>
                    <a:pt x="60679" y="20574"/>
                  </a:lnTo>
                  <a:lnTo>
                    <a:pt x="61183" y="20574"/>
                  </a:lnTo>
                  <a:lnTo>
                    <a:pt x="61037" y="20447"/>
                  </a:lnTo>
                  <a:lnTo>
                    <a:pt x="61126" y="18923"/>
                  </a:lnTo>
                  <a:lnTo>
                    <a:pt x="61457" y="18923"/>
                  </a:lnTo>
                  <a:lnTo>
                    <a:pt x="61478" y="18415"/>
                  </a:lnTo>
                  <a:close/>
                </a:path>
                <a:path w="135254" h="118744">
                  <a:moveTo>
                    <a:pt x="61365" y="20193"/>
                  </a:moveTo>
                  <a:lnTo>
                    <a:pt x="61231" y="20193"/>
                  </a:lnTo>
                  <a:lnTo>
                    <a:pt x="61037" y="20447"/>
                  </a:lnTo>
                  <a:lnTo>
                    <a:pt x="61244" y="20447"/>
                  </a:lnTo>
                  <a:lnTo>
                    <a:pt x="61365" y="20193"/>
                  </a:lnTo>
                  <a:close/>
                </a:path>
                <a:path w="135254" h="118744">
                  <a:moveTo>
                    <a:pt x="114288" y="19939"/>
                  </a:moveTo>
                  <a:lnTo>
                    <a:pt x="114312" y="20320"/>
                  </a:lnTo>
                  <a:lnTo>
                    <a:pt x="114806" y="20320"/>
                  </a:lnTo>
                  <a:lnTo>
                    <a:pt x="114627" y="20066"/>
                  </a:lnTo>
                  <a:lnTo>
                    <a:pt x="114288" y="19939"/>
                  </a:lnTo>
                  <a:close/>
                </a:path>
                <a:path w="135254" h="118744">
                  <a:moveTo>
                    <a:pt x="58034" y="17907"/>
                  </a:moveTo>
                  <a:lnTo>
                    <a:pt x="56385" y="17907"/>
                  </a:lnTo>
                  <a:lnTo>
                    <a:pt x="56271" y="18796"/>
                  </a:lnTo>
                  <a:lnTo>
                    <a:pt x="56083" y="18796"/>
                  </a:lnTo>
                  <a:lnTo>
                    <a:pt x="56006" y="19812"/>
                  </a:lnTo>
                  <a:lnTo>
                    <a:pt x="58136" y="19812"/>
                  </a:lnTo>
                  <a:lnTo>
                    <a:pt x="58018" y="19558"/>
                  </a:lnTo>
                  <a:lnTo>
                    <a:pt x="58139" y="18161"/>
                  </a:lnTo>
                  <a:lnTo>
                    <a:pt x="58034" y="17907"/>
                  </a:lnTo>
                  <a:close/>
                </a:path>
                <a:path w="135254" h="118744">
                  <a:moveTo>
                    <a:pt x="61457" y="18923"/>
                  </a:moveTo>
                  <a:lnTo>
                    <a:pt x="61126" y="18923"/>
                  </a:lnTo>
                  <a:lnTo>
                    <a:pt x="61431" y="19558"/>
                  </a:lnTo>
                  <a:lnTo>
                    <a:pt x="61457" y="18923"/>
                  </a:lnTo>
                  <a:close/>
                </a:path>
                <a:path w="135254" h="118744">
                  <a:moveTo>
                    <a:pt x="61902" y="18288"/>
                  </a:moveTo>
                  <a:lnTo>
                    <a:pt x="61483" y="18288"/>
                  </a:lnTo>
                  <a:lnTo>
                    <a:pt x="61584" y="18796"/>
                  </a:lnTo>
                  <a:lnTo>
                    <a:pt x="61481" y="19304"/>
                  </a:lnTo>
                  <a:lnTo>
                    <a:pt x="61731" y="18796"/>
                  </a:lnTo>
                  <a:lnTo>
                    <a:pt x="61902" y="18288"/>
                  </a:lnTo>
                  <a:close/>
                </a:path>
                <a:path w="135254" h="118744">
                  <a:moveTo>
                    <a:pt x="60902" y="15875"/>
                  </a:moveTo>
                  <a:lnTo>
                    <a:pt x="56657" y="15875"/>
                  </a:lnTo>
                  <a:lnTo>
                    <a:pt x="56517" y="16528"/>
                  </a:lnTo>
                  <a:lnTo>
                    <a:pt x="56324" y="16637"/>
                  </a:lnTo>
                  <a:lnTo>
                    <a:pt x="55825" y="18161"/>
                  </a:lnTo>
                  <a:lnTo>
                    <a:pt x="55735" y="18669"/>
                  </a:lnTo>
                  <a:lnTo>
                    <a:pt x="55839" y="19050"/>
                  </a:lnTo>
                  <a:lnTo>
                    <a:pt x="55947" y="18457"/>
                  </a:lnTo>
                  <a:lnTo>
                    <a:pt x="56385" y="17907"/>
                  </a:lnTo>
                  <a:lnTo>
                    <a:pt x="58034" y="17907"/>
                  </a:lnTo>
                  <a:lnTo>
                    <a:pt x="58147" y="17272"/>
                  </a:lnTo>
                  <a:lnTo>
                    <a:pt x="58400" y="16510"/>
                  </a:lnTo>
                  <a:lnTo>
                    <a:pt x="60610" y="16510"/>
                  </a:lnTo>
                  <a:lnTo>
                    <a:pt x="60806" y="16002"/>
                  </a:lnTo>
                  <a:lnTo>
                    <a:pt x="60902" y="15875"/>
                  </a:lnTo>
                  <a:close/>
                </a:path>
                <a:path w="135254" h="118744">
                  <a:moveTo>
                    <a:pt x="61047" y="17145"/>
                  </a:moveTo>
                  <a:lnTo>
                    <a:pt x="60697" y="17145"/>
                  </a:lnTo>
                  <a:lnTo>
                    <a:pt x="60671" y="18923"/>
                  </a:lnTo>
                  <a:lnTo>
                    <a:pt x="60810" y="18415"/>
                  </a:lnTo>
                  <a:lnTo>
                    <a:pt x="61478" y="18415"/>
                  </a:lnTo>
                  <a:lnTo>
                    <a:pt x="61902" y="18288"/>
                  </a:lnTo>
                  <a:lnTo>
                    <a:pt x="61264" y="18161"/>
                  </a:lnTo>
                  <a:lnTo>
                    <a:pt x="61304" y="17272"/>
                  </a:lnTo>
                  <a:lnTo>
                    <a:pt x="61059" y="17272"/>
                  </a:lnTo>
                  <a:close/>
                </a:path>
                <a:path w="135254" h="118744">
                  <a:moveTo>
                    <a:pt x="106793" y="18434"/>
                  </a:moveTo>
                  <a:lnTo>
                    <a:pt x="107019" y="18669"/>
                  </a:lnTo>
                  <a:lnTo>
                    <a:pt x="106911" y="18457"/>
                  </a:lnTo>
                  <a:close/>
                </a:path>
                <a:path w="135254" h="118744">
                  <a:moveTo>
                    <a:pt x="106928" y="18457"/>
                  </a:moveTo>
                  <a:lnTo>
                    <a:pt x="107340" y="18542"/>
                  </a:lnTo>
                  <a:lnTo>
                    <a:pt x="106928" y="18457"/>
                  </a:lnTo>
                  <a:close/>
                </a:path>
                <a:path w="135254" h="118744">
                  <a:moveTo>
                    <a:pt x="105916" y="17525"/>
                  </a:moveTo>
                  <a:lnTo>
                    <a:pt x="106800" y="18434"/>
                  </a:lnTo>
                  <a:lnTo>
                    <a:pt x="106928" y="18457"/>
                  </a:lnTo>
                  <a:lnTo>
                    <a:pt x="106715" y="18008"/>
                  </a:lnTo>
                  <a:lnTo>
                    <a:pt x="105916" y="17525"/>
                  </a:lnTo>
                  <a:close/>
                </a:path>
                <a:path w="135254" h="118744">
                  <a:moveTo>
                    <a:pt x="107081" y="18229"/>
                  </a:moveTo>
                  <a:lnTo>
                    <a:pt x="107264" y="18415"/>
                  </a:lnTo>
                  <a:lnTo>
                    <a:pt x="107081" y="18229"/>
                  </a:lnTo>
                  <a:close/>
                </a:path>
                <a:path w="135254" h="118744">
                  <a:moveTo>
                    <a:pt x="62244" y="16272"/>
                  </a:moveTo>
                  <a:lnTo>
                    <a:pt x="62174" y="16606"/>
                  </a:lnTo>
                  <a:lnTo>
                    <a:pt x="62301" y="16764"/>
                  </a:lnTo>
                  <a:lnTo>
                    <a:pt x="61951" y="16836"/>
                  </a:lnTo>
                  <a:lnTo>
                    <a:pt x="61264" y="18161"/>
                  </a:lnTo>
                  <a:lnTo>
                    <a:pt x="61938" y="18161"/>
                  </a:lnTo>
                  <a:lnTo>
                    <a:pt x="62051" y="17762"/>
                  </a:lnTo>
                  <a:lnTo>
                    <a:pt x="62149" y="16891"/>
                  </a:lnTo>
                  <a:lnTo>
                    <a:pt x="62282" y="16891"/>
                  </a:lnTo>
                  <a:lnTo>
                    <a:pt x="62244" y="16272"/>
                  </a:lnTo>
                  <a:close/>
                </a:path>
                <a:path w="135254" h="118744">
                  <a:moveTo>
                    <a:pt x="57985" y="17762"/>
                  </a:moveTo>
                  <a:lnTo>
                    <a:pt x="58034" y="17907"/>
                  </a:lnTo>
                  <a:lnTo>
                    <a:pt x="58160" y="18042"/>
                  </a:lnTo>
                  <a:lnTo>
                    <a:pt x="57985" y="17762"/>
                  </a:lnTo>
                  <a:close/>
                </a:path>
                <a:path w="135254" h="118744">
                  <a:moveTo>
                    <a:pt x="62725" y="17272"/>
                  </a:moveTo>
                  <a:lnTo>
                    <a:pt x="62556" y="18034"/>
                  </a:lnTo>
                  <a:lnTo>
                    <a:pt x="62725" y="17272"/>
                  </a:lnTo>
                  <a:close/>
                </a:path>
                <a:path w="135254" h="118744">
                  <a:moveTo>
                    <a:pt x="109893" y="16002"/>
                  </a:moveTo>
                  <a:lnTo>
                    <a:pt x="110095" y="16637"/>
                  </a:lnTo>
                  <a:lnTo>
                    <a:pt x="104654" y="16637"/>
                  </a:lnTo>
                  <a:lnTo>
                    <a:pt x="105553" y="17272"/>
                  </a:lnTo>
                  <a:lnTo>
                    <a:pt x="106736" y="18008"/>
                  </a:lnTo>
                  <a:lnTo>
                    <a:pt x="106638" y="17780"/>
                  </a:lnTo>
                  <a:lnTo>
                    <a:pt x="111764" y="17780"/>
                  </a:lnTo>
                  <a:lnTo>
                    <a:pt x="111246" y="16891"/>
                  </a:lnTo>
                  <a:lnTo>
                    <a:pt x="111022" y="16891"/>
                  </a:lnTo>
                  <a:lnTo>
                    <a:pt x="110406" y="16417"/>
                  </a:lnTo>
                  <a:lnTo>
                    <a:pt x="110184" y="16129"/>
                  </a:lnTo>
                  <a:lnTo>
                    <a:pt x="110046" y="16129"/>
                  </a:lnTo>
                  <a:lnTo>
                    <a:pt x="109893" y="16002"/>
                  </a:lnTo>
                  <a:close/>
                </a:path>
                <a:path w="135254" h="118744">
                  <a:moveTo>
                    <a:pt x="101615" y="14478"/>
                  </a:moveTo>
                  <a:lnTo>
                    <a:pt x="102228" y="15113"/>
                  </a:lnTo>
                  <a:lnTo>
                    <a:pt x="102838" y="15240"/>
                  </a:lnTo>
                  <a:lnTo>
                    <a:pt x="103169" y="15240"/>
                  </a:lnTo>
                  <a:lnTo>
                    <a:pt x="103344" y="15621"/>
                  </a:lnTo>
                  <a:lnTo>
                    <a:pt x="104153" y="16250"/>
                  </a:lnTo>
                  <a:lnTo>
                    <a:pt x="104226" y="16510"/>
                  </a:lnTo>
                  <a:lnTo>
                    <a:pt x="105225" y="17525"/>
                  </a:lnTo>
                  <a:lnTo>
                    <a:pt x="105429" y="17525"/>
                  </a:lnTo>
                  <a:lnTo>
                    <a:pt x="104534" y="16891"/>
                  </a:lnTo>
                  <a:lnTo>
                    <a:pt x="104938" y="16891"/>
                  </a:lnTo>
                  <a:lnTo>
                    <a:pt x="104654" y="16637"/>
                  </a:lnTo>
                  <a:lnTo>
                    <a:pt x="110095" y="16637"/>
                  </a:lnTo>
                  <a:lnTo>
                    <a:pt x="109496" y="16129"/>
                  </a:lnTo>
                  <a:lnTo>
                    <a:pt x="109322" y="15621"/>
                  </a:lnTo>
                  <a:lnTo>
                    <a:pt x="109025" y="15621"/>
                  </a:lnTo>
                  <a:lnTo>
                    <a:pt x="108652" y="15494"/>
                  </a:lnTo>
                  <a:lnTo>
                    <a:pt x="108342" y="15240"/>
                  </a:lnTo>
                  <a:lnTo>
                    <a:pt x="108496" y="15113"/>
                  </a:lnTo>
                  <a:lnTo>
                    <a:pt x="108526" y="14936"/>
                  </a:lnTo>
                  <a:lnTo>
                    <a:pt x="108006" y="14732"/>
                  </a:lnTo>
                  <a:lnTo>
                    <a:pt x="102073" y="14732"/>
                  </a:lnTo>
                  <a:lnTo>
                    <a:pt x="101615" y="14478"/>
                  </a:lnTo>
                  <a:close/>
                </a:path>
                <a:path w="135254" h="118744">
                  <a:moveTo>
                    <a:pt x="63385" y="15494"/>
                  </a:moveTo>
                  <a:lnTo>
                    <a:pt x="62767" y="16383"/>
                  </a:lnTo>
                  <a:lnTo>
                    <a:pt x="62663" y="16606"/>
                  </a:lnTo>
                  <a:lnTo>
                    <a:pt x="62426" y="17399"/>
                  </a:lnTo>
                  <a:lnTo>
                    <a:pt x="62642" y="17272"/>
                  </a:lnTo>
                  <a:lnTo>
                    <a:pt x="62838" y="16764"/>
                  </a:lnTo>
                  <a:lnTo>
                    <a:pt x="62956" y="16383"/>
                  </a:lnTo>
                  <a:lnTo>
                    <a:pt x="63385" y="15494"/>
                  </a:lnTo>
                  <a:close/>
                </a:path>
                <a:path w="135254" h="118744">
                  <a:moveTo>
                    <a:pt x="61882" y="15240"/>
                  </a:moveTo>
                  <a:lnTo>
                    <a:pt x="61652" y="15462"/>
                  </a:lnTo>
                  <a:lnTo>
                    <a:pt x="61550" y="16383"/>
                  </a:lnTo>
                  <a:lnTo>
                    <a:pt x="61301" y="16383"/>
                  </a:lnTo>
                  <a:lnTo>
                    <a:pt x="61059" y="17272"/>
                  </a:lnTo>
                  <a:lnTo>
                    <a:pt x="61304" y="17272"/>
                  </a:lnTo>
                  <a:lnTo>
                    <a:pt x="61327" y="16764"/>
                  </a:lnTo>
                  <a:lnTo>
                    <a:pt x="61641" y="16764"/>
                  </a:lnTo>
                  <a:lnTo>
                    <a:pt x="61743" y="16383"/>
                  </a:lnTo>
                  <a:lnTo>
                    <a:pt x="61840" y="15875"/>
                  </a:lnTo>
                  <a:lnTo>
                    <a:pt x="61946" y="15621"/>
                  </a:lnTo>
                  <a:lnTo>
                    <a:pt x="61882" y="15240"/>
                  </a:lnTo>
                  <a:close/>
                </a:path>
                <a:path w="135254" h="118744">
                  <a:moveTo>
                    <a:pt x="62282" y="16891"/>
                  </a:moveTo>
                  <a:lnTo>
                    <a:pt x="62149" y="16891"/>
                  </a:lnTo>
                  <a:lnTo>
                    <a:pt x="62282" y="16891"/>
                  </a:lnTo>
                  <a:close/>
                </a:path>
                <a:path w="135254" h="118744">
                  <a:moveTo>
                    <a:pt x="62009" y="16401"/>
                  </a:moveTo>
                  <a:lnTo>
                    <a:pt x="61690" y="16891"/>
                  </a:lnTo>
                  <a:lnTo>
                    <a:pt x="61951" y="16836"/>
                  </a:lnTo>
                  <a:lnTo>
                    <a:pt x="62071" y="16606"/>
                  </a:lnTo>
                  <a:lnTo>
                    <a:pt x="62009" y="16401"/>
                  </a:lnTo>
                  <a:close/>
                </a:path>
                <a:path w="135254" h="118744">
                  <a:moveTo>
                    <a:pt x="62111" y="16528"/>
                  </a:moveTo>
                  <a:lnTo>
                    <a:pt x="61951" y="16836"/>
                  </a:lnTo>
                  <a:lnTo>
                    <a:pt x="62301" y="16764"/>
                  </a:lnTo>
                  <a:lnTo>
                    <a:pt x="62111" y="16528"/>
                  </a:lnTo>
                  <a:close/>
                </a:path>
                <a:path w="135254" h="118744">
                  <a:moveTo>
                    <a:pt x="56378" y="16606"/>
                  </a:moveTo>
                  <a:close/>
                </a:path>
                <a:path w="135254" h="118744">
                  <a:moveTo>
                    <a:pt x="60969" y="16256"/>
                  </a:moveTo>
                  <a:lnTo>
                    <a:pt x="60761" y="16637"/>
                  </a:lnTo>
                  <a:lnTo>
                    <a:pt x="60969" y="16256"/>
                  </a:lnTo>
                  <a:close/>
                </a:path>
                <a:path w="135254" h="118744">
                  <a:moveTo>
                    <a:pt x="61092" y="7366"/>
                  </a:moveTo>
                  <a:lnTo>
                    <a:pt x="60671" y="7747"/>
                  </a:lnTo>
                  <a:lnTo>
                    <a:pt x="59195" y="10033"/>
                  </a:lnTo>
                  <a:lnTo>
                    <a:pt x="57999" y="12192"/>
                  </a:lnTo>
                  <a:lnTo>
                    <a:pt x="57303" y="13139"/>
                  </a:lnTo>
                  <a:lnTo>
                    <a:pt x="57182" y="14350"/>
                  </a:lnTo>
                  <a:lnTo>
                    <a:pt x="56505" y="15885"/>
                  </a:lnTo>
                  <a:lnTo>
                    <a:pt x="56378" y="16606"/>
                  </a:lnTo>
                  <a:lnTo>
                    <a:pt x="56481" y="16383"/>
                  </a:lnTo>
                  <a:lnTo>
                    <a:pt x="56657" y="15875"/>
                  </a:lnTo>
                  <a:lnTo>
                    <a:pt x="60902" y="15875"/>
                  </a:lnTo>
                  <a:lnTo>
                    <a:pt x="61836" y="13843"/>
                  </a:lnTo>
                  <a:lnTo>
                    <a:pt x="63644" y="13843"/>
                  </a:lnTo>
                  <a:lnTo>
                    <a:pt x="64030" y="12827"/>
                  </a:lnTo>
                  <a:lnTo>
                    <a:pt x="64292" y="12827"/>
                  </a:lnTo>
                  <a:lnTo>
                    <a:pt x="64623" y="12065"/>
                  </a:lnTo>
                  <a:lnTo>
                    <a:pt x="64954" y="12065"/>
                  </a:lnTo>
                  <a:lnTo>
                    <a:pt x="64762" y="11938"/>
                  </a:lnTo>
                  <a:lnTo>
                    <a:pt x="65134" y="11175"/>
                  </a:lnTo>
                  <a:lnTo>
                    <a:pt x="66285" y="10414"/>
                  </a:lnTo>
                  <a:lnTo>
                    <a:pt x="66351" y="10160"/>
                  </a:lnTo>
                  <a:lnTo>
                    <a:pt x="66534" y="10085"/>
                  </a:lnTo>
                  <a:lnTo>
                    <a:pt x="66864" y="9652"/>
                  </a:lnTo>
                  <a:lnTo>
                    <a:pt x="67551" y="9652"/>
                  </a:lnTo>
                  <a:lnTo>
                    <a:pt x="67747" y="9525"/>
                  </a:lnTo>
                  <a:lnTo>
                    <a:pt x="67426" y="9525"/>
                  </a:lnTo>
                  <a:lnTo>
                    <a:pt x="67718" y="8763"/>
                  </a:lnTo>
                  <a:lnTo>
                    <a:pt x="68278" y="8509"/>
                  </a:lnTo>
                  <a:lnTo>
                    <a:pt x="68351" y="8255"/>
                  </a:lnTo>
                  <a:lnTo>
                    <a:pt x="60895" y="8255"/>
                  </a:lnTo>
                  <a:lnTo>
                    <a:pt x="60567" y="8128"/>
                  </a:lnTo>
                  <a:lnTo>
                    <a:pt x="60949" y="7747"/>
                  </a:lnTo>
                  <a:lnTo>
                    <a:pt x="61092" y="7366"/>
                  </a:lnTo>
                  <a:close/>
                </a:path>
                <a:path w="135254" h="118744">
                  <a:moveTo>
                    <a:pt x="62539" y="16002"/>
                  </a:moveTo>
                  <a:lnTo>
                    <a:pt x="62384" y="16002"/>
                  </a:lnTo>
                  <a:lnTo>
                    <a:pt x="62426" y="16510"/>
                  </a:lnTo>
                  <a:lnTo>
                    <a:pt x="62539" y="16002"/>
                  </a:lnTo>
                  <a:close/>
                </a:path>
                <a:path w="135254" h="118744">
                  <a:moveTo>
                    <a:pt x="61428" y="16129"/>
                  </a:moveTo>
                  <a:lnTo>
                    <a:pt x="61301" y="16383"/>
                  </a:lnTo>
                  <a:lnTo>
                    <a:pt x="61428" y="16129"/>
                  </a:lnTo>
                  <a:close/>
                </a:path>
                <a:path w="135254" h="118744">
                  <a:moveTo>
                    <a:pt x="62681" y="15367"/>
                  </a:moveTo>
                  <a:lnTo>
                    <a:pt x="62229" y="15367"/>
                  </a:lnTo>
                  <a:lnTo>
                    <a:pt x="62362" y="15914"/>
                  </a:lnTo>
                  <a:lnTo>
                    <a:pt x="62244" y="16272"/>
                  </a:lnTo>
                  <a:lnTo>
                    <a:pt x="62384" y="16002"/>
                  </a:lnTo>
                  <a:lnTo>
                    <a:pt x="62539" y="16002"/>
                  </a:lnTo>
                  <a:lnTo>
                    <a:pt x="62681" y="15367"/>
                  </a:lnTo>
                  <a:close/>
                </a:path>
                <a:path w="135254" h="118744">
                  <a:moveTo>
                    <a:pt x="61017" y="16056"/>
                  </a:moveTo>
                  <a:lnTo>
                    <a:pt x="60887" y="16256"/>
                  </a:lnTo>
                  <a:lnTo>
                    <a:pt x="61017" y="16056"/>
                  </a:lnTo>
                  <a:close/>
                </a:path>
                <a:path w="135254" h="118744">
                  <a:moveTo>
                    <a:pt x="61081" y="16002"/>
                  </a:moveTo>
                  <a:lnTo>
                    <a:pt x="60953" y="16256"/>
                  </a:lnTo>
                  <a:lnTo>
                    <a:pt x="61081" y="16002"/>
                  </a:lnTo>
                  <a:close/>
                </a:path>
                <a:path w="135254" h="118744">
                  <a:moveTo>
                    <a:pt x="61471" y="16002"/>
                  </a:moveTo>
                  <a:lnTo>
                    <a:pt x="61081" y="16002"/>
                  </a:lnTo>
                  <a:lnTo>
                    <a:pt x="60972" y="16250"/>
                  </a:lnTo>
                  <a:lnTo>
                    <a:pt x="61370" y="16129"/>
                  </a:lnTo>
                  <a:close/>
                </a:path>
                <a:path w="135254" h="118744">
                  <a:moveTo>
                    <a:pt x="61235" y="15367"/>
                  </a:moveTo>
                  <a:lnTo>
                    <a:pt x="60904" y="15875"/>
                  </a:lnTo>
                  <a:lnTo>
                    <a:pt x="60786" y="16129"/>
                  </a:lnTo>
                  <a:lnTo>
                    <a:pt x="61117" y="15621"/>
                  </a:lnTo>
                  <a:lnTo>
                    <a:pt x="61235" y="15367"/>
                  </a:lnTo>
                  <a:close/>
                </a:path>
                <a:path w="135254" h="118744">
                  <a:moveTo>
                    <a:pt x="109492" y="15494"/>
                  </a:moveTo>
                  <a:lnTo>
                    <a:pt x="109278" y="15494"/>
                  </a:lnTo>
                  <a:lnTo>
                    <a:pt x="110046" y="16129"/>
                  </a:lnTo>
                  <a:lnTo>
                    <a:pt x="109492" y="15494"/>
                  </a:lnTo>
                  <a:close/>
                </a:path>
                <a:path w="135254" h="118744">
                  <a:moveTo>
                    <a:pt x="110096" y="16002"/>
                  </a:moveTo>
                  <a:lnTo>
                    <a:pt x="109935" y="16002"/>
                  </a:lnTo>
                  <a:lnTo>
                    <a:pt x="110184" y="16129"/>
                  </a:lnTo>
                  <a:close/>
                </a:path>
                <a:path w="135254" h="118744">
                  <a:moveTo>
                    <a:pt x="63548" y="14097"/>
                  </a:moveTo>
                  <a:lnTo>
                    <a:pt x="62111" y="14097"/>
                  </a:lnTo>
                  <a:lnTo>
                    <a:pt x="61983" y="14478"/>
                  </a:lnTo>
                  <a:lnTo>
                    <a:pt x="61874" y="14959"/>
                  </a:lnTo>
                  <a:lnTo>
                    <a:pt x="62067" y="15367"/>
                  </a:lnTo>
                  <a:lnTo>
                    <a:pt x="61967" y="16058"/>
                  </a:lnTo>
                  <a:lnTo>
                    <a:pt x="62229" y="15367"/>
                  </a:lnTo>
                  <a:lnTo>
                    <a:pt x="62681" y="15367"/>
                  </a:lnTo>
                  <a:lnTo>
                    <a:pt x="62878" y="14478"/>
                  </a:lnTo>
                  <a:lnTo>
                    <a:pt x="63403" y="14478"/>
                  </a:lnTo>
                  <a:lnTo>
                    <a:pt x="63548" y="14097"/>
                  </a:lnTo>
                  <a:close/>
                </a:path>
                <a:path w="135254" h="118744">
                  <a:moveTo>
                    <a:pt x="62012" y="14248"/>
                  </a:moveTo>
                  <a:lnTo>
                    <a:pt x="61220" y="15462"/>
                  </a:lnTo>
                  <a:lnTo>
                    <a:pt x="61017" y="16056"/>
                  </a:lnTo>
                  <a:lnTo>
                    <a:pt x="61471" y="16002"/>
                  </a:lnTo>
                  <a:lnTo>
                    <a:pt x="61489" y="15621"/>
                  </a:lnTo>
                  <a:lnTo>
                    <a:pt x="61727" y="15240"/>
                  </a:lnTo>
                  <a:lnTo>
                    <a:pt x="61829" y="14936"/>
                  </a:lnTo>
                  <a:lnTo>
                    <a:pt x="61956" y="14350"/>
                  </a:lnTo>
                  <a:close/>
                </a:path>
                <a:path w="135254" h="118744">
                  <a:moveTo>
                    <a:pt x="63446" y="15367"/>
                  </a:moveTo>
                  <a:lnTo>
                    <a:pt x="63069" y="15367"/>
                  </a:lnTo>
                  <a:lnTo>
                    <a:pt x="62991" y="15621"/>
                  </a:lnTo>
                  <a:lnTo>
                    <a:pt x="62791" y="15621"/>
                  </a:lnTo>
                  <a:lnTo>
                    <a:pt x="62823" y="16002"/>
                  </a:lnTo>
                  <a:lnTo>
                    <a:pt x="63292" y="15494"/>
                  </a:lnTo>
                  <a:lnTo>
                    <a:pt x="63446" y="15367"/>
                  </a:lnTo>
                  <a:close/>
                </a:path>
                <a:path w="135254" h="118744">
                  <a:moveTo>
                    <a:pt x="61652" y="15462"/>
                  </a:moveTo>
                  <a:lnTo>
                    <a:pt x="61510" y="15885"/>
                  </a:lnTo>
                  <a:lnTo>
                    <a:pt x="61652" y="15462"/>
                  </a:lnTo>
                  <a:close/>
                </a:path>
                <a:path w="135254" h="118744">
                  <a:moveTo>
                    <a:pt x="108593" y="14350"/>
                  </a:moveTo>
                  <a:lnTo>
                    <a:pt x="108470" y="14478"/>
                  </a:lnTo>
                  <a:lnTo>
                    <a:pt x="108431" y="14732"/>
                  </a:lnTo>
                  <a:lnTo>
                    <a:pt x="109025" y="15621"/>
                  </a:lnTo>
                  <a:lnTo>
                    <a:pt x="109160" y="15621"/>
                  </a:lnTo>
                  <a:lnTo>
                    <a:pt x="108593" y="14350"/>
                  </a:lnTo>
                  <a:close/>
                </a:path>
                <a:path w="135254" h="118744">
                  <a:moveTo>
                    <a:pt x="109270" y="15240"/>
                  </a:moveTo>
                  <a:lnTo>
                    <a:pt x="109160" y="15621"/>
                  </a:lnTo>
                  <a:lnTo>
                    <a:pt x="109322" y="15621"/>
                  </a:lnTo>
                  <a:lnTo>
                    <a:pt x="109492" y="15494"/>
                  </a:lnTo>
                  <a:lnTo>
                    <a:pt x="109270" y="15240"/>
                  </a:lnTo>
                  <a:close/>
                </a:path>
                <a:path w="135254" h="118744">
                  <a:moveTo>
                    <a:pt x="108652" y="15240"/>
                  </a:moveTo>
                  <a:lnTo>
                    <a:pt x="108652" y="15494"/>
                  </a:lnTo>
                  <a:lnTo>
                    <a:pt x="108901" y="15494"/>
                  </a:lnTo>
                  <a:lnTo>
                    <a:pt x="108652" y="15240"/>
                  </a:lnTo>
                  <a:close/>
                </a:path>
                <a:path w="135254" h="118744">
                  <a:moveTo>
                    <a:pt x="63224" y="14859"/>
                  </a:moveTo>
                  <a:lnTo>
                    <a:pt x="63069" y="15367"/>
                  </a:lnTo>
                  <a:lnTo>
                    <a:pt x="63224" y="14859"/>
                  </a:lnTo>
                  <a:close/>
                </a:path>
                <a:path w="135254" h="118744">
                  <a:moveTo>
                    <a:pt x="63691" y="14859"/>
                  </a:moveTo>
                  <a:lnTo>
                    <a:pt x="63351" y="15367"/>
                  </a:lnTo>
                  <a:lnTo>
                    <a:pt x="63691" y="14859"/>
                  </a:lnTo>
                  <a:close/>
                </a:path>
                <a:path w="135254" h="118744">
                  <a:moveTo>
                    <a:pt x="62111" y="14097"/>
                  </a:moveTo>
                  <a:lnTo>
                    <a:pt x="61673" y="14859"/>
                  </a:lnTo>
                  <a:lnTo>
                    <a:pt x="61829" y="14936"/>
                  </a:lnTo>
                  <a:lnTo>
                    <a:pt x="62111" y="14097"/>
                  </a:lnTo>
                  <a:close/>
                </a:path>
                <a:path w="135254" h="118744">
                  <a:moveTo>
                    <a:pt x="107099" y="13716"/>
                  </a:moveTo>
                  <a:lnTo>
                    <a:pt x="100813" y="13716"/>
                  </a:lnTo>
                  <a:lnTo>
                    <a:pt x="102073" y="14732"/>
                  </a:lnTo>
                  <a:lnTo>
                    <a:pt x="108006" y="14732"/>
                  </a:lnTo>
                  <a:lnTo>
                    <a:pt x="107361" y="14478"/>
                  </a:lnTo>
                  <a:lnTo>
                    <a:pt x="107273" y="13843"/>
                  </a:lnTo>
                  <a:lnTo>
                    <a:pt x="107099" y="13716"/>
                  </a:lnTo>
                  <a:close/>
                </a:path>
                <a:path w="135254" h="118744">
                  <a:moveTo>
                    <a:pt x="64075" y="13716"/>
                  </a:moveTo>
                  <a:lnTo>
                    <a:pt x="63772" y="13970"/>
                  </a:lnTo>
                  <a:lnTo>
                    <a:pt x="63741" y="14605"/>
                  </a:lnTo>
                  <a:lnTo>
                    <a:pt x="63943" y="14478"/>
                  </a:lnTo>
                  <a:lnTo>
                    <a:pt x="64412" y="14478"/>
                  </a:lnTo>
                  <a:lnTo>
                    <a:pt x="64461" y="14350"/>
                  </a:lnTo>
                  <a:lnTo>
                    <a:pt x="64267" y="14350"/>
                  </a:lnTo>
                  <a:lnTo>
                    <a:pt x="64075" y="13716"/>
                  </a:lnTo>
                  <a:close/>
                </a:path>
                <a:path w="135254" h="118744">
                  <a:moveTo>
                    <a:pt x="64412" y="14478"/>
                  </a:moveTo>
                  <a:lnTo>
                    <a:pt x="63943" y="14478"/>
                  </a:lnTo>
                  <a:lnTo>
                    <a:pt x="64363" y="14605"/>
                  </a:lnTo>
                  <a:close/>
                </a:path>
                <a:path w="135254" h="118744">
                  <a:moveTo>
                    <a:pt x="99828" y="13716"/>
                  </a:moveTo>
                  <a:lnTo>
                    <a:pt x="101180" y="14605"/>
                  </a:lnTo>
                  <a:lnTo>
                    <a:pt x="100918" y="13970"/>
                  </a:lnTo>
                  <a:lnTo>
                    <a:pt x="100757" y="13970"/>
                  </a:lnTo>
                  <a:lnTo>
                    <a:pt x="99828" y="13716"/>
                  </a:lnTo>
                  <a:close/>
                </a:path>
                <a:path w="135254" h="118744">
                  <a:moveTo>
                    <a:pt x="64668" y="13810"/>
                  </a:moveTo>
                  <a:lnTo>
                    <a:pt x="64267" y="14350"/>
                  </a:lnTo>
                  <a:lnTo>
                    <a:pt x="64461" y="14350"/>
                  </a:lnTo>
                  <a:lnTo>
                    <a:pt x="64668" y="13810"/>
                  </a:lnTo>
                  <a:close/>
                </a:path>
                <a:path w="135254" h="118744">
                  <a:moveTo>
                    <a:pt x="63644" y="13843"/>
                  </a:moveTo>
                  <a:lnTo>
                    <a:pt x="61836" y="13843"/>
                  </a:lnTo>
                  <a:lnTo>
                    <a:pt x="62167" y="13970"/>
                  </a:lnTo>
                  <a:lnTo>
                    <a:pt x="62012" y="14248"/>
                  </a:lnTo>
                  <a:lnTo>
                    <a:pt x="62111" y="14097"/>
                  </a:lnTo>
                  <a:lnTo>
                    <a:pt x="63548" y="14097"/>
                  </a:lnTo>
                  <a:lnTo>
                    <a:pt x="63644" y="13843"/>
                  </a:lnTo>
                  <a:close/>
                </a:path>
                <a:path w="135254" h="118744">
                  <a:moveTo>
                    <a:pt x="65118" y="12235"/>
                  </a:moveTo>
                  <a:lnTo>
                    <a:pt x="64645" y="12700"/>
                  </a:lnTo>
                  <a:lnTo>
                    <a:pt x="64421" y="12700"/>
                  </a:lnTo>
                  <a:lnTo>
                    <a:pt x="64267" y="12884"/>
                  </a:lnTo>
                  <a:lnTo>
                    <a:pt x="64071" y="13335"/>
                  </a:lnTo>
                  <a:lnTo>
                    <a:pt x="64879" y="13335"/>
                  </a:lnTo>
                  <a:lnTo>
                    <a:pt x="64739" y="13716"/>
                  </a:lnTo>
                  <a:lnTo>
                    <a:pt x="64655" y="13970"/>
                  </a:lnTo>
                  <a:lnTo>
                    <a:pt x="65145" y="13456"/>
                  </a:lnTo>
                  <a:lnTo>
                    <a:pt x="65118" y="12235"/>
                  </a:lnTo>
                  <a:close/>
                </a:path>
                <a:path w="135254" h="118744">
                  <a:moveTo>
                    <a:pt x="98479" y="12446"/>
                  </a:moveTo>
                  <a:lnTo>
                    <a:pt x="98930" y="12954"/>
                  </a:lnTo>
                  <a:lnTo>
                    <a:pt x="99929" y="13462"/>
                  </a:lnTo>
                  <a:lnTo>
                    <a:pt x="100757" y="13970"/>
                  </a:lnTo>
                  <a:lnTo>
                    <a:pt x="100918" y="13970"/>
                  </a:lnTo>
                  <a:lnTo>
                    <a:pt x="100813" y="13716"/>
                  </a:lnTo>
                  <a:lnTo>
                    <a:pt x="107099" y="13716"/>
                  </a:lnTo>
                  <a:lnTo>
                    <a:pt x="106577" y="13335"/>
                  </a:lnTo>
                  <a:lnTo>
                    <a:pt x="106265" y="13335"/>
                  </a:lnTo>
                  <a:lnTo>
                    <a:pt x="105629" y="12827"/>
                  </a:lnTo>
                  <a:lnTo>
                    <a:pt x="99026" y="12827"/>
                  </a:lnTo>
                  <a:lnTo>
                    <a:pt x="98479" y="12446"/>
                  </a:lnTo>
                  <a:close/>
                </a:path>
                <a:path w="135254" h="118744">
                  <a:moveTo>
                    <a:pt x="64055" y="13139"/>
                  </a:moveTo>
                  <a:lnTo>
                    <a:pt x="63789" y="13461"/>
                  </a:lnTo>
                  <a:lnTo>
                    <a:pt x="64879" y="13335"/>
                  </a:lnTo>
                  <a:lnTo>
                    <a:pt x="64071" y="13335"/>
                  </a:lnTo>
                  <a:lnTo>
                    <a:pt x="64055" y="13139"/>
                  </a:lnTo>
                  <a:close/>
                </a:path>
                <a:path w="135254" h="118744">
                  <a:moveTo>
                    <a:pt x="64267" y="12884"/>
                  </a:moveTo>
                  <a:lnTo>
                    <a:pt x="64104" y="13081"/>
                  </a:lnTo>
                  <a:lnTo>
                    <a:pt x="64071" y="13335"/>
                  </a:lnTo>
                  <a:lnTo>
                    <a:pt x="64267" y="12884"/>
                  </a:lnTo>
                  <a:close/>
                </a:path>
                <a:path w="135254" h="118744">
                  <a:moveTo>
                    <a:pt x="105487" y="12536"/>
                  </a:moveTo>
                  <a:lnTo>
                    <a:pt x="105552" y="12700"/>
                  </a:lnTo>
                  <a:lnTo>
                    <a:pt x="106265" y="13335"/>
                  </a:lnTo>
                  <a:lnTo>
                    <a:pt x="106577" y="13335"/>
                  </a:lnTo>
                  <a:lnTo>
                    <a:pt x="106229" y="13081"/>
                  </a:lnTo>
                  <a:lnTo>
                    <a:pt x="105972" y="12827"/>
                  </a:lnTo>
                  <a:lnTo>
                    <a:pt x="105487" y="12536"/>
                  </a:lnTo>
                  <a:close/>
                </a:path>
                <a:path w="135254" h="118744">
                  <a:moveTo>
                    <a:pt x="64292" y="12827"/>
                  </a:moveTo>
                  <a:lnTo>
                    <a:pt x="64030" y="12827"/>
                  </a:lnTo>
                  <a:lnTo>
                    <a:pt x="64055" y="13139"/>
                  </a:lnTo>
                  <a:lnTo>
                    <a:pt x="64292" y="12827"/>
                  </a:lnTo>
                  <a:close/>
                </a:path>
                <a:path w="135254" h="118744">
                  <a:moveTo>
                    <a:pt x="105545" y="11938"/>
                  </a:moveTo>
                  <a:lnTo>
                    <a:pt x="98066" y="11938"/>
                  </a:lnTo>
                  <a:lnTo>
                    <a:pt x="98916" y="12446"/>
                  </a:lnTo>
                  <a:lnTo>
                    <a:pt x="99026" y="12827"/>
                  </a:lnTo>
                  <a:lnTo>
                    <a:pt x="105629" y="12827"/>
                  </a:lnTo>
                  <a:lnTo>
                    <a:pt x="105470" y="12700"/>
                  </a:lnTo>
                  <a:lnTo>
                    <a:pt x="105368" y="12536"/>
                  </a:lnTo>
                  <a:lnTo>
                    <a:pt x="105124" y="12319"/>
                  </a:lnTo>
                  <a:lnTo>
                    <a:pt x="105508" y="12319"/>
                  </a:lnTo>
                  <a:lnTo>
                    <a:pt x="105545" y="11938"/>
                  </a:lnTo>
                  <a:close/>
                </a:path>
                <a:path w="135254" h="118744">
                  <a:moveTo>
                    <a:pt x="64656" y="12573"/>
                  </a:moveTo>
                  <a:lnTo>
                    <a:pt x="64526" y="12573"/>
                  </a:lnTo>
                  <a:lnTo>
                    <a:pt x="64656" y="12573"/>
                  </a:lnTo>
                  <a:close/>
                </a:path>
                <a:path w="135254" h="118744">
                  <a:moveTo>
                    <a:pt x="65110" y="12192"/>
                  </a:moveTo>
                  <a:lnTo>
                    <a:pt x="64504" y="12700"/>
                  </a:lnTo>
                  <a:lnTo>
                    <a:pt x="64645" y="12700"/>
                  </a:lnTo>
                  <a:lnTo>
                    <a:pt x="65033" y="12319"/>
                  </a:lnTo>
                  <a:close/>
                </a:path>
                <a:path w="135254" h="118744">
                  <a:moveTo>
                    <a:pt x="105124" y="12319"/>
                  </a:moveTo>
                  <a:lnTo>
                    <a:pt x="105477" y="12633"/>
                  </a:lnTo>
                  <a:lnTo>
                    <a:pt x="105124" y="12319"/>
                  </a:lnTo>
                  <a:close/>
                </a:path>
                <a:path w="135254" h="118744">
                  <a:moveTo>
                    <a:pt x="64954" y="12065"/>
                  </a:moveTo>
                  <a:lnTo>
                    <a:pt x="64623" y="12065"/>
                  </a:lnTo>
                  <a:lnTo>
                    <a:pt x="64632" y="12446"/>
                  </a:lnTo>
                  <a:lnTo>
                    <a:pt x="64954" y="12065"/>
                  </a:lnTo>
                  <a:close/>
                </a:path>
                <a:path w="135254" h="118744">
                  <a:moveTo>
                    <a:pt x="65305" y="11684"/>
                  </a:moveTo>
                  <a:lnTo>
                    <a:pt x="64627" y="12573"/>
                  </a:lnTo>
                  <a:lnTo>
                    <a:pt x="65058" y="12235"/>
                  </a:lnTo>
                  <a:lnTo>
                    <a:pt x="65421" y="11938"/>
                  </a:lnTo>
                  <a:lnTo>
                    <a:pt x="65305" y="11684"/>
                  </a:lnTo>
                  <a:close/>
                </a:path>
                <a:path w="135254" h="118744">
                  <a:moveTo>
                    <a:pt x="105508" y="12319"/>
                  </a:moveTo>
                  <a:lnTo>
                    <a:pt x="105124" y="12319"/>
                  </a:lnTo>
                  <a:lnTo>
                    <a:pt x="105487" y="12536"/>
                  </a:lnTo>
                  <a:lnTo>
                    <a:pt x="105508" y="12319"/>
                  </a:lnTo>
                  <a:close/>
                </a:path>
                <a:path w="135254" h="118744">
                  <a:moveTo>
                    <a:pt x="103420" y="11049"/>
                  </a:moveTo>
                  <a:lnTo>
                    <a:pt x="96287" y="11049"/>
                  </a:lnTo>
                  <a:lnTo>
                    <a:pt x="96801" y="11303"/>
                  </a:lnTo>
                  <a:lnTo>
                    <a:pt x="97236" y="11557"/>
                  </a:lnTo>
                  <a:lnTo>
                    <a:pt x="96662" y="11557"/>
                  </a:lnTo>
                  <a:lnTo>
                    <a:pt x="97273" y="11938"/>
                  </a:lnTo>
                  <a:lnTo>
                    <a:pt x="98032" y="12319"/>
                  </a:lnTo>
                  <a:lnTo>
                    <a:pt x="98066" y="11938"/>
                  </a:lnTo>
                  <a:lnTo>
                    <a:pt x="104305" y="11938"/>
                  </a:lnTo>
                  <a:lnTo>
                    <a:pt x="103420" y="11049"/>
                  </a:lnTo>
                  <a:close/>
                </a:path>
                <a:path w="135254" h="118744">
                  <a:moveTo>
                    <a:pt x="65162" y="12192"/>
                  </a:moveTo>
                  <a:close/>
                </a:path>
                <a:path w="135254" h="118744">
                  <a:moveTo>
                    <a:pt x="65280" y="11557"/>
                  </a:moveTo>
                  <a:lnTo>
                    <a:pt x="64762" y="11938"/>
                  </a:lnTo>
                  <a:lnTo>
                    <a:pt x="65035" y="11938"/>
                  </a:lnTo>
                  <a:lnTo>
                    <a:pt x="65280" y="11557"/>
                  </a:lnTo>
                  <a:close/>
                </a:path>
                <a:path w="135254" h="118744">
                  <a:moveTo>
                    <a:pt x="66568" y="11175"/>
                  </a:moveTo>
                  <a:lnTo>
                    <a:pt x="66400" y="11175"/>
                  </a:lnTo>
                  <a:lnTo>
                    <a:pt x="66307" y="11557"/>
                  </a:lnTo>
                  <a:lnTo>
                    <a:pt x="66568" y="11175"/>
                  </a:lnTo>
                  <a:close/>
                </a:path>
                <a:path w="135254" h="118744">
                  <a:moveTo>
                    <a:pt x="103167" y="10795"/>
                  </a:moveTo>
                  <a:lnTo>
                    <a:pt x="95406" y="10795"/>
                  </a:lnTo>
                  <a:lnTo>
                    <a:pt x="96140" y="11303"/>
                  </a:lnTo>
                  <a:lnTo>
                    <a:pt x="96667" y="11557"/>
                  </a:lnTo>
                  <a:lnTo>
                    <a:pt x="96876" y="11430"/>
                  </a:lnTo>
                  <a:lnTo>
                    <a:pt x="96287" y="11049"/>
                  </a:lnTo>
                  <a:lnTo>
                    <a:pt x="103420" y="11049"/>
                  </a:lnTo>
                  <a:lnTo>
                    <a:pt x="103167" y="10795"/>
                  </a:lnTo>
                  <a:close/>
                </a:path>
                <a:path w="135254" h="118744">
                  <a:moveTo>
                    <a:pt x="67551" y="9652"/>
                  </a:moveTo>
                  <a:lnTo>
                    <a:pt x="67209" y="9652"/>
                  </a:lnTo>
                  <a:lnTo>
                    <a:pt x="66534" y="10085"/>
                  </a:lnTo>
                  <a:lnTo>
                    <a:pt x="66415" y="10242"/>
                  </a:lnTo>
                  <a:lnTo>
                    <a:pt x="66547" y="10414"/>
                  </a:lnTo>
                  <a:lnTo>
                    <a:pt x="66636" y="10795"/>
                  </a:lnTo>
                  <a:lnTo>
                    <a:pt x="66098" y="11430"/>
                  </a:lnTo>
                  <a:lnTo>
                    <a:pt x="66400" y="11175"/>
                  </a:lnTo>
                  <a:lnTo>
                    <a:pt x="66568" y="11175"/>
                  </a:lnTo>
                  <a:lnTo>
                    <a:pt x="66828" y="10795"/>
                  </a:lnTo>
                  <a:lnTo>
                    <a:pt x="67254" y="10795"/>
                  </a:lnTo>
                  <a:lnTo>
                    <a:pt x="67589" y="10160"/>
                  </a:lnTo>
                  <a:lnTo>
                    <a:pt x="67828" y="10160"/>
                  </a:lnTo>
                  <a:lnTo>
                    <a:pt x="67819" y="9906"/>
                  </a:lnTo>
                  <a:lnTo>
                    <a:pt x="67160" y="9906"/>
                  </a:lnTo>
                  <a:lnTo>
                    <a:pt x="67551" y="9652"/>
                  </a:lnTo>
                  <a:close/>
                </a:path>
                <a:path w="135254" h="118744">
                  <a:moveTo>
                    <a:pt x="100573" y="9525"/>
                  </a:moveTo>
                  <a:lnTo>
                    <a:pt x="92831" y="9525"/>
                  </a:lnTo>
                  <a:lnTo>
                    <a:pt x="94998" y="10414"/>
                  </a:lnTo>
                  <a:lnTo>
                    <a:pt x="95276" y="10922"/>
                  </a:lnTo>
                  <a:lnTo>
                    <a:pt x="95406" y="10795"/>
                  </a:lnTo>
                  <a:lnTo>
                    <a:pt x="103167" y="10795"/>
                  </a:lnTo>
                  <a:lnTo>
                    <a:pt x="102914" y="10541"/>
                  </a:lnTo>
                  <a:lnTo>
                    <a:pt x="102415" y="10414"/>
                  </a:lnTo>
                  <a:lnTo>
                    <a:pt x="101662" y="10160"/>
                  </a:lnTo>
                  <a:lnTo>
                    <a:pt x="100573" y="9525"/>
                  </a:lnTo>
                  <a:close/>
                </a:path>
                <a:path w="135254" h="118744">
                  <a:moveTo>
                    <a:pt x="68276" y="9779"/>
                  </a:moveTo>
                  <a:lnTo>
                    <a:pt x="67828" y="10160"/>
                  </a:lnTo>
                  <a:lnTo>
                    <a:pt x="67589" y="10160"/>
                  </a:lnTo>
                  <a:lnTo>
                    <a:pt x="67767" y="10414"/>
                  </a:lnTo>
                  <a:lnTo>
                    <a:pt x="68276" y="9779"/>
                  </a:lnTo>
                  <a:close/>
                </a:path>
                <a:path w="135254" h="118744">
                  <a:moveTo>
                    <a:pt x="100657" y="9271"/>
                  </a:moveTo>
                  <a:lnTo>
                    <a:pt x="101663" y="10033"/>
                  </a:lnTo>
                  <a:lnTo>
                    <a:pt x="101793" y="9906"/>
                  </a:lnTo>
                  <a:lnTo>
                    <a:pt x="100657" y="9271"/>
                  </a:lnTo>
                  <a:close/>
                </a:path>
                <a:path w="135254" h="118744">
                  <a:moveTo>
                    <a:pt x="67209" y="9652"/>
                  </a:moveTo>
                  <a:lnTo>
                    <a:pt x="66864" y="9652"/>
                  </a:lnTo>
                  <a:lnTo>
                    <a:pt x="66920" y="9906"/>
                  </a:lnTo>
                  <a:lnTo>
                    <a:pt x="67209" y="9652"/>
                  </a:lnTo>
                  <a:close/>
                </a:path>
                <a:path w="135254" h="118744">
                  <a:moveTo>
                    <a:pt x="100216" y="8763"/>
                  </a:moveTo>
                  <a:lnTo>
                    <a:pt x="91413" y="8763"/>
                  </a:lnTo>
                  <a:lnTo>
                    <a:pt x="92834" y="9906"/>
                  </a:lnTo>
                  <a:lnTo>
                    <a:pt x="92831" y="9525"/>
                  </a:lnTo>
                  <a:lnTo>
                    <a:pt x="100573" y="9525"/>
                  </a:lnTo>
                  <a:lnTo>
                    <a:pt x="100657" y="9271"/>
                  </a:lnTo>
                  <a:lnTo>
                    <a:pt x="100202" y="9017"/>
                  </a:lnTo>
                  <a:lnTo>
                    <a:pt x="100691" y="9017"/>
                  </a:lnTo>
                  <a:lnTo>
                    <a:pt x="100216" y="8763"/>
                  </a:lnTo>
                  <a:close/>
                </a:path>
                <a:path w="135254" h="118744">
                  <a:moveTo>
                    <a:pt x="100691" y="9017"/>
                  </a:moveTo>
                  <a:lnTo>
                    <a:pt x="100202" y="9017"/>
                  </a:lnTo>
                  <a:lnTo>
                    <a:pt x="102175" y="9906"/>
                  </a:lnTo>
                  <a:lnTo>
                    <a:pt x="101165" y="9271"/>
                  </a:lnTo>
                  <a:lnTo>
                    <a:pt x="100691" y="9017"/>
                  </a:lnTo>
                  <a:close/>
                </a:path>
                <a:path w="135254" h="118744">
                  <a:moveTo>
                    <a:pt x="68630" y="8349"/>
                  </a:moveTo>
                  <a:lnTo>
                    <a:pt x="68320" y="8490"/>
                  </a:lnTo>
                  <a:lnTo>
                    <a:pt x="68201" y="9398"/>
                  </a:lnTo>
                  <a:lnTo>
                    <a:pt x="68353" y="9652"/>
                  </a:lnTo>
                  <a:lnTo>
                    <a:pt x="68157" y="9779"/>
                  </a:lnTo>
                  <a:lnTo>
                    <a:pt x="68479" y="9525"/>
                  </a:lnTo>
                  <a:lnTo>
                    <a:pt x="69152" y="9525"/>
                  </a:lnTo>
                  <a:lnTo>
                    <a:pt x="69340" y="9271"/>
                  </a:lnTo>
                  <a:lnTo>
                    <a:pt x="68714" y="9017"/>
                  </a:lnTo>
                  <a:lnTo>
                    <a:pt x="68452" y="8890"/>
                  </a:lnTo>
                  <a:lnTo>
                    <a:pt x="68868" y="8763"/>
                  </a:lnTo>
                  <a:lnTo>
                    <a:pt x="69277" y="8509"/>
                  </a:lnTo>
                  <a:lnTo>
                    <a:pt x="69099" y="8509"/>
                  </a:lnTo>
                  <a:lnTo>
                    <a:pt x="68630" y="8349"/>
                  </a:lnTo>
                  <a:close/>
                </a:path>
                <a:path w="135254" h="118744">
                  <a:moveTo>
                    <a:pt x="69152" y="9525"/>
                  </a:moveTo>
                  <a:lnTo>
                    <a:pt x="68479" y="9525"/>
                  </a:lnTo>
                  <a:lnTo>
                    <a:pt x="68322" y="9779"/>
                  </a:lnTo>
                  <a:lnTo>
                    <a:pt x="69152" y="9525"/>
                  </a:lnTo>
                  <a:close/>
                </a:path>
                <a:path w="135254" h="118744">
                  <a:moveTo>
                    <a:pt x="68308" y="9398"/>
                  </a:moveTo>
                  <a:lnTo>
                    <a:pt x="67943" y="9398"/>
                  </a:lnTo>
                  <a:lnTo>
                    <a:pt x="67805" y="9652"/>
                  </a:lnTo>
                  <a:lnTo>
                    <a:pt x="67986" y="9652"/>
                  </a:lnTo>
                  <a:lnTo>
                    <a:pt x="68308" y="9398"/>
                  </a:lnTo>
                  <a:close/>
                </a:path>
                <a:path w="135254" h="118744">
                  <a:moveTo>
                    <a:pt x="67980" y="9017"/>
                  </a:moveTo>
                  <a:lnTo>
                    <a:pt x="67736" y="9398"/>
                  </a:lnTo>
                  <a:lnTo>
                    <a:pt x="67426" y="9525"/>
                  </a:lnTo>
                  <a:lnTo>
                    <a:pt x="67747" y="9525"/>
                  </a:lnTo>
                  <a:lnTo>
                    <a:pt x="67943" y="9398"/>
                  </a:lnTo>
                  <a:lnTo>
                    <a:pt x="68201" y="9398"/>
                  </a:lnTo>
                  <a:lnTo>
                    <a:pt x="67980" y="9017"/>
                  </a:lnTo>
                  <a:close/>
                </a:path>
                <a:path w="135254" h="118744">
                  <a:moveTo>
                    <a:pt x="98556" y="7874"/>
                  </a:moveTo>
                  <a:lnTo>
                    <a:pt x="88626" y="7874"/>
                  </a:lnTo>
                  <a:lnTo>
                    <a:pt x="89811" y="8324"/>
                  </a:lnTo>
                  <a:lnTo>
                    <a:pt x="89883" y="8509"/>
                  </a:lnTo>
                  <a:lnTo>
                    <a:pt x="89573" y="9017"/>
                  </a:lnTo>
                  <a:lnTo>
                    <a:pt x="91413" y="8763"/>
                  </a:lnTo>
                  <a:lnTo>
                    <a:pt x="100216" y="8763"/>
                  </a:lnTo>
                  <a:lnTo>
                    <a:pt x="98556" y="7874"/>
                  </a:lnTo>
                  <a:close/>
                </a:path>
                <a:path w="135254" h="118744">
                  <a:moveTo>
                    <a:pt x="69961" y="8168"/>
                  </a:moveTo>
                  <a:lnTo>
                    <a:pt x="69488" y="8763"/>
                  </a:lnTo>
                  <a:lnTo>
                    <a:pt x="70074" y="8382"/>
                  </a:lnTo>
                  <a:lnTo>
                    <a:pt x="70145" y="8220"/>
                  </a:lnTo>
                  <a:lnTo>
                    <a:pt x="69961" y="8168"/>
                  </a:lnTo>
                  <a:close/>
                </a:path>
                <a:path w="135254" h="118744">
                  <a:moveTo>
                    <a:pt x="70651" y="7747"/>
                  </a:moveTo>
                  <a:lnTo>
                    <a:pt x="69862" y="7747"/>
                  </a:lnTo>
                  <a:lnTo>
                    <a:pt x="69875" y="8000"/>
                  </a:lnTo>
                  <a:lnTo>
                    <a:pt x="69160" y="8220"/>
                  </a:lnTo>
                  <a:lnTo>
                    <a:pt x="69099" y="8509"/>
                  </a:lnTo>
                  <a:lnTo>
                    <a:pt x="69277" y="8509"/>
                  </a:lnTo>
                  <a:lnTo>
                    <a:pt x="69742" y="8220"/>
                  </a:lnTo>
                  <a:lnTo>
                    <a:pt x="70651" y="7747"/>
                  </a:lnTo>
                  <a:close/>
                </a:path>
                <a:path w="135254" h="118744">
                  <a:moveTo>
                    <a:pt x="71224" y="7747"/>
                  </a:moveTo>
                  <a:lnTo>
                    <a:pt x="70651" y="7747"/>
                  </a:lnTo>
                  <a:lnTo>
                    <a:pt x="70791" y="8000"/>
                  </a:lnTo>
                  <a:lnTo>
                    <a:pt x="70374" y="8142"/>
                  </a:lnTo>
                  <a:lnTo>
                    <a:pt x="70260" y="8382"/>
                  </a:lnTo>
                  <a:lnTo>
                    <a:pt x="70477" y="8509"/>
                  </a:lnTo>
                  <a:lnTo>
                    <a:pt x="71253" y="8255"/>
                  </a:lnTo>
                  <a:lnTo>
                    <a:pt x="70610" y="8128"/>
                  </a:lnTo>
                  <a:lnTo>
                    <a:pt x="71337" y="8128"/>
                  </a:lnTo>
                  <a:lnTo>
                    <a:pt x="71224" y="7747"/>
                  </a:lnTo>
                  <a:close/>
                </a:path>
                <a:path w="135254" h="118744">
                  <a:moveTo>
                    <a:pt x="68351" y="8255"/>
                  </a:moveTo>
                  <a:lnTo>
                    <a:pt x="68320" y="8490"/>
                  </a:lnTo>
                  <a:lnTo>
                    <a:pt x="68558" y="8382"/>
                  </a:lnTo>
                  <a:lnTo>
                    <a:pt x="68351" y="8255"/>
                  </a:lnTo>
                  <a:close/>
                </a:path>
                <a:path w="135254" h="118744">
                  <a:moveTo>
                    <a:pt x="95939" y="6731"/>
                  </a:moveTo>
                  <a:lnTo>
                    <a:pt x="83968" y="6731"/>
                  </a:lnTo>
                  <a:lnTo>
                    <a:pt x="84343" y="6858"/>
                  </a:lnTo>
                  <a:lnTo>
                    <a:pt x="84590" y="7112"/>
                  </a:lnTo>
                  <a:lnTo>
                    <a:pt x="86876" y="7493"/>
                  </a:lnTo>
                  <a:lnTo>
                    <a:pt x="86150" y="7493"/>
                  </a:lnTo>
                  <a:lnTo>
                    <a:pt x="87856" y="8142"/>
                  </a:lnTo>
                  <a:lnTo>
                    <a:pt x="88897" y="8382"/>
                  </a:lnTo>
                  <a:lnTo>
                    <a:pt x="88626" y="7874"/>
                  </a:lnTo>
                  <a:lnTo>
                    <a:pt x="98556" y="7874"/>
                  </a:lnTo>
                  <a:lnTo>
                    <a:pt x="97370" y="7239"/>
                  </a:lnTo>
                  <a:lnTo>
                    <a:pt x="95939" y="6731"/>
                  </a:lnTo>
                  <a:close/>
                </a:path>
                <a:path w="135254" h="118744">
                  <a:moveTo>
                    <a:pt x="66815" y="2540"/>
                  </a:moveTo>
                  <a:lnTo>
                    <a:pt x="64729" y="4191"/>
                  </a:lnTo>
                  <a:lnTo>
                    <a:pt x="64241" y="4825"/>
                  </a:lnTo>
                  <a:lnTo>
                    <a:pt x="63056" y="5334"/>
                  </a:lnTo>
                  <a:lnTo>
                    <a:pt x="61976" y="6251"/>
                  </a:lnTo>
                  <a:lnTo>
                    <a:pt x="61855" y="6858"/>
                  </a:lnTo>
                  <a:lnTo>
                    <a:pt x="61448" y="6858"/>
                  </a:lnTo>
                  <a:lnTo>
                    <a:pt x="60895" y="8255"/>
                  </a:lnTo>
                  <a:lnTo>
                    <a:pt x="68351" y="8255"/>
                  </a:lnTo>
                  <a:lnTo>
                    <a:pt x="68630" y="8349"/>
                  </a:lnTo>
                  <a:lnTo>
                    <a:pt x="69118" y="8128"/>
                  </a:lnTo>
                  <a:lnTo>
                    <a:pt x="69862" y="7747"/>
                  </a:lnTo>
                  <a:lnTo>
                    <a:pt x="71224" y="7747"/>
                  </a:lnTo>
                  <a:lnTo>
                    <a:pt x="71523" y="7493"/>
                  </a:lnTo>
                  <a:lnTo>
                    <a:pt x="70812" y="7493"/>
                  </a:lnTo>
                  <a:lnTo>
                    <a:pt x="70906" y="7112"/>
                  </a:lnTo>
                  <a:lnTo>
                    <a:pt x="71731" y="7112"/>
                  </a:lnTo>
                  <a:lnTo>
                    <a:pt x="71965" y="6731"/>
                  </a:lnTo>
                  <a:lnTo>
                    <a:pt x="72607" y="6604"/>
                  </a:lnTo>
                  <a:lnTo>
                    <a:pt x="74646" y="6604"/>
                  </a:lnTo>
                  <a:lnTo>
                    <a:pt x="74834" y="6477"/>
                  </a:lnTo>
                  <a:lnTo>
                    <a:pt x="75913" y="6464"/>
                  </a:lnTo>
                  <a:lnTo>
                    <a:pt x="77819" y="6350"/>
                  </a:lnTo>
                  <a:lnTo>
                    <a:pt x="78162" y="6223"/>
                  </a:lnTo>
                  <a:lnTo>
                    <a:pt x="78675" y="5842"/>
                  </a:lnTo>
                  <a:lnTo>
                    <a:pt x="94309" y="5842"/>
                  </a:lnTo>
                  <a:lnTo>
                    <a:pt x="93855" y="5588"/>
                  </a:lnTo>
                  <a:lnTo>
                    <a:pt x="93651" y="5588"/>
                  </a:lnTo>
                  <a:lnTo>
                    <a:pt x="92001" y="5207"/>
                  </a:lnTo>
                  <a:lnTo>
                    <a:pt x="91216" y="4953"/>
                  </a:lnTo>
                  <a:lnTo>
                    <a:pt x="91166" y="4445"/>
                  </a:lnTo>
                  <a:lnTo>
                    <a:pt x="90399" y="3810"/>
                  </a:lnTo>
                  <a:lnTo>
                    <a:pt x="89521" y="3810"/>
                  </a:lnTo>
                  <a:lnTo>
                    <a:pt x="88117" y="3556"/>
                  </a:lnTo>
                  <a:lnTo>
                    <a:pt x="87878" y="3302"/>
                  </a:lnTo>
                  <a:lnTo>
                    <a:pt x="86158" y="3302"/>
                  </a:lnTo>
                  <a:lnTo>
                    <a:pt x="85462" y="3175"/>
                  </a:lnTo>
                  <a:lnTo>
                    <a:pt x="85328" y="3175"/>
                  </a:lnTo>
                  <a:lnTo>
                    <a:pt x="84703" y="3048"/>
                  </a:lnTo>
                  <a:lnTo>
                    <a:pt x="83018" y="3048"/>
                  </a:lnTo>
                  <a:lnTo>
                    <a:pt x="82909" y="2794"/>
                  </a:lnTo>
                  <a:lnTo>
                    <a:pt x="67130" y="2794"/>
                  </a:lnTo>
                  <a:lnTo>
                    <a:pt x="66815" y="2540"/>
                  </a:lnTo>
                  <a:close/>
                </a:path>
                <a:path w="135254" h="118744">
                  <a:moveTo>
                    <a:pt x="70095" y="8000"/>
                  </a:moveTo>
                  <a:lnTo>
                    <a:pt x="69890" y="8128"/>
                  </a:lnTo>
                  <a:lnTo>
                    <a:pt x="70095" y="8000"/>
                  </a:lnTo>
                  <a:close/>
                </a:path>
                <a:path w="135254" h="118744">
                  <a:moveTo>
                    <a:pt x="72750" y="7493"/>
                  </a:moveTo>
                  <a:lnTo>
                    <a:pt x="71968" y="7493"/>
                  </a:lnTo>
                  <a:lnTo>
                    <a:pt x="72217" y="7620"/>
                  </a:lnTo>
                  <a:lnTo>
                    <a:pt x="71909" y="7747"/>
                  </a:lnTo>
                  <a:lnTo>
                    <a:pt x="71699" y="7874"/>
                  </a:lnTo>
                  <a:lnTo>
                    <a:pt x="71561" y="8000"/>
                  </a:lnTo>
                  <a:lnTo>
                    <a:pt x="72750" y="7493"/>
                  </a:lnTo>
                  <a:close/>
                </a:path>
                <a:path w="135254" h="118744">
                  <a:moveTo>
                    <a:pt x="74646" y="6604"/>
                  </a:moveTo>
                  <a:lnTo>
                    <a:pt x="72607" y="6604"/>
                  </a:lnTo>
                  <a:lnTo>
                    <a:pt x="72077" y="7112"/>
                  </a:lnTo>
                  <a:lnTo>
                    <a:pt x="71462" y="7366"/>
                  </a:lnTo>
                  <a:lnTo>
                    <a:pt x="71870" y="7366"/>
                  </a:lnTo>
                  <a:lnTo>
                    <a:pt x="71445" y="7747"/>
                  </a:lnTo>
                  <a:lnTo>
                    <a:pt x="71968" y="7493"/>
                  </a:lnTo>
                  <a:lnTo>
                    <a:pt x="72750" y="7493"/>
                  </a:lnTo>
                  <a:lnTo>
                    <a:pt x="73982" y="7366"/>
                  </a:lnTo>
                  <a:lnTo>
                    <a:pt x="73538" y="7112"/>
                  </a:lnTo>
                  <a:lnTo>
                    <a:pt x="73830" y="6985"/>
                  </a:lnTo>
                  <a:lnTo>
                    <a:pt x="73364" y="6858"/>
                  </a:lnTo>
                  <a:lnTo>
                    <a:pt x="74154" y="6858"/>
                  </a:lnTo>
                  <a:lnTo>
                    <a:pt x="74324" y="6821"/>
                  </a:lnTo>
                  <a:lnTo>
                    <a:pt x="74646" y="6604"/>
                  </a:lnTo>
                  <a:close/>
                </a:path>
                <a:path w="135254" h="118744">
                  <a:moveTo>
                    <a:pt x="82799" y="7203"/>
                  </a:moveTo>
                  <a:lnTo>
                    <a:pt x="83488" y="7747"/>
                  </a:lnTo>
                  <a:lnTo>
                    <a:pt x="83817" y="7493"/>
                  </a:lnTo>
                  <a:lnTo>
                    <a:pt x="83084" y="7366"/>
                  </a:lnTo>
                  <a:lnTo>
                    <a:pt x="82799" y="7203"/>
                  </a:lnTo>
                  <a:close/>
                </a:path>
                <a:path w="135254" h="118744">
                  <a:moveTo>
                    <a:pt x="71351" y="7187"/>
                  </a:moveTo>
                  <a:lnTo>
                    <a:pt x="70812" y="7493"/>
                  </a:lnTo>
                  <a:lnTo>
                    <a:pt x="71523" y="7493"/>
                  </a:lnTo>
                  <a:lnTo>
                    <a:pt x="71870" y="7366"/>
                  </a:lnTo>
                  <a:lnTo>
                    <a:pt x="71462" y="7366"/>
                  </a:lnTo>
                  <a:lnTo>
                    <a:pt x="71351" y="7187"/>
                  </a:lnTo>
                  <a:close/>
                </a:path>
                <a:path w="135254" h="118744">
                  <a:moveTo>
                    <a:pt x="81928" y="7112"/>
                  </a:moveTo>
                  <a:lnTo>
                    <a:pt x="82318" y="7239"/>
                  </a:lnTo>
                  <a:lnTo>
                    <a:pt x="82533" y="7493"/>
                  </a:lnTo>
                  <a:lnTo>
                    <a:pt x="82648" y="7187"/>
                  </a:lnTo>
                  <a:lnTo>
                    <a:pt x="81928" y="7112"/>
                  </a:lnTo>
                  <a:close/>
                </a:path>
                <a:path w="135254" h="118744">
                  <a:moveTo>
                    <a:pt x="82631" y="6858"/>
                  </a:moveTo>
                  <a:lnTo>
                    <a:pt x="83135" y="7239"/>
                  </a:lnTo>
                  <a:lnTo>
                    <a:pt x="84792" y="7493"/>
                  </a:lnTo>
                  <a:lnTo>
                    <a:pt x="84590" y="7112"/>
                  </a:lnTo>
                  <a:lnTo>
                    <a:pt x="83611" y="6985"/>
                  </a:lnTo>
                  <a:lnTo>
                    <a:pt x="83297" y="6978"/>
                  </a:lnTo>
                  <a:lnTo>
                    <a:pt x="82631" y="6858"/>
                  </a:lnTo>
                  <a:close/>
                </a:path>
                <a:path w="135254" h="118744">
                  <a:moveTo>
                    <a:pt x="71731" y="7112"/>
                  </a:moveTo>
                  <a:lnTo>
                    <a:pt x="71485" y="7112"/>
                  </a:lnTo>
                  <a:lnTo>
                    <a:pt x="71653" y="7239"/>
                  </a:lnTo>
                  <a:close/>
                </a:path>
                <a:path w="135254" h="118744">
                  <a:moveTo>
                    <a:pt x="82683" y="7112"/>
                  </a:moveTo>
                  <a:close/>
                </a:path>
                <a:path w="135254" h="118744">
                  <a:moveTo>
                    <a:pt x="71485" y="7112"/>
                  </a:moveTo>
                  <a:lnTo>
                    <a:pt x="70906" y="7112"/>
                  </a:lnTo>
                  <a:lnTo>
                    <a:pt x="71351" y="7187"/>
                  </a:lnTo>
                  <a:lnTo>
                    <a:pt x="71485" y="7112"/>
                  </a:lnTo>
                  <a:close/>
                </a:path>
                <a:path w="135254" h="118744">
                  <a:moveTo>
                    <a:pt x="75900" y="6477"/>
                  </a:moveTo>
                  <a:lnTo>
                    <a:pt x="74834" y="6477"/>
                  </a:lnTo>
                  <a:lnTo>
                    <a:pt x="75234" y="6604"/>
                  </a:lnTo>
                  <a:lnTo>
                    <a:pt x="74816" y="6731"/>
                  </a:lnTo>
                  <a:lnTo>
                    <a:pt x="74343" y="6821"/>
                  </a:lnTo>
                  <a:lnTo>
                    <a:pt x="74082" y="6985"/>
                  </a:lnTo>
                  <a:lnTo>
                    <a:pt x="73927" y="7112"/>
                  </a:lnTo>
                  <a:lnTo>
                    <a:pt x="76065" y="6731"/>
                  </a:lnTo>
                  <a:lnTo>
                    <a:pt x="75628" y="6731"/>
                  </a:lnTo>
                  <a:lnTo>
                    <a:pt x="75900" y="6477"/>
                  </a:lnTo>
                  <a:close/>
                </a:path>
                <a:path w="135254" h="118744">
                  <a:moveTo>
                    <a:pt x="79230" y="6731"/>
                  </a:moveTo>
                  <a:lnTo>
                    <a:pt x="76065" y="6731"/>
                  </a:lnTo>
                  <a:lnTo>
                    <a:pt x="77184" y="7112"/>
                  </a:lnTo>
                  <a:lnTo>
                    <a:pt x="79230" y="6731"/>
                  </a:lnTo>
                  <a:close/>
                </a:path>
                <a:path w="135254" h="118744">
                  <a:moveTo>
                    <a:pt x="80656" y="6642"/>
                  </a:moveTo>
                  <a:lnTo>
                    <a:pt x="80242" y="6731"/>
                  </a:lnTo>
                  <a:lnTo>
                    <a:pt x="80044" y="7112"/>
                  </a:lnTo>
                  <a:lnTo>
                    <a:pt x="81489" y="6985"/>
                  </a:lnTo>
                  <a:lnTo>
                    <a:pt x="81640" y="6985"/>
                  </a:lnTo>
                  <a:lnTo>
                    <a:pt x="81125" y="6731"/>
                  </a:lnTo>
                  <a:lnTo>
                    <a:pt x="80656" y="6642"/>
                  </a:lnTo>
                  <a:close/>
                </a:path>
                <a:path w="135254" h="118744">
                  <a:moveTo>
                    <a:pt x="74046" y="6978"/>
                  </a:moveTo>
                  <a:close/>
                </a:path>
                <a:path w="135254" h="118744">
                  <a:moveTo>
                    <a:pt x="74317" y="6826"/>
                  </a:moveTo>
                  <a:lnTo>
                    <a:pt x="74154" y="6858"/>
                  </a:lnTo>
                  <a:lnTo>
                    <a:pt x="74317" y="6826"/>
                  </a:lnTo>
                  <a:close/>
                </a:path>
                <a:path w="135254" h="118744">
                  <a:moveTo>
                    <a:pt x="79816" y="6821"/>
                  </a:moveTo>
                  <a:lnTo>
                    <a:pt x="79631" y="6871"/>
                  </a:lnTo>
                  <a:lnTo>
                    <a:pt x="79828" y="6985"/>
                  </a:lnTo>
                  <a:lnTo>
                    <a:pt x="79816" y="6821"/>
                  </a:lnTo>
                  <a:close/>
                </a:path>
                <a:path w="135254" h="118744">
                  <a:moveTo>
                    <a:pt x="82732" y="6871"/>
                  </a:moveTo>
                  <a:lnTo>
                    <a:pt x="83331" y="6985"/>
                  </a:lnTo>
                  <a:lnTo>
                    <a:pt x="82732" y="6871"/>
                  </a:lnTo>
                  <a:close/>
                </a:path>
                <a:path w="135254" h="118744">
                  <a:moveTo>
                    <a:pt x="83298" y="6944"/>
                  </a:moveTo>
                  <a:lnTo>
                    <a:pt x="83600" y="6985"/>
                  </a:lnTo>
                  <a:lnTo>
                    <a:pt x="83298" y="6944"/>
                  </a:lnTo>
                  <a:close/>
                </a:path>
                <a:path w="135254" h="118744">
                  <a:moveTo>
                    <a:pt x="83600" y="6983"/>
                  </a:moveTo>
                  <a:close/>
                </a:path>
                <a:path w="135254" h="118744">
                  <a:moveTo>
                    <a:pt x="95224" y="6477"/>
                  </a:moveTo>
                  <a:lnTo>
                    <a:pt x="82918" y="6477"/>
                  </a:lnTo>
                  <a:lnTo>
                    <a:pt x="83600" y="6983"/>
                  </a:lnTo>
                  <a:lnTo>
                    <a:pt x="83587" y="6731"/>
                  </a:lnTo>
                  <a:lnTo>
                    <a:pt x="95939" y="6731"/>
                  </a:lnTo>
                  <a:lnTo>
                    <a:pt x="95224" y="6477"/>
                  </a:lnTo>
                  <a:close/>
                </a:path>
                <a:path w="135254" h="118744">
                  <a:moveTo>
                    <a:pt x="74154" y="6858"/>
                  </a:moveTo>
                  <a:lnTo>
                    <a:pt x="73903" y="6953"/>
                  </a:lnTo>
                  <a:lnTo>
                    <a:pt x="74046" y="6978"/>
                  </a:lnTo>
                  <a:close/>
                </a:path>
                <a:path w="135254" h="118744">
                  <a:moveTo>
                    <a:pt x="74122" y="6858"/>
                  </a:moveTo>
                  <a:lnTo>
                    <a:pt x="73364" y="6858"/>
                  </a:lnTo>
                  <a:lnTo>
                    <a:pt x="73923" y="6944"/>
                  </a:lnTo>
                  <a:lnTo>
                    <a:pt x="74122" y="6858"/>
                  </a:lnTo>
                  <a:close/>
                </a:path>
                <a:path w="135254" h="118744">
                  <a:moveTo>
                    <a:pt x="94990" y="6223"/>
                  </a:moveTo>
                  <a:lnTo>
                    <a:pt x="82624" y="6223"/>
                  </a:lnTo>
                  <a:lnTo>
                    <a:pt x="81996" y="6731"/>
                  </a:lnTo>
                  <a:lnTo>
                    <a:pt x="82732" y="6871"/>
                  </a:lnTo>
                  <a:lnTo>
                    <a:pt x="83298" y="6944"/>
                  </a:lnTo>
                  <a:lnTo>
                    <a:pt x="82918" y="6477"/>
                  </a:lnTo>
                  <a:lnTo>
                    <a:pt x="95224" y="6477"/>
                  </a:lnTo>
                  <a:lnTo>
                    <a:pt x="94866" y="6350"/>
                  </a:lnTo>
                  <a:close/>
                </a:path>
                <a:path w="135254" h="118744">
                  <a:moveTo>
                    <a:pt x="79104" y="6350"/>
                  </a:moveTo>
                  <a:lnTo>
                    <a:pt x="78732" y="6350"/>
                  </a:lnTo>
                  <a:lnTo>
                    <a:pt x="79609" y="6858"/>
                  </a:lnTo>
                  <a:lnTo>
                    <a:pt x="79827" y="6604"/>
                  </a:lnTo>
                  <a:lnTo>
                    <a:pt x="79710" y="6464"/>
                  </a:lnTo>
                  <a:lnTo>
                    <a:pt x="79104" y="6350"/>
                  </a:lnTo>
                  <a:close/>
                </a:path>
                <a:path w="135254" h="118744">
                  <a:moveTo>
                    <a:pt x="79900" y="6500"/>
                  </a:moveTo>
                  <a:lnTo>
                    <a:pt x="79646" y="6858"/>
                  </a:lnTo>
                  <a:lnTo>
                    <a:pt x="79793" y="6826"/>
                  </a:lnTo>
                  <a:lnTo>
                    <a:pt x="80242" y="6731"/>
                  </a:lnTo>
                  <a:lnTo>
                    <a:pt x="80656" y="6642"/>
                  </a:lnTo>
                  <a:lnTo>
                    <a:pt x="79900" y="6500"/>
                  </a:lnTo>
                  <a:close/>
                </a:path>
                <a:path w="135254" h="118744">
                  <a:moveTo>
                    <a:pt x="80242" y="6731"/>
                  </a:moveTo>
                  <a:lnTo>
                    <a:pt x="79810" y="6731"/>
                  </a:lnTo>
                  <a:lnTo>
                    <a:pt x="80242" y="6731"/>
                  </a:lnTo>
                  <a:close/>
                </a:path>
                <a:path w="135254" h="118744">
                  <a:moveTo>
                    <a:pt x="76686" y="6500"/>
                  </a:moveTo>
                  <a:lnTo>
                    <a:pt x="75628" y="6731"/>
                  </a:lnTo>
                  <a:lnTo>
                    <a:pt x="76913" y="6731"/>
                  </a:lnTo>
                  <a:lnTo>
                    <a:pt x="76567" y="6604"/>
                  </a:lnTo>
                  <a:lnTo>
                    <a:pt x="76741" y="6531"/>
                  </a:lnTo>
                  <a:close/>
                </a:path>
                <a:path w="135254" h="118744">
                  <a:moveTo>
                    <a:pt x="78342" y="6604"/>
                  </a:moveTo>
                  <a:lnTo>
                    <a:pt x="77543" y="6604"/>
                  </a:lnTo>
                  <a:lnTo>
                    <a:pt x="76913" y="6731"/>
                  </a:lnTo>
                  <a:lnTo>
                    <a:pt x="78398" y="6731"/>
                  </a:lnTo>
                  <a:close/>
                </a:path>
                <a:path w="135254" h="118744">
                  <a:moveTo>
                    <a:pt x="94763" y="6096"/>
                  </a:moveTo>
                  <a:lnTo>
                    <a:pt x="80187" y="6096"/>
                  </a:lnTo>
                  <a:lnTo>
                    <a:pt x="80005" y="6519"/>
                  </a:lnTo>
                  <a:lnTo>
                    <a:pt x="80656" y="6642"/>
                  </a:lnTo>
                  <a:lnTo>
                    <a:pt x="82624" y="6223"/>
                  </a:lnTo>
                  <a:lnTo>
                    <a:pt x="94990" y="6223"/>
                  </a:lnTo>
                  <a:lnTo>
                    <a:pt x="94763" y="6096"/>
                  </a:lnTo>
                  <a:close/>
                </a:path>
                <a:path w="135254" h="118744">
                  <a:moveTo>
                    <a:pt x="76769" y="6519"/>
                  </a:moveTo>
                  <a:lnTo>
                    <a:pt x="76567" y="6604"/>
                  </a:lnTo>
                  <a:lnTo>
                    <a:pt x="76854" y="6604"/>
                  </a:lnTo>
                  <a:close/>
                </a:path>
                <a:path w="135254" h="118744">
                  <a:moveTo>
                    <a:pt x="76819" y="6531"/>
                  </a:moveTo>
                  <a:lnTo>
                    <a:pt x="77133" y="6604"/>
                  </a:lnTo>
                  <a:lnTo>
                    <a:pt x="76819" y="6531"/>
                  </a:lnTo>
                  <a:close/>
                </a:path>
                <a:path w="135254" h="118744">
                  <a:moveTo>
                    <a:pt x="77179" y="6350"/>
                  </a:moveTo>
                  <a:lnTo>
                    <a:pt x="76903" y="6464"/>
                  </a:lnTo>
                  <a:lnTo>
                    <a:pt x="77133" y="6604"/>
                  </a:lnTo>
                  <a:lnTo>
                    <a:pt x="77510" y="6464"/>
                  </a:lnTo>
                  <a:lnTo>
                    <a:pt x="77179" y="6350"/>
                  </a:lnTo>
                  <a:close/>
                </a:path>
                <a:path w="135254" h="118744">
                  <a:moveTo>
                    <a:pt x="78948" y="6477"/>
                  </a:moveTo>
                  <a:lnTo>
                    <a:pt x="77476" y="6477"/>
                  </a:lnTo>
                  <a:lnTo>
                    <a:pt x="77133" y="6604"/>
                  </a:lnTo>
                  <a:lnTo>
                    <a:pt x="78944" y="6604"/>
                  </a:lnTo>
                  <a:close/>
                </a:path>
                <a:path w="135254" h="118744">
                  <a:moveTo>
                    <a:pt x="76873" y="6477"/>
                  </a:moveTo>
                  <a:close/>
                </a:path>
                <a:path w="135254" h="118744">
                  <a:moveTo>
                    <a:pt x="77179" y="6350"/>
                  </a:moveTo>
                  <a:lnTo>
                    <a:pt x="76036" y="6350"/>
                  </a:lnTo>
                  <a:lnTo>
                    <a:pt x="76686" y="6500"/>
                  </a:lnTo>
                  <a:lnTo>
                    <a:pt x="76903" y="6464"/>
                  </a:lnTo>
                  <a:lnTo>
                    <a:pt x="77179" y="6350"/>
                  </a:lnTo>
                  <a:close/>
                </a:path>
                <a:path w="135254" h="118744">
                  <a:moveTo>
                    <a:pt x="77510" y="6464"/>
                  </a:moveTo>
                  <a:close/>
                </a:path>
                <a:path w="135254" h="118744">
                  <a:moveTo>
                    <a:pt x="77819" y="6350"/>
                  </a:moveTo>
                  <a:lnTo>
                    <a:pt x="77179" y="6350"/>
                  </a:lnTo>
                  <a:lnTo>
                    <a:pt x="77510" y="6464"/>
                  </a:lnTo>
                  <a:lnTo>
                    <a:pt x="77819" y="6350"/>
                  </a:lnTo>
                  <a:close/>
                </a:path>
                <a:path w="135254" h="118744">
                  <a:moveTo>
                    <a:pt x="79523" y="6251"/>
                  </a:moveTo>
                  <a:lnTo>
                    <a:pt x="79104" y="6350"/>
                  </a:lnTo>
                  <a:lnTo>
                    <a:pt x="79726" y="6350"/>
                  </a:lnTo>
                  <a:lnTo>
                    <a:pt x="79523" y="6251"/>
                  </a:lnTo>
                  <a:close/>
                </a:path>
                <a:path w="135254" h="118744">
                  <a:moveTo>
                    <a:pt x="94309" y="5842"/>
                  </a:moveTo>
                  <a:lnTo>
                    <a:pt x="78675" y="5842"/>
                  </a:lnTo>
                  <a:lnTo>
                    <a:pt x="79523" y="6251"/>
                  </a:lnTo>
                  <a:lnTo>
                    <a:pt x="80187" y="6096"/>
                  </a:lnTo>
                  <a:lnTo>
                    <a:pt x="94763" y="6096"/>
                  </a:lnTo>
                  <a:lnTo>
                    <a:pt x="94309" y="5842"/>
                  </a:lnTo>
                  <a:close/>
                </a:path>
                <a:path w="135254" h="118744">
                  <a:moveTo>
                    <a:pt x="93174" y="5207"/>
                  </a:moveTo>
                  <a:lnTo>
                    <a:pt x="93651" y="5588"/>
                  </a:lnTo>
                  <a:lnTo>
                    <a:pt x="93855" y="5588"/>
                  </a:lnTo>
                  <a:lnTo>
                    <a:pt x="93174" y="5207"/>
                  </a:lnTo>
                  <a:close/>
                </a:path>
                <a:path w="135254" h="118744">
                  <a:moveTo>
                    <a:pt x="90089" y="3302"/>
                  </a:moveTo>
                  <a:lnTo>
                    <a:pt x="89728" y="3429"/>
                  </a:lnTo>
                  <a:lnTo>
                    <a:pt x="89521" y="3810"/>
                  </a:lnTo>
                  <a:lnTo>
                    <a:pt x="90399" y="3810"/>
                  </a:lnTo>
                  <a:lnTo>
                    <a:pt x="90092" y="3556"/>
                  </a:lnTo>
                  <a:lnTo>
                    <a:pt x="90089" y="3302"/>
                  </a:lnTo>
                  <a:close/>
                </a:path>
                <a:path w="135254" h="118744">
                  <a:moveTo>
                    <a:pt x="85544" y="2540"/>
                  </a:moveTo>
                  <a:lnTo>
                    <a:pt x="85638" y="2794"/>
                  </a:lnTo>
                  <a:lnTo>
                    <a:pt x="86158" y="3302"/>
                  </a:lnTo>
                  <a:lnTo>
                    <a:pt x="87878" y="3302"/>
                  </a:lnTo>
                  <a:lnTo>
                    <a:pt x="87759" y="3175"/>
                  </a:lnTo>
                  <a:lnTo>
                    <a:pt x="86555" y="3175"/>
                  </a:lnTo>
                  <a:lnTo>
                    <a:pt x="86683" y="3048"/>
                  </a:lnTo>
                  <a:lnTo>
                    <a:pt x="85544" y="2540"/>
                  </a:lnTo>
                  <a:close/>
                </a:path>
                <a:path w="135254" h="118744">
                  <a:moveTo>
                    <a:pt x="87520" y="2921"/>
                  </a:moveTo>
                  <a:lnTo>
                    <a:pt x="86555" y="3175"/>
                  </a:lnTo>
                  <a:lnTo>
                    <a:pt x="87759" y="3175"/>
                  </a:lnTo>
                  <a:lnTo>
                    <a:pt x="87520" y="2921"/>
                  </a:lnTo>
                  <a:close/>
                </a:path>
                <a:path w="135254" h="118744">
                  <a:moveTo>
                    <a:pt x="84237" y="2159"/>
                  </a:moveTo>
                  <a:lnTo>
                    <a:pt x="83018" y="3048"/>
                  </a:lnTo>
                  <a:lnTo>
                    <a:pt x="84703" y="3048"/>
                  </a:lnTo>
                  <a:lnTo>
                    <a:pt x="84237" y="2159"/>
                  </a:lnTo>
                  <a:close/>
                </a:path>
                <a:path w="135254" h="118744">
                  <a:moveTo>
                    <a:pt x="75886" y="127"/>
                  </a:moveTo>
                  <a:lnTo>
                    <a:pt x="71006" y="508"/>
                  </a:lnTo>
                  <a:lnTo>
                    <a:pt x="67130" y="2794"/>
                  </a:lnTo>
                  <a:lnTo>
                    <a:pt x="82909" y="2794"/>
                  </a:lnTo>
                  <a:lnTo>
                    <a:pt x="82692" y="2286"/>
                  </a:lnTo>
                  <a:lnTo>
                    <a:pt x="80838" y="2286"/>
                  </a:lnTo>
                  <a:lnTo>
                    <a:pt x="80796" y="1905"/>
                  </a:lnTo>
                  <a:lnTo>
                    <a:pt x="80525" y="1778"/>
                  </a:lnTo>
                  <a:lnTo>
                    <a:pt x="84752" y="1524"/>
                  </a:lnTo>
                  <a:lnTo>
                    <a:pt x="83831" y="1270"/>
                  </a:lnTo>
                  <a:lnTo>
                    <a:pt x="82043" y="1270"/>
                  </a:lnTo>
                  <a:lnTo>
                    <a:pt x="80738" y="889"/>
                  </a:lnTo>
                  <a:lnTo>
                    <a:pt x="81551" y="762"/>
                  </a:lnTo>
                  <a:lnTo>
                    <a:pt x="81205" y="635"/>
                  </a:lnTo>
                  <a:lnTo>
                    <a:pt x="80251" y="635"/>
                  </a:lnTo>
                  <a:lnTo>
                    <a:pt x="80629" y="508"/>
                  </a:lnTo>
                  <a:lnTo>
                    <a:pt x="79513" y="508"/>
                  </a:lnTo>
                  <a:lnTo>
                    <a:pt x="75886" y="127"/>
                  </a:lnTo>
                  <a:close/>
                </a:path>
                <a:path w="135254" h="118744">
                  <a:moveTo>
                    <a:pt x="80564" y="1778"/>
                  </a:moveTo>
                  <a:lnTo>
                    <a:pt x="81141" y="1905"/>
                  </a:lnTo>
                  <a:lnTo>
                    <a:pt x="81563" y="2286"/>
                  </a:lnTo>
                  <a:lnTo>
                    <a:pt x="81711" y="2189"/>
                  </a:lnTo>
                  <a:lnTo>
                    <a:pt x="81625" y="2032"/>
                  </a:lnTo>
                  <a:lnTo>
                    <a:pt x="81950" y="2032"/>
                  </a:lnTo>
                  <a:lnTo>
                    <a:pt x="80564" y="1778"/>
                  </a:lnTo>
                  <a:close/>
                </a:path>
                <a:path w="135254" h="118744">
                  <a:moveTo>
                    <a:pt x="81898" y="2066"/>
                  </a:moveTo>
                  <a:lnTo>
                    <a:pt x="81756" y="2159"/>
                  </a:lnTo>
                  <a:lnTo>
                    <a:pt x="82692" y="2286"/>
                  </a:lnTo>
                  <a:lnTo>
                    <a:pt x="81898" y="2066"/>
                  </a:lnTo>
                  <a:close/>
                </a:path>
                <a:path w="135254" h="118744">
                  <a:moveTo>
                    <a:pt x="81625" y="2032"/>
                  </a:moveTo>
                  <a:lnTo>
                    <a:pt x="81711" y="2189"/>
                  </a:lnTo>
                  <a:lnTo>
                    <a:pt x="81898" y="2066"/>
                  </a:lnTo>
                  <a:lnTo>
                    <a:pt x="81625" y="2032"/>
                  </a:lnTo>
                  <a:close/>
                </a:path>
                <a:path w="135254" h="118744">
                  <a:moveTo>
                    <a:pt x="81950" y="2032"/>
                  </a:moveTo>
                  <a:lnTo>
                    <a:pt x="81625" y="2032"/>
                  </a:lnTo>
                  <a:lnTo>
                    <a:pt x="81898" y="2066"/>
                  </a:lnTo>
                  <a:close/>
                </a:path>
                <a:path w="135254" h="118744">
                  <a:moveTo>
                    <a:pt x="86648" y="1270"/>
                  </a:moveTo>
                  <a:lnTo>
                    <a:pt x="86554" y="1524"/>
                  </a:lnTo>
                  <a:lnTo>
                    <a:pt x="85025" y="1524"/>
                  </a:lnTo>
                  <a:lnTo>
                    <a:pt x="85531" y="1650"/>
                  </a:lnTo>
                  <a:lnTo>
                    <a:pt x="86172" y="1650"/>
                  </a:lnTo>
                  <a:lnTo>
                    <a:pt x="86220" y="1778"/>
                  </a:lnTo>
                  <a:lnTo>
                    <a:pt x="86039" y="1905"/>
                  </a:lnTo>
                  <a:lnTo>
                    <a:pt x="86470" y="2032"/>
                  </a:lnTo>
                  <a:lnTo>
                    <a:pt x="87034" y="1905"/>
                  </a:lnTo>
                  <a:lnTo>
                    <a:pt x="86869" y="1524"/>
                  </a:lnTo>
                  <a:lnTo>
                    <a:pt x="85829" y="1524"/>
                  </a:lnTo>
                  <a:lnTo>
                    <a:pt x="84949" y="1270"/>
                  </a:lnTo>
                  <a:lnTo>
                    <a:pt x="86648" y="1270"/>
                  </a:lnTo>
                  <a:close/>
                </a:path>
                <a:path w="135254" h="118744">
                  <a:moveTo>
                    <a:pt x="84895" y="1016"/>
                  </a:moveTo>
                  <a:lnTo>
                    <a:pt x="85829" y="1524"/>
                  </a:lnTo>
                  <a:lnTo>
                    <a:pt x="86554" y="1524"/>
                  </a:lnTo>
                  <a:lnTo>
                    <a:pt x="84895" y="1016"/>
                  </a:lnTo>
                  <a:close/>
                </a:path>
                <a:path w="135254" h="118744">
                  <a:moveTo>
                    <a:pt x="82449" y="889"/>
                  </a:moveTo>
                  <a:lnTo>
                    <a:pt x="82546" y="1270"/>
                  </a:lnTo>
                  <a:lnTo>
                    <a:pt x="83831" y="1270"/>
                  </a:lnTo>
                  <a:lnTo>
                    <a:pt x="82449" y="889"/>
                  </a:lnTo>
                  <a:close/>
                </a:path>
                <a:path w="135254" h="118744">
                  <a:moveTo>
                    <a:pt x="81647" y="762"/>
                  </a:moveTo>
                  <a:lnTo>
                    <a:pt x="82088" y="889"/>
                  </a:lnTo>
                  <a:lnTo>
                    <a:pt x="81647" y="762"/>
                  </a:lnTo>
                  <a:close/>
                </a:path>
                <a:path w="135254" h="118744">
                  <a:moveTo>
                    <a:pt x="78950" y="0"/>
                  </a:moveTo>
                  <a:lnTo>
                    <a:pt x="80233" y="381"/>
                  </a:lnTo>
                  <a:lnTo>
                    <a:pt x="79513" y="508"/>
                  </a:lnTo>
                  <a:lnTo>
                    <a:pt x="80629" y="508"/>
                  </a:lnTo>
                  <a:lnTo>
                    <a:pt x="81008" y="381"/>
                  </a:lnTo>
                  <a:lnTo>
                    <a:pt x="789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388437" y="3289325"/>
              <a:ext cx="135111" cy="118363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7408324" y="3113929"/>
              <a:ext cx="1097915" cy="372745"/>
            </a:xfrm>
            <a:custGeom>
              <a:avLst/>
              <a:gdLst/>
              <a:ahLst/>
              <a:cxnLst/>
              <a:rect l="l" t="t" r="r" b="b"/>
              <a:pathLst>
                <a:path w="1097915" h="372745">
                  <a:moveTo>
                    <a:pt x="0" y="91967"/>
                  </a:moveTo>
                  <a:lnTo>
                    <a:pt x="30389" y="127325"/>
                  </a:lnTo>
                  <a:lnTo>
                    <a:pt x="68413" y="151884"/>
                  </a:lnTo>
                  <a:lnTo>
                    <a:pt x="111405" y="164859"/>
                  </a:lnTo>
                  <a:lnTo>
                    <a:pt x="156699" y="165466"/>
                  </a:lnTo>
                  <a:lnTo>
                    <a:pt x="201631" y="152919"/>
                  </a:lnTo>
                  <a:lnTo>
                    <a:pt x="217352" y="145142"/>
                  </a:lnTo>
                  <a:lnTo>
                    <a:pt x="233234" y="136879"/>
                  </a:lnTo>
                  <a:lnTo>
                    <a:pt x="249821" y="129749"/>
                  </a:lnTo>
                  <a:lnTo>
                    <a:pt x="267656" y="125376"/>
                  </a:lnTo>
                  <a:lnTo>
                    <a:pt x="306897" y="129066"/>
                  </a:lnTo>
                  <a:lnTo>
                    <a:pt x="337797" y="148238"/>
                  </a:lnTo>
                  <a:lnTo>
                    <a:pt x="363361" y="177485"/>
                  </a:lnTo>
                  <a:lnTo>
                    <a:pt x="386593" y="211403"/>
                  </a:lnTo>
                  <a:lnTo>
                    <a:pt x="410498" y="244586"/>
                  </a:lnTo>
                  <a:lnTo>
                    <a:pt x="438080" y="271630"/>
                  </a:lnTo>
                  <a:lnTo>
                    <a:pt x="472345" y="287129"/>
                  </a:lnTo>
                  <a:lnTo>
                    <a:pt x="510924" y="287070"/>
                  </a:lnTo>
                  <a:lnTo>
                    <a:pt x="550465" y="277616"/>
                  </a:lnTo>
                  <a:lnTo>
                    <a:pt x="589332" y="267980"/>
                  </a:lnTo>
                  <a:lnTo>
                    <a:pt x="625888" y="267376"/>
                  </a:lnTo>
                  <a:lnTo>
                    <a:pt x="658497" y="285016"/>
                  </a:lnTo>
                  <a:lnTo>
                    <a:pt x="674235" y="308838"/>
                  </a:lnTo>
                  <a:lnTo>
                    <a:pt x="685862" y="335937"/>
                  </a:lnTo>
                  <a:lnTo>
                    <a:pt x="700115" y="359372"/>
                  </a:lnTo>
                  <a:lnTo>
                    <a:pt x="723732" y="372203"/>
                  </a:lnTo>
                  <a:lnTo>
                    <a:pt x="756681" y="366954"/>
                  </a:lnTo>
                  <a:lnTo>
                    <a:pt x="777036" y="342977"/>
                  </a:lnTo>
                  <a:lnTo>
                    <a:pt x="790615" y="309016"/>
                  </a:lnTo>
                  <a:lnTo>
                    <a:pt x="803236" y="273816"/>
                  </a:lnTo>
                  <a:lnTo>
                    <a:pt x="820716" y="246122"/>
                  </a:lnTo>
                  <a:lnTo>
                    <a:pt x="848876" y="234679"/>
                  </a:lnTo>
                  <a:lnTo>
                    <a:pt x="860932" y="236282"/>
                  </a:lnTo>
                  <a:lnTo>
                    <a:pt x="872395" y="240218"/>
                  </a:lnTo>
                  <a:lnTo>
                    <a:pt x="883765" y="244753"/>
                  </a:lnTo>
                  <a:lnTo>
                    <a:pt x="895544" y="248151"/>
                  </a:lnTo>
                  <a:lnTo>
                    <a:pt x="914768" y="248256"/>
                  </a:lnTo>
                  <a:lnTo>
                    <a:pt x="933214" y="242677"/>
                  </a:lnTo>
                  <a:lnTo>
                    <a:pt x="950975" y="233484"/>
                  </a:lnTo>
                  <a:lnTo>
                    <a:pt x="968147" y="222749"/>
                  </a:lnTo>
                  <a:lnTo>
                    <a:pt x="1001756" y="202005"/>
                  </a:lnTo>
                  <a:lnTo>
                    <a:pt x="1034526" y="180298"/>
                  </a:lnTo>
                  <a:lnTo>
                    <a:pt x="1063414" y="155058"/>
                  </a:lnTo>
                  <a:lnTo>
                    <a:pt x="1085378" y="123711"/>
                  </a:lnTo>
                  <a:lnTo>
                    <a:pt x="1097343" y="60336"/>
                  </a:lnTo>
                  <a:lnTo>
                    <a:pt x="1090214" y="28873"/>
                  </a:lnTo>
                  <a:lnTo>
                    <a:pt x="1074558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8072411" y="3398052"/>
              <a:ext cx="104139" cy="101600"/>
            </a:xfrm>
            <a:custGeom>
              <a:avLst/>
              <a:gdLst/>
              <a:ahLst/>
              <a:cxnLst/>
              <a:rect l="l" t="t" r="r" b="b"/>
              <a:pathLst>
                <a:path w="104140" h="101600">
                  <a:moveTo>
                    <a:pt x="28515" y="0"/>
                  </a:moveTo>
                  <a:lnTo>
                    <a:pt x="22522" y="3343"/>
                  </a:lnTo>
                  <a:lnTo>
                    <a:pt x="16965" y="8703"/>
                  </a:lnTo>
                  <a:lnTo>
                    <a:pt x="11539" y="14683"/>
                  </a:lnTo>
                  <a:lnTo>
                    <a:pt x="6422" y="20139"/>
                  </a:lnTo>
                  <a:lnTo>
                    <a:pt x="0" y="25562"/>
                  </a:lnTo>
                  <a:lnTo>
                    <a:pt x="1125" y="33032"/>
                  </a:lnTo>
                  <a:lnTo>
                    <a:pt x="4669" y="39874"/>
                  </a:lnTo>
                  <a:lnTo>
                    <a:pt x="11183" y="44136"/>
                  </a:lnTo>
                  <a:lnTo>
                    <a:pt x="18473" y="47861"/>
                  </a:lnTo>
                  <a:lnTo>
                    <a:pt x="24345" y="53095"/>
                  </a:lnTo>
                  <a:lnTo>
                    <a:pt x="26769" y="59656"/>
                  </a:lnTo>
                  <a:lnTo>
                    <a:pt x="26724" y="67954"/>
                  </a:lnTo>
                  <a:lnTo>
                    <a:pt x="26068" y="74239"/>
                  </a:lnTo>
                  <a:lnTo>
                    <a:pt x="25939" y="81648"/>
                  </a:lnTo>
                  <a:lnTo>
                    <a:pt x="28736" y="90929"/>
                  </a:lnTo>
                  <a:lnTo>
                    <a:pt x="34465" y="97711"/>
                  </a:lnTo>
                  <a:lnTo>
                    <a:pt x="42054" y="101067"/>
                  </a:lnTo>
                  <a:lnTo>
                    <a:pt x="50435" y="100069"/>
                  </a:lnTo>
                  <a:lnTo>
                    <a:pt x="56950" y="95068"/>
                  </a:lnTo>
                  <a:lnTo>
                    <a:pt x="61515" y="87832"/>
                  </a:lnTo>
                  <a:lnTo>
                    <a:pt x="65711" y="80061"/>
                  </a:lnTo>
                  <a:lnTo>
                    <a:pt x="71118" y="73458"/>
                  </a:lnTo>
                  <a:lnTo>
                    <a:pt x="77720" y="67954"/>
                  </a:lnTo>
                  <a:lnTo>
                    <a:pt x="87358" y="67954"/>
                  </a:lnTo>
                  <a:lnTo>
                    <a:pt x="94120" y="63401"/>
                  </a:lnTo>
                  <a:lnTo>
                    <a:pt x="101521" y="55646"/>
                  </a:lnTo>
                  <a:lnTo>
                    <a:pt x="104048" y="46689"/>
                  </a:lnTo>
                  <a:lnTo>
                    <a:pt x="101807" y="38043"/>
                  </a:lnTo>
                  <a:lnTo>
                    <a:pt x="94904" y="31224"/>
                  </a:lnTo>
                  <a:lnTo>
                    <a:pt x="64529" y="31210"/>
                  </a:lnTo>
                  <a:lnTo>
                    <a:pt x="54646" y="27893"/>
                  </a:lnTo>
                  <a:lnTo>
                    <a:pt x="49363" y="21257"/>
                  </a:lnTo>
                  <a:lnTo>
                    <a:pt x="45852" y="12850"/>
                  </a:lnTo>
                  <a:lnTo>
                    <a:pt x="41888" y="5008"/>
                  </a:lnTo>
                  <a:lnTo>
                    <a:pt x="35248" y="68"/>
                  </a:lnTo>
                  <a:lnTo>
                    <a:pt x="28515" y="0"/>
                  </a:lnTo>
                  <a:close/>
                </a:path>
                <a:path w="104140" h="101600">
                  <a:moveTo>
                    <a:pt x="87358" y="67954"/>
                  </a:moveTo>
                  <a:lnTo>
                    <a:pt x="77720" y="67954"/>
                  </a:lnTo>
                  <a:lnTo>
                    <a:pt x="87088" y="68135"/>
                  </a:lnTo>
                  <a:lnTo>
                    <a:pt x="87358" y="67954"/>
                  </a:lnTo>
                  <a:close/>
                </a:path>
                <a:path w="104140" h="101600">
                  <a:moveTo>
                    <a:pt x="85521" y="29116"/>
                  </a:moveTo>
                  <a:lnTo>
                    <a:pt x="75108" y="30365"/>
                  </a:lnTo>
                  <a:lnTo>
                    <a:pt x="64529" y="31210"/>
                  </a:lnTo>
                  <a:lnTo>
                    <a:pt x="94841" y="31210"/>
                  </a:lnTo>
                  <a:lnTo>
                    <a:pt x="85521" y="29116"/>
                  </a:lnTo>
                  <a:close/>
                </a:path>
              </a:pathLst>
            </a:custGeom>
            <a:solidFill>
              <a:srgbClr val="D29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8069024" y="3394321"/>
              <a:ext cx="111760" cy="109220"/>
            </a:xfrm>
            <a:custGeom>
              <a:avLst/>
              <a:gdLst/>
              <a:ahLst/>
              <a:cxnLst/>
              <a:rect l="l" t="t" r="r" b="b"/>
              <a:pathLst>
                <a:path w="111759" h="109220">
                  <a:moveTo>
                    <a:pt x="44557" y="108844"/>
                  </a:moveTo>
                  <a:lnTo>
                    <a:pt x="44195" y="108966"/>
                  </a:lnTo>
                  <a:lnTo>
                    <a:pt x="45281" y="109220"/>
                  </a:lnTo>
                  <a:lnTo>
                    <a:pt x="45213" y="108946"/>
                  </a:lnTo>
                  <a:lnTo>
                    <a:pt x="44557" y="108844"/>
                  </a:lnTo>
                  <a:close/>
                </a:path>
                <a:path w="111759" h="109220">
                  <a:moveTo>
                    <a:pt x="50614" y="108946"/>
                  </a:moveTo>
                  <a:lnTo>
                    <a:pt x="50655" y="109220"/>
                  </a:lnTo>
                  <a:lnTo>
                    <a:pt x="51106" y="108966"/>
                  </a:lnTo>
                  <a:lnTo>
                    <a:pt x="50614" y="108946"/>
                  </a:lnTo>
                  <a:close/>
                </a:path>
                <a:path w="111759" h="109220">
                  <a:moveTo>
                    <a:pt x="44195" y="108966"/>
                  </a:moveTo>
                  <a:lnTo>
                    <a:pt x="43736" y="108966"/>
                  </a:lnTo>
                  <a:lnTo>
                    <a:pt x="44248" y="109093"/>
                  </a:lnTo>
                  <a:close/>
                </a:path>
                <a:path w="111759" h="109220">
                  <a:moveTo>
                    <a:pt x="52794" y="108077"/>
                  </a:moveTo>
                  <a:lnTo>
                    <a:pt x="43346" y="108077"/>
                  </a:lnTo>
                  <a:lnTo>
                    <a:pt x="44424" y="108204"/>
                  </a:lnTo>
                  <a:lnTo>
                    <a:pt x="44865" y="108458"/>
                  </a:lnTo>
                  <a:lnTo>
                    <a:pt x="45227" y="108839"/>
                  </a:lnTo>
                  <a:lnTo>
                    <a:pt x="46399" y="108966"/>
                  </a:lnTo>
                  <a:lnTo>
                    <a:pt x="46835" y="108966"/>
                  </a:lnTo>
                  <a:lnTo>
                    <a:pt x="46508" y="108585"/>
                  </a:lnTo>
                  <a:lnTo>
                    <a:pt x="50686" y="108585"/>
                  </a:lnTo>
                  <a:lnTo>
                    <a:pt x="50869" y="108331"/>
                  </a:lnTo>
                  <a:lnTo>
                    <a:pt x="52096" y="108331"/>
                  </a:lnTo>
                  <a:lnTo>
                    <a:pt x="52453" y="108183"/>
                  </a:lnTo>
                  <a:lnTo>
                    <a:pt x="52794" y="108077"/>
                  </a:lnTo>
                  <a:close/>
                </a:path>
                <a:path w="111759" h="109220">
                  <a:moveTo>
                    <a:pt x="48454" y="108585"/>
                  </a:moveTo>
                  <a:lnTo>
                    <a:pt x="47090" y="108585"/>
                  </a:lnTo>
                  <a:lnTo>
                    <a:pt x="46977" y="108844"/>
                  </a:lnTo>
                  <a:lnTo>
                    <a:pt x="48215" y="108966"/>
                  </a:lnTo>
                  <a:lnTo>
                    <a:pt x="47452" y="108712"/>
                  </a:lnTo>
                  <a:lnTo>
                    <a:pt x="48150" y="108712"/>
                  </a:lnTo>
                  <a:lnTo>
                    <a:pt x="48454" y="108585"/>
                  </a:lnTo>
                  <a:close/>
                </a:path>
                <a:path w="111759" h="109220">
                  <a:moveTo>
                    <a:pt x="50686" y="108585"/>
                  </a:moveTo>
                  <a:lnTo>
                    <a:pt x="48437" y="108593"/>
                  </a:lnTo>
                  <a:lnTo>
                    <a:pt x="48209" y="108712"/>
                  </a:lnTo>
                  <a:lnTo>
                    <a:pt x="47845" y="108839"/>
                  </a:lnTo>
                  <a:lnTo>
                    <a:pt x="50614" y="108946"/>
                  </a:lnTo>
                  <a:lnTo>
                    <a:pt x="50686" y="108585"/>
                  </a:lnTo>
                  <a:close/>
                </a:path>
                <a:path w="111759" h="109220">
                  <a:moveTo>
                    <a:pt x="44428" y="108585"/>
                  </a:moveTo>
                  <a:lnTo>
                    <a:pt x="44523" y="108839"/>
                  </a:lnTo>
                  <a:lnTo>
                    <a:pt x="44428" y="108585"/>
                  </a:lnTo>
                  <a:close/>
                </a:path>
                <a:path w="111759" h="109220">
                  <a:moveTo>
                    <a:pt x="42417" y="108204"/>
                  </a:moveTo>
                  <a:lnTo>
                    <a:pt x="41859" y="108204"/>
                  </a:lnTo>
                  <a:lnTo>
                    <a:pt x="41220" y="108331"/>
                  </a:lnTo>
                  <a:lnTo>
                    <a:pt x="41791" y="108458"/>
                  </a:lnTo>
                  <a:lnTo>
                    <a:pt x="41977" y="108712"/>
                  </a:lnTo>
                  <a:lnTo>
                    <a:pt x="42525" y="108839"/>
                  </a:lnTo>
                  <a:lnTo>
                    <a:pt x="42760" y="108712"/>
                  </a:lnTo>
                  <a:lnTo>
                    <a:pt x="42417" y="108204"/>
                  </a:lnTo>
                  <a:close/>
                </a:path>
                <a:path w="111759" h="109220">
                  <a:moveTo>
                    <a:pt x="56075" y="106934"/>
                  </a:moveTo>
                  <a:lnTo>
                    <a:pt x="41274" y="106934"/>
                  </a:lnTo>
                  <a:lnTo>
                    <a:pt x="41968" y="107187"/>
                  </a:lnTo>
                  <a:lnTo>
                    <a:pt x="41927" y="107315"/>
                  </a:lnTo>
                  <a:lnTo>
                    <a:pt x="42492" y="107442"/>
                  </a:lnTo>
                  <a:lnTo>
                    <a:pt x="42678" y="108204"/>
                  </a:lnTo>
                  <a:lnTo>
                    <a:pt x="43026" y="108331"/>
                  </a:lnTo>
                  <a:lnTo>
                    <a:pt x="43058" y="108712"/>
                  </a:lnTo>
                  <a:lnTo>
                    <a:pt x="44337" y="108593"/>
                  </a:lnTo>
                  <a:lnTo>
                    <a:pt x="44234" y="108458"/>
                  </a:lnTo>
                  <a:lnTo>
                    <a:pt x="43723" y="108331"/>
                  </a:lnTo>
                  <a:lnTo>
                    <a:pt x="44021" y="108331"/>
                  </a:lnTo>
                  <a:lnTo>
                    <a:pt x="43346" y="108077"/>
                  </a:lnTo>
                  <a:lnTo>
                    <a:pt x="52794" y="108077"/>
                  </a:lnTo>
                  <a:lnTo>
                    <a:pt x="54015" y="107696"/>
                  </a:lnTo>
                  <a:lnTo>
                    <a:pt x="54273" y="107696"/>
                  </a:lnTo>
                  <a:lnTo>
                    <a:pt x="55050" y="107442"/>
                  </a:lnTo>
                  <a:lnTo>
                    <a:pt x="55571" y="107442"/>
                  </a:lnTo>
                  <a:lnTo>
                    <a:pt x="55986" y="107187"/>
                  </a:lnTo>
                  <a:lnTo>
                    <a:pt x="56075" y="106934"/>
                  </a:lnTo>
                  <a:close/>
                </a:path>
                <a:path w="111759" h="109220">
                  <a:moveTo>
                    <a:pt x="48454" y="108585"/>
                  </a:moveTo>
                  <a:lnTo>
                    <a:pt x="48150" y="108712"/>
                  </a:lnTo>
                  <a:lnTo>
                    <a:pt x="48454" y="108585"/>
                  </a:lnTo>
                  <a:close/>
                </a:path>
                <a:path w="111759" h="109220">
                  <a:moveTo>
                    <a:pt x="52096" y="108331"/>
                  </a:moveTo>
                  <a:lnTo>
                    <a:pt x="50869" y="108331"/>
                  </a:lnTo>
                  <a:lnTo>
                    <a:pt x="51513" y="108585"/>
                  </a:lnTo>
                  <a:lnTo>
                    <a:pt x="52096" y="108331"/>
                  </a:lnTo>
                  <a:close/>
                </a:path>
                <a:path w="111759" h="109220">
                  <a:moveTo>
                    <a:pt x="44021" y="108331"/>
                  </a:moveTo>
                  <a:lnTo>
                    <a:pt x="43723" y="108331"/>
                  </a:lnTo>
                  <a:lnTo>
                    <a:pt x="44358" y="108458"/>
                  </a:lnTo>
                  <a:lnTo>
                    <a:pt x="44021" y="108331"/>
                  </a:lnTo>
                  <a:close/>
                </a:path>
                <a:path w="111759" h="109220">
                  <a:moveTo>
                    <a:pt x="42331" y="108077"/>
                  </a:moveTo>
                  <a:lnTo>
                    <a:pt x="42624" y="108204"/>
                  </a:lnTo>
                  <a:lnTo>
                    <a:pt x="42331" y="108077"/>
                  </a:lnTo>
                  <a:close/>
                </a:path>
                <a:path w="111759" h="109220">
                  <a:moveTo>
                    <a:pt x="54273" y="107696"/>
                  </a:moveTo>
                  <a:lnTo>
                    <a:pt x="54015" y="107696"/>
                  </a:lnTo>
                  <a:lnTo>
                    <a:pt x="54072" y="108077"/>
                  </a:lnTo>
                  <a:lnTo>
                    <a:pt x="54273" y="107696"/>
                  </a:lnTo>
                  <a:close/>
                </a:path>
                <a:path w="111759" h="109220">
                  <a:moveTo>
                    <a:pt x="55571" y="107442"/>
                  </a:moveTo>
                  <a:lnTo>
                    <a:pt x="55050" y="107442"/>
                  </a:lnTo>
                  <a:lnTo>
                    <a:pt x="55236" y="107569"/>
                  </a:lnTo>
                  <a:lnTo>
                    <a:pt x="54668" y="107823"/>
                  </a:lnTo>
                  <a:lnTo>
                    <a:pt x="55157" y="107696"/>
                  </a:lnTo>
                  <a:lnTo>
                    <a:pt x="55571" y="107442"/>
                  </a:lnTo>
                  <a:close/>
                </a:path>
                <a:path w="111759" h="109220">
                  <a:moveTo>
                    <a:pt x="41615" y="107468"/>
                  </a:moveTo>
                  <a:lnTo>
                    <a:pt x="42156" y="107569"/>
                  </a:lnTo>
                  <a:lnTo>
                    <a:pt x="41615" y="107468"/>
                  </a:lnTo>
                  <a:close/>
                </a:path>
                <a:path w="111759" h="109220">
                  <a:moveTo>
                    <a:pt x="42370" y="105918"/>
                  </a:moveTo>
                  <a:lnTo>
                    <a:pt x="39535" y="106045"/>
                  </a:lnTo>
                  <a:lnTo>
                    <a:pt x="41469" y="107442"/>
                  </a:lnTo>
                  <a:lnTo>
                    <a:pt x="41615" y="107468"/>
                  </a:lnTo>
                  <a:lnTo>
                    <a:pt x="41274" y="106934"/>
                  </a:lnTo>
                  <a:lnTo>
                    <a:pt x="56075" y="106934"/>
                  </a:lnTo>
                  <a:lnTo>
                    <a:pt x="56589" y="106680"/>
                  </a:lnTo>
                  <a:lnTo>
                    <a:pt x="54898" y="106680"/>
                  </a:lnTo>
                  <a:lnTo>
                    <a:pt x="55472" y="106299"/>
                  </a:lnTo>
                  <a:lnTo>
                    <a:pt x="45111" y="106299"/>
                  </a:lnTo>
                  <a:lnTo>
                    <a:pt x="44273" y="106172"/>
                  </a:lnTo>
                  <a:lnTo>
                    <a:pt x="42873" y="106172"/>
                  </a:lnTo>
                  <a:lnTo>
                    <a:pt x="42370" y="105918"/>
                  </a:lnTo>
                  <a:close/>
                </a:path>
                <a:path w="111759" h="109220">
                  <a:moveTo>
                    <a:pt x="39535" y="106045"/>
                  </a:moveTo>
                  <a:lnTo>
                    <a:pt x="37240" y="106045"/>
                  </a:lnTo>
                  <a:lnTo>
                    <a:pt x="38497" y="106807"/>
                  </a:lnTo>
                  <a:lnTo>
                    <a:pt x="38634" y="106680"/>
                  </a:lnTo>
                  <a:lnTo>
                    <a:pt x="38720" y="106425"/>
                  </a:lnTo>
                  <a:lnTo>
                    <a:pt x="38447" y="106172"/>
                  </a:lnTo>
                  <a:lnTo>
                    <a:pt x="39535" y="106045"/>
                  </a:lnTo>
                  <a:close/>
                </a:path>
                <a:path w="111759" h="109220">
                  <a:moveTo>
                    <a:pt x="58798" y="105410"/>
                  </a:moveTo>
                  <a:lnTo>
                    <a:pt x="56847" y="105410"/>
                  </a:lnTo>
                  <a:lnTo>
                    <a:pt x="56672" y="105664"/>
                  </a:lnTo>
                  <a:lnTo>
                    <a:pt x="55856" y="106045"/>
                  </a:lnTo>
                  <a:lnTo>
                    <a:pt x="55664" y="106172"/>
                  </a:lnTo>
                  <a:lnTo>
                    <a:pt x="55834" y="106425"/>
                  </a:lnTo>
                  <a:lnTo>
                    <a:pt x="54898" y="106680"/>
                  </a:lnTo>
                  <a:lnTo>
                    <a:pt x="56589" y="106680"/>
                  </a:lnTo>
                  <a:lnTo>
                    <a:pt x="57104" y="106425"/>
                  </a:lnTo>
                  <a:lnTo>
                    <a:pt x="57318" y="106172"/>
                  </a:lnTo>
                  <a:lnTo>
                    <a:pt x="57808" y="106172"/>
                  </a:lnTo>
                  <a:lnTo>
                    <a:pt x="58798" y="105410"/>
                  </a:lnTo>
                  <a:close/>
                </a:path>
                <a:path w="111759" h="109220">
                  <a:moveTo>
                    <a:pt x="57808" y="106172"/>
                  </a:moveTo>
                  <a:lnTo>
                    <a:pt x="57318" y="106172"/>
                  </a:lnTo>
                  <a:lnTo>
                    <a:pt x="57323" y="106425"/>
                  </a:lnTo>
                  <a:lnTo>
                    <a:pt x="57148" y="106680"/>
                  </a:lnTo>
                  <a:lnTo>
                    <a:pt x="57808" y="106172"/>
                  </a:lnTo>
                  <a:close/>
                </a:path>
                <a:path w="111759" h="109220">
                  <a:moveTo>
                    <a:pt x="36404" y="105410"/>
                  </a:moveTo>
                  <a:lnTo>
                    <a:pt x="36718" y="105664"/>
                  </a:lnTo>
                  <a:lnTo>
                    <a:pt x="36213" y="105664"/>
                  </a:lnTo>
                  <a:lnTo>
                    <a:pt x="37082" y="106299"/>
                  </a:lnTo>
                  <a:lnTo>
                    <a:pt x="37240" y="106045"/>
                  </a:lnTo>
                  <a:lnTo>
                    <a:pt x="42331" y="106045"/>
                  </a:lnTo>
                  <a:lnTo>
                    <a:pt x="42159" y="105918"/>
                  </a:lnTo>
                  <a:lnTo>
                    <a:pt x="37449" y="105918"/>
                  </a:lnTo>
                  <a:lnTo>
                    <a:pt x="36927" y="105664"/>
                  </a:lnTo>
                  <a:lnTo>
                    <a:pt x="36718" y="105664"/>
                  </a:lnTo>
                  <a:lnTo>
                    <a:pt x="36040" y="105537"/>
                  </a:lnTo>
                  <a:lnTo>
                    <a:pt x="36665" y="105537"/>
                  </a:lnTo>
                  <a:lnTo>
                    <a:pt x="36404" y="105410"/>
                  </a:lnTo>
                  <a:close/>
                </a:path>
                <a:path w="111759" h="109220">
                  <a:moveTo>
                    <a:pt x="55896" y="105664"/>
                  </a:moveTo>
                  <a:lnTo>
                    <a:pt x="43701" y="105664"/>
                  </a:lnTo>
                  <a:lnTo>
                    <a:pt x="44988" y="105906"/>
                  </a:lnTo>
                  <a:lnTo>
                    <a:pt x="45111" y="106299"/>
                  </a:lnTo>
                  <a:lnTo>
                    <a:pt x="55472" y="106299"/>
                  </a:lnTo>
                  <a:lnTo>
                    <a:pt x="55864" y="106039"/>
                  </a:lnTo>
                  <a:lnTo>
                    <a:pt x="56047" y="105918"/>
                  </a:lnTo>
                  <a:lnTo>
                    <a:pt x="55900" y="105918"/>
                  </a:lnTo>
                  <a:lnTo>
                    <a:pt x="55548" y="105791"/>
                  </a:lnTo>
                  <a:lnTo>
                    <a:pt x="55896" y="105664"/>
                  </a:lnTo>
                  <a:close/>
                </a:path>
                <a:path w="111759" h="109220">
                  <a:moveTo>
                    <a:pt x="55864" y="106039"/>
                  </a:moveTo>
                  <a:lnTo>
                    <a:pt x="55578" y="106172"/>
                  </a:lnTo>
                  <a:lnTo>
                    <a:pt x="55864" y="106039"/>
                  </a:lnTo>
                  <a:close/>
                </a:path>
                <a:path w="111759" h="109220">
                  <a:moveTo>
                    <a:pt x="42368" y="105537"/>
                  </a:moveTo>
                  <a:lnTo>
                    <a:pt x="42144" y="105664"/>
                  </a:lnTo>
                  <a:lnTo>
                    <a:pt x="42966" y="106039"/>
                  </a:lnTo>
                  <a:lnTo>
                    <a:pt x="42873" y="106172"/>
                  </a:lnTo>
                  <a:lnTo>
                    <a:pt x="44273" y="106172"/>
                  </a:lnTo>
                  <a:lnTo>
                    <a:pt x="43517" y="105918"/>
                  </a:lnTo>
                  <a:lnTo>
                    <a:pt x="43295" y="105791"/>
                  </a:lnTo>
                  <a:lnTo>
                    <a:pt x="42368" y="105537"/>
                  </a:lnTo>
                  <a:close/>
                </a:path>
                <a:path w="111759" h="109220">
                  <a:moveTo>
                    <a:pt x="38581" y="103886"/>
                  </a:moveTo>
                  <a:lnTo>
                    <a:pt x="35219" y="103886"/>
                  </a:lnTo>
                  <a:lnTo>
                    <a:pt x="35440" y="104007"/>
                  </a:lnTo>
                  <a:lnTo>
                    <a:pt x="35555" y="104296"/>
                  </a:lnTo>
                  <a:lnTo>
                    <a:pt x="36727" y="104902"/>
                  </a:lnTo>
                  <a:lnTo>
                    <a:pt x="36691" y="105156"/>
                  </a:lnTo>
                  <a:lnTo>
                    <a:pt x="36417" y="105156"/>
                  </a:lnTo>
                  <a:lnTo>
                    <a:pt x="37257" y="105664"/>
                  </a:lnTo>
                  <a:lnTo>
                    <a:pt x="37449" y="105918"/>
                  </a:lnTo>
                  <a:lnTo>
                    <a:pt x="42159" y="105918"/>
                  </a:lnTo>
                  <a:lnTo>
                    <a:pt x="41814" y="105664"/>
                  </a:lnTo>
                  <a:lnTo>
                    <a:pt x="40979" y="104648"/>
                  </a:lnTo>
                  <a:lnTo>
                    <a:pt x="40309" y="104648"/>
                  </a:lnTo>
                  <a:lnTo>
                    <a:pt x="39700" y="104296"/>
                  </a:lnTo>
                  <a:lnTo>
                    <a:pt x="39607" y="104140"/>
                  </a:lnTo>
                  <a:lnTo>
                    <a:pt x="39203" y="104140"/>
                  </a:lnTo>
                  <a:lnTo>
                    <a:pt x="38581" y="103886"/>
                  </a:lnTo>
                  <a:close/>
                </a:path>
                <a:path w="111759" h="109220">
                  <a:moveTo>
                    <a:pt x="55899" y="105880"/>
                  </a:moveTo>
                  <a:close/>
                </a:path>
                <a:path w="111759" h="109220">
                  <a:moveTo>
                    <a:pt x="56000" y="105906"/>
                  </a:moveTo>
                  <a:close/>
                </a:path>
                <a:path w="111759" h="109220">
                  <a:moveTo>
                    <a:pt x="56847" y="105410"/>
                  </a:moveTo>
                  <a:lnTo>
                    <a:pt x="43501" y="105410"/>
                  </a:lnTo>
                  <a:lnTo>
                    <a:pt x="43987" y="105664"/>
                  </a:lnTo>
                  <a:lnTo>
                    <a:pt x="55896" y="105664"/>
                  </a:lnTo>
                  <a:lnTo>
                    <a:pt x="56000" y="105906"/>
                  </a:lnTo>
                  <a:lnTo>
                    <a:pt x="56470" y="105664"/>
                  </a:lnTo>
                  <a:lnTo>
                    <a:pt x="56847" y="105410"/>
                  </a:lnTo>
                  <a:close/>
                </a:path>
                <a:path w="111759" h="109220">
                  <a:moveTo>
                    <a:pt x="43348" y="105692"/>
                  </a:moveTo>
                  <a:lnTo>
                    <a:pt x="43609" y="105791"/>
                  </a:lnTo>
                  <a:lnTo>
                    <a:pt x="43348" y="105692"/>
                  </a:lnTo>
                  <a:close/>
                </a:path>
                <a:path w="111759" h="109220">
                  <a:moveTo>
                    <a:pt x="43701" y="105664"/>
                  </a:moveTo>
                  <a:lnTo>
                    <a:pt x="43364" y="105664"/>
                  </a:lnTo>
                  <a:lnTo>
                    <a:pt x="43652" y="105731"/>
                  </a:lnTo>
                  <a:close/>
                </a:path>
                <a:path w="111759" h="109220">
                  <a:moveTo>
                    <a:pt x="45392" y="104902"/>
                  </a:moveTo>
                  <a:lnTo>
                    <a:pt x="41743" y="104902"/>
                  </a:lnTo>
                  <a:lnTo>
                    <a:pt x="42326" y="105029"/>
                  </a:lnTo>
                  <a:lnTo>
                    <a:pt x="42693" y="105029"/>
                  </a:lnTo>
                  <a:lnTo>
                    <a:pt x="43259" y="105156"/>
                  </a:lnTo>
                  <a:lnTo>
                    <a:pt x="43348" y="105692"/>
                  </a:lnTo>
                  <a:lnTo>
                    <a:pt x="43501" y="105410"/>
                  </a:lnTo>
                  <a:lnTo>
                    <a:pt x="58798" y="105410"/>
                  </a:lnTo>
                  <a:lnTo>
                    <a:pt x="58963" y="105283"/>
                  </a:lnTo>
                  <a:lnTo>
                    <a:pt x="47440" y="105283"/>
                  </a:lnTo>
                  <a:lnTo>
                    <a:pt x="46961" y="105156"/>
                  </a:lnTo>
                  <a:lnTo>
                    <a:pt x="45854" y="105156"/>
                  </a:lnTo>
                  <a:lnTo>
                    <a:pt x="45441" y="105029"/>
                  </a:lnTo>
                  <a:close/>
                </a:path>
                <a:path w="111759" h="109220">
                  <a:moveTo>
                    <a:pt x="43288" y="105664"/>
                  </a:moveTo>
                  <a:lnTo>
                    <a:pt x="43132" y="105664"/>
                  </a:lnTo>
                  <a:lnTo>
                    <a:pt x="43289" y="105684"/>
                  </a:lnTo>
                  <a:close/>
                </a:path>
                <a:path w="111759" h="109220">
                  <a:moveTo>
                    <a:pt x="61034" y="104267"/>
                  </a:moveTo>
                  <a:lnTo>
                    <a:pt x="60765" y="104394"/>
                  </a:lnTo>
                  <a:lnTo>
                    <a:pt x="60154" y="105156"/>
                  </a:lnTo>
                  <a:lnTo>
                    <a:pt x="59508" y="105410"/>
                  </a:lnTo>
                  <a:lnTo>
                    <a:pt x="59562" y="105664"/>
                  </a:lnTo>
                  <a:lnTo>
                    <a:pt x="60261" y="105223"/>
                  </a:lnTo>
                  <a:lnTo>
                    <a:pt x="60260" y="105029"/>
                  </a:lnTo>
                  <a:lnTo>
                    <a:pt x="60895" y="104521"/>
                  </a:lnTo>
                  <a:lnTo>
                    <a:pt x="61248" y="104394"/>
                  </a:lnTo>
                  <a:lnTo>
                    <a:pt x="61118" y="104394"/>
                  </a:lnTo>
                  <a:close/>
                </a:path>
                <a:path w="111759" h="109220">
                  <a:moveTo>
                    <a:pt x="46057" y="104902"/>
                  </a:moveTo>
                  <a:lnTo>
                    <a:pt x="47440" y="105283"/>
                  </a:lnTo>
                  <a:lnTo>
                    <a:pt x="46057" y="104902"/>
                  </a:lnTo>
                  <a:close/>
                </a:path>
                <a:path w="111759" h="109220">
                  <a:moveTo>
                    <a:pt x="47514" y="105223"/>
                  </a:moveTo>
                  <a:lnTo>
                    <a:pt x="47782" y="105283"/>
                  </a:lnTo>
                  <a:lnTo>
                    <a:pt x="47514" y="105223"/>
                  </a:lnTo>
                  <a:close/>
                </a:path>
                <a:path w="111759" h="109220">
                  <a:moveTo>
                    <a:pt x="49190" y="105029"/>
                  </a:moveTo>
                  <a:lnTo>
                    <a:pt x="49049" y="105029"/>
                  </a:lnTo>
                  <a:lnTo>
                    <a:pt x="48539" y="105156"/>
                  </a:lnTo>
                  <a:lnTo>
                    <a:pt x="49813" y="105283"/>
                  </a:lnTo>
                  <a:lnTo>
                    <a:pt x="49190" y="105029"/>
                  </a:lnTo>
                  <a:close/>
                </a:path>
                <a:path w="111759" h="109220">
                  <a:moveTo>
                    <a:pt x="52741" y="104394"/>
                  </a:moveTo>
                  <a:lnTo>
                    <a:pt x="51489" y="104394"/>
                  </a:lnTo>
                  <a:lnTo>
                    <a:pt x="52029" y="104648"/>
                  </a:lnTo>
                  <a:lnTo>
                    <a:pt x="51166" y="105156"/>
                  </a:lnTo>
                  <a:lnTo>
                    <a:pt x="49813" y="105283"/>
                  </a:lnTo>
                  <a:lnTo>
                    <a:pt x="58963" y="105283"/>
                  </a:lnTo>
                  <a:lnTo>
                    <a:pt x="60347" y="104648"/>
                  </a:lnTo>
                  <a:lnTo>
                    <a:pt x="52593" y="104648"/>
                  </a:lnTo>
                  <a:lnTo>
                    <a:pt x="52741" y="104394"/>
                  </a:lnTo>
                  <a:close/>
                </a:path>
                <a:path w="111759" h="109220">
                  <a:moveTo>
                    <a:pt x="42625" y="104037"/>
                  </a:moveTo>
                  <a:lnTo>
                    <a:pt x="42967" y="104140"/>
                  </a:lnTo>
                  <a:lnTo>
                    <a:pt x="42621" y="104267"/>
                  </a:lnTo>
                  <a:lnTo>
                    <a:pt x="45378" y="104267"/>
                  </a:lnTo>
                  <a:lnTo>
                    <a:pt x="46802" y="104648"/>
                  </a:lnTo>
                  <a:lnTo>
                    <a:pt x="46456" y="104902"/>
                  </a:lnTo>
                  <a:lnTo>
                    <a:pt x="46057" y="104902"/>
                  </a:lnTo>
                  <a:lnTo>
                    <a:pt x="47514" y="105223"/>
                  </a:lnTo>
                  <a:lnTo>
                    <a:pt x="47915" y="104902"/>
                  </a:lnTo>
                  <a:lnTo>
                    <a:pt x="48018" y="104648"/>
                  </a:lnTo>
                  <a:lnTo>
                    <a:pt x="46962" y="104521"/>
                  </a:lnTo>
                  <a:lnTo>
                    <a:pt x="49808" y="104521"/>
                  </a:lnTo>
                  <a:lnTo>
                    <a:pt x="51489" y="104394"/>
                  </a:lnTo>
                  <a:lnTo>
                    <a:pt x="52741" y="104394"/>
                  </a:lnTo>
                  <a:lnTo>
                    <a:pt x="52889" y="104140"/>
                  </a:lnTo>
                  <a:lnTo>
                    <a:pt x="43168" y="104140"/>
                  </a:lnTo>
                  <a:lnTo>
                    <a:pt x="42625" y="104037"/>
                  </a:lnTo>
                  <a:close/>
                </a:path>
                <a:path w="111759" h="109220">
                  <a:moveTo>
                    <a:pt x="34204" y="104267"/>
                  </a:moveTo>
                  <a:lnTo>
                    <a:pt x="34864" y="104775"/>
                  </a:lnTo>
                  <a:lnTo>
                    <a:pt x="35176" y="104915"/>
                  </a:lnTo>
                  <a:lnTo>
                    <a:pt x="35460" y="105156"/>
                  </a:lnTo>
                  <a:lnTo>
                    <a:pt x="35652" y="104902"/>
                  </a:lnTo>
                  <a:lnTo>
                    <a:pt x="35545" y="104521"/>
                  </a:lnTo>
                  <a:lnTo>
                    <a:pt x="35100" y="104521"/>
                  </a:lnTo>
                  <a:lnTo>
                    <a:pt x="34204" y="104267"/>
                  </a:lnTo>
                  <a:close/>
                </a:path>
                <a:path w="111759" h="109220">
                  <a:moveTo>
                    <a:pt x="35877" y="104775"/>
                  </a:moveTo>
                  <a:lnTo>
                    <a:pt x="36310" y="105156"/>
                  </a:lnTo>
                  <a:lnTo>
                    <a:pt x="36691" y="105156"/>
                  </a:lnTo>
                  <a:lnTo>
                    <a:pt x="36264" y="104902"/>
                  </a:lnTo>
                  <a:lnTo>
                    <a:pt x="35877" y="104775"/>
                  </a:lnTo>
                  <a:close/>
                </a:path>
                <a:path w="111759" h="109220">
                  <a:moveTo>
                    <a:pt x="46048" y="104914"/>
                  </a:moveTo>
                  <a:lnTo>
                    <a:pt x="45854" y="105156"/>
                  </a:lnTo>
                  <a:lnTo>
                    <a:pt x="46961" y="105156"/>
                  </a:lnTo>
                  <a:lnTo>
                    <a:pt x="46048" y="104914"/>
                  </a:lnTo>
                  <a:close/>
                </a:path>
                <a:path w="111759" h="109220">
                  <a:moveTo>
                    <a:pt x="49808" y="104521"/>
                  </a:moveTo>
                  <a:lnTo>
                    <a:pt x="48070" y="104521"/>
                  </a:lnTo>
                  <a:lnTo>
                    <a:pt x="48521" y="104648"/>
                  </a:lnTo>
                  <a:lnTo>
                    <a:pt x="47948" y="105156"/>
                  </a:lnTo>
                  <a:lnTo>
                    <a:pt x="48642" y="105029"/>
                  </a:lnTo>
                  <a:lnTo>
                    <a:pt x="49190" y="105029"/>
                  </a:lnTo>
                  <a:lnTo>
                    <a:pt x="49808" y="104521"/>
                  </a:lnTo>
                  <a:close/>
                </a:path>
                <a:path w="111759" h="109220">
                  <a:moveTo>
                    <a:pt x="41709" y="104915"/>
                  </a:moveTo>
                  <a:lnTo>
                    <a:pt x="41433" y="105029"/>
                  </a:lnTo>
                  <a:lnTo>
                    <a:pt x="41822" y="105029"/>
                  </a:lnTo>
                  <a:close/>
                </a:path>
                <a:path w="111759" h="109220">
                  <a:moveTo>
                    <a:pt x="42109" y="104012"/>
                  </a:moveTo>
                  <a:lnTo>
                    <a:pt x="40010" y="104012"/>
                  </a:lnTo>
                  <a:lnTo>
                    <a:pt x="40375" y="104267"/>
                  </a:lnTo>
                  <a:lnTo>
                    <a:pt x="40733" y="104394"/>
                  </a:lnTo>
                  <a:lnTo>
                    <a:pt x="41189" y="104394"/>
                  </a:lnTo>
                  <a:lnTo>
                    <a:pt x="41709" y="104915"/>
                  </a:lnTo>
                  <a:lnTo>
                    <a:pt x="45392" y="104902"/>
                  </a:lnTo>
                  <a:lnTo>
                    <a:pt x="45342" y="104775"/>
                  </a:lnTo>
                  <a:lnTo>
                    <a:pt x="44557" y="104648"/>
                  </a:lnTo>
                  <a:lnTo>
                    <a:pt x="45130" y="104521"/>
                  </a:lnTo>
                  <a:lnTo>
                    <a:pt x="45378" y="104267"/>
                  </a:lnTo>
                  <a:lnTo>
                    <a:pt x="42393" y="104267"/>
                  </a:lnTo>
                  <a:lnTo>
                    <a:pt x="42109" y="104012"/>
                  </a:lnTo>
                  <a:close/>
                </a:path>
                <a:path w="111759" h="109220">
                  <a:moveTo>
                    <a:pt x="45130" y="104521"/>
                  </a:moveTo>
                  <a:lnTo>
                    <a:pt x="44562" y="104521"/>
                  </a:lnTo>
                  <a:lnTo>
                    <a:pt x="46048" y="104914"/>
                  </a:lnTo>
                  <a:lnTo>
                    <a:pt x="46456" y="104902"/>
                  </a:lnTo>
                  <a:lnTo>
                    <a:pt x="45766" y="104775"/>
                  </a:lnTo>
                  <a:lnTo>
                    <a:pt x="45130" y="104521"/>
                  </a:lnTo>
                  <a:close/>
                </a:path>
                <a:path w="111759" h="109220">
                  <a:moveTo>
                    <a:pt x="41189" y="104394"/>
                  </a:moveTo>
                  <a:lnTo>
                    <a:pt x="40495" y="104394"/>
                  </a:lnTo>
                  <a:lnTo>
                    <a:pt x="40309" y="104648"/>
                  </a:lnTo>
                  <a:lnTo>
                    <a:pt x="40979" y="104648"/>
                  </a:lnTo>
                  <a:lnTo>
                    <a:pt x="41189" y="104394"/>
                  </a:lnTo>
                  <a:close/>
                </a:path>
                <a:path w="111759" h="109220">
                  <a:moveTo>
                    <a:pt x="53369" y="104140"/>
                  </a:moveTo>
                  <a:lnTo>
                    <a:pt x="52911" y="104394"/>
                  </a:lnTo>
                  <a:lnTo>
                    <a:pt x="52692" y="104477"/>
                  </a:lnTo>
                  <a:lnTo>
                    <a:pt x="52593" y="104648"/>
                  </a:lnTo>
                  <a:lnTo>
                    <a:pt x="60347" y="104648"/>
                  </a:lnTo>
                  <a:lnTo>
                    <a:pt x="60583" y="104394"/>
                  </a:lnTo>
                  <a:lnTo>
                    <a:pt x="53162" y="104394"/>
                  </a:lnTo>
                  <a:lnTo>
                    <a:pt x="53299" y="104267"/>
                  </a:lnTo>
                  <a:lnTo>
                    <a:pt x="53464" y="104267"/>
                  </a:lnTo>
                  <a:close/>
                </a:path>
                <a:path w="111759" h="109220">
                  <a:moveTo>
                    <a:pt x="34277" y="103632"/>
                  </a:moveTo>
                  <a:lnTo>
                    <a:pt x="34441" y="103886"/>
                  </a:lnTo>
                  <a:lnTo>
                    <a:pt x="35100" y="104521"/>
                  </a:lnTo>
                  <a:lnTo>
                    <a:pt x="35545" y="104521"/>
                  </a:lnTo>
                  <a:lnTo>
                    <a:pt x="35157" y="104394"/>
                  </a:lnTo>
                  <a:lnTo>
                    <a:pt x="34277" y="103632"/>
                  </a:lnTo>
                  <a:close/>
                </a:path>
                <a:path w="111759" h="109220">
                  <a:moveTo>
                    <a:pt x="35335" y="104296"/>
                  </a:moveTo>
                  <a:lnTo>
                    <a:pt x="35157" y="104394"/>
                  </a:lnTo>
                  <a:lnTo>
                    <a:pt x="35444" y="104394"/>
                  </a:lnTo>
                  <a:close/>
                </a:path>
                <a:path w="111759" h="109220">
                  <a:moveTo>
                    <a:pt x="54692" y="103378"/>
                  </a:moveTo>
                  <a:lnTo>
                    <a:pt x="54391" y="103378"/>
                  </a:lnTo>
                  <a:lnTo>
                    <a:pt x="53451" y="104007"/>
                  </a:lnTo>
                  <a:lnTo>
                    <a:pt x="53498" y="104394"/>
                  </a:lnTo>
                  <a:lnTo>
                    <a:pt x="60583" y="104394"/>
                  </a:lnTo>
                  <a:lnTo>
                    <a:pt x="61081" y="103857"/>
                  </a:lnTo>
                  <a:lnTo>
                    <a:pt x="60730" y="103759"/>
                  </a:lnTo>
                  <a:lnTo>
                    <a:pt x="54771" y="103759"/>
                  </a:lnTo>
                  <a:lnTo>
                    <a:pt x="54494" y="103632"/>
                  </a:lnTo>
                  <a:lnTo>
                    <a:pt x="54463" y="103490"/>
                  </a:lnTo>
                  <a:lnTo>
                    <a:pt x="54692" y="103378"/>
                  </a:lnTo>
                  <a:close/>
                </a:path>
                <a:path w="111759" h="109220">
                  <a:moveTo>
                    <a:pt x="61467" y="104140"/>
                  </a:moveTo>
                  <a:lnTo>
                    <a:pt x="61118" y="104394"/>
                  </a:lnTo>
                  <a:lnTo>
                    <a:pt x="61248" y="104394"/>
                  </a:lnTo>
                  <a:lnTo>
                    <a:pt x="61432" y="104296"/>
                  </a:lnTo>
                  <a:lnTo>
                    <a:pt x="61467" y="104140"/>
                  </a:lnTo>
                  <a:close/>
                </a:path>
                <a:path w="111759" h="109220">
                  <a:moveTo>
                    <a:pt x="35088" y="104075"/>
                  </a:moveTo>
                  <a:lnTo>
                    <a:pt x="35335" y="104296"/>
                  </a:lnTo>
                  <a:lnTo>
                    <a:pt x="35088" y="104075"/>
                  </a:lnTo>
                  <a:close/>
                </a:path>
                <a:path w="111759" h="109220">
                  <a:moveTo>
                    <a:pt x="42103" y="104007"/>
                  </a:moveTo>
                  <a:lnTo>
                    <a:pt x="42393" y="104267"/>
                  </a:lnTo>
                  <a:lnTo>
                    <a:pt x="42328" y="104120"/>
                  </a:lnTo>
                  <a:lnTo>
                    <a:pt x="42103" y="104007"/>
                  </a:lnTo>
                  <a:close/>
                </a:path>
                <a:path w="111759" h="109220">
                  <a:moveTo>
                    <a:pt x="42470" y="104191"/>
                  </a:moveTo>
                  <a:lnTo>
                    <a:pt x="42621" y="104267"/>
                  </a:lnTo>
                  <a:lnTo>
                    <a:pt x="42470" y="104191"/>
                  </a:lnTo>
                  <a:close/>
                </a:path>
                <a:path w="111759" h="109220">
                  <a:moveTo>
                    <a:pt x="44038" y="102956"/>
                  </a:moveTo>
                  <a:lnTo>
                    <a:pt x="43842" y="102997"/>
                  </a:lnTo>
                  <a:lnTo>
                    <a:pt x="40973" y="102997"/>
                  </a:lnTo>
                  <a:lnTo>
                    <a:pt x="42114" y="104012"/>
                  </a:lnTo>
                  <a:lnTo>
                    <a:pt x="42470" y="104191"/>
                  </a:lnTo>
                  <a:lnTo>
                    <a:pt x="42494" y="104012"/>
                  </a:lnTo>
                  <a:lnTo>
                    <a:pt x="42655" y="104007"/>
                  </a:lnTo>
                  <a:lnTo>
                    <a:pt x="53037" y="103886"/>
                  </a:lnTo>
                  <a:lnTo>
                    <a:pt x="46963" y="103759"/>
                  </a:lnTo>
                  <a:lnTo>
                    <a:pt x="45290" y="103632"/>
                  </a:lnTo>
                  <a:lnTo>
                    <a:pt x="45578" y="103378"/>
                  </a:lnTo>
                  <a:lnTo>
                    <a:pt x="45070" y="103124"/>
                  </a:lnTo>
                  <a:lnTo>
                    <a:pt x="44338" y="103124"/>
                  </a:lnTo>
                  <a:lnTo>
                    <a:pt x="44038" y="102956"/>
                  </a:lnTo>
                  <a:close/>
                </a:path>
                <a:path w="111759" h="109220">
                  <a:moveTo>
                    <a:pt x="39444" y="104055"/>
                  </a:moveTo>
                  <a:lnTo>
                    <a:pt x="39203" y="104140"/>
                  </a:lnTo>
                  <a:lnTo>
                    <a:pt x="39526" y="104140"/>
                  </a:lnTo>
                  <a:close/>
                </a:path>
                <a:path w="111759" h="109220">
                  <a:moveTo>
                    <a:pt x="39600" y="104120"/>
                  </a:moveTo>
                  <a:close/>
                </a:path>
                <a:path w="111759" h="109220">
                  <a:moveTo>
                    <a:pt x="53037" y="103886"/>
                  </a:moveTo>
                  <a:lnTo>
                    <a:pt x="42778" y="103886"/>
                  </a:lnTo>
                  <a:lnTo>
                    <a:pt x="43168" y="104140"/>
                  </a:lnTo>
                  <a:lnTo>
                    <a:pt x="52889" y="104140"/>
                  </a:lnTo>
                  <a:lnTo>
                    <a:pt x="53037" y="103886"/>
                  </a:lnTo>
                  <a:close/>
                </a:path>
                <a:path w="111759" h="109220">
                  <a:moveTo>
                    <a:pt x="40010" y="104012"/>
                  </a:moveTo>
                  <a:lnTo>
                    <a:pt x="39565" y="104012"/>
                  </a:lnTo>
                  <a:lnTo>
                    <a:pt x="40010" y="104012"/>
                  </a:lnTo>
                  <a:close/>
                </a:path>
                <a:path w="111759" h="109220">
                  <a:moveTo>
                    <a:pt x="37378" y="102870"/>
                  </a:moveTo>
                  <a:lnTo>
                    <a:pt x="33842" y="102870"/>
                  </a:lnTo>
                  <a:lnTo>
                    <a:pt x="34604" y="103505"/>
                  </a:lnTo>
                  <a:lnTo>
                    <a:pt x="34187" y="103505"/>
                  </a:lnTo>
                  <a:lnTo>
                    <a:pt x="35088" y="104075"/>
                  </a:lnTo>
                  <a:lnTo>
                    <a:pt x="34963" y="103886"/>
                  </a:lnTo>
                  <a:lnTo>
                    <a:pt x="34856" y="103632"/>
                  </a:lnTo>
                  <a:lnTo>
                    <a:pt x="38896" y="103632"/>
                  </a:lnTo>
                  <a:lnTo>
                    <a:pt x="38606" y="103518"/>
                  </a:lnTo>
                  <a:lnTo>
                    <a:pt x="38699" y="103378"/>
                  </a:lnTo>
                  <a:lnTo>
                    <a:pt x="40652" y="103378"/>
                  </a:lnTo>
                  <a:lnTo>
                    <a:pt x="40866" y="103124"/>
                  </a:lnTo>
                  <a:lnTo>
                    <a:pt x="38082" y="103124"/>
                  </a:lnTo>
                  <a:lnTo>
                    <a:pt x="37378" y="102870"/>
                  </a:lnTo>
                  <a:close/>
                </a:path>
                <a:path w="111759" h="109220">
                  <a:moveTo>
                    <a:pt x="39164" y="103736"/>
                  </a:moveTo>
                  <a:lnTo>
                    <a:pt x="39444" y="104055"/>
                  </a:lnTo>
                  <a:lnTo>
                    <a:pt x="42109" y="104012"/>
                  </a:lnTo>
                  <a:lnTo>
                    <a:pt x="41861" y="103886"/>
                  </a:lnTo>
                  <a:lnTo>
                    <a:pt x="39546" y="103886"/>
                  </a:lnTo>
                  <a:lnTo>
                    <a:pt x="39164" y="103736"/>
                  </a:lnTo>
                  <a:close/>
                </a:path>
                <a:path w="111759" h="109220">
                  <a:moveTo>
                    <a:pt x="42650" y="104012"/>
                  </a:moveTo>
                  <a:lnTo>
                    <a:pt x="42494" y="104012"/>
                  </a:lnTo>
                  <a:lnTo>
                    <a:pt x="42625" y="104037"/>
                  </a:lnTo>
                  <a:close/>
                </a:path>
                <a:path w="111759" h="109220">
                  <a:moveTo>
                    <a:pt x="34214" y="103632"/>
                  </a:moveTo>
                  <a:lnTo>
                    <a:pt x="34074" y="103632"/>
                  </a:lnTo>
                  <a:lnTo>
                    <a:pt x="34367" y="103886"/>
                  </a:lnTo>
                  <a:lnTo>
                    <a:pt x="34214" y="103632"/>
                  </a:lnTo>
                  <a:close/>
                </a:path>
                <a:path w="111759" h="109220">
                  <a:moveTo>
                    <a:pt x="38896" y="103632"/>
                  </a:moveTo>
                  <a:lnTo>
                    <a:pt x="34856" y="103632"/>
                  </a:lnTo>
                  <a:lnTo>
                    <a:pt x="35101" y="103886"/>
                  </a:lnTo>
                  <a:lnTo>
                    <a:pt x="39281" y="103886"/>
                  </a:lnTo>
                  <a:lnTo>
                    <a:pt x="39126" y="103759"/>
                  </a:lnTo>
                  <a:lnTo>
                    <a:pt x="38896" y="103632"/>
                  </a:lnTo>
                  <a:close/>
                </a:path>
                <a:path w="111759" h="109220">
                  <a:moveTo>
                    <a:pt x="41354" y="103632"/>
                  </a:moveTo>
                  <a:lnTo>
                    <a:pt x="39192" y="103632"/>
                  </a:lnTo>
                  <a:lnTo>
                    <a:pt x="39546" y="103886"/>
                  </a:lnTo>
                  <a:lnTo>
                    <a:pt x="41861" y="103886"/>
                  </a:lnTo>
                  <a:lnTo>
                    <a:pt x="41354" y="103632"/>
                  </a:lnTo>
                  <a:close/>
                </a:path>
                <a:path w="111759" h="109220">
                  <a:moveTo>
                    <a:pt x="61644" y="103250"/>
                  </a:moveTo>
                  <a:lnTo>
                    <a:pt x="61290" y="103632"/>
                  </a:lnTo>
                  <a:lnTo>
                    <a:pt x="61182" y="103886"/>
                  </a:lnTo>
                  <a:lnTo>
                    <a:pt x="61644" y="103250"/>
                  </a:lnTo>
                  <a:close/>
                </a:path>
                <a:path w="111759" h="109220">
                  <a:moveTo>
                    <a:pt x="33648" y="102997"/>
                  </a:moveTo>
                  <a:lnTo>
                    <a:pt x="33581" y="103250"/>
                  </a:lnTo>
                  <a:lnTo>
                    <a:pt x="33702" y="103490"/>
                  </a:lnTo>
                  <a:lnTo>
                    <a:pt x="33915" y="103759"/>
                  </a:lnTo>
                  <a:lnTo>
                    <a:pt x="34074" y="103632"/>
                  </a:lnTo>
                  <a:lnTo>
                    <a:pt x="34214" y="103632"/>
                  </a:lnTo>
                  <a:lnTo>
                    <a:pt x="33648" y="102997"/>
                  </a:lnTo>
                  <a:close/>
                </a:path>
                <a:path w="111759" h="109220">
                  <a:moveTo>
                    <a:pt x="39142" y="103728"/>
                  </a:moveTo>
                  <a:close/>
                </a:path>
                <a:path w="111759" h="109220">
                  <a:moveTo>
                    <a:pt x="55321" y="102999"/>
                  </a:moveTo>
                  <a:lnTo>
                    <a:pt x="54667" y="103250"/>
                  </a:lnTo>
                  <a:lnTo>
                    <a:pt x="48218" y="103250"/>
                  </a:lnTo>
                  <a:lnTo>
                    <a:pt x="48228" y="103518"/>
                  </a:lnTo>
                  <a:lnTo>
                    <a:pt x="46963" y="103759"/>
                  </a:lnTo>
                  <a:lnTo>
                    <a:pt x="52984" y="103759"/>
                  </a:lnTo>
                  <a:lnTo>
                    <a:pt x="54391" y="103378"/>
                  </a:lnTo>
                  <a:lnTo>
                    <a:pt x="54692" y="103378"/>
                  </a:lnTo>
                  <a:lnTo>
                    <a:pt x="55375" y="103042"/>
                  </a:lnTo>
                  <a:close/>
                </a:path>
                <a:path w="111759" h="109220">
                  <a:moveTo>
                    <a:pt x="59874" y="99441"/>
                  </a:moveTo>
                  <a:lnTo>
                    <a:pt x="59027" y="100965"/>
                  </a:lnTo>
                  <a:lnTo>
                    <a:pt x="56215" y="102870"/>
                  </a:lnTo>
                  <a:lnTo>
                    <a:pt x="56382" y="102999"/>
                  </a:lnTo>
                  <a:lnTo>
                    <a:pt x="54886" y="103490"/>
                  </a:lnTo>
                  <a:lnTo>
                    <a:pt x="55139" y="103632"/>
                  </a:lnTo>
                  <a:lnTo>
                    <a:pt x="54771" y="103759"/>
                  </a:lnTo>
                  <a:lnTo>
                    <a:pt x="60730" y="103759"/>
                  </a:lnTo>
                  <a:lnTo>
                    <a:pt x="60970" y="103505"/>
                  </a:lnTo>
                  <a:lnTo>
                    <a:pt x="60262" y="103505"/>
                  </a:lnTo>
                  <a:lnTo>
                    <a:pt x="60976" y="102616"/>
                  </a:lnTo>
                  <a:lnTo>
                    <a:pt x="60619" y="102616"/>
                  </a:lnTo>
                  <a:lnTo>
                    <a:pt x="61281" y="102108"/>
                  </a:lnTo>
                  <a:lnTo>
                    <a:pt x="61959" y="101219"/>
                  </a:lnTo>
                  <a:lnTo>
                    <a:pt x="63639" y="101219"/>
                  </a:lnTo>
                  <a:lnTo>
                    <a:pt x="63955" y="100837"/>
                  </a:lnTo>
                  <a:lnTo>
                    <a:pt x="64334" y="100837"/>
                  </a:lnTo>
                  <a:lnTo>
                    <a:pt x="64128" y="100711"/>
                  </a:lnTo>
                  <a:lnTo>
                    <a:pt x="64247" y="100457"/>
                  </a:lnTo>
                  <a:lnTo>
                    <a:pt x="64680" y="99949"/>
                  </a:lnTo>
                  <a:lnTo>
                    <a:pt x="59810" y="99949"/>
                  </a:lnTo>
                  <a:lnTo>
                    <a:pt x="59874" y="99441"/>
                  </a:lnTo>
                  <a:close/>
                </a:path>
                <a:path w="111759" h="109220">
                  <a:moveTo>
                    <a:pt x="40652" y="103378"/>
                  </a:moveTo>
                  <a:lnTo>
                    <a:pt x="38699" y="103378"/>
                  </a:lnTo>
                  <a:lnTo>
                    <a:pt x="39052" y="103692"/>
                  </a:lnTo>
                  <a:lnTo>
                    <a:pt x="39192" y="103632"/>
                  </a:lnTo>
                  <a:lnTo>
                    <a:pt x="41354" y="103632"/>
                  </a:lnTo>
                  <a:lnTo>
                    <a:pt x="40652" y="103378"/>
                  </a:lnTo>
                  <a:close/>
                </a:path>
                <a:path w="111759" h="109220">
                  <a:moveTo>
                    <a:pt x="46866" y="103378"/>
                  </a:moveTo>
                  <a:lnTo>
                    <a:pt x="46372" y="103378"/>
                  </a:lnTo>
                  <a:lnTo>
                    <a:pt x="45439" y="103518"/>
                  </a:lnTo>
                  <a:lnTo>
                    <a:pt x="45290" y="103632"/>
                  </a:lnTo>
                  <a:lnTo>
                    <a:pt x="46931" y="103632"/>
                  </a:lnTo>
                  <a:lnTo>
                    <a:pt x="46866" y="103378"/>
                  </a:lnTo>
                  <a:close/>
                </a:path>
                <a:path w="111759" h="109220">
                  <a:moveTo>
                    <a:pt x="54935" y="103378"/>
                  </a:moveTo>
                  <a:lnTo>
                    <a:pt x="54494" y="103632"/>
                  </a:lnTo>
                  <a:lnTo>
                    <a:pt x="54825" y="103632"/>
                  </a:lnTo>
                  <a:lnTo>
                    <a:pt x="54935" y="103378"/>
                  </a:lnTo>
                  <a:close/>
                </a:path>
                <a:path w="111759" h="109220">
                  <a:moveTo>
                    <a:pt x="63639" y="101219"/>
                  </a:moveTo>
                  <a:lnTo>
                    <a:pt x="61959" y="101219"/>
                  </a:lnTo>
                  <a:lnTo>
                    <a:pt x="62165" y="101473"/>
                  </a:lnTo>
                  <a:lnTo>
                    <a:pt x="61175" y="102235"/>
                  </a:lnTo>
                  <a:lnTo>
                    <a:pt x="60932" y="102870"/>
                  </a:lnTo>
                  <a:lnTo>
                    <a:pt x="60827" y="103042"/>
                  </a:lnTo>
                  <a:lnTo>
                    <a:pt x="60262" y="103505"/>
                  </a:lnTo>
                  <a:lnTo>
                    <a:pt x="60970" y="103505"/>
                  </a:lnTo>
                  <a:lnTo>
                    <a:pt x="61210" y="103250"/>
                  </a:lnTo>
                  <a:lnTo>
                    <a:pt x="62044" y="102743"/>
                  </a:lnTo>
                  <a:lnTo>
                    <a:pt x="62176" y="102743"/>
                  </a:lnTo>
                  <a:lnTo>
                    <a:pt x="62581" y="102235"/>
                  </a:lnTo>
                  <a:lnTo>
                    <a:pt x="63230" y="101727"/>
                  </a:lnTo>
                  <a:lnTo>
                    <a:pt x="63322" y="101600"/>
                  </a:lnTo>
                  <a:lnTo>
                    <a:pt x="63639" y="101219"/>
                  </a:lnTo>
                  <a:close/>
                </a:path>
                <a:path w="111759" h="109220">
                  <a:moveTo>
                    <a:pt x="47329" y="103124"/>
                  </a:moveTo>
                  <a:lnTo>
                    <a:pt x="47141" y="103378"/>
                  </a:lnTo>
                  <a:lnTo>
                    <a:pt x="48218" y="103250"/>
                  </a:lnTo>
                  <a:lnTo>
                    <a:pt x="47716" y="103250"/>
                  </a:lnTo>
                  <a:lnTo>
                    <a:pt x="47329" y="103124"/>
                  </a:lnTo>
                  <a:close/>
                </a:path>
                <a:path w="111759" h="109220">
                  <a:moveTo>
                    <a:pt x="48313" y="102870"/>
                  </a:moveTo>
                  <a:lnTo>
                    <a:pt x="47716" y="103250"/>
                  </a:lnTo>
                  <a:lnTo>
                    <a:pt x="48557" y="103250"/>
                  </a:lnTo>
                  <a:lnTo>
                    <a:pt x="48313" y="102870"/>
                  </a:lnTo>
                  <a:close/>
                </a:path>
                <a:path w="111759" h="109220">
                  <a:moveTo>
                    <a:pt x="49322" y="102870"/>
                  </a:moveTo>
                  <a:lnTo>
                    <a:pt x="48949" y="102956"/>
                  </a:lnTo>
                  <a:lnTo>
                    <a:pt x="48858" y="103250"/>
                  </a:lnTo>
                  <a:lnTo>
                    <a:pt x="49538" y="103250"/>
                  </a:lnTo>
                  <a:lnTo>
                    <a:pt x="49412" y="102917"/>
                  </a:lnTo>
                  <a:close/>
                </a:path>
                <a:path w="111759" h="109220">
                  <a:moveTo>
                    <a:pt x="51200" y="102743"/>
                  </a:moveTo>
                  <a:lnTo>
                    <a:pt x="50514" y="102750"/>
                  </a:lnTo>
                  <a:lnTo>
                    <a:pt x="49738" y="102870"/>
                  </a:lnTo>
                  <a:lnTo>
                    <a:pt x="49753" y="103042"/>
                  </a:lnTo>
                  <a:lnTo>
                    <a:pt x="49538" y="103250"/>
                  </a:lnTo>
                  <a:lnTo>
                    <a:pt x="54667" y="103250"/>
                  </a:lnTo>
                  <a:lnTo>
                    <a:pt x="50787" y="103124"/>
                  </a:lnTo>
                  <a:lnTo>
                    <a:pt x="51200" y="102743"/>
                  </a:lnTo>
                  <a:close/>
                </a:path>
                <a:path w="111759" h="109220">
                  <a:moveTo>
                    <a:pt x="28701" y="95885"/>
                  </a:moveTo>
                  <a:lnTo>
                    <a:pt x="28659" y="96393"/>
                  </a:lnTo>
                  <a:lnTo>
                    <a:pt x="29282" y="97409"/>
                  </a:lnTo>
                  <a:lnTo>
                    <a:pt x="29803" y="97662"/>
                  </a:lnTo>
                  <a:lnTo>
                    <a:pt x="30519" y="98425"/>
                  </a:lnTo>
                  <a:lnTo>
                    <a:pt x="31488" y="99949"/>
                  </a:lnTo>
                  <a:lnTo>
                    <a:pt x="33804" y="102362"/>
                  </a:lnTo>
                  <a:lnTo>
                    <a:pt x="33206" y="102362"/>
                  </a:lnTo>
                  <a:lnTo>
                    <a:pt x="34077" y="103124"/>
                  </a:lnTo>
                  <a:lnTo>
                    <a:pt x="33842" y="102870"/>
                  </a:lnTo>
                  <a:lnTo>
                    <a:pt x="37378" y="102870"/>
                  </a:lnTo>
                  <a:lnTo>
                    <a:pt x="37124" y="102616"/>
                  </a:lnTo>
                  <a:lnTo>
                    <a:pt x="36327" y="101981"/>
                  </a:lnTo>
                  <a:lnTo>
                    <a:pt x="40621" y="101981"/>
                  </a:lnTo>
                  <a:lnTo>
                    <a:pt x="40206" y="101854"/>
                  </a:lnTo>
                  <a:lnTo>
                    <a:pt x="40562" y="101600"/>
                  </a:lnTo>
                  <a:lnTo>
                    <a:pt x="39660" y="101092"/>
                  </a:lnTo>
                  <a:lnTo>
                    <a:pt x="40152" y="100965"/>
                  </a:lnTo>
                  <a:lnTo>
                    <a:pt x="39798" y="100711"/>
                  </a:lnTo>
                  <a:lnTo>
                    <a:pt x="35139" y="100711"/>
                  </a:lnTo>
                  <a:lnTo>
                    <a:pt x="34869" y="100584"/>
                  </a:lnTo>
                  <a:lnTo>
                    <a:pt x="34441" y="100075"/>
                  </a:lnTo>
                  <a:lnTo>
                    <a:pt x="34126" y="99822"/>
                  </a:lnTo>
                  <a:lnTo>
                    <a:pt x="34213" y="99568"/>
                  </a:lnTo>
                  <a:lnTo>
                    <a:pt x="34426" y="99568"/>
                  </a:lnTo>
                  <a:lnTo>
                    <a:pt x="34059" y="99314"/>
                  </a:lnTo>
                  <a:lnTo>
                    <a:pt x="33875" y="99187"/>
                  </a:lnTo>
                  <a:lnTo>
                    <a:pt x="33242" y="98806"/>
                  </a:lnTo>
                  <a:lnTo>
                    <a:pt x="32581" y="98171"/>
                  </a:lnTo>
                  <a:lnTo>
                    <a:pt x="32106" y="97536"/>
                  </a:lnTo>
                  <a:lnTo>
                    <a:pt x="33908" y="97536"/>
                  </a:lnTo>
                  <a:lnTo>
                    <a:pt x="33370" y="96647"/>
                  </a:lnTo>
                  <a:lnTo>
                    <a:pt x="29329" y="96647"/>
                  </a:lnTo>
                  <a:lnTo>
                    <a:pt x="29049" y="96393"/>
                  </a:lnTo>
                  <a:lnTo>
                    <a:pt x="28701" y="95885"/>
                  </a:lnTo>
                  <a:close/>
                </a:path>
                <a:path w="111759" h="109220">
                  <a:moveTo>
                    <a:pt x="40621" y="101981"/>
                  </a:moveTo>
                  <a:lnTo>
                    <a:pt x="36883" y="101981"/>
                  </a:lnTo>
                  <a:lnTo>
                    <a:pt x="37453" y="102489"/>
                  </a:lnTo>
                  <a:lnTo>
                    <a:pt x="37217" y="102489"/>
                  </a:lnTo>
                  <a:lnTo>
                    <a:pt x="38082" y="103124"/>
                  </a:lnTo>
                  <a:lnTo>
                    <a:pt x="40866" y="103124"/>
                  </a:lnTo>
                  <a:lnTo>
                    <a:pt x="43842" y="102997"/>
                  </a:lnTo>
                  <a:lnTo>
                    <a:pt x="43734" y="102787"/>
                  </a:lnTo>
                  <a:lnTo>
                    <a:pt x="42973" y="102362"/>
                  </a:lnTo>
                  <a:lnTo>
                    <a:pt x="41996" y="102362"/>
                  </a:lnTo>
                  <a:lnTo>
                    <a:pt x="41428" y="102108"/>
                  </a:lnTo>
                  <a:lnTo>
                    <a:pt x="41036" y="102108"/>
                  </a:lnTo>
                  <a:lnTo>
                    <a:pt x="40621" y="101981"/>
                  </a:lnTo>
                  <a:close/>
                </a:path>
                <a:path w="111759" h="109220">
                  <a:moveTo>
                    <a:pt x="44462" y="102870"/>
                  </a:moveTo>
                  <a:lnTo>
                    <a:pt x="44338" y="103124"/>
                  </a:lnTo>
                  <a:lnTo>
                    <a:pt x="45070" y="103124"/>
                  </a:lnTo>
                  <a:lnTo>
                    <a:pt x="44908" y="103042"/>
                  </a:lnTo>
                  <a:lnTo>
                    <a:pt x="44462" y="102870"/>
                  </a:lnTo>
                  <a:close/>
                </a:path>
                <a:path w="111759" h="109220">
                  <a:moveTo>
                    <a:pt x="60002" y="99187"/>
                  </a:moveTo>
                  <a:lnTo>
                    <a:pt x="57348" y="99187"/>
                  </a:lnTo>
                  <a:lnTo>
                    <a:pt x="56946" y="99568"/>
                  </a:lnTo>
                  <a:lnTo>
                    <a:pt x="56622" y="99695"/>
                  </a:lnTo>
                  <a:lnTo>
                    <a:pt x="56440" y="99695"/>
                  </a:lnTo>
                  <a:lnTo>
                    <a:pt x="56009" y="99949"/>
                  </a:lnTo>
                  <a:lnTo>
                    <a:pt x="55313" y="101346"/>
                  </a:lnTo>
                  <a:lnTo>
                    <a:pt x="52163" y="101854"/>
                  </a:lnTo>
                  <a:lnTo>
                    <a:pt x="50787" y="103124"/>
                  </a:lnTo>
                  <a:lnTo>
                    <a:pt x="51374" y="102743"/>
                  </a:lnTo>
                  <a:lnTo>
                    <a:pt x="56327" y="102743"/>
                  </a:lnTo>
                  <a:lnTo>
                    <a:pt x="58229" y="100584"/>
                  </a:lnTo>
                  <a:lnTo>
                    <a:pt x="58591" y="100584"/>
                  </a:lnTo>
                  <a:lnTo>
                    <a:pt x="59790" y="99568"/>
                  </a:lnTo>
                  <a:lnTo>
                    <a:pt x="60002" y="99187"/>
                  </a:lnTo>
                  <a:close/>
                </a:path>
                <a:path w="111759" h="109220">
                  <a:moveTo>
                    <a:pt x="54997" y="102743"/>
                  </a:moveTo>
                  <a:lnTo>
                    <a:pt x="51374" y="102743"/>
                  </a:lnTo>
                  <a:lnTo>
                    <a:pt x="50787" y="103124"/>
                  </a:lnTo>
                  <a:lnTo>
                    <a:pt x="54749" y="103124"/>
                  </a:lnTo>
                  <a:lnTo>
                    <a:pt x="54997" y="102743"/>
                  </a:lnTo>
                  <a:close/>
                </a:path>
                <a:path w="111759" h="109220">
                  <a:moveTo>
                    <a:pt x="55972" y="102750"/>
                  </a:moveTo>
                  <a:lnTo>
                    <a:pt x="55550" y="102956"/>
                  </a:lnTo>
                  <a:lnTo>
                    <a:pt x="55478" y="103124"/>
                  </a:lnTo>
                  <a:lnTo>
                    <a:pt x="55972" y="102750"/>
                  </a:lnTo>
                  <a:close/>
                </a:path>
                <a:path w="111759" h="109220">
                  <a:moveTo>
                    <a:pt x="55976" y="102746"/>
                  </a:moveTo>
                  <a:lnTo>
                    <a:pt x="55431" y="102956"/>
                  </a:lnTo>
                  <a:lnTo>
                    <a:pt x="55976" y="102746"/>
                  </a:lnTo>
                  <a:close/>
                </a:path>
                <a:path w="111759" h="109220">
                  <a:moveTo>
                    <a:pt x="55981" y="102743"/>
                  </a:moveTo>
                  <a:lnTo>
                    <a:pt x="54997" y="102743"/>
                  </a:lnTo>
                  <a:lnTo>
                    <a:pt x="55321" y="102999"/>
                  </a:lnTo>
                  <a:lnTo>
                    <a:pt x="55981" y="102743"/>
                  </a:lnTo>
                  <a:close/>
                </a:path>
                <a:path w="111759" h="109220">
                  <a:moveTo>
                    <a:pt x="44554" y="102743"/>
                  </a:moveTo>
                  <a:lnTo>
                    <a:pt x="44932" y="102997"/>
                  </a:lnTo>
                  <a:lnTo>
                    <a:pt x="45413" y="102997"/>
                  </a:lnTo>
                  <a:lnTo>
                    <a:pt x="45046" y="102870"/>
                  </a:lnTo>
                  <a:lnTo>
                    <a:pt x="44554" y="102743"/>
                  </a:lnTo>
                  <a:close/>
                </a:path>
                <a:path w="111759" h="109220">
                  <a:moveTo>
                    <a:pt x="56327" y="102743"/>
                  </a:moveTo>
                  <a:lnTo>
                    <a:pt x="55986" y="102743"/>
                  </a:lnTo>
                  <a:lnTo>
                    <a:pt x="55763" y="102997"/>
                  </a:lnTo>
                  <a:lnTo>
                    <a:pt x="56085" y="102870"/>
                  </a:lnTo>
                  <a:lnTo>
                    <a:pt x="56215" y="102870"/>
                  </a:lnTo>
                  <a:close/>
                </a:path>
                <a:path w="111759" h="109220">
                  <a:moveTo>
                    <a:pt x="62176" y="102743"/>
                  </a:moveTo>
                  <a:lnTo>
                    <a:pt x="62044" y="102743"/>
                  </a:lnTo>
                  <a:lnTo>
                    <a:pt x="61996" y="102967"/>
                  </a:lnTo>
                  <a:lnTo>
                    <a:pt x="62176" y="102743"/>
                  </a:lnTo>
                  <a:close/>
                </a:path>
                <a:path w="111759" h="109220">
                  <a:moveTo>
                    <a:pt x="44144" y="102743"/>
                  </a:moveTo>
                  <a:lnTo>
                    <a:pt x="43712" y="102743"/>
                  </a:lnTo>
                  <a:lnTo>
                    <a:pt x="44038" y="102956"/>
                  </a:lnTo>
                  <a:lnTo>
                    <a:pt x="44233" y="102917"/>
                  </a:lnTo>
                  <a:lnTo>
                    <a:pt x="44144" y="102743"/>
                  </a:lnTo>
                  <a:close/>
                </a:path>
                <a:path w="111759" h="109220">
                  <a:moveTo>
                    <a:pt x="63508" y="101727"/>
                  </a:moveTo>
                  <a:lnTo>
                    <a:pt x="63140" y="101981"/>
                  </a:lnTo>
                  <a:lnTo>
                    <a:pt x="62720" y="102870"/>
                  </a:lnTo>
                  <a:lnTo>
                    <a:pt x="63159" y="102362"/>
                  </a:lnTo>
                  <a:lnTo>
                    <a:pt x="63508" y="101727"/>
                  </a:lnTo>
                  <a:close/>
                </a:path>
                <a:path w="111759" h="109220">
                  <a:moveTo>
                    <a:pt x="43887" y="102235"/>
                  </a:moveTo>
                  <a:lnTo>
                    <a:pt x="44144" y="102743"/>
                  </a:lnTo>
                  <a:lnTo>
                    <a:pt x="44184" y="102489"/>
                  </a:lnTo>
                  <a:lnTo>
                    <a:pt x="44096" y="102362"/>
                  </a:lnTo>
                  <a:lnTo>
                    <a:pt x="43887" y="102235"/>
                  </a:lnTo>
                  <a:close/>
                </a:path>
                <a:path w="111759" h="109220">
                  <a:moveTo>
                    <a:pt x="61078" y="102489"/>
                  </a:moveTo>
                  <a:lnTo>
                    <a:pt x="60619" y="102616"/>
                  </a:lnTo>
                  <a:lnTo>
                    <a:pt x="60976" y="102616"/>
                  </a:lnTo>
                  <a:close/>
                </a:path>
                <a:path w="111759" h="109220">
                  <a:moveTo>
                    <a:pt x="42485" y="101854"/>
                  </a:moveTo>
                  <a:lnTo>
                    <a:pt x="41996" y="102362"/>
                  </a:lnTo>
                  <a:lnTo>
                    <a:pt x="42973" y="102362"/>
                  </a:lnTo>
                  <a:lnTo>
                    <a:pt x="42518" y="102108"/>
                  </a:lnTo>
                  <a:lnTo>
                    <a:pt x="42485" y="101854"/>
                  </a:lnTo>
                  <a:close/>
                </a:path>
                <a:path w="111759" h="109220">
                  <a:moveTo>
                    <a:pt x="42009" y="102108"/>
                  </a:moveTo>
                  <a:close/>
                </a:path>
                <a:path w="111759" h="109220">
                  <a:moveTo>
                    <a:pt x="41020" y="101473"/>
                  </a:moveTo>
                  <a:lnTo>
                    <a:pt x="41036" y="102108"/>
                  </a:lnTo>
                  <a:lnTo>
                    <a:pt x="41428" y="102108"/>
                  </a:lnTo>
                  <a:lnTo>
                    <a:pt x="41144" y="101981"/>
                  </a:lnTo>
                  <a:lnTo>
                    <a:pt x="41442" y="101854"/>
                  </a:lnTo>
                  <a:lnTo>
                    <a:pt x="41020" y="101473"/>
                  </a:lnTo>
                  <a:close/>
                </a:path>
                <a:path w="111759" h="109220">
                  <a:moveTo>
                    <a:pt x="63261" y="101727"/>
                  </a:moveTo>
                  <a:lnTo>
                    <a:pt x="63117" y="101981"/>
                  </a:lnTo>
                  <a:lnTo>
                    <a:pt x="63261" y="101727"/>
                  </a:lnTo>
                  <a:close/>
                </a:path>
                <a:path w="111759" h="109220">
                  <a:moveTo>
                    <a:pt x="64334" y="100837"/>
                  </a:moveTo>
                  <a:lnTo>
                    <a:pt x="63955" y="100837"/>
                  </a:lnTo>
                  <a:lnTo>
                    <a:pt x="63708" y="101346"/>
                  </a:lnTo>
                  <a:lnTo>
                    <a:pt x="64227" y="100965"/>
                  </a:lnTo>
                  <a:lnTo>
                    <a:pt x="64334" y="100837"/>
                  </a:lnTo>
                  <a:close/>
                </a:path>
                <a:path w="111759" h="109220">
                  <a:moveTo>
                    <a:pt x="58591" y="100584"/>
                  </a:moveTo>
                  <a:lnTo>
                    <a:pt x="58229" y="100584"/>
                  </a:lnTo>
                  <a:lnTo>
                    <a:pt x="58291" y="100837"/>
                  </a:lnTo>
                  <a:lnTo>
                    <a:pt x="58591" y="100584"/>
                  </a:lnTo>
                  <a:close/>
                </a:path>
                <a:path w="111759" h="109220">
                  <a:moveTo>
                    <a:pt x="35244" y="100547"/>
                  </a:moveTo>
                  <a:lnTo>
                    <a:pt x="35139" y="100711"/>
                  </a:lnTo>
                  <a:lnTo>
                    <a:pt x="35396" y="100711"/>
                  </a:lnTo>
                  <a:lnTo>
                    <a:pt x="35244" y="100547"/>
                  </a:lnTo>
                  <a:close/>
                </a:path>
                <a:path w="111759" h="109220">
                  <a:moveTo>
                    <a:pt x="39268" y="100330"/>
                  </a:moveTo>
                  <a:lnTo>
                    <a:pt x="35383" y="100330"/>
                  </a:lnTo>
                  <a:lnTo>
                    <a:pt x="35622" y="100584"/>
                  </a:lnTo>
                  <a:lnTo>
                    <a:pt x="35430" y="100584"/>
                  </a:lnTo>
                  <a:lnTo>
                    <a:pt x="39798" y="100711"/>
                  </a:lnTo>
                  <a:lnTo>
                    <a:pt x="39268" y="100330"/>
                  </a:lnTo>
                  <a:close/>
                </a:path>
                <a:path w="111759" h="109220">
                  <a:moveTo>
                    <a:pt x="64653" y="100457"/>
                  </a:moveTo>
                  <a:lnTo>
                    <a:pt x="64128" y="100711"/>
                  </a:lnTo>
                  <a:lnTo>
                    <a:pt x="64440" y="100711"/>
                  </a:lnTo>
                  <a:lnTo>
                    <a:pt x="64653" y="100457"/>
                  </a:lnTo>
                  <a:close/>
                </a:path>
                <a:path w="111759" h="109220">
                  <a:moveTo>
                    <a:pt x="34691" y="99949"/>
                  </a:moveTo>
                  <a:lnTo>
                    <a:pt x="34528" y="100075"/>
                  </a:lnTo>
                  <a:lnTo>
                    <a:pt x="35044" y="100584"/>
                  </a:lnTo>
                  <a:lnTo>
                    <a:pt x="35020" y="100305"/>
                  </a:lnTo>
                  <a:lnTo>
                    <a:pt x="34691" y="99949"/>
                  </a:lnTo>
                  <a:close/>
                </a:path>
                <a:path w="111759" h="109220">
                  <a:moveTo>
                    <a:pt x="37149" y="98933"/>
                  </a:moveTo>
                  <a:lnTo>
                    <a:pt x="34071" y="98933"/>
                  </a:lnTo>
                  <a:lnTo>
                    <a:pt x="34655" y="99060"/>
                  </a:lnTo>
                  <a:lnTo>
                    <a:pt x="35043" y="100330"/>
                  </a:lnTo>
                  <a:lnTo>
                    <a:pt x="35244" y="100547"/>
                  </a:lnTo>
                  <a:lnTo>
                    <a:pt x="35383" y="100330"/>
                  </a:lnTo>
                  <a:lnTo>
                    <a:pt x="39268" y="100330"/>
                  </a:lnTo>
                  <a:lnTo>
                    <a:pt x="38384" y="99695"/>
                  </a:lnTo>
                  <a:lnTo>
                    <a:pt x="37856" y="99695"/>
                  </a:lnTo>
                  <a:lnTo>
                    <a:pt x="37149" y="98933"/>
                  </a:lnTo>
                  <a:close/>
                </a:path>
                <a:path w="111759" h="109220">
                  <a:moveTo>
                    <a:pt x="28861" y="97409"/>
                  </a:moveTo>
                  <a:lnTo>
                    <a:pt x="28619" y="97409"/>
                  </a:lnTo>
                  <a:lnTo>
                    <a:pt x="29063" y="98373"/>
                  </a:lnTo>
                  <a:lnTo>
                    <a:pt x="30261" y="100075"/>
                  </a:lnTo>
                  <a:lnTo>
                    <a:pt x="29851" y="98552"/>
                  </a:lnTo>
                  <a:lnTo>
                    <a:pt x="29720" y="98373"/>
                  </a:lnTo>
                  <a:lnTo>
                    <a:pt x="29109" y="97917"/>
                  </a:lnTo>
                  <a:lnTo>
                    <a:pt x="29022" y="97773"/>
                  </a:lnTo>
                  <a:lnTo>
                    <a:pt x="29016" y="97536"/>
                  </a:lnTo>
                  <a:lnTo>
                    <a:pt x="28861" y="97409"/>
                  </a:lnTo>
                  <a:close/>
                </a:path>
                <a:path w="111759" h="109220">
                  <a:moveTo>
                    <a:pt x="34426" y="99568"/>
                  </a:moveTo>
                  <a:lnTo>
                    <a:pt x="34213" y="99568"/>
                  </a:lnTo>
                  <a:lnTo>
                    <a:pt x="34519" y="99949"/>
                  </a:lnTo>
                  <a:lnTo>
                    <a:pt x="34606" y="99692"/>
                  </a:lnTo>
                  <a:lnTo>
                    <a:pt x="34426" y="99568"/>
                  </a:lnTo>
                  <a:close/>
                </a:path>
                <a:path w="111759" h="109220">
                  <a:moveTo>
                    <a:pt x="64918" y="97409"/>
                  </a:moveTo>
                  <a:lnTo>
                    <a:pt x="61784" y="97409"/>
                  </a:lnTo>
                  <a:lnTo>
                    <a:pt x="59810" y="99949"/>
                  </a:lnTo>
                  <a:lnTo>
                    <a:pt x="64680" y="99949"/>
                  </a:lnTo>
                  <a:lnTo>
                    <a:pt x="64529" y="99822"/>
                  </a:lnTo>
                  <a:lnTo>
                    <a:pt x="64884" y="99187"/>
                  </a:lnTo>
                  <a:lnTo>
                    <a:pt x="65730" y="98679"/>
                  </a:lnTo>
                  <a:lnTo>
                    <a:pt x="65836" y="98171"/>
                  </a:lnTo>
                  <a:lnTo>
                    <a:pt x="64754" y="98171"/>
                  </a:lnTo>
                  <a:lnTo>
                    <a:pt x="64698" y="97790"/>
                  </a:lnTo>
                  <a:lnTo>
                    <a:pt x="64918" y="97409"/>
                  </a:lnTo>
                  <a:close/>
                </a:path>
                <a:path w="111759" h="109220">
                  <a:moveTo>
                    <a:pt x="64942" y="99314"/>
                  </a:moveTo>
                  <a:lnTo>
                    <a:pt x="64529" y="99822"/>
                  </a:lnTo>
                  <a:lnTo>
                    <a:pt x="64788" y="99822"/>
                  </a:lnTo>
                  <a:lnTo>
                    <a:pt x="64898" y="99692"/>
                  </a:lnTo>
                  <a:lnTo>
                    <a:pt x="64942" y="99314"/>
                  </a:lnTo>
                  <a:close/>
                </a:path>
                <a:path w="111759" h="109220">
                  <a:moveTo>
                    <a:pt x="58248" y="97662"/>
                  </a:moveTo>
                  <a:lnTo>
                    <a:pt x="57824" y="98373"/>
                  </a:lnTo>
                  <a:lnTo>
                    <a:pt x="57763" y="98679"/>
                  </a:lnTo>
                  <a:lnTo>
                    <a:pt x="56935" y="99187"/>
                  </a:lnTo>
                  <a:lnTo>
                    <a:pt x="56623" y="99693"/>
                  </a:lnTo>
                  <a:lnTo>
                    <a:pt x="57348" y="99187"/>
                  </a:lnTo>
                  <a:lnTo>
                    <a:pt x="60002" y="99187"/>
                  </a:lnTo>
                  <a:lnTo>
                    <a:pt x="60284" y="98679"/>
                  </a:lnTo>
                  <a:lnTo>
                    <a:pt x="60551" y="98679"/>
                  </a:lnTo>
                  <a:lnTo>
                    <a:pt x="61269" y="98044"/>
                  </a:lnTo>
                  <a:lnTo>
                    <a:pt x="61137" y="97917"/>
                  </a:lnTo>
                  <a:lnTo>
                    <a:pt x="58472" y="97917"/>
                  </a:lnTo>
                  <a:lnTo>
                    <a:pt x="58583" y="97773"/>
                  </a:lnTo>
                  <a:lnTo>
                    <a:pt x="58248" y="97662"/>
                  </a:lnTo>
                  <a:close/>
                </a:path>
                <a:path w="111759" h="109220">
                  <a:moveTo>
                    <a:pt x="34021" y="99287"/>
                  </a:moveTo>
                  <a:close/>
                </a:path>
                <a:path w="111759" h="109220">
                  <a:moveTo>
                    <a:pt x="34462" y="97917"/>
                  </a:moveTo>
                  <a:lnTo>
                    <a:pt x="32889" y="97917"/>
                  </a:lnTo>
                  <a:lnTo>
                    <a:pt x="32980" y="98171"/>
                  </a:lnTo>
                  <a:lnTo>
                    <a:pt x="33902" y="99187"/>
                  </a:lnTo>
                  <a:lnTo>
                    <a:pt x="34071" y="98933"/>
                  </a:lnTo>
                  <a:lnTo>
                    <a:pt x="37149" y="98933"/>
                  </a:lnTo>
                  <a:lnTo>
                    <a:pt x="36913" y="98679"/>
                  </a:lnTo>
                  <a:lnTo>
                    <a:pt x="35460" y="98679"/>
                  </a:lnTo>
                  <a:lnTo>
                    <a:pt x="34984" y="98552"/>
                  </a:lnTo>
                  <a:lnTo>
                    <a:pt x="34462" y="97917"/>
                  </a:lnTo>
                  <a:close/>
                </a:path>
                <a:path w="111759" h="109220">
                  <a:moveTo>
                    <a:pt x="37048" y="98552"/>
                  </a:moveTo>
                  <a:lnTo>
                    <a:pt x="37299" y="98933"/>
                  </a:lnTo>
                  <a:lnTo>
                    <a:pt x="37048" y="98552"/>
                  </a:lnTo>
                  <a:close/>
                </a:path>
                <a:path w="111759" h="109220">
                  <a:moveTo>
                    <a:pt x="60551" y="98679"/>
                  </a:moveTo>
                  <a:lnTo>
                    <a:pt x="60284" y="98679"/>
                  </a:lnTo>
                  <a:lnTo>
                    <a:pt x="60551" y="98679"/>
                  </a:lnTo>
                  <a:close/>
                </a:path>
                <a:path w="111759" h="109220">
                  <a:moveTo>
                    <a:pt x="34438" y="97790"/>
                  </a:moveTo>
                  <a:lnTo>
                    <a:pt x="35460" y="98679"/>
                  </a:lnTo>
                  <a:lnTo>
                    <a:pt x="36913" y="98679"/>
                  </a:lnTo>
                  <a:lnTo>
                    <a:pt x="37048" y="98552"/>
                  </a:lnTo>
                  <a:lnTo>
                    <a:pt x="36068" y="97917"/>
                  </a:lnTo>
                  <a:lnTo>
                    <a:pt x="34909" y="97917"/>
                  </a:lnTo>
                  <a:lnTo>
                    <a:pt x="34438" y="97790"/>
                  </a:lnTo>
                  <a:close/>
                </a:path>
                <a:path w="111759" h="109220">
                  <a:moveTo>
                    <a:pt x="29385" y="97917"/>
                  </a:moveTo>
                  <a:lnTo>
                    <a:pt x="29720" y="98373"/>
                  </a:lnTo>
                  <a:lnTo>
                    <a:pt x="29385" y="97917"/>
                  </a:lnTo>
                  <a:close/>
                </a:path>
                <a:path w="111759" h="109220">
                  <a:moveTo>
                    <a:pt x="33908" y="97536"/>
                  </a:moveTo>
                  <a:lnTo>
                    <a:pt x="32106" y="97536"/>
                  </a:lnTo>
                  <a:lnTo>
                    <a:pt x="32967" y="98425"/>
                  </a:lnTo>
                  <a:lnTo>
                    <a:pt x="32889" y="97917"/>
                  </a:lnTo>
                  <a:lnTo>
                    <a:pt x="34462" y="97917"/>
                  </a:lnTo>
                  <a:lnTo>
                    <a:pt x="34253" y="97662"/>
                  </a:lnTo>
                  <a:lnTo>
                    <a:pt x="33908" y="97536"/>
                  </a:lnTo>
                  <a:close/>
                </a:path>
                <a:path w="111759" h="109220">
                  <a:moveTo>
                    <a:pt x="65398" y="97346"/>
                  </a:moveTo>
                  <a:lnTo>
                    <a:pt x="65219" y="97409"/>
                  </a:lnTo>
                  <a:lnTo>
                    <a:pt x="64754" y="98171"/>
                  </a:lnTo>
                  <a:lnTo>
                    <a:pt x="65836" y="98171"/>
                  </a:lnTo>
                  <a:lnTo>
                    <a:pt x="65644" y="98044"/>
                  </a:lnTo>
                  <a:lnTo>
                    <a:pt x="66064" y="97536"/>
                  </a:lnTo>
                  <a:lnTo>
                    <a:pt x="65408" y="97536"/>
                  </a:lnTo>
                  <a:lnTo>
                    <a:pt x="65398" y="97346"/>
                  </a:lnTo>
                  <a:close/>
                </a:path>
                <a:path w="111759" h="109220">
                  <a:moveTo>
                    <a:pt x="65915" y="97790"/>
                  </a:moveTo>
                  <a:lnTo>
                    <a:pt x="65760" y="98044"/>
                  </a:lnTo>
                  <a:lnTo>
                    <a:pt x="65915" y="97790"/>
                  </a:lnTo>
                  <a:close/>
                </a:path>
                <a:path w="111759" h="109220">
                  <a:moveTo>
                    <a:pt x="32769" y="94361"/>
                  </a:moveTo>
                  <a:lnTo>
                    <a:pt x="33248" y="95250"/>
                  </a:lnTo>
                  <a:lnTo>
                    <a:pt x="33446" y="95377"/>
                  </a:lnTo>
                  <a:lnTo>
                    <a:pt x="33439" y="95742"/>
                  </a:lnTo>
                  <a:lnTo>
                    <a:pt x="33764" y="96266"/>
                  </a:lnTo>
                  <a:lnTo>
                    <a:pt x="34909" y="97917"/>
                  </a:lnTo>
                  <a:lnTo>
                    <a:pt x="36068" y="97917"/>
                  </a:lnTo>
                  <a:lnTo>
                    <a:pt x="35676" y="97662"/>
                  </a:lnTo>
                  <a:lnTo>
                    <a:pt x="35624" y="97155"/>
                  </a:lnTo>
                  <a:lnTo>
                    <a:pt x="35792" y="97155"/>
                  </a:lnTo>
                  <a:lnTo>
                    <a:pt x="35618" y="97028"/>
                  </a:lnTo>
                  <a:lnTo>
                    <a:pt x="34815" y="97028"/>
                  </a:lnTo>
                  <a:lnTo>
                    <a:pt x="34085" y="96393"/>
                  </a:lnTo>
                  <a:lnTo>
                    <a:pt x="33823" y="95758"/>
                  </a:lnTo>
                  <a:lnTo>
                    <a:pt x="33635" y="94869"/>
                  </a:lnTo>
                  <a:lnTo>
                    <a:pt x="33336" y="94615"/>
                  </a:lnTo>
                  <a:lnTo>
                    <a:pt x="32912" y="94487"/>
                  </a:lnTo>
                  <a:lnTo>
                    <a:pt x="32769" y="94361"/>
                  </a:lnTo>
                  <a:close/>
                </a:path>
                <a:path w="111759" h="109220">
                  <a:moveTo>
                    <a:pt x="61131" y="94487"/>
                  </a:moveTo>
                  <a:lnTo>
                    <a:pt x="59394" y="96513"/>
                  </a:lnTo>
                  <a:lnTo>
                    <a:pt x="59359" y="96774"/>
                  </a:lnTo>
                  <a:lnTo>
                    <a:pt x="58875" y="97409"/>
                  </a:lnTo>
                  <a:lnTo>
                    <a:pt x="58760" y="97662"/>
                  </a:lnTo>
                  <a:lnTo>
                    <a:pt x="58472" y="97917"/>
                  </a:lnTo>
                  <a:lnTo>
                    <a:pt x="61137" y="97917"/>
                  </a:lnTo>
                  <a:lnTo>
                    <a:pt x="61784" y="97409"/>
                  </a:lnTo>
                  <a:lnTo>
                    <a:pt x="64918" y="97409"/>
                  </a:lnTo>
                  <a:lnTo>
                    <a:pt x="65359" y="96647"/>
                  </a:lnTo>
                  <a:lnTo>
                    <a:pt x="66208" y="96647"/>
                  </a:lnTo>
                  <a:lnTo>
                    <a:pt x="66498" y="95885"/>
                  </a:lnTo>
                  <a:lnTo>
                    <a:pt x="65265" y="95885"/>
                  </a:lnTo>
                  <a:lnTo>
                    <a:pt x="65507" y="95504"/>
                  </a:lnTo>
                  <a:lnTo>
                    <a:pt x="65022" y="95504"/>
                  </a:lnTo>
                  <a:lnTo>
                    <a:pt x="65074" y="94869"/>
                  </a:lnTo>
                  <a:lnTo>
                    <a:pt x="65288" y="94742"/>
                  </a:lnTo>
                  <a:lnTo>
                    <a:pt x="60996" y="94742"/>
                  </a:lnTo>
                  <a:lnTo>
                    <a:pt x="61131" y="94487"/>
                  </a:lnTo>
                  <a:close/>
                </a:path>
                <a:path w="111759" h="109220">
                  <a:moveTo>
                    <a:pt x="58756" y="97550"/>
                  </a:moveTo>
                  <a:close/>
                </a:path>
                <a:path w="111759" h="109220">
                  <a:moveTo>
                    <a:pt x="59190" y="96715"/>
                  </a:moveTo>
                  <a:lnTo>
                    <a:pt x="58872" y="97028"/>
                  </a:lnTo>
                  <a:lnTo>
                    <a:pt x="58756" y="97550"/>
                  </a:lnTo>
                  <a:lnTo>
                    <a:pt x="58866" y="97409"/>
                  </a:lnTo>
                  <a:lnTo>
                    <a:pt x="59190" y="96715"/>
                  </a:lnTo>
                  <a:close/>
                </a:path>
                <a:path w="111759" h="109220">
                  <a:moveTo>
                    <a:pt x="35792" y="97155"/>
                  </a:moveTo>
                  <a:lnTo>
                    <a:pt x="35624" y="97155"/>
                  </a:lnTo>
                  <a:lnTo>
                    <a:pt x="35987" y="97536"/>
                  </a:lnTo>
                  <a:lnTo>
                    <a:pt x="35792" y="97155"/>
                  </a:lnTo>
                  <a:close/>
                </a:path>
                <a:path w="111759" h="109220">
                  <a:moveTo>
                    <a:pt x="65554" y="97292"/>
                  </a:moveTo>
                  <a:lnTo>
                    <a:pt x="65398" y="97346"/>
                  </a:lnTo>
                  <a:lnTo>
                    <a:pt x="65408" y="97536"/>
                  </a:lnTo>
                  <a:lnTo>
                    <a:pt x="65554" y="97292"/>
                  </a:lnTo>
                  <a:close/>
                </a:path>
                <a:path w="111759" h="109220">
                  <a:moveTo>
                    <a:pt x="66208" y="96647"/>
                  </a:moveTo>
                  <a:lnTo>
                    <a:pt x="65939" y="96647"/>
                  </a:lnTo>
                  <a:lnTo>
                    <a:pt x="65948" y="97155"/>
                  </a:lnTo>
                  <a:lnTo>
                    <a:pt x="65554" y="97292"/>
                  </a:lnTo>
                  <a:lnTo>
                    <a:pt x="65408" y="97536"/>
                  </a:lnTo>
                  <a:lnTo>
                    <a:pt x="66064" y="97536"/>
                  </a:lnTo>
                  <a:lnTo>
                    <a:pt x="66224" y="97409"/>
                  </a:lnTo>
                  <a:lnTo>
                    <a:pt x="66208" y="96647"/>
                  </a:lnTo>
                  <a:close/>
                </a:path>
                <a:path w="111759" h="109220">
                  <a:moveTo>
                    <a:pt x="65939" y="96647"/>
                  </a:moveTo>
                  <a:lnTo>
                    <a:pt x="65359" y="96647"/>
                  </a:lnTo>
                  <a:lnTo>
                    <a:pt x="65398" y="97346"/>
                  </a:lnTo>
                  <a:lnTo>
                    <a:pt x="65554" y="97292"/>
                  </a:lnTo>
                  <a:lnTo>
                    <a:pt x="65939" y="96647"/>
                  </a:lnTo>
                  <a:close/>
                </a:path>
                <a:path w="111759" h="109220">
                  <a:moveTo>
                    <a:pt x="34922" y="96520"/>
                  </a:moveTo>
                  <a:lnTo>
                    <a:pt x="34815" y="97028"/>
                  </a:lnTo>
                  <a:lnTo>
                    <a:pt x="35618" y="97028"/>
                  </a:lnTo>
                  <a:lnTo>
                    <a:pt x="34922" y="96520"/>
                  </a:lnTo>
                  <a:close/>
                </a:path>
                <a:path w="111759" h="109220">
                  <a:moveTo>
                    <a:pt x="66820" y="96393"/>
                  </a:moveTo>
                  <a:lnTo>
                    <a:pt x="66742" y="96774"/>
                  </a:lnTo>
                  <a:lnTo>
                    <a:pt x="66820" y="96393"/>
                  </a:lnTo>
                  <a:close/>
                </a:path>
                <a:path w="111759" h="109220">
                  <a:moveTo>
                    <a:pt x="59336" y="96393"/>
                  </a:moveTo>
                  <a:lnTo>
                    <a:pt x="59190" y="96715"/>
                  </a:lnTo>
                  <a:lnTo>
                    <a:pt x="59388" y="96520"/>
                  </a:lnTo>
                  <a:close/>
                </a:path>
                <a:path w="111759" h="109220">
                  <a:moveTo>
                    <a:pt x="32358" y="93853"/>
                  </a:moveTo>
                  <a:lnTo>
                    <a:pt x="32163" y="94107"/>
                  </a:lnTo>
                  <a:lnTo>
                    <a:pt x="27988" y="94107"/>
                  </a:lnTo>
                  <a:lnTo>
                    <a:pt x="28320" y="94869"/>
                  </a:lnTo>
                  <a:lnTo>
                    <a:pt x="29282" y="96266"/>
                  </a:lnTo>
                  <a:lnTo>
                    <a:pt x="29329" y="96647"/>
                  </a:lnTo>
                  <a:lnTo>
                    <a:pt x="33370" y="96647"/>
                  </a:lnTo>
                  <a:lnTo>
                    <a:pt x="33715" y="96520"/>
                  </a:lnTo>
                  <a:lnTo>
                    <a:pt x="32903" y="95631"/>
                  </a:lnTo>
                  <a:lnTo>
                    <a:pt x="32792" y="95250"/>
                  </a:lnTo>
                  <a:lnTo>
                    <a:pt x="32417" y="94742"/>
                  </a:lnTo>
                  <a:lnTo>
                    <a:pt x="32743" y="94742"/>
                  </a:lnTo>
                  <a:lnTo>
                    <a:pt x="32358" y="93853"/>
                  </a:lnTo>
                  <a:close/>
                </a:path>
                <a:path w="111759" h="109220">
                  <a:moveTo>
                    <a:pt x="67109" y="94996"/>
                  </a:moveTo>
                  <a:lnTo>
                    <a:pt x="66145" y="94996"/>
                  </a:lnTo>
                  <a:lnTo>
                    <a:pt x="65820" y="95377"/>
                  </a:lnTo>
                  <a:lnTo>
                    <a:pt x="65604" y="95742"/>
                  </a:lnTo>
                  <a:lnTo>
                    <a:pt x="65265" y="95885"/>
                  </a:lnTo>
                  <a:lnTo>
                    <a:pt x="66498" y="95885"/>
                  </a:lnTo>
                  <a:lnTo>
                    <a:pt x="66337" y="96647"/>
                  </a:lnTo>
                  <a:lnTo>
                    <a:pt x="66733" y="96393"/>
                  </a:lnTo>
                  <a:lnTo>
                    <a:pt x="66898" y="96012"/>
                  </a:lnTo>
                  <a:lnTo>
                    <a:pt x="67140" y="95801"/>
                  </a:lnTo>
                  <a:lnTo>
                    <a:pt x="67109" y="94996"/>
                  </a:lnTo>
                  <a:close/>
                </a:path>
                <a:path w="111759" h="109220">
                  <a:moveTo>
                    <a:pt x="28125" y="95801"/>
                  </a:moveTo>
                  <a:lnTo>
                    <a:pt x="28331" y="96393"/>
                  </a:lnTo>
                  <a:lnTo>
                    <a:pt x="28375" y="96012"/>
                  </a:lnTo>
                  <a:lnTo>
                    <a:pt x="28125" y="95801"/>
                  </a:lnTo>
                  <a:close/>
                </a:path>
                <a:path w="111759" h="109220">
                  <a:moveTo>
                    <a:pt x="33276" y="95758"/>
                  </a:moveTo>
                  <a:lnTo>
                    <a:pt x="33660" y="96266"/>
                  </a:lnTo>
                  <a:lnTo>
                    <a:pt x="33276" y="95758"/>
                  </a:lnTo>
                  <a:close/>
                </a:path>
                <a:path w="111759" h="109220">
                  <a:moveTo>
                    <a:pt x="33680" y="95412"/>
                  </a:moveTo>
                  <a:lnTo>
                    <a:pt x="33714" y="95758"/>
                  </a:lnTo>
                  <a:lnTo>
                    <a:pt x="33680" y="95412"/>
                  </a:lnTo>
                  <a:close/>
                </a:path>
                <a:path w="111759" h="109220">
                  <a:moveTo>
                    <a:pt x="67599" y="94742"/>
                  </a:moveTo>
                  <a:lnTo>
                    <a:pt x="67153" y="95758"/>
                  </a:lnTo>
                  <a:lnTo>
                    <a:pt x="67585" y="95412"/>
                  </a:lnTo>
                  <a:lnTo>
                    <a:pt x="67599" y="94742"/>
                  </a:lnTo>
                  <a:close/>
                </a:path>
                <a:path w="111759" h="109220">
                  <a:moveTo>
                    <a:pt x="28202" y="94869"/>
                  </a:moveTo>
                  <a:lnTo>
                    <a:pt x="28003" y="94869"/>
                  </a:lnTo>
                  <a:lnTo>
                    <a:pt x="27978" y="95377"/>
                  </a:lnTo>
                  <a:lnTo>
                    <a:pt x="28105" y="95742"/>
                  </a:lnTo>
                  <a:lnTo>
                    <a:pt x="28320" y="95631"/>
                  </a:lnTo>
                  <a:lnTo>
                    <a:pt x="28511" y="95504"/>
                  </a:lnTo>
                  <a:lnTo>
                    <a:pt x="28202" y="94869"/>
                  </a:lnTo>
                  <a:close/>
                </a:path>
                <a:path w="111759" h="109220">
                  <a:moveTo>
                    <a:pt x="33635" y="94869"/>
                  </a:moveTo>
                  <a:lnTo>
                    <a:pt x="33801" y="95250"/>
                  </a:lnTo>
                  <a:lnTo>
                    <a:pt x="34123" y="95504"/>
                  </a:lnTo>
                  <a:lnTo>
                    <a:pt x="33934" y="95123"/>
                  </a:lnTo>
                  <a:lnTo>
                    <a:pt x="33635" y="94869"/>
                  </a:lnTo>
                  <a:close/>
                </a:path>
                <a:path w="111759" h="109220">
                  <a:moveTo>
                    <a:pt x="65599" y="94234"/>
                  </a:moveTo>
                  <a:lnTo>
                    <a:pt x="65022" y="95504"/>
                  </a:lnTo>
                  <a:lnTo>
                    <a:pt x="65507" y="95504"/>
                  </a:lnTo>
                  <a:lnTo>
                    <a:pt x="65749" y="95123"/>
                  </a:lnTo>
                  <a:lnTo>
                    <a:pt x="65636" y="94361"/>
                  </a:lnTo>
                  <a:close/>
                </a:path>
                <a:path w="111759" h="109220">
                  <a:moveTo>
                    <a:pt x="33663" y="95250"/>
                  </a:moveTo>
                  <a:lnTo>
                    <a:pt x="33680" y="95412"/>
                  </a:lnTo>
                  <a:lnTo>
                    <a:pt x="33663" y="95250"/>
                  </a:lnTo>
                  <a:close/>
                </a:path>
                <a:path w="111759" h="109220">
                  <a:moveTo>
                    <a:pt x="27988" y="94107"/>
                  </a:moveTo>
                  <a:lnTo>
                    <a:pt x="27152" y="94107"/>
                  </a:lnTo>
                  <a:lnTo>
                    <a:pt x="27669" y="95250"/>
                  </a:lnTo>
                  <a:lnTo>
                    <a:pt x="27596" y="94487"/>
                  </a:lnTo>
                  <a:lnTo>
                    <a:pt x="27988" y="94107"/>
                  </a:lnTo>
                  <a:close/>
                </a:path>
                <a:path w="111759" h="109220">
                  <a:moveTo>
                    <a:pt x="67338" y="93980"/>
                  </a:moveTo>
                  <a:lnTo>
                    <a:pt x="65707" y="93980"/>
                  </a:lnTo>
                  <a:lnTo>
                    <a:pt x="65914" y="94107"/>
                  </a:lnTo>
                  <a:lnTo>
                    <a:pt x="66028" y="94361"/>
                  </a:lnTo>
                  <a:lnTo>
                    <a:pt x="65952" y="95123"/>
                  </a:lnTo>
                  <a:lnTo>
                    <a:pt x="66145" y="94996"/>
                  </a:lnTo>
                  <a:lnTo>
                    <a:pt x="67109" y="94996"/>
                  </a:lnTo>
                  <a:lnTo>
                    <a:pt x="67226" y="94199"/>
                  </a:lnTo>
                  <a:lnTo>
                    <a:pt x="67338" y="93980"/>
                  </a:lnTo>
                  <a:close/>
                </a:path>
                <a:path w="111759" h="109220">
                  <a:moveTo>
                    <a:pt x="67988" y="93853"/>
                  </a:moveTo>
                  <a:lnTo>
                    <a:pt x="67734" y="93853"/>
                  </a:lnTo>
                  <a:lnTo>
                    <a:pt x="67124" y="94869"/>
                  </a:lnTo>
                  <a:lnTo>
                    <a:pt x="67612" y="94733"/>
                  </a:lnTo>
                  <a:lnTo>
                    <a:pt x="67910" y="94534"/>
                  </a:lnTo>
                  <a:lnTo>
                    <a:pt x="67988" y="93853"/>
                  </a:lnTo>
                  <a:close/>
                </a:path>
                <a:path w="111759" h="109220">
                  <a:moveTo>
                    <a:pt x="61445" y="93860"/>
                  </a:moveTo>
                  <a:lnTo>
                    <a:pt x="60669" y="94107"/>
                  </a:lnTo>
                  <a:lnTo>
                    <a:pt x="60606" y="94742"/>
                  </a:lnTo>
                  <a:lnTo>
                    <a:pt x="61023" y="94487"/>
                  </a:lnTo>
                  <a:lnTo>
                    <a:pt x="61199" y="94361"/>
                  </a:lnTo>
                  <a:lnTo>
                    <a:pt x="61267" y="94107"/>
                  </a:lnTo>
                  <a:lnTo>
                    <a:pt x="61445" y="93860"/>
                  </a:lnTo>
                  <a:close/>
                </a:path>
                <a:path w="111759" h="109220">
                  <a:moveTo>
                    <a:pt x="67402" y="93853"/>
                  </a:moveTo>
                  <a:lnTo>
                    <a:pt x="61469" y="93853"/>
                  </a:lnTo>
                  <a:lnTo>
                    <a:pt x="61366" y="94615"/>
                  </a:lnTo>
                  <a:lnTo>
                    <a:pt x="60996" y="94742"/>
                  </a:lnTo>
                  <a:lnTo>
                    <a:pt x="65288" y="94742"/>
                  </a:lnTo>
                  <a:lnTo>
                    <a:pt x="65707" y="93980"/>
                  </a:lnTo>
                  <a:lnTo>
                    <a:pt x="67338" y="93980"/>
                  </a:lnTo>
                  <a:close/>
                </a:path>
                <a:path w="111759" h="109220">
                  <a:moveTo>
                    <a:pt x="65896" y="94487"/>
                  </a:moveTo>
                  <a:lnTo>
                    <a:pt x="65747" y="94742"/>
                  </a:lnTo>
                  <a:lnTo>
                    <a:pt x="65896" y="94487"/>
                  </a:lnTo>
                  <a:close/>
                </a:path>
                <a:path w="111759" h="109220">
                  <a:moveTo>
                    <a:pt x="68464" y="93612"/>
                  </a:moveTo>
                  <a:lnTo>
                    <a:pt x="68268" y="94234"/>
                  </a:lnTo>
                  <a:lnTo>
                    <a:pt x="68443" y="93980"/>
                  </a:lnTo>
                  <a:lnTo>
                    <a:pt x="68464" y="93612"/>
                  </a:lnTo>
                  <a:close/>
                </a:path>
                <a:path w="111759" h="109220">
                  <a:moveTo>
                    <a:pt x="61469" y="93853"/>
                  </a:moveTo>
                  <a:lnTo>
                    <a:pt x="61285" y="94199"/>
                  </a:lnTo>
                  <a:lnTo>
                    <a:pt x="61469" y="93853"/>
                  </a:lnTo>
                  <a:close/>
                </a:path>
                <a:path w="111759" h="109220">
                  <a:moveTo>
                    <a:pt x="27396" y="93345"/>
                  </a:moveTo>
                  <a:lnTo>
                    <a:pt x="27283" y="94107"/>
                  </a:lnTo>
                  <a:lnTo>
                    <a:pt x="27730" y="94107"/>
                  </a:lnTo>
                  <a:lnTo>
                    <a:pt x="27396" y="93345"/>
                  </a:lnTo>
                  <a:close/>
                </a:path>
                <a:path w="111759" h="109220">
                  <a:moveTo>
                    <a:pt x="26977" y="90805"/>
                  </a:moveTo>
                  <a:lnTo>
                    <a:pt x="26830" y="91186"/>
                  </a:lnTo>
                  <a:lnTo>
                    <a:pt x="27146" y="92329"/>
                  </a:lnTo>
                  <a:lnTo>
                    <a:pt x="27506" y="92710"/>
                  </a:lnTo>
                  <a:lnTo>
                    <a:pt x="27766" y="93315"/>
                  </a:lnTo>
                  <a:lnTo>
                    <a:pt x="27871" y="93853"/>
                  </a:lnTo>
                  <a:lnTo>
                    <a:pt x="27730" y="94107"/>
                  </a:lnTo>
                  <a:lnTo>
                    <a:pt x="32163" y="94107"/>
                  </a:lnTo>
                  <a:lnTo>
                    <a:pt x="31924" y="93443"/>
                  </a:lnTo>
                  <a:lnTo>
                    <a:pt x="31620" y="93345"/>
                  </a:lnTo>
                  <a:lnTo>
                    <a:pt x="31506" y="92556"/>
                  </a:lnTo>
                  <a:lnTo>
                    <a:pt x="31104" y="92456"/>
                  </a:lnTo>
                  <a:lnTo>
                    <a:pt x="31003" y="92202"/>
                  </a:lnTo>
                  <a:lnTo>
                    <a:pt x="31379" y="92202"/>
                  </a:lnTo>
                  <a:lnTo>
                    <a:pt x="31308" y="92075"/>
                  </a:lnTo>
                  <a:lnTo>
                    <a:pt x="27404" y="92075"/>
                  </a:lnTo>
                  <a:lnTo>
                    <a:pt x="27188" y="91312"/>
                  </a:lnTo>
                  <a:lnTo>
                    <a:pt x="26977" y="90805"/>
                  </a:lnTo>
                  <a:close/>
                </a:path>
                <a:path w="111759" h="109220">
                  <a:moveTo>
                    <a:pt x="68450" y="93562"/>
                  </a:moveTo>
                  <a:lnTo>
                    <a:pt x="68276" y="93725"/>
                  </a:lnTo>
                  <a:lnTo>
                    <a:pt x="68218" y="93980"/>
                  </a:lnTo>
                  <a:lnTo>
                    <a:pt x="68450" y="93562"/>
                  </a:lnTo>
                  <a:close/>
                </a:path>
                <a:path w="111759" h="109220">
                  <a:moveTo>
                    <a:pt x="68429" y="89535"/>
                  </a:moveTo>
                  <a:lnTo>
                    <a:pt x="63757" y="89535"/>
                  </a:lnTo>
                  <a:lnTo>
                    <a:pt x="63564" y="89933"/>
                  </a:lnTo>
                  <a:lnTo>
                    <a:pt x="63437" y="90424"/>
                  </a:lnTo>
                  <a:lnTo>
                    <a:pt x="63055" y="90424"/>
                  </a:lnTo>
                  <a:lnTo>
                    <a:pt x="62948" y="90678"/>
                  </a:lnTo>
                  <a:lnTo>
                    <a:pt x="62522" y="91641"/>
                  </a:lnTo>
                  <a:lnTo>
                    <a:pt x="62419" y="91841"/>
                  </a:lnTo>
                  <a:lnTo>
                    <a:pt x="61981" y="92075"/>
                  </a:lnTo>
                  <a:lnTo>
                    <a:pt x="61628" y="92964"/>
                  </a:lnTo>
                  <a:lnTo>
                    <a:pt x="61519" y="93390"/>
                  </a:lnTo>
                  <a:lnTo>
                    <a:pt x="61654" y="93443"/>
                  </a:lnTo>
                  <a:lnTo>
                    <a:pt x="61445" y="93860"/>
                  </a:lnTo>
                  <a:lnTo>
                    <a:pt x="67988" y="93853"/>
                  </a:lnTo>
                  <a:lnTo>
                    <a:pt x="68075" y="93549"/>
                  </a:lnTo>
                  <a:lnTo>
                    <a:pt x="68390" y="93345"/>
                  </a:lnTo>
                  <a:lnTo>
                    <a:pt x="68921" y="93345"/>
                  </a:lnTo>
                  <a:lnTo>
                    <a:pt x="69042" y="92964"/>
                  </a:lnTo>
                  <a:lnTo>
                    <a:pt x="66940" y="92964"/>
                  </a:lnTo>
                  <a:lnTo>
                    <a:pt x="66892" y="92837"/>
                  </a:lnTo>
                  <a:lnTo>
                    <a:pt x="64180" y="92837"/>
                  </a:lnTo>
                  <a:lnTo>
                    <a:pt x="64502" y="92075"/>
                  </a:lnTo>
                  <a:lnTo>
                    <a:pt x="64067" y="92075"/>
                  </a:lnTo>
                  <a:lnTo>
                    <a:pt x="64472" y="91312"/>
                  </a:lnTo>
                  <a:lnTo>
                    <a:pt x="64682" y="91312"/>
                  </a:lnTo>
                  <a:lnTo>
                    <a:pt x="64792" y="91059"/>
                  </a:lnTo>
                  <a:lnTo>
                    <a:pt x="67950" y="91054"/>
                  </a:lnTo>
                  <a:lnTo>
                    <a:pt x="68259" y="90932"/>
                  </a:lnTo>
                  <a:lnTo>
                    <a:pt x="68390" y="90932"/>
                  </a:lnTo>
                  <a:lnTo>
                    <a:pt x="68019" y="90805"/>
                  </a:lnTo>
                  <a:lnTo>
                    <a:pt x="68157" y="90550"/>
                  </a:lnTo>
                  <a:lnTo>
                    <a:pt x="67739" y="90550"/>
                  </a:lnTo>
                  <a:lnTo>
                    <a:pt x="63437" y="90424"/>
                  </a:lnTo>
                  <a:lnTo>
                    <a:pt x="63108" y="90297"/>
                  </a:lnTo>
                  <a:lnTo>
                    <a:pt x="67702" y="90297"/>
                  </a:lnTo>
                  <a:lnTo>
                    <a:pt x="67665" y="90043"/>
                  </a:lnTo>
                  <a:lnTo>
                    <a:pt x="68254" y="90043"/>
                  </a:lnTo>
                  <a:lnTo>
                    <a:pt x="68429" y="89535"/>
                  </a:lnTo>
                  <a:close/>
                </a:path>
                <a:path w="111759" h="109220">
                  <a:moveTo>
                    <a:pt x="61266" y="93599"/>
                  </a:moveTo>
                  <a:lnTo>
                    <a:pt x="60986" y="93599"/>
                  </a:lnTo>
                  <a:lnTo>
                    <a:pt x="61197" y="93725"/>
                  </a:lnTo>
                  <a:close/>
                </a:path>
                <a:path w="111759" h="109220">
                  <a:moveTo>
                    <a:pt x="32041" y="93218"/>
                  </a:moveTo>
                  <a:lnTo>
                    <a:pt x="31842" y="93218"/>
                  </a:lnTo>
                  <a:lnTo>
                    <a:pt x="32003" y="93472"/>
                  </a:lnTo>
                  <a:lnTo>
                    <a:pt x="32360" y="93599"/>
                  </a:lnTo>
                  <a:lnTo>
                    <a:pt x="32323" y="93345"/>
                  </a:lnTo>
                  <a:lnTo>
                    <a:pt x="32075" y="93345"/>
                  </a:lnTo>
                  <a:close/>
                </a:path>
                <a:path w="111759" h="109220">
                  <a:moveTo>
                    <a:pt x="31943" y="91821"/>
                  </a:moveTo>
                  <a:lnTo>
                    <a:pt x="32878" y="93599"/>
                  </a:lnTo>
                  <a:lnTo>
                    <a:pt x="31943" y="91821"/>
                  </a:lnTo>
                  <a:close/>
                </a:path>
                <a:path w="111759" h="109220">
                  <a:moveTo>
                    <a:pt x="61379" y="93390"/>
                  </a:moveTo>
                  <a:lnTo>
                    <a:pt x="61169" y="93599"/>
                  </a:lnTo>
                  <a:lnTo>
                    <a:pt x="61379" y="93390"/>
                  </a:lnTo>
                  <a:close/>
                </a:path>
                <a:path w="111759" h="109220">
                  <a:moveTo>
                    <a:pt x="68508" y="93472"/>
                  </a:moveTo>
                  <a:close/>
                </a:path>
                <a:path w="111759" h="109220">
                  <a:moveTo>
                    <a:pt x="68546" y="93472"/>
                  </a:moveTo>
                  <a:close/>
                </a:path>
                <a:path w="111759" h="109220">
                  <a:moveTo>
                    <a:pt x="68417" y="93345"/>
                  </a:moveTo>
                  <a:lnTo>
                    <a:pt x="68546" y="93472"/>
                  </a:lnTo>
                  <a:lnTo>
                    <a:pt x="68417" y="93345"/>
                  </a:lnTo>
                  <a:close/>
                </a:path>
                <a:path w="111759" h="109220">
                  <a:moveTo>
                    <a:pt x="31842" y="93218"/>
                  </a:moveTo>
                  <a:lnTo>
                    <a:pt x="31711" y="93218"/>
                  </a:lnTo>
                  <a:lnTo>
                    <a:pt x="31685" y="93358"/>
                  </a:lnTo>
                  <a:lnTo>
                    <a:pt x="31924" y="93443"/>
                  </a:lnTo>
                  <a:lnTo>
                    <a:pt x="31842" y="93218"/>
                  </a:lnTo>
                  <a:close/>
                </a:path>
                <a:path w="111759" h="109220">
                  <a:moveTo>
                    <a:pt x="31641" y="93315"/>
                  </a:moveTo>
                  <a:close/>
                </a:path>
                <a:path w="111759" h="109220">
                  <a:moveTo>
                    <a:pt x="32266" y="92964"/>
                  </a:moveTo>
                  <a:lnTo>
                    <a:pt x="32075" y="93345"/>
                  </a:lnTo>
                  <a:lnTo>
                    <a:pt x="32323" y="93345"/>
                  </a:lnTo>
                  <a:lnTo>
                    <a:pt x="32266" y="92964"/>
                  </a:lnTo>
                  <a:close/>
                </a:path>
                <a:path w="111759" h="109220">
                  <a:moveTo>
                    <a:pt x="31659" y="91841"/>
                  </a:moveTo>
                  <a:lnTo>
                    <a:pt x="31566" y="92075"/>
                  </a:lnTo>
                  <a:lnTo>
                    <a:pt x="31488" y="92456"/>
                  </a:lnTo>
                  <a:lnTo>
                    <a:pt x="31641" y="93315"/>
                  </a:lnTo>
                  <a:lnTo>
                    <a:pt x="32041" y="93218"/>
                  </a:lnTo>
                  <a:lnTo>
                    <a:pt x="31803" y="92329"/>
                  </a:lnTo>
                  <a:lnTo>
                    <a:pt x="31659" y="91841"/>
                  </a:lnTo>
                  <a:close/>
                </a:path>
                <a:path w="111759" h="109220">
                  <a:moveTo>
                    <a:pt x="61633" y="92456"/>
                  </a:moveTo>
                  <a:lnTo>
                    <a:pt x="61154" y="93218"/>
                  </a:lnTo>
                  <a:lnTo>
                    <a:pt x="61310" y="93218"/>
                  </a:lnTo>
                  <a:lnTo>
                    <a:pt x="61633" y="92456"/>
                  </a:lnTo>
                  <a:close/>
                </a:path>
                <a:path w="111759" h="109220">
                  <a:moveTo>
                    <a:pt x="67732" y="91694"/>
                  </a:moveTo>
                  <a:lnTo>
                    <a:pt x="67345" y="91948"/>
                  </a:lnTo>
                  <a:lnTo>
                    <a:pt x="67346" y="92456"/>
                  </a:lnTo>
                  <a:lnTo>
                    <a:pt x="66940" y="92964"/>
                  </a:lnTo>
                  <a:lnTo>
                    <a:pt x="69042" y="92964"/>
                  </a:lnTo>
                  <a:lnTo>
                    <a:pt x="69162" y="92583"/>
                  </a:lnTo>
                  <a:lnTo>
                    <a:pt x="67419" y="92583"/>
                  </a:lnTo>
                  <a:lnTo>
                    <a:pt x="67732" y="91694"/>
                  </a:lnTo>
                  <a:close/>
                </a:path>
                <a:path w="111759" h="109220">
                  <a:moveTo>
                    <a:pt x="64534" y="92100"/>
                  </a:moveTo>
                  <a:lnTo>
                    <a:pt x="64180" y="92837"/>
                  </a:lnTo>
                  <a:lnTo>
                    <a:pt x="64534" y="92100"/>
                  </a:lnTo>
                  <a:close/>
                </a:path>
                <a:path w="111759" h="109220">
                  <a:moveTo>
                    <a:pt x="67939" y="91059"/>
                  </a:moveTo>
                  <a:lnTo>
                    <a:pt x="65412" y="91059"/>
                  </a:lnTo>
                  <a:lnTo>
                    <a:pt x="64534" y="92100"/>
                  </a:lnTo>
                  <a:lnTo>
                    <a:pt x="64180" y="92837"/>
                  </a:lnTo>
                  <a:lnTo>
                    <a:pt x="66892" y="92837"/>
                  </a:lnTo>
                  <a:lnTo>
                    <a:pt x="66993" y="92456"/>
                  </a:lnTo>
                  <a:lnTo>
                    <a:pt x="67734" y="91186"/>
                  </a:lnTo>
                  <a:lnTo>
                    <a:pt x="67939" y="91059"/>
                  </a:lnTo>
                  <a:close/>
                </a:path>
                <a:path w="111759" h="109220">
                  <a:moveTo>
                    <a:pt x="70906" y="89281"/>
                  </a:moveTo>
                  <a:lnTo>
                    <a:pt x="68516" y="89281"/>
                  </a:lnTo>
                  <a:lnTo>
                    <a:pt x="68491" y="89916"/>
                  </a:lnTo>
                  <a:lnTo>
                    <a:pt x="68390" y="90932"/>
                  </a:lnTo>
                  <a:lnTo>
                    <a:pt x="68259" y="90932"/>
                  </a:lnTo>
                  <a:lnTo>
                    <a:pt x="67419" y="92583"/>
                  </a:lnTo>
                  <a:lnTo>
                    <a:pt x="69162" y="92583"/>
                  </a:lnTo>
                  <a:lnTo>
                    <a:pt x="69159" y="91694"/>
                  </a:lnTo>
                  <a:lnTo>
                    <a:pt x="69507" y="91567"/>
                  </a:lnTo>
                  <a:lnTo>
                    <a:pt x="69741" y="91567"/>
                  </a:lnTo>
                  <a:lnTo>
                    <a:pt x="70274" y="90772"/>
                  </a:lnTo>
                  <a:lnTo>
                    <a:pt x="70295" y="89916"/>
                  </a:lnTo>
                  <a:lnTo>
                    <a:pt x="70906" y="89281"/>
                  </a:lnTo>
                  <a:close/>
                </a:path>
                <a:path w="111759" h="109220">
                  <a:moveTo>
                    <a:pt x="31619" y="91641"/>
                  </a:moveTo>
                  <a:lnTo>
                    <a:pt x="31465" y="92202"/>
                  </a:lnTo>
                  <a:lnTo>
                    <a:pt x="31616" y="91948"/>
                  </a:lnTo>
                  <a:lnTo>
                    <a:pt x="31619" y="91641"/>
                  </a:lnTo>
                  <a:close/>
                </a:path>
                <a:path w="111759" h="109220">
                  <a:moveTo>
                    <a:pt x="31667" y="91821"/>
                  </a:moveTo>
                  <a:lnTo>
                    <a:pt x="31732" y="92202"/>
                  </a:lnTo>
                  <a:lnTo>
                    <a:pt x="31667" y="91821"/>
                  </a:lnTo>
                  <a:close/>
                </a:path>
                <a:path w="111759" h="109220">
                  <a:moveTo>
                    <a:pt x="65412" y="91059"/>
                  </a:moveTo>
                  <a:lnTo>
                    <a:pt x="64980" y="91059"/>
                  </a:lnTo>
                  <a:lnTo>
                    <a:pt x="64442" y="92202"/>
                  </a:lnTo>
                  <a:lnTo>
                    <a:pt x="64890" y="91567"/>
                  </a:lnTo>
                  <a:lnTo>
                    <a:pt x="65412" y="91059"/>
                  </a:lnTo>
                  <a:close/>
                </a:path>
                <a:path w="111759" h="109220">
                  <a:moveTo>
                    <a:pt x="30278" y="90170"/>
                  </a:moveTo>
                  <a:lnTo>
                    <a:pt x="26066" y="90170"/>
                  </a:lnTo>
                  <a:lnTo>
                    <a:pt x="27179" y="90297"/>
                  </a:lnTo>
                  <a:lnTo>
                    <a:pt x="27404" y="92075"/>
                  </a:lnTo>
                  <a:lnTo>
                    <a:pt x="31308" y="92075"/>
                  </a:lnTo>
                  <a:lnTo>
                    <a:pt x="30744" y="91054"/>
                  </a:lnTo>
                  <a:lnTo>
                    <a:pt x="30355" y="90535"/>
                  </a:lnTo>
                  <a:lnTo>
                    <a:pt x="30278" y="90170"/>
                  </a:lnTo>
                  <a:close/>
                </a:path>
                <a:path w="111759" h="109220">
                  <a:moveTo>
                    <a:pt x="69741" y="91567"/>
                  </a:moveTo>
                  <a:lnTo>
                    <a:pt x="69335" y="92075"/>
                  </a:lnTo>
                  <a:lnTo>
                    <a:pt x="69741" y="91567"/>
                  </a:lnTo>
                  <a:close/>
                </a:path>
                <a:path w="111759" h="109220">
                  <a:moveTo>
                    <a:pt x="31739" y="90932"/>
                  </a:moveTo>
                  <a:lnTo>
                    <a:pt x="31475" y="90932"/>
                  </a:lnTo>
                  <a:lnTo>
                    <a:pt x="31943" y="91821"/>
                  </a:lnTo>
                  <a:lnTo>
                    <a:pt x="32124" y="91821"/>
                  </a:lnTo>
                  <a:lnTo>
                    <a:pt x="31739" y="90932"/>
                  </a:lnTo>
                  <a:close/>
                </a:path>
                <a:path w="111759" h="109220">
                  <a:moveTo>
                    <a:pt x="30957" y="90772"/>
                  </a:moveTo>
                  <a:lnTo>
                    <a:pt x="30975" y="90932"/>
                  </a:lnTo>
                  <a:lnTo>
                    <a:pt x="31208" y="91694"/>
                  </a:lnTo>
                  <a:lnTo>
                    <a:pt x="30957" y="90772"/>
                  </a:lnTo>
                  <a:close/>
                </a:path>
                <a:path w="111759" h="109220">
                  <a:moveTo>
                    <a:pt x="64682" y="91312"/>
                  </a:moveTo>
                  <a:lnTo>
                    <a:pt x="64472" y="91312"/>
                  </a:lnTo>
                  <a:lnTo>
                    <a:pt x="64419" y="91694"/>
                  </a:lnTo>
                  <a:lnTo>
                    <a:pt x="64682" y="91312"/>
                  </a:lnTo>
                  <a:close/>
                </a:path>
                <a:path w="111759" h="109220">
                  <a:moveTo>
                    <a:pt x="31568" y="91390"/>
                  </a:moveTo>
                  <a:lnTo>
                    <a:pt x="31619" y="91641"/>
                  </a:lnTo>
                  <a:lnTo>
                    <a:pt x="31780" y="91567"/>
                  </a:lnTo>
                  <a:lnTo>
                    <a:pt x="31568" y="91390"/>
                  </a:lnTo>
                  <a:close/>
                </a:path>
                <a:path w="111759" h="109220">
                  <a:moveTo>
                    <a:pt x="30927" y="90932"/>
                  </a:moveTo>
                  <a:lnTo>
                    <a:pt x="30843" y="91186"/>
                  </a:lnTo>
                  <a:lnTo>
                    <a:pt x="31033" y="91440"/>
                  </a:lnTo>
                  <a:lnTo>
                    <a:pt x="30927" y="90932"/>
                  </a:lnTo>
                  <a:close/>
                </a:path>
                <a:path w="111759" h="109220">
                  <a:moveTo>
                    <a:pt x="30873" y="90043"/>
                  </a:moveTo>
                  <a:lnTo>
                    <a:pt x="30917" y="90424"/>
                  </a:lnTo>
                  <a:lnTo>
                    <a:pt x="31029" y="90678"/>
                  </a:lnTo>
                  <a:lnTo>
                    <a:pt x="31474" y="91312"/>
                  </a:lnTo>
                  <a:lnTo>
                    <a:pt x="31475" y="90932"/>
                  </a:lnTo>
                  <a:lnTo>
                    <a:pt x="31739" y="90932"/>
                  </a:lnTo>
                  <a:lnTo>
                    <a:pt x="30873" y="90043"/>
                  </a:lnTo>
                  <a:close/>
                </a:path>
                <a:path w="111759" h="109220">
                  <a:moveTo>
                    <a:pt x="26579" y="89662"/>
                  </a:moveTo>
                  <a:lnTo>
                    <a:pt x="25645" y="89662"/>
                  </a:lnTo>
                  <a:lnTo>
                    <a:pt x="25398" y="89916"/>
                  </a:lnTo>
                  <a:lnTo>
                    <a:pt x="25581" y="90043"/>
                  </a:lnTo>
                  <a:lnTo>
                    <a:pt x="25765" y="90424"/>
                  </a:lnTo>
                  <a:lnTo>
                    <a:pt x="25962" y="90932"/>
                  </a:lnTo>
                  <a:lnTo>
                    <a:pt x="26066" y="90170"/>
                  </a:lnTo>
                  <a:lnTo>
                    <a:pt x="30278" y="90170"/>
                  </a:lnTo>
                  <a:lnTo>
                    <a:pt x="30286" y="89916"/>
                  </a:lnTo>
                  <a:lnTo>
                    <a:pt x="26685" y="89916"/>
                  </a:lnTo>
                  <a:lnTo>
                    <a:pt x="26579" y="89662"/>
                  </a:lnTo>
                  <a:close/>
                </a:path>
                <a:path w="111759" h="109220">
                  <a:moveTo>
                    <a:pt x="30763" y="90297"/>
                  </a:moveTo>
                  <a:lnTo>
                    <a:pt x="30957" y="90772"/>
                  </a:lnTo>
                  <a:lnTo>
                    <a:pt x="30852" y="90424"/>
                  </a:lnTo>
                  <a:close/>
                </a:path>
                <a:path w="111759" h="109220">
                  <a:moveTo>
                    <a:pt x="63144" y="89933"/>
                  </a:moveTo>
                  <a:lnTo>
                    <a:pt x="62872" y="90678"/>
                  </a:lnTo>
                  <a:lnTo>
                    <a:pt x="63144" y="89933"/>
                  </a:lnTo>
                  <a:close/>
                </a:path>
                <a:path w="111759" h="109220">
                  <a:moveTo>
                    <a:pt x="68364" y="90170"/>
                  </a:moveTo>
                  <a:lnTo>
                    <a:pt x="68178" y="90170"/>
                  </a:lnTo>
                  <a:lnTo>
                    <a:pt x="67984" y="90297"/>
                  </a:lnTo>
                  <a:lnTo>
                    <a:pt x="67739" y="90550"/>
                  </a:lnTo>
                  <a:lnTo>
                    <a:pt x="68157" y="90550"/>
                  </a:lnTo>
                  <a:lnTo>
                    <a:pt x="68364" y="90170"/>
                  </a:lnTo>
                  <a:close/>
                </a:path>
                <a:path w="111759" h="109220">
                  <a:moveTo>
                    <a:pt x="70857" y="85852"/>
                  </a:moveTo>
                  <a:lnTo>
                    <a:pt x="65490" y="85852"/>
                  </a:lnTo>
                  <a:lnTo>
                    <a:pt x="65147" y="86487"/>
                  </a:lnTo>
                  <a:lnTo>
                    <a:pt x="64590" y="86741"/>
                  </a:lnTo>
                  <a:lnTo>
                    <a:pt x="64519" y="87375"/>
                  </a:lnTo>
                  <a:lnTo>
                    <a:pt x="64126" y="87733"/>
                  </a:lnTo>
                  <a:lnTo>
                    <a:pt x="64032" y="88519"/>
                  </a:lnTo>
                  <a:lnTo>
                    <a:pt x="62781" y="90170"/>
                  </a:lnTo>
                  <a:lnTo>
                    <a:pt x="63757" y="89535"/>
                  </a:lnTo>
                  <a:lnTo>
                    <a:pt x="68429" y="89535"/>
                  </a:lnTo>
                  <a:lnTo>
                    <a:pt x="68516" y="89281"/>
                  </a:lnTo>
                  <a:lnTo>
                    <a:pt x="70906" y="89281"/>
                  </a:lnTo>
                  <a:lnTo>
                    <a:pt x="71160" y="88519"/>
                  </a:lnTo>
                  <a:lnTo>
                    <a:pt x="69089" y="88519"/>
                  </a:lnTo>
                  <a:lnTo>
                    <a:pt x="69532" y="87757"/>
                  </a:lnTo>
                  <a:lnTo>
                    <a:pt x="69364" y="87757"/>
                  </a:lnTo>
                  <a:lnTo>
                    <a:pt x="69691" y="86995"/>
                  </a:lnTo>
                  <a:lnTo>
                    <a:pt x="72042" y="86995"/>
                  </a:lnTo>
                  <a:lnTo>
                    <a:pt x="70266" y="86868"/>
                  </a:lnTo>
                  <a:lnTo>
                    <a:pt x="70857" y="85852"/>
                  </a:lnTo>
                  <a:close/>
                </a:path>
                <a:path w="111759" h="109220">
                  <a:moveTo>
                    <a:pt x="27383" y="88773"/>
                  </a:moveTo>
                  <a:lnTo>
                    <a:pt x="26555" y="88773"/>
                  </a:lnTo>
                  <a:lnTo>
                    <a:pt x="26685" y="89916"/>
                  </a:lnTo>
                  <a:lnTo>
                    <a:pt x="30286" y="89916"/>
                  </a:lnTo>
                  <a:lnTo>
                    <a:pt x="30170" y="89281"/>
                  </a:lnTo>
                  <a:lnTo>
                    <a:pt x="27712" y="89281"/>
                  </a:lnTo>
                  <a:lnTo>
                    <a:pt x="27383" y="88773"/>
                  </a:lnTo>
                  <a:close/>
                </a:path>
                <a:path w="111759" h="109220">
                  <a:moveTo>
                    <a:pt x="30064" y="86487"/>
                  </a:moveTo>
                  <a:lnTo>
                    <a:pt x="27388" y="86487"/>
                  </a:lnTo>
                  <a:lnTo>
                    <a:pt x="27718" y="86995"/>
                  </a:lnTo>
                  <a:lnTo>
                    <a:pt x="27818" y="87503"/>
                  </a:lnTo>
                  <a:lnTo>
                    <a:pt x="27712" y="89281"/>
                  </a:lnTo>
                  <a:lnTo>
                    <a:pt x="30170" y="89281"/>
                  </a:lnTo>
                  <a:lnTo>
                    <a:pt x="30380" y="89025"/>
                  </a:lnTo>
                  <a:lnTo>
                    <a:pt x="30084" y="88773"/>
                  </a:lnTo>
                  <a:lnTo>
                    <a:pt x="29956" y="88519"/>
                  </a:lnTo>
                  <a:lnTo>
                    <a:pt x="29822" y="87249"/>
                  </a:lnTo>
                  <a:lnTo>
                    <a:pt x="29560" y="86868"/>
                  </a:lnTo>
                  <a:lnTo>
                    <a:pt x="30231" y="86868"/>
                  </a:lnTo>
                  <a:lnTo>
                    <a:pt x="30064" y="86487"/>
                  </a:lnTo>
                  <a:close/>
                </a:path>
                <a:path w="111759" h="109220">
                  <a:moveTo>
                    <a:pt x="30368" y="88646"/>
                  </a:moveTo>
                  <a:lnTo>
                    <a:pt x="30472" y="89281"/>
                  </a:lnTo>
                  <a:lnTo>
                    <a:pt x="30368" y="88646"/>
                  </a:lnTo>
                  <a:close/>
                </a:path>
                <a:path w="111759" h="109220">
                  <a:moveTo>
                    <a:pt x="25893" y="87503"/>
                  </a:moveTo>
                  <a:lnTo>
                    <a:pt x="26121" y="88900"/>
                  </a:lnTo>
                  <a:lnTo>
                    <a:pt x="26555" y="88773"/>
                  </a:lnTo>
                  <a:lnTo>
                    <a:pt x="27383" y="88773"/>
                  </a:lnTo>
                  <a:lnTo>
                    <a:pt x="27218" y="88519"/>
                  </a:lnTo>
                  <a:lnTo>
                    <a:pt x="27624" y="88250"/>
                  </a:lnTo>
                  <a:lnTo>
                    <a:pt x="27670" y="87630"/>
                  </a:lnTo>
                  <a:lnTo>
                    <a:pt x="26111" y="87630"/>
                  </a:lnTo>
                  <a:lnTo>
                    <a:pt x="25893" y="87503"/>
                  </a:lnTo>
                  <a:close/>
                </a:path>
                <a:path w="111759" h="109220">
                  <a:moveTo>
                    <a:pt x="30513" y="87896"/>
                  </a:moveTo>
                  <a:lnTo>
                    <a:pt x="30532" y="88122"/>
                  </a:lnTo>
                  <a:lnTo>
                    <a:pt x="30651" y="88519"/>
                  </a:lnTo>
                  <a:lnTo>
                    <a:pt x="30937" y="88900"/>
                  </a:lnTo>
                  <a:lnTo>
                    <a:pt x="30513" y="87896"/>
                  </a:lnTo>
                  <a:close/>
                </a:path>
                <a:path w="111759" h="109220">
                  <a:moveTo>
                    <a:pt x="30178" y="88137"/>
                  </a:moveTo>
                  <a:lnTo>
                    <a:pt x="30243" y="88646"/>
                  </a:lnTo>
                  <a:lnTo>
                    <a:pt x="30178" y="88137"/>
                  </a:lnTo>
                  <a:close/>
                </a:path>
                <a:path w="111759" h="109220">
                  <a:moveTo>
                    <a:pt x="30153" y="87884"/>
                  </a:moveTo>
                  <a:lnTo>
                    <a:pt x="30175" y="88122"/>
                  </a:lnTo>
                  <a:lnTo>
                    <a:pt x="30295" y="88646"/>
                  </a:lnTo>
                  <a:lnTo>
                    <a:pt x="30153" y="87884"/>
                  </a:lnTo>
                  <a:close/>
                </a:path>
                <a:path w="111759" h="109220">
                  <a:moveTo>
                    <a:pt x="30235" y="88122"/>
                  </a:moveTo>
                  <a:lnTo>
                    <a:pt x="30295" y="88646"/>
                  </a:lnTo>
                  <a:lnTo>
                    <a:pt x="30235" y="88122"/>
                  </a:lnTo>
                  <a:close/>
                </a:path>
                <a:path w="111759" h="109220">
                  <a:moveTo>
                    <a:pt x="30131" y="87932"/>
                  </a:moveTo>
                  <a:lnTo>
                    <a:pt x="29864" y="88519"/>
                  </a:lnTo>
                  <a:lnTo>
                    <a:pt x="30060" y="88137"/>
                  </a:lnTo>
                  <a:lnTo>
                    <a:pt x="30131" y="87932"/>
                  </a:lnTo>
                  <a:close/>
                </a:path>
                <a:path w="111759" h="109220">
                  <a:moveTo>
                    <a:pt x="69675" y="87733"/>
                  </a:moveTo>
                  <a:lnTo>
                    <a:pt x="69413" y="88392"/>
                  </a:lnTo>
                  <a:lnTo>
                    <a:pt x="69089" y="88519"/>
                  </a:lnTo>
                  <a:lnTo>
                    <a:pt x="71160" y="88519"/>
                  </a:lnTo>
                  <a:lnTo>
                    <a:pt x="71319" y="88137"/>
                  </a:lnTo>
                  <a:lnTo>
                    <a:pt x="69667" y="88137"/>
                  </a:lnTo>
                  <a:lnTo>
                    <a:pt x="69675" y="87733"/>
                  </a:lnTo>
                  <a:close/>
                </a:path>
                <a:path w="111759" h="109220">
                  <a:moveTo>
                    <a:pt x="27726" y="87858"/>
                  </a:moveTo>
                  <a:lnTo>
                    <a:pt x="27624" y="88250"/>
                  </a:lnTo>
                  <a:lnTo>
                    <a:pt x="27795" y="88137"/>
                  </a:lnTo>
                  <a:lnTo>
                    <a:pt x="27726" y="87858"/>
                  </a:lnTo>
                  <a:close/>
                </a:path>
                <a:path w="111759" h="109220">
                  <a:moveTo>
                    <a:pt x="69867" y="87642"/>
                  </a:moveTo>
                  <a:lnTo>
                    <a:pt x="69675" y="87733"/>
                  </a:lnTo>
                  <a:lnTo>
                    <a:pt x="69667" y="88137"/>
                  </a:lnTo>
                  <a:lnTo>
                    <a:pt x="69867" y="87642"/>
                  </a:lnTo>
                  <a:close/>
                </a:path>
                <a:path w="111759" h="109220">
                  <a:moveTo>
                    <a:pt x="71940" y="87375"/>
                  </a:moveTo>
                  <a:lnTo>
                    <a:pt x="69975" y="87375"/>
                  </a:lnTo>
                  <a:lnTo>
                    <a:pt x="70163" y="87503"/>
                  </a:lnTo>
                  <a:lnTo>
                    <a:pt x="69895" y="87630"/>
                  </a:lnTo>
                  <a:lnTo>
                    <a:pt x="69667" y="88137"/>
                  </a:lnTo>
                  <a:lnTo>
                    <a:pt x="71451" y="88137"/>
                  </a:lnTo>
                  <a:lnTo>
                    <a:pt x="71638" y="88011"/>
                  </a:lnTo>
                  <a:lnTo>
                    <a:pt x="71757" y="87858"/>
                  </a:lnTo>
                  <a:lnTo>
                    <a:pt x="71871" y="87630"/>
                  </a:lnTo>
                  <a:lnTo>
                    <a:pt x="71940" y="87375"/>
                  </a:lnTo>
                  <a:close/>
                </a:path>
                <a:path w="111759" h="109220">
                  <a:moveTo>
                    <a:pt x="30207" y="87884"/>
                  </a:moveTo>
                  <a:lnTo>
                    <a:pt x="30235" y="88122"/>
                  </a:lnTo>
                  <a:lnTo>
                    <a:pt x="30207" y="87884"/>
                  </a:lnTo>
                  <a:close/>
                </a:path>
                <a:path w="111759" h="109220">
                  <a:moveTo>
                    <a:pt x="30244" y="86995"/>
                  </a:moveTo>
                  <a:lnTo>
                    <a:pt x="29916" y="86995"/>
                  </a:lnTo>
                  <a:lnTo>
                    <a:pt x="30066" y="87579"/>
                  </a:lnTo>
                  <a:lnTo>
                    <a:pt x="30347" y="88011"/>
                  </a:lnTo>
                  <a:lnTo>
                    <a:pt x="30244" y="86995"/>
                  </a:lnTo>
                  <a:close/>
                </a:path>
                <a:path w="111759" h="109220">
                  <a:moveTo>
                    <a:pt x="30153" y="87884"/>
                  </a:moveTo>
                  <a:close/>
                </a:path>
                <a:path w="111759" h="109220">
                  <a:moveTo>
                    <a:pt x="30346" y="87503"/>
                  </a:moveTo>
                  <a:lnTo>
                    <a:pt x="30513" y="87896"/>
                  </a:lnTo>
                  <a:lnTo>
                    <a:pt x="30480" y="87522"/>
                  </a:lnTo>
                  <a:lnTo>
                    <a:pt x="30346" y="87503"/>
                  </a:lnTo>
                  <a:close/>
                </a:path>
                <a:path w="111759" h="109220">
                  <a:moveTo>
                    <a:pt x="30050" y="87579"/>
                  </a:moveTo>
                  <a:lnTo>
                    <a:pt x="30120" y="87884"/>
                  </a:lnTo>
                  <a:lnTo>
                    <a:pt x="30050" y="87579"/>
                  </a:lnTo>
                  <a:close/>
                </a:path>
                <a:path w="111759" h="109220">
                  <a:moveTo>
                    <a:pt x="72042" y="86995"/>
                  </a:moveTo>
                  <a:lnTo>
                    <a:pt x="69691" y="86995"/>
                  </a:lnTo>
                  <a:lnTo>
                    <a:pt x="69675" y="87733"/>
                  </a:lnTo>
                  <a:lnTo>
                    <a:pt x="69867" y="87642"/>
                  </a:lnTo>
                  <a:lnTo>
                    <a:pt x="69975" y="87375"/>
                  </a:lnTo>
                  <a:lnTo>
                    <a:pt x="71940" y="87375"/>
                  </a:lnTo>
                  <a:lnTo>
                    <a:pt x="72042" y="86995"/>
                  </a:lnTo>
                  <a:close/>
                </a:path>
                <a:path w="111759" h="109220">
                  <a:moveTo>
                    <a:pt x="29410" y="84582"/>
                  </a:moveTo>
                  <a:lnTo>
                    <a:pt x="25807" y="84582"/>
                  </a:lnTo>
                  <a:lnTo>
                    <a:pt x="25854" y="85471"/>
                  </a:lnTo>
                  <a:lnTo>
                    <a:pt x="25399" y="85648"/>
                  </a:lnTo>
                  <a:lnTo>
                    <a:pt x="25346" y="85786"/>
                  </a:lnTo>
                  <a:lnTo>
                    <a:pt x="26095" y="86106"/>
                  </a:lnTo>
                  <a:lnTo>
                    <a:pt x="26111" y="87630"/>
                  </a:lnTo>
                  <a:lnTo>
                    <a:pt x="27670" y="87630"/>
                  </a:lnTo>
                  <a:lnTo>
                    <a:pt x="27388" y="86487"/>
                  </a:lnTo>
                  <a:lnTo>
                    <a:pt x="30064" y="86487"/>
                  </a:lnTo>
                  <a:lnTo>
                    <a:pt x="30044" y="86233"/>
                  </a:lnTo>
                  <a:lnTo>
                    <a:pt x="29696" y="86233"/>
                  </a:lnTo>
                  <a:lnTo>
                    <a:pt x="29754" y="85777"/>
                  </a:lnTo>
                  <a:lnTo>
                    <a:pt x="30086" y="85598"/>
                  </a:lnTo>
                  <a:lnTo>
                    <a:pt x="29357" y="85471"/>
                  </a:lnTo>
                  <a:lnTo>
                    <a:pt x="29410" y="84582"/>
                  </a:lnTo>
                  <a:close/>
                </a:path>
                <a:path w="111759" h="109220">
                  <a:moveTo>
                    <a:pt x="30504" y="86741"/>
                  </a:moveTo>
                  <a:lnTo>
                    <a:pt x="30480" y="87522"/>
                  </a:lnTo>
                  <a:lnTo>
                    <a:pt x="31231" y="87630"/>
                  </a:lnTo>
                  <a:lnTo>
                    <a:pt x="31077" y="87375"/>
                  </a:lnTo>
                  <a:lnTo>
                    <a:pt x="30606" y="87375"/>
                  </a:lnTo>
                  <a:lnTo>
                    <a:pt x="30504" y="86741"/>
                  </a:lnTo>
                  <a:close/>
                </a:path>
                <a:path w="111759" h="109220">
                  <a:moveTo>
                    <a:pt x="30692" y="86741"/>
                  </a:moveTo>
                  <a:lnTo>
                    <a:pt x="30606" y="87375"/>
                  </a:lnTo>
                  <a:lnTo>
                    <a:pt x="31077" y="87375"/>
                  </a:lnTo>
                  <a:lnTo>
                    <a:pt x="30692" y="86741"/>
                  </a:lnTo>
                  <a:close/>
                </a:path>
                <a:path w="111759" h="109220">
                  <a:moveTo>
                    <a:pt x="30231" y="86868"/>
                  </a:moveTo>
                  <a:lnTo>
                    <a:pt x="29560" y="86868"/>
                  </a:lnTo>
                  <a:lnTo>
                    <a:pt x="29836" y="87255"/>
                  </a:lnTo>
                  <a:lnTo>
                    <a:pt x="29916" y="86995"/>
                  </a:lnTo>
                  <a:lnTo>
                    <a:pt x="30244" y="86995"/>
                  </a:lnTo>
                  <a:close/>
                </a:path>
                <a:path w="111759" h="109220">
                  <a:moveTo>
                    <a:pt x="72655" y="85090"/>
                  </a:moveTo>
                  <a:lnTo>
                    <a:pt x="72305" y="85090"/>
                  </a:lnTo>
                  <a:lnTo>
                    <a:pt x="71855" y="85852"/>
                  </a:lnTo>
                  <a:lnTo>
                    <a:pt x="71100" y="86233"/>
                  </a:lnTo>
                  <a:lnTo>
                    <a:pt x="70266" y="86868"/>
                  </a:lnTo>
                  <a:lnTo>
                    <a:pt x="72076" y="86868"/>
                  </a:lnTo>
                  <a:lnTo>
                    <a:pt x="72179" y="86487"/>
                  </a:lnTo>
                  <a:lnTo>
                    <a:pt x="72369" y="86106"/>
                  </a:lnTo>
                  <a:lnTo>
                    <a:pt x="71923" y="86106"/>
                  </a:lnTo>
                  <a:lnTo>
                    <a:pt x="72454" y="85217"/>
                  </a:lnTo>
                  <a:lnTo>
                    <a:pt x="72655" y="85090"/>
                  </a:lnTo>
                  <a:close/>
                </a:path>
                <a:path w="111759" h="109220">
                  <a:moveTo>
                    <a:pt x="68910" y="79502"/>
                  </a:moveTo>
                  <a:lnTo>
                    <a:pt x="68386" y="80010"/>
                  </a:lnTo>
                  <a:lnTo>
                    <a:pt x="68356" y="80499"/>
                  </a:lnTo>
                  <a:lnTo>
                    <a:pt x="68231" y="81153"/>
                  </a:lnTo>
                  <a:lnTo>
                    <a:pt x="66185" y="83969"/>
                  </a:lnTo>
                  <a:lnTo>
                    <a:pt x="65917" y="84200"/>
                  </a:lnTo>
                  <a:lnTo>
                    <a:pt x="65825" y="84962"/>
                  </a:lnTo>
                  <a:lnTo>
                    <a:pt x="64851" y="86106"/>
                  </a:lnTo>
                  <a:lnTo>
                    <a:pt x="64750" y="86614"/>
                  </a:lnTo>
                  <a:lnTo>
                    <a:pt x="64893" y="86233"/>
                  </a:lnTo>
                  <a:lnTo>
                    <a:pt x="65490" y="85852"/>
                  </a:lnTo>
                  <a:lnTo>
                    <a:pt x="70857" y="85852"/>
                  </a:lnTo>
                  <a:lnTo>
                    <a:pt x="71864" y="85344"/>
                  </a:lnTo>
                  <a:lnTo>
                    <a:pt x="72120" y="84709"/>
                  </a:lnTo>
                  <a:lnTo>
                    <a:pt x="72601" y="84074"/>
                  </a:lnTo>
                  <a:lnTo>
                    <a:pt x="71807" y="84074"/>
                  </a:lnTo>
                  <a:lnTo>
                    <a:pt x="71814" y="83566"/>
                  </a:lnTo>
                  <a:lnTo>
                    <a:pt x="72440" y="82423"/>
                  </a:lnTo>
                  <a:lnTo>
                    <a:pt x="75046" y="82423"/>
                  </a:lnTo>
                  <a:lnTo>
                    <a:pt x="75604" y="82296"/>
                  </a:lnTo>
                  <a:lnTo>
                    <a:pt x="76141" y="81787"/>
                  </a:lnTo>
                  <a:lnTo>
                    <a:pt x="75256" y="81787"/>
                  </a:lnTo>
                  <a:lnTo>
                    <a:pt x="74637" y="81534"/>
                  </a:lnTo>
                  <a:lnTo>
                    <a:pt x="73748" y="81407"/>
                  </a:lnTo>
                  <a:lnTo>
                    <a:pt x="74244" y="80899"/>
                  </a:lnTo>
                  <a:lnTo>
                    <a:pt x="74461" y="80677"/>
                  </a:lnTo>
                  <a:lnTo>
                    <a:pt x="74039" y="80645"/>
                  </a:lnTo>
                  <a:lnTo>
                    <a:pt x="74578" y="80284"/>
                  </a:lnTo>
                  <a:lnTo>
                    <a:pt x="74665" y="79883"/>
                  </a:lnTo>
                  <a:lnTo>
                    <a:pt x="68799" y="79883"/>
                  </a:lnTo>
                  <a:lnTo>
                    <a:pt x="68910" y="79502"/>
                  </a:lnTo>
                  <a:close/>
                </a:path>
                <a:path w="111759" h="109220">
                  <a:moveTo>
                    <a:pt x="30034" y="86106"/>
                  </a:moveTo>
                  <a:lnTo>
                    <a:pt x="29885" y="86106"/>
                  </a:lnTo>
                  <a:lnTo>
                    <a:pt x="29696" y="86233"/>
                  </a:lnTo>
                  <a:lnTo>
                    <a:pt x="30044" y="86233"/>
                  </a:lnTo>
                  <a:close/>
                </a:path>
                <a:path w="111759" h="109220">
                  <a:moveTo>
                    <a:pt x="72921" y="85108"/>
                  </a:moveTo>
                  <a:lnTo>
                    <a:pt x="72496" y="85852"/>
                  </a:lnTo>
                  <a:lnTo>
                    <a:pt x="72657" y="85852"/>
                  </a:lnTo>
                  <a:lnTo>
                    <a:pt x="72688" y="86233"/>
                  </a:lnTo>
                  <a:lnTo>
                    <a:pt x="73408" y="85344"/>
                  </a:lnTo>
                  <a:lnTo>
                    <a:pt x="72921" y="85108"/>
                  </a:lnTo>
                  <a:close/>
                </a:path>
                <a:path w="111759" h="109220">
                  <a:moveTo>
                    <a:pt x="72496" y="85852"/>
                  </a:moveTo>
                  <a:lnTo>
                    <a:pt x="72222" y="85852"/>
                  </a:lnTo>
                  <a:lnTo>
                    <a:pt x="71923" y="86106"/>
                  </a:lnTo>
                  <a:lnTo>
                    <a:pt x="72369" y="86106"/>
                  </a:lnTo>
                  <a:lnTo>
                    <a:pt x="72496" y="85852"/>
                  </a:lnTo>
                  <a:close/>
                </a:path>
                <a:path w="111759" h="109220">
                  <a:moveTo>
                    <a:pt x="25548" y="82550"/>
                  </a:moveTo>
                  <a:lnTo>
                    <a:pt x="25714" y="83566"/>
                  </a:lnTo>
                  <a:lnTo>
                    <a:pt x="25676" y="83820"/>
                  </a:lnTo>
                  <a:lnTo>
                    <a:pt x="25783" y="84455"/>
                  </a:lnTo>
                  <a:lnTo>
                    <a:pt x="25403" y="84582"/>
                  </a:lnTo>
                  <a:lnTo>
                    <a:pt x="25332" y="85674"/>
                  </a:lnTo>
                  <a:lnTo>
                    <a:pt x="25807" y="84582"/>
                  </a:lnTo>
                  <a:lnTo>
                    <a:pt x="29410" y="84582"/>
                  </a:lnTo>
                  <a:lnTo>
                    <a:pt x="29605" y="84200"/>
                  </a:lnTo>
                  <a:lnTo>
                    <a:pt x="27661" y="84200"/>
                  </a:lnTo>
                  <a:lnTo>
                    <a:pt x="27481" y="84074"/>
                  </a:lnTo>
                  <a:lnTo>
                    <a:pt x="27468" y="83820"/>
                  </a:lnTo>
                  <a:lnTo>
                    <a:pt x="27660" y="83820"/>
                  </a:lnTo>
                  <a:lnTo>
                    <a:pt x="27310" y="83058"/>
                  </a:lnTo>
                  <a:lnTo>
                    <a:pt x="27203" y="82677"/>
                  </a:lnTo>
                  <a:lnTo>
                    <a:pt x="25744" y="82677"/>
                  </a:lnTo>
                  <a:lnTo>
                    <a:pt x="25548" y="82550"/>
                  </a:lnTo>
                  <a:close/>
                </a:path>
                <a:path w="111759" h="109220">
                  <a:moveTo>
                    <a:pt x="72575" y="85220"/>
                  </a:moveTo>
                  <a:lnTo>
                    <a:pt x="72381" y="85598"/>
                  </a:lnTo>
                  <a:lnTo>
                    <a:pt x="72575" y="85220"/>
                  </a:lnTo>
                  <a:close/>
                </a:path>
                <a:path w="111759" h="109220">
                  <a:moveTo>
                    <a:pt x="29706" y="84746"/>
                  </a:moveTo>
                  <a:lnTo>
                    <a:pt x="29657" y="85471"/>
                  </a:lnTo>
                  <a:lnTo>
                    <a:pt x="29928" y="85220"/>
                  </a:lnTo>
                  <a:lnTo>
                    <a:pt x="29706" y="84746"/>
                  </a:lnTo>
                  <a:close/>
                </a:path>
                <a:path w="111759" h="109220">
                  <a:moveTo>
                    <a:pt x="72932" y="85090"/>
                  </a:moveTo>
                  <a:close/>
                </a:path>
                <a:path w="111759" h="109220">
                  <a:moveTo>
                    <a:pt x="73518" y="84582"/>
                  </a:moveTo>
                  <a:lnTo>
                    <a:pt x="72605" y="84582"/>
                  </a:lnTo>
                  <a:lnTo>
                    <a:pt x="72317" y="85090"/>
                  </a:lnTo>
                  <a:lnTo>
                    <a:pt x="72891" y="85084"/>
                  </a:lnTo>
                  <a:lnTo>
                    <a:pt x="73518" y="84582"/>
                  </a:lnTo>
                  <a:close/>
                </a:path>
                <a:path w="111759" h="109220">
                  <a:moveTo>
                    <a:pt x="72990" y="83947"/>
                  </a:moveTo>
                  <a:lnTo>
                    <a:pt x="72697" y="83947"/>
                  </a:lnTo>
                  <a:lnTo>
                    <a:pt x="72127" y="84962"/>
                  </a:lnTo>
                  <a:lnTo>
                    <a:pt x="72309" y="85084"/>
                  </a:lnTo>
                  <a:lnTo>
                    <a:pt x="72605" y="84582"/>
                  </a:lnTo>
                  <a:lnTo>
                    <a:pt x="73518" y="84582"/>
                  </a:lnTo>
                  <a:lnTo>
                    <a:pt x="73318" y="84328"/>
                  </a:lnTo>
                  <a:lnTo>
                    <a:pt x="72663" y="84328"/>
                  </a:lnTo>
                  <a:lnTo>
                    <a:pt x="72990" y="83947"/>
                  </a:lnTo>
                  <a:close/>
                </a:path>
                <a:path w="111759" h="109220">
                  <a:moveTo>
                    <a:pt x="29744" y="84200"/>
                  </a:moveTo>
                  <a:lnTo>
                    <a:pt x="29628" y="84582"/>
                  </a:lnTo>
                  <a:lnTo>
                    <a:pt x="29706" y="84746"/>
                  </a:lnTo>
                  <a:lnTo>
                    <a:pt x="29744" y="84200"/>
                  </a:lnTo>
                  <a:close/>
                </a:path>
                <a:path w="111759" h="109220">
                  <a:moveTo>
                    <a:pt x="74073" y="83657"/>
                  </a:moveTo>
                  <a:lnTo>
                    <a:pt x="73554" y="84074"/>
                  </a:lnTo>
                  <a:lnTo>
                    <a:pt x="73750" y="84074"/>
                  </a:lnTo>
                  <a:lnTo>
                    <a:pt x="73752" y="84455"/>
                  </a:lnTo>
                  <a:lnTo>
                    <a:pt x="74001" y="83947"/>
                  </a:lnTo>
                  <a:lnTo>
                    <a:pt x="74073" y="83657"/>
                  </a:lnTo>
                  <a:close/>
                </a:path>
                <a:path w="111759" h="109220">
                  <a:moveTo>
                    <a:pt x="73268" y="83947"/>
                  </a:moveTo>
                  <a:lnTo>
                    <a:pt x="72663" y="84328"/>
                  </a:lnTo>
                  <a:lnTo>
                    <a:pt x="73318" y="84328"/>
                  </a:lnTo>
                  <a:lnTo>
                    <a:pt x="73268" y="83947"/>
                  </a:lnTo>
                  <a:close/>
                </a:path>
                <a:path w="111759" h="109220">
                  <a:moveTo>
                    <a:pt x="29623" y="82804"/>
                  </a:moveTo>
                  <a:lnTo>
                    <a:pt x="27834" y="82804"/>
                  </a:lnTo>
                  <a:lnTo>
                    <a:pt x="27851" y="83820"/>
                  </a:lnTo>
                  <a:lnTo>
                    <a:pt x="27678" y="83820"/>
                  </a:lnTo>
                  <a:lnTo>
                    <a:pt x="27661" y="84200"/>
                  </a:lnTo>
                  <a:lnTo>
                    <a:pt x="29603" y="84200"/>
                  </a:lnTo>
                  <a:lnTo>
                    <a:pt x="29623" y="82804"/>
                  </a:lnTo>
                  <a:close/>
                </a:path>
                <a:path w="111759" h="109220">
                  <a:moveTo>
                    <a:pt x="29838" y="83439"/>
                  </a:moveTo>
                  <a:lnTo>
                    <a:pt x="29603" y="84200"/>
                  </a:lnTo>
                  <a:lnTo>
                    <a:pt x="29803" y="83947"/>
                  </a:lnTo>
                  <a:lnTo>
                    <a:pt x="29838" y="83439"/>
                  </a:lnTo>
                  <a:close/>
                </a:path>
                <a:path w="111759" h="109220">
                  <a:moveTo>
                    <a:pt x="73973" y="82423"/>
                  </a:moveTo>
                  <a:lnTo>
                    <a:pt x="72440" y="82423"/>
                  </a:lnTo>
                  <a:lnTo>
                    <a:pt x="72645" y="82931"/>
                  </a:lnTo>
                  <a:lnTo>
                    <a:pt x="71807" y="84074"/>
                  </a:lnTo>
                  <a:lnTo>
                    <a:pt x="72601" y="84074"/>
                  </a:lnTo>
                  <a:lnTo>
                    <a:pt x="72990" y="83947"/>
                  </a:lnTo>
                  <a:lnTo>
                    <a:pt x="72417" y="83820"/>
                  </a:lnTo>
                  <a:lnTo>
                    <a:pt x="72810" y="82804"/>
                  </a:lnTo>
                  <a:lnTo>
                    <a:pt x="73082" y="82550"/>
                  </a:lnTo>
                  <a:lnTo>
                    <a:pt x="73786" y="82550"/>
                  </a:lnTo>
                  <a:lnTo>
                    <a:pt x="73973" y="82423"/>
                  </a:lnTo>
                  <a:close/>
                </a:path>
                <a:path w="111759" h="109220">
                  <a:moveTo>
                    <a:pt x="73918" y="83566"/>
                  </a:moveTo>
                  <a:lnTo>
                    <a:pt x="73313" y="84074"/>
                  </a:lnTo>
                  <a:lnTo>
                    <a:pt x="73554" y="84074"/>
                  </a:lnTo>
                  <a:lnTo>
                    <a:pt x="73918" y="83566"/>
                  </a:lnTo>
                  <a:close/>
                </a:path>
                <a:path w="111759" h="109220">
                  <a:moveTo>
                    <a:pt x="74504" y="83312"/>
                  </a:moveTo>
                  <a:lnTo>
                    <a:pt x="74255" y="83657"/>
                  </a:lnTo>
                  <a:lnTo>
                    <a:pt x="74146" y="84074"/>
                  </a:lnTo>
                  <a:lnTo>
                    <a:pt x="74340" y="83947"/>
                  </a:lnTo>
                  <a:lnTo>
                    <a:pt x="74504" y="83312"/>
                  </a:lnTo>
                  <a:close/>
                </a:path>
                <a:path w="111759" h="109220">
                  <a:moveTo>
                    <a:pt x="74019" y="83947"/>
                  </a:moveTo>
                  <a:close/>
                </a:path>
                <a:path w="111759" h="109220">
                  <a:moveTo>
                    <a:pt x="74056" y="83947"/>
                  </a:moveTo>
                  <a:close/>
                </a:path>
                <a:path w="111759" h="109220">
                  <a:moveTo>
                    <a:pt x="74477" y="83333"/>
                  </a:moveTo>
                  <a:lnTo>
                    <a:pt x="74073" y="83657"/>
                  </a:lnTo>
                  <a:lnTo>
                    <a:pt x="74001" y="83947"/>
                  </a:lnTo>
                  <a:lnTo>
                    <a:pt x="74477" y="83333"/>
                  </a:lnTo>
                  <a:close/>
                </a:path>
                <a:path w="111759" h="109220">
                  <a:moveTo>
                    <a:pt x="73786" y="82550"/>
                  </a:moveTo>
                  <a:lnTo>
                    <a:pt x="73442" y="82550"/>
                  </a:lnTo>
                  <a:lnTo>
                    <a:pt x="73181" y="82931"/>
                  </a:lnTo>
                  <a:lnTo>
                    <a:pt x="72895" y="83058"/>
                  </a:lnTo>
                  <a:lnTo>
                    <a:pt x="72855" y="83312"/>
                  </a:lnTo>
                  <a:lnTo>
                    <a:pt x="72417" y="83820"/>
                  </a:lnTo>
                  <a:lnTo>
                    <a:pt x="73099" y="83820"/>
                  </a:lnTo>
                  <a:lnTo>
                    <a:pt x="73501" y="83566"/>
                  </a:lnTo>
                  <a:lnTo>
                    <a:pt x="73918" y="83566"/>
                  </a:lnTo>
                  <a:lnTo>
                    <a:pt x="74099" y="83312"/>
                  </a:lnTo>
                  <a:lnTo>
                    <a:pt x="73431" y="83312"/>
                  </a:lnTo>
                  <a:lnTo>
                    <a:pt x="73632" y="83058"/>
                  </a:lnTo>
                  <a:lnTo>
                    <a:pt x="73599" y="82677"/>
                  </a:lnTo>
                  <a:lnTo>
                    <a:pt x="73786" y="82550"/>
                  </a:lnTo>
                  <a:close/>
                </a:path>
                <a:path w="111759" h="109220">
                  <a:moveTo>
                    <a:pt x="74579" y="83185"/>
                  </a:moveTo>
                  <a:lnTo>
                    <a:pt x="74190" y="83185"/>
                  </a:lnTo>
                  <a:lnTo>
                    <a:pt x="74073" y="83657"/>
                  </a:lnTo>
                  <a:lnTo>
                    <a:pt x="74477" y="83333"/>
                  </a:lnTo>
                  <a:lnTo>
                    <a:pt x="74579" y="83185"/>
                  </a:lnTo>
                  <a:close/>
                </a:path>
                <a:path w="111759" h="109220">
                  <a:moveTo>
                    <a:pt x="25612" y="83439"/>
                  </a:moveTo>
                  <a:close/>
                </a:path>
                <a:path w="111759" h="109220">
                  <a:moveTo>
                    <a:pt x="75046" y="82423"/>
                  </a:moveTo>
                  <a:lnTo>
                    <a:pt x="73973" y="82423"/>
                  </a:lnTo>
                  <a:lnTo>
                    <a:pt x="73813" y="82931"/>
                  </a:lnTo>
                  <a:lnTo>
                    <a:pt x="74278" y="82931"/>
                  </a:lnTo>
                  <a:lnTo>
                    <a:pt x="73985" y="83058"/>
                  </a:lnTo>
                  <a:lnTo>
                    <a:pt x="73639" y="83312"/>
                  </a:lnTo>
                  <a:lnTo>
                    <a:pt x="74099" y="83312"/>
                  </a:lnTo>
                  <a:lnTo>
                    <a:pt x="74579" y="83185"/>
                  </a:lnTo>
                  <a:lnTo>
                    <a:pt x="75046" y="82423"/>
                  </a:lnTo>
                  <a:close/>
                </a:path>
                <a:path w="111759" h="109220">
                  <a:moveTo>
                    <a:pt x="28040" y="78544"/>
                  </a:moveTo>
                  <a:lnTo>
                    <a:pt x="28013" y="78740"/>
                  </a:lnTo>
                  <a:lnTo>
                    <a:pt x="28015" y="80010"/>
                  </a:lnTo>
                  <a:lnTo>
                    <a:pt x="27898" y="80264"/>
                  </a:lnTo>
                  <a:lnTo>
                    <a:pt x="27790" y="80645"/>
                  </a:lnTo>
                  <a:lnTo>
                    <a:pt x="28242" y="80645"/>
                  </a:lnTo>
                  <a:lnTo>
                    <a:pt x="28110" y="82296"/>
                  </a:lnTo>
                  <a:lnTo>
                    <a:pt x="28018" y="82550"/>
                  </a:lnTo>
                  <a:lnTo>
                    <a:pt x="27736" y="82550"/>
                  </a:lnTo>
                  <a:lnTo>
                    <a:pt x="27547" y="83185"/>
                  </a:lnTo>
                  <a:lnTo>
                    <a:pt x="27698" y="82804"/>
                  </a:lnTo>
                  <a:lnTo>
                    <a:pt x="29623" y="82804"/>
                  </a:lnTo>
                  <a:lnTo>
                    <a:pt x="29628" y="82397"/>
                  </a:lnTo>
                  <a:lnTo>
                    <a:pt x="29354" y="82296"/>
                  </a:lnTo>
                  <a:lnTo>
                    <a:pt x="29640" y="82296"/>
                  </a:lnTo>
                  <a:lnTo>
                    <a:pt x="29741" y="81407"/>
                  </a:lnTo>
                  <a:lnTo>
                    <a:pt x="29869" y="81025"/>
                  </a:lnTo>
                  <a:lnTo>
                    <a:pt x="29325" y="80899"/>
                  </a:lnTo>
                  <a:lnTo>
                    <a:pt x="29772" y="79756"/>
                  </a:lnTo>
                  <a:lnTo>
                    <a:pt x="29387" y="79502"/>
                  </a:lnTo>
                  <a:lnTo>
                    <a:pt x="29533" y="79375"/>
                  </a:lnTo>
                  <a:lnTo>
                    <a:pt x="29109" y="79375"/>
                  </a:lnTo>
                  <a:lnTo>
                    <a:pt x="29144" y="79121"/>
                  </a:lnTo>
                  <a:lnTo>
                    <a:pt x="28361" y="79121"/>
                  </a:lnTo>
                  <a:lnTo>
                    <a:pt x="28234" y="78686"/>
                  </a:lnTo>
                  <a:lnTo>
                    <a:pt x="28040" y="78544"/>
                  </a:lnTo>
                  <a:close/>
                </a:path>
                <a:path w="111759" h="109220">
                  <a:moveTo>
                    <a:pt x="26694" y="72127"/>
                  </a:moveTo>
                  <a:lnTo>
                    <a:pt x="26633" y="72771"/>
                  </a:lnTo>
                  <a:lnTo>
                    <a:pt x="26389" y="72771"/>
                  </a:lnTo>
                  <a:lnTo>
                    <a:pt x="26452" y="73787"/>
                  </a:lnTo>
                  <a:lnTo>
                    <a:pt x="26250" y="74295"/>
                  </a:lnTo>
                  <a:lnTo>
                    <a:pt x="26143" y="77089"/>
                  </a:lnTo>
                  <a:lnTo>
                    <a:pt x="25676" y="79756"/>
                  </a:lnTo>
                  <a:lnTo>
                    <a:pt x="25566" y="80615"/>
                  </a:lnTo>
                  <a:lnTo>
                    <a:pt x="25927" y="82169"/>
                  </a:lnTo>
                  <a:lnTo>
                    <a:pt x="25796" y="82296"/>
                  </a:lnTo>
                  <a:lnTo>
                    <a:pt x="25744" y="82677"/>
                  </a:lnTo>
                  <a:lnTo>
                    <a:pt x="27203" y="82677"/>
                  </a:lnTo>
                  <a:lnTo>
                    <a:pt x="27213" y="82550"/>
                  </a:lnTo>
                  <a:lnTo>
                    <a:pt x="26882" y="82550"/>
                  </a:lnTo>
                  <a:lnTo>
                    <a:pt x="27108" y="81696"/>
                  </a:lnTo>
                  <a:lnTo>
                    <a:pt x="26986" y="81025"/>
                  </a:lnTo>
                  <a:lnTo>
                    <a:pt x="26863" y="80645"/>
                  </a:lnTo>
                  <a:lnTo>
                    <a:pt x="26742" y="78867"/>
                  </a:lnTo>
                  <a:lnTo>
                    <a:pt x="26970" y="78659"/>
                  </a:lnTo>
                  <a:lnTo>
                    <a:pt x="27088" y="78486"/>
                  </a:lnTo>
                  <a:lnTo>
                    <a:pt x="27078" y="77470"/>
                  </a:lnTo>
                  <a:lnTo>
                    <a:pt x="27447" y="77470"/>
                  </a:lnTo>
                  <a:lnTo>
                    <a:pt x="27138" y="76454"/>
                  </a:lnTo>
                  <a:lnTo>
                    <a:pt x="27525" y="76454"/>
                  </a:lnTo>
                  <a:lnTo>
                    <a:pt x="27718" y="75819"/>
                  </a:lnTo>
                  <a:lnTo>
                    <a:pt x="27779" y="75311"/>
                  </a:lnTo>
                  <a:lnTo>
                    <a:pt x="28447" y="75311"/>
                  </a:lnTo>
                  <a:lnTo>
                    <a:pt x="28125" y="74803"/>
                  </a:lnTo>
                  <a:lnTo>
                    <a:pt x="28007" y="74549"/>
                  </a:lnTo>
                  <a:lnTo>
                    <a:pt x="27778" y="73787"/>
                  </a:lnTo>
                  <a:lnTo>
                    <a:pt x="27904" y="73042"/>
                  </a:lnTo>
                  <a:lnTo>
                    <a:pt x="28015" y="72771"/>
                  </a:lnTo>
                  <a:lnTo>
                    <a:pt x="28073" y="72517"/>
                  </a:lnTo>
                  <a:lnTo>
                    <a:pt x="27687" y="72517"/>
                  </a:lnTo>
                  <a:lnTo>
                    <a:pt x="27661" y="72262"/>
                  </a:lnTo>
                  <a:lnTo>
                    <a:pt x="26945" y="72262"/>
                  </a:lnTo>
                  <a:lnTo>
                    <a:pt x="26694" y="72127"/>
                  </a:lnTo>
                  <a:close/>
                </a:path>
                <a:path w="111759" h="109220">
                  <a:moveTo>
                    <a:pt x="75604" y="82296"/>
                  </a:moveTo>
                  <a:lnTo>
                    <a:pt x="75115" y="82296"/>
                  </a:lnTo>
                  <a:lnTo>
                    <a:pt x="75053" y="82677"/>
                  </a:lnTo>
                  <a:lnTo>
                    <a:pt x="75335" y="82550"/>
                  </a:lnTo>
                  <a:lnTo>
                    <a:pt x="75604" y="82296"/>
                  </a:lnTo>
                  <a:close/>
                </a:path>
                <a:path w="111759" h="109220">
                  <a:moveTo>
                    <a:pt x="27274" y="81787"/>
                  </a:moveTo>
                  <a:lnTo>
                    <a:pt x="26882" y="82550"/>
                  </a:lnTo>
                  <a:lnTo>
                    <a:pt x="27213" y="82550"/>
                  </a:lnTo>
                  <a:lnTo>
                    <a:pt x="27274" y="81787"/>
                  </a:lnTo>
                  <a:close/>
                </a:path>
                <a:path w="111759" h="109220">
                  <a:moveTo>
                    <a:pt x="27558" y="81915"/>
                  </a:moveTo>
                  <a:lnTo>
                    <a:pt x="27496" y="82550"/>
                  </a:lnTo>
                  <a:lnTo>
                    <a:pt x="27838" y="82550"/>
                  </a:lnTo>
                  <a:lnTo>
                    <a:pt x="27645" y="82296"/>
                  </a:lnTo>
                  <a:lnTo>
                    <a:pt x="27558" y="81915"/>
                  </a:lnTo>
                  <a:close/>
                </a:path>
                <a:path w="111759" h="109220">
                  <a:moveTo>
                    <a:pt x="27798" y="82169"/>
                  </a:moveTo>
                  <a:lnTo>
                    <a:pt x="27838" y="82550"/>
                  </a:lnTo>
                  <a:lnTo>
                    <a:pt x="28018" y="82550"/>
                  </a:lnTo>
                  <a:lnTo>
                    <a:pt x="27798" y="82169"/>
                  </a:lnTo>
                  <a:close/>
                </a:path>
                <a:path w="111759" h="109220">
                  <a:moveTo>
                    <a:pt x="29640" y="82296"/>
                  </a:moveTo>
                  <a:close/>
                </a:path>
                <a:path w="111759" h="109220">
                  <a:moveTo>
                    <a:pt x="29630" y="82296"/>
                  </a:moveTo>
                  <a:lnTo>
                    <a:pt x="29354" y="82296"/>
                  </a:lnTo>
                  <a:lnTo>
                    <a:pt x="29628" y="82397"/>
                  </a:lnTo>
                  <a:close/>
                </a:path>
                <a:path w="111759" h="109220">
                  <a:moveTo>
                    <a:pt x="27723" y="81673"/>
                  </a:moveTo>
                  <a:lnTo>
                    <a:pt x="27572" y="81915"/>
                  </a:lnTo>
                  <a:lnTo>
                    <a:pt x="27744" y="81915"/>
                  </a:lnTo>
                  <a:lnTo>
                    <a:pt x="27723" y="81673"/>
                  </a:lnTo>
                  <a:close/>
                </a:path>
                <a:path w="111759" h="109220">
                  <a:moveTo>
                    <a:pt x="27180" y="81742"/>
                  </a:moveTo>
                  <a:close/>
                </a:path>
                <a:path w="111759" h="109220">
                  <a:moveTo>
                    <a:pt x="27276" y="81768"/>
                  </a:moveTo>
                  <a:close/>
                </a:path>
                <a:path w="111759" h="109220">
                  <a:moveTo>
                    <a:pt x="75797" y="81153"/>
                  </a:moveTo>
                  <a:lnTo>
                    <a:pt x="75587" y="81153"/>
                  </a:lnTo>
                  <a:lnTo>
                    <a:pt x="75794" y="81280"/>
                  </a:lnTo>
                  <a:lnTo>
                    <a:pt x="75256" y="81787"/>
                  </a:lnTo>
                  <a:lnTo>
                    <a:pt x="76141" y="81787"/>
                  </a:lnTo>
                  <a:lnTo>
                    <a:pt x="76410" y="81534"/>
                  </a:lnTo>
                  <a:lnTo>
                    <a:pt x="75797" y="81153"/>
                  </a:lnTo>
                  <a:close/>
                </a:path>
                <a:path w="111759" h="109220">
                  <a:moveTo>
                    <a:pt x="27665" y="81407"/>
                  </a:moveTo>
                  <a:lnTo>
                    <a:pt x="27304" y="81407"/>
                  </a:lnTo>
                  <a:lnTo>
                    <a:pt x="27276" y="81768"/>
                  </a:lnTo>
                  <a:lnTo>
                    <a:pt x="27612" y="81696"/>
                  </a:lnTo>
                  <a:lnTo>
                    <a:pt x="27665" y="81407"/>
                  </a:lnTo>
                  <a:close/>
                </a:path>
                <a:path w="111759" h="109220">
                  <a:moveTo>
                    <a:pt x="27980" y="80645"/>
                  </a:moveTo>
                  <a:lnTo>
                    <a:pt x="27519" y="80645"/>
                  </a:lnTo>
                  <a:lnTo>
                    <a:pt x="27491" y="80899"/>
                  </a:lnTo>
                  <a:lnTo>
                    <a:pt x="27139" y="80899"/>
                  </a:lnTo>
                  <a:lnTo>
                    <a:pt x="27180" y="81742"/>
                  </a:lnTo>
                  <a:lnTo>
                    <a:pt x="27304" y="81407"/>
                  </a:lnTo>
                  <a:lnTo>
                    <a:pt x="27665" y="81407"/>
                  </a:lnTo>
                  <a:lnTo>
                    <a:pt x="27855" y="81280"/>
                  </a:lnTo>
                  <a:lnTo>
                    <a:pt x="27980" y="80645"/>
                  </a:lnTo>
                  <a:close/>
                </a:path>
                <a:path w="111759" h="109220">
                  <a:moveTo>
                    <a:pt x="27855" y="81280"/>
                  </a:moveTo>
                  <a:lnTo>
                    <a:pt x="27688" y="81280"/>
                  </a:lnTo>
                  <a:lnTo>
                    <a:pt x="27723" y="81673"/>
                  </a:lnTo>
                  <a:lnTo>
                    <a:pt x="27830" y="81407"/>
                  </a:lnTo>
                  <a:close/>
                </a:path>
                <a:path w="111759" h="109220">
                  <a:moveTo>
                    <a:pt x="76387" y="80137"/>
                  </a:moveTo>
                  <a:lnTo>
                    <a:pt x="75928" y="80137"/>
                  </a:lnTo>
                  <a:lnTo>
                    <a:pt x="74929" y="81280"/>
                  </a:lnTo>
                  <a:lnTo>
                    <a:pt x="75139" y="81534"/>
                  </a:lnTo>
                  <a:lnTo>
                    <a:pt x="75587" y="81153"/>
                  </a:lnTo>
                  <a:lnTo>
                    <a:pt x="75797" y="81153"/>
                  </a:lnTo>
                  <a:lnTo>
                    <a:pt x="75592" y="81025"/>
                  </a:lnTo>
                  <a:lnTo>
                    <a:pt x="76090" y="80899"/>
                  </a:lnTo>
                  <a:lnTo>
                    <a:pt x="75756" y="80899"/>
                  </a:lnTo>
                  <a:lnTo>
                    <a:pt x="75880" y="80518"/>
                  </a:lnTo>
                  <a:lnTo>
                    <a:pt x="76277" y="80391"/>
                  </a:lnTo>
                  <a:lnTo>
                    <a:pt x="76387" y="80137"/>
                  </a:lnTo>
                  <a:close/>
                </a:path>
                <a:path w="111759" h="109220">
                  <a:moveTo>
                    <a:pt x="77483" y="80010"/>
                  </a:moveTo>
                  <a:lnTo>
                    <a:pt x="75746" y="80010"/>
                  </a:lnTo>
                  <a:lnTo>
                    <a:pt x="75470" y="80264"/>
                  </a:lnTo>
                  <a:lnTo>
                    <a:pt x="74971" y="80518"/>
                  </a:lnTo>
                  <a:lnTo>
                    <a:pt x="74698" y="80594"/>
                  </a:lnTo>
                  <a:lnTo>
                    <a:pt x="74554" y="80645"/>
                  </a:lnTo>
                  <a:lnTo>
                    <a:pt x="74391" y="81025"/>
                  </a:lnTo>
                  <a:lnTo>
                    <a:pt x="73748" y="81407"/>
                  </a:lnTo>
                  <a:lnTo>
                    <a:pt x="74743" y="81407"/>
                  </a:lnTo>
                  <a:lnTo>
                    <a:pt x="75060" y="81025"/>
                  </a:lnTo>
                  <a:lnTo>
                    <a:pt x="75178" y="80645"/>
                  </a:lnTo>
                  <a:lnTo>
                    <a:pt x="75928" y="80137"/>
                  </a:lnTo>
                  <a:lnTo>
                    <a:pt x="77372" y="80137"/>
                  </a:lnTo>
                  <a:close/>
                </a:path>
                <a:path w="111759" h="109220">
                  <a:moveTo>
                    <a:pt x="27224" y="80645"/>
                  </a:moveTo>
                  <a:lnTo>
                    <a:pt x="27139" y="80899"/>
                  </a:lnTo>
                  <a:lnTo>
                    <a:pt x="27224" y="80645"/>
                  </a:lnTo>
                  <a:close/>
                </a:path>
                <a:path w="111759" h="109220">
                  <a:moveTo>
                    <a:pt x="27444" y="80010"/>
                  </a:moveTo>
                  <a:lnTo>
                    <a:pt x="27296" y="80899"/>
                  </a:lnTo>
                  <a:lnTo>
                    <a:pt x="27444" y="80010"/>
                  </a:lnTo>
                  <a:close/>
                </a:path>
                <a:path w="111759" h="109220">
                  <a:moveTo>
                    <a:pt x="76735" y="80273"/>
                  </a:moveTo>
                  <a:lnTo>
                    <a:pt x="76141" y="80645"/>
                  </a:lnTo>
                  <a:lnTo>
                    <a:pt x="75756" y="80899"/>
                  </a:lnTo>
                  <a:lnTo>
                    <a:pt x="76090" y="80899"/>
                  </a:lnTo>
                  <a:lnTo>
                    <a:pt x="76587" y="80772"/>
                  </a:lnTo>
                  <a:lnTo>
                    <a:pt x="76452" y="80677"/>
                  </a:lnTo>
                  <a:lnTo>
                    <a:pt x="76566" y="80499"/>
                  </a:lnTo>
                  <a:lnTo>
                    <a:pt x="76735" y="80273"/>
                  </a:lnTo>
                  <a:close/>
                </a:path>
                <a:path w="111759" h="109220">
                  <a:moveTo>
                    <a:pt x="74461" y="80677"/>
                  </a:moveTo>
                  <a:lnTo>
                    <a:pt x="74190" y="80772"/>
                  </a:lnTo>
                  <a:lnTo>
                    <a:pt x="74461" y="80677"/>
                  </a:lnTo>
                  <a:close/>
                </a:path>
                <a:path w="111759" h="109220">
                  <a:moveTo>
                    <a:pt x="74693" y="80408"/>
                  </a:moveTo>
                  <a:lnTo>
                    <a:pt x="74039" y="80645"/>
                  </a:lnTo>
                  <a:lnTo>
                    <a:pt x="74492" y="80645"/>
                  </a:lnTo>
                  <a:lnTo>
                    <a:pt x="74693" y="80408"/>
                  </a:lnTo>
                  <a:close/>
                </a:path>
                <a:path w="111759" h="109220">
                  <a:moveTo>
                    <a:pt x="74638" y="80615"/>
                  </a:moveTo>
                  <a:close/>
                </a:path>
                <a:path w="111759" h="109220">
                  <a:moveTo>
                    <a:pt x="74888" y="80391"/>
                  </a:moveTo>
                  <a:lnTo>
                    <a:pt x="74740" y="80391"/>
                  </a:lnTo>
                  <a:lnTo>
                    <a:pt x="74638" y="80615"/>
                  </a:lnTo>
                  <a:lnTo>
                    <a:pt x="74888" y="80391"/>
                  </a:lnTo>
                  <a:close/>
                </a:path>
                <a:path w="111759" h="109220">
                  <a:moveTo>
                    <a:pt x="74961" y="80502"/>
                  </a:moveTo>
                  <a:close/>
                </a:path>
                <a:path w="111759" h="109220">
                  <a:moveTo>
                    <a:pt x="75643" y="80264"/>
                  </a:moveTo>
                  <a:lnTo>
                    <a:pt x="74970" y="80499"/>
                  </a:lnTo>
                  <a:lnTo>
                    <a:pt x="75643" y="80264"/>
                  </a:lnTo>
                  <a:close/>
                </a:path>
                <a:path w="111759" h="109220">
                  <a:moveTo>
                    <a:pt x="76277" y="80391"/>
                  </a:moveTo>
                  <a:lnTo>
                    <a:pt x="75962" y="80391"/>
                  </a:lnTo>
                  <a:lnTo>
                    <a:pt x="76221" y="80518"/>
                  </a:lnTo>
                  <a:close/>
                </a:path>
                <a:path w="111759" h="109220">
                  <a:moveTo>
                    <a:pt x="77431" y="80264"/>
                  </a:moveTo>
                  <a:lnTo>
                    <a:pt x="76751" y="80264"/>
                  </a:lnTo>
                  <a:lnTo>
                    <a:pt x="76848" y="80518"/>
                  </a:lnTo>
                  <a:lnTo>
                    <a:pt x="77382" y="80408"/>
                  </a:lnTo>
                  <a:lnTo>
                    <a:pt x="77431" y="80264"/>
                  </a:lnTo>
                  <a:close/>
                </a:path>
                <a:path w="111759" h="109220">
                  <a:moveTo>
                    <a:pt x="75280" y="80391"/>
                  </a:moveTo>
                  <a:lnTo>
                    <a:pt x="74888" y="80391"/>
                  </a:lnTo>
                  <a:lnTo>
                    <a:pt x="75280" y="80391"/>
                  </a:lnTo>
                  <a:close/>
                </a:path>
                <a:path w="111759" h="109220">
                  <a:moveTo>
                    <a:pt x="75844" y="79502"/>
                  </a:moveTo>
                  <a:lnTo>
                    <a:pt x="75377" y="79502"/>
                  </a:lnTo>
                  <a:lnTo>
                    <a:pt x="75050" y="80010"/>
                  </a:lnTo>
                  <a:lnTo>
                    <a:pt x="74693" y="80408"/>
                  </a:lnTo>
                  <a:lnTo>
                    <a:pt x="75280" y="80391"/>
                  </a:lnTo>
                  <a:lnTo>
                    <a:pt x="75643" y="80264"/>
                  </a:lnTo>
                  <a:lnTo>
                    <a:pt x="75470" y="80264"/>
                  </a:lnTo>
                  <a:lnTo>
                    <a:pt x="75596" y="79883"/>
                  </a:lnTo>
                  <a:lnTo>
                    <a:pt x="75844" y="79502"/>
                  </a:lnTo>
                  <a:close/>
                </a:path>
                <a:path w="111759" h="109220">
                  <a:moveTo>
                    <a:pt x="27879" y="79248"/>
                  </a:moveTo>
                  <a:lnTo>
                    <a:pt x="27791" y="80397"/>
                  </a:lnTo>
                  <a:lnTo>
                    <a:pt x="27879" y="79248"/>
                  </a:lnTo>
                  <a:close/>
                </a:path>
                <a:path w="111759" h="109220">
                  <a:moveTo>
                    <a:pt x="77372" y="80137"/>
                  </a:moveTo>
                  <a:lnTo>
                    <a:pt x="76672" y="80137"/>
                  </a:lnTo>
                  <a:lnTo>
                    <a:pt x="76735" y="80273"/>
                  </a:lnTo>
                  <a:lnTo>
                    <a:pt x="77260" y="80264"/>
                  </a:lnTo>
                  <a:lnTo>
                    <a:pt x="77372" y="80137"/>
                  </a:lnTo>
                  <a:close/>
                </a:path>
                <a:path w="111759" h="109220">
                  <a:moveTo>
                    <a:pt x="27330" y="80010"/>
                  </a:moveTo>
                  <a:close/>
                </a:path>
                <a:path w="111759" h="109220">
                  <a:moveTo>
                    <a:pt x="27376" y="80010"/>
                  </a:moveTo>
                  <a:close/>
                </a:path>
                <a:path w="111759" h="109220">
                  <a:moveTo>
                    <a:pt x="27745" y="78029"/>
                  </a:moveTo>
                  <a:lnTo>
                    <a:pt x="27371" y="78486"/>
                  </a:lnTo>
                  <a:lnTo>
                    <a:pt x="27311" y="80010"/>
                  </a:lnTo>
                  <a:lnTo>
                    <a:pt x="27798" y="79248"/>
                  </a:lnTo>
                  <a:lnTo>
                    <a:pt x="27798" y="78105"/>
                  </a:lnTo>
                  <a:close/>
                </a:path>
                <a:path w="111759" h="109220">
                  <a:moveTo>
                    <a:pt x="79470" y="78105"/>
                  </a:moveTo>
                  <a:lnTo>
                    <a:pt x="77290" y="78105"/>
                  </a:lnTo>
                  <a:lnTo>
                    <a:pt x="76400" y="79502"/>
                  </a:lnTo>
                  <a:lnTo>
                    <a:pt x="76263" y="79629"/>
                  </a:lnTo>
                  <a:lnTo>
                    <a:pt x="75871" y="80010"/>
                  </a:lnTo>
                  <a:lnTo>
                    <a:pt x="77850" y="80010"/>
                  </a:lnTo>
                  <a:lnTo>
                    <a:pt x="77396" y="79883"/>
                  </a:lnTo>
                  <a:lnTo>
                    <a:pt x="76664" y="79883"/>
                  </a:lnTo>
                  <a:lnTo>
                    <a:pt x="76644" y="79629"/>
                  </a:lnTo>
                  <a:lnTo>
                    <a:pt x="76509" y="79629"/>
                  </a:lnTo>
                  <a:lnTo>
                    <a:pt x="76896" y="79254"/>
                  </a:lnTo>
                  <a:lnTo>
                    <a:pt x="76989" y="79030"/>
                  </a:lnTo>
                  <a:lnTo>
                    <a:pt x="77251" y="78867"/>
                  </a:lnTo>
                  <a:lnTo>
                    <a:pt x="78428" y="78867"/>
                  </a:lnTo>
                  <a:lnTo>
                    <a:pt x="78077" y="78740"/>
                  </a:lnTo>
                  <a:lnTo>
                    <a:pt x="78585" y="78486"/>
                  </a:lnTo>
                  <a:lnTo>
                    <a:pt x="79169" y="78486"/>
                  </a:lnTo>
                  <a:lnTo>
                    <a:pt x="79470" y="78105"/>
                  </a:lnTo>
                  <a:close/>
                </a:path>
                <a:path w="111759" h="109220">
                  <a:moveTo>
                    <a:pt x="77892" y="72009"/>
                  </a:moveTo>
                  <a:lnTo>
                    <a:pt x="77189" y="72009"/>
                  </a:lnTo>
                  <a:lnTo>
                    <a:pt x="76568" y="72771"/>
                  </a:lnTo>
                  <a:lnTo>
                    <a:pt x="76262" y="72898"/>
                  </a:lnTo>
                  <a:lnTo>
                    <a:pt x="76034" y="72898"/>
                  </a:lnTo>
                  <a:lnTo>
                    <a:pt x="75980" y="73152"/>
                  </a:lnTo>
                  <a:lnTo>
                    <a:pt x="73322" y="74549"/>
                  </a:lnTo>
                  <a:lnTo>
                    <a:pt x="70561" y="77343"/>
                  </a:lnTo>
                  <a:lnTo>
                    <a:pt x="68799" y="79883"/>
                  </a:lnTo>
                  <a:lnTo>
                    <a:pt x="74665" y="79883"/>
                  </a:lnTo>
                  <a:lnTo>
                    <a:pt x="75377" y="79502"/>
                  </a:lnTo>
                  <a:lnTo>
                    <a:pt x="75844" y="79502"/>
                  </a:lnTo>
                  <a:lnTo>
                    <a:pt x="75927" y="79375"/>
                  </a:lnTo>
                  <a:lnTo>
                    <a:pt x="75624" y="79375"/>
                  </a:lnTo>
                  <a:lnTo>
                    <a:pt x="75690" y="79105"/>
                  </a:lnTo>
                  <a:lnTo>
                    <a:pt x="76309" y="78486"/>
                  </a:lnTo>
                  <a:lnTo>
                    <a:pt x="76666" y="78486"/>
                  </a:lnTo>
                  <a:lnTo>
                    <a:pt x="76955" y="78105"/>
                  </a:lnTo>
                  <a:lnTo>
                    <a:pt x="77409" y="77724"/>
                  </a:lnTo>
                  <a:lnTo>
                    <a:pt x="77843" y="77724"/>
                  </a:lnTo>
                  <a:lnTo>
                    <a:pt x="78157" y="77216"/>
                  </a:lnTo>
                  <a:lnTo>
                    <a:pt x="82871" y="77216"/>
                  </a:lnTo>
                  <a:lnTo>
                    <a:pt x="83248" y="77089"/>
                  </a:lnTo>
                  <a:lnTo>
                    <a:pt x="73472" y="77089"/>
                  </a:lnTo>
                  <a:lnTo>
                    <a:pt x="73498" y="76962"/>
                  </a:lnTo>
                  <a:lnTo>
                    <a:pt x="73284" y="76835"/>
                  </a:lnTo>
                  <a:lnTo>
                    <a:pt x="74184" y="76327"/>
                  </a:lnTo>
                  <a:lnTo>
                    <a:pt x="74394" y="76327"/>
                  </a:lnTo>
                  <a:lnTo>
                    <a:pt x="74673" y="76073"/>
                  </a:lnTo>
                  <a:lnTo>
                    <a:pt x="74166" y="76073"/>
                  </a:lnTo>
                  <a:lnTo>
                    <a:pt x="74231" y="75819"/>
                  </a:lnTo>
                  <a:lnTo>
                    <a:pt x="74720" y="75437"/>
                  </a:lnTo>
                  <a:lnTo>
                    <a:pt x="75043" y="75437"/>
                  </a:lnTo>
                  <a:lnTo>
                    <a:pt x="75377" y="75184"/>
                  </a:lnTo>
                  <a:lnTo>
                    <a:pt x="89093" y="75184"/>
                  </a:lnTo>
                  <a:lnTo>
                    <a:pt x="89866" y="75057"/>
                  </a:lnTo>
                  <a:lnTo>
                    <a:pt x="90406" y="74549"/>
                  </a:lnTo>
                  <a:lnTo>
                    <a:pt x="91754" y="74549"/>
                  </a:lnTo>
                  <a:lnTo>
                    <a:pt x="91743" y="74295"/>
                  </a:lnTo>
                  <a:lnTo>
                    <a:pt x="86290" y="74295"/>
                  </a:lnTo>
                  <a:lnTo>
                    <a:pt x="86370" y="73787"/>
                  </a:lnTo>
                  <a:lnTo>
                    <a:pt x="87129" y="73533"/>
                  </a:lnTo>
                  <a:lnTo>
                    <a:pt x="87782" y="73533"/>
                  </a:lnTo>
                  <a:lnTo>
                    <a:pt x="88247" y="73279"/>
                  </a:lnTo>
                  <a:lnTo>
                    <a:pt x="88547" y="73219"/>
                  </a:lnTo>
                  <a:lnTo>
                    <a:pt x="88700" y="73152"/>
                  </a:lnTo>
                  <a:lnTo>
                    <a:pt x="79686" y="73152"/>
                  </a:lnTo>
                  <a:lnTo>
                    <a:pt x="80158" y="72898"/>
                  </a:lnTo>
                  <a:lnTo>
                    <a:pt x="79708" y="72771"/>
                  </a:lnTo>
                  <a:lnTo>
                    <a:pt x="80864" y="72390"/>
                  </a:lnTo>
                  <a:lnTo>
                    <a:pt x="81427" y="72136"/>
                  </a:lnTo>
                  <a:lnTo>
                    <a:pt x="78469" y="72127"/>
                  </a:lnTo>
                  <a:lnTo>
                    <a:pt x="77892" y="72009"/>
                  </a:lnTo>
                  <a:close/>
                </a:path>
                <a:path w="111759" h="109220">
                  <a:moveTo>
                    <a:pt x="77048" y="79248"/>
                  </a:moveTo>
                  <a:lnTo>
                    <a:pt x="76907" y="79375"/>
                  </a:lnTo>
                  <a:lnTo>
                    <a:pt x="76852" y="79629"/>
                  </a:lnTo>
                  <a:lnTo>
                    <a:pt x="76664" y="79883"/>
                  </a:lnTo>
                  <a:lnTo>
                    <a:pt x="77396" y="79883"/>
                  </a:lnTo>
                  <a:lnTo>
                    <a:pt x="76942" y="79756"/>
                  </a:lnTo>
                  <a:lnTo>
                    <a:pt x="77599" y="79375"/>
                  </a:lnTo>
                  <a:lnTo>
                    <a:pt x="77105" y="79375"/>
                  </a:lnTo>
                  <a:close/>
                </a:path>
                <a:path w="111759" h="109220">
                  <a:moveTo>
                    <a:pt x="29999" y="78994"/>
                  </a:moveTo>
                  <a:lnTo>
                    <a:pt x="29813" y="78994"/>
                  </a:lnTo>
                  <a:lnTo>
                    <a:pt x="29784" y="79629"/>
                  </a:lnTo>
                  <a:lnTo>
                    <a:pt x="29957" y="79502"/>
                  </a:lnTo>
                  <a:lnTo>
                    <a:pt x="29999" y="78994"/>
                  </a:lnTo>
                  <a:close/>
                </a:path>
                <a:path w="111759" h="109220">
                  <a:moveTo>
                    <a:pt x="76563" y="78867"/>
                  </a:moveTo>
                  <a:lnTo>
                    <a:pt x="76155" y="79248"/>
                  </a:lnTo>
                  <a:lnTo>
                    <a:pt x="76093" y="79502"/>
                  </a:lnTo>
                  <a:lnTo>
                    <a:pt x="76465" y="79248"/>
                  </a:lnTo>
                  <a:lnTo>
                    <a:pt x="76563" y="78867"/>
                  </a:lnTo>
                  <a:close/>
                </a:path>
                <a:path w="111759" h="109220">
                  <a:moveTo>
                    <a:pt x="79157" y="79121"/>
                  </a:moveTo>
                  <a:lnTo>
                    <a:pt x="78037" y="79121"/>
                  </a:lnTo>
                  <a:lnTo>
                    <a:pt x="77910" y="79502"/>
                  </a:lnTo>
                  <a:lnTo>
                    <a:pt x="78113" y="79629"/>
                  </a:lnTo>
                  <a:lnTo>
                    <a:pt x="78665" y="79375"/>
                  </a:lnTo>
                  <a:lnTo>
                    <a:pt x="78436" y="79375"/>
                  </a:lnTo>
                  <a:lnTo>
                    <a:pt x="79157" y="79121"/>
                  </a:lnTo>
                  <a:close/>
                </a:path>
                <a:path w="111759" h="109220">
                  <a:moveTo>
                    <a:pt x="76462" y="79260"/>
                  </a:moveTo>
                  <a:lnTo>
                    <a:pt x="76332" y="79502"/>
                  </a:lnTo>
                  <a:lnTo>
                    <a:pt x="76462" y="79260"/>
                  </a:lnTo>
                  <a:close/>
                </a:path>
                <a:path w="111759" h="109220">
                  <a:moveTo>
                    <a:pt x="29842" y="78105"/>
                  </a:moveTo>
                  <a:lnTo>
                    <a:pt x="29109" y="79375"/>
                  </a:lnTo>
                  <a:lnTo>
                    <a:pt x="29533" y="79375"/>
                  </a:lnTo>
                  <a:lnTo>
                    <a:pt x="29660" y="79121"/>
                  </a:lnTo>
                  <a:lnTo>
                    <a:pt x="29813" y="78994"/>
                  </a:lnTo>
                  <a:lnTo>
                    <a:pt x="29999" y="78994"/>
                  </a:lnTo>
                  <a:lnTo>
                    <a:pt x="29877" y="78198"/>
                  </a:lnTo>
                  <a:close/>
                </a:path>
                <a:path w="111759" h="109220">
                  <a:moveTo>
                    <a:pt x="76159" y="79005"/>
                  </a:moveTo>
                  <a:lnTo>
                    <a:pt x="75624" y="79375"/>
                  </a:lnTo>
                  <a:lnTo>
                    <a:pt x="75927" y="79375"/>
                  </a:lnTo>
                  <a:lnTo>
                    <a:pt x="76159" y="79005"/>
                  </a:lnTo>
                  <a:close/>
                </a:path>
                <a:path w="111759" h="109220">
                  <a:moveTo>
                    <a:pt x="78968" y="78583"/>
                  </a:moveTo>
                  <a:lnTo>
                    <a:pt x="78428" y="78867"/>
                  </a:lnTo>
                  <a:lnTo>
                    <a:pt x="77251" y="78867"/>
                  </a:lnTo>
                  <a:lnTo>
                    <a:pt x="77420" y="79121"/>
                  </a:lnTo>
                  <a:lnTo>
                    <a:pt x="77105" y="79375"/>
                  </a:lnTo>
                  <a:lnTo>
                    <a:pt x="77599" y="79375"/>
                  </a:lnTo>
                  <a:lnTo>
                    <a:pt x="78037" y="79121"/>
                  </a:lnTo>
                  <a:lnTo>
                    <a:pt x="79157" y="79121"/>
                  </a:lnTo>
                  <a:lnTo>
                    <a:pt x="79086" y="78612"/>
                  </a:lnTo>
                  <a:close/>
                </a:path>
                <a:path w="111759" h="109220">
                  <a:moveTo>
                    <a:pt x="26821" y="78867"/>
                  </a:moveTo>
                  <a:lnTo>
                    <a:pt x="26854" y="79005"/>
                  </a:lnTo>
                  <a:lnTo>
                    <a:pt x="26976" y="79248"/>
                  </a:lnTo>
                  <a:lnTo>
                    <a:pt x="26887" y="78957"/>
                  </a:lnTo>
                  <a:close/>
                </a:path>
                <a:path w="111759" h="109220">
                  <a:moveTo>
                    <a:pt x="76281" y="78994"/>
                  </a:moveTo>
                  <a:lnTo>
                    <a:pt x="76089" y="79248"/>
                  </a:lnTo>
                  <a:lnTo>
                    <a:pt x="76281" y="78994"/>
                  </a:lnTo>
                  <a:close/>
                </a:path>
                <a:path w="111759" h="109220">
                  <a:moveTo>
                    <a:pt x="28213" y="78612"/>
                  </a:moveTo>
                  <a:lnTo>
                    <a:pt x="28361" y="79121"/>
                  </a:lnTo>
                  <a:lnTo>
                    <a:pt x="28272" y="78635"/>
                  </a:lnTo>
                  <a:close/>
                </a:path>
                <a:path w="111759" h="109220">
                  <a:moveTo>
                    <a:pt x="28400" y="78686"/>
                  </a:moveTo>
                  <a:lnTo>
                    <a:pt x="28361" y="79121"/>
                  </a:lnTo>
                  <a:lnTo>
                    <a:pt x="29144" y="79121"/>
                  </a:lnTo>
                  <a:lnTo>
                    <a:pt x="29178" y="78867"/>
                  </a:lnTo>
                  <a:lnTo>
                    <a:pt x="28858" y="78867"/>
                  </a:lnTo>
                  <a:lnTo>
                    <a:pt x="28400" y="78686"/>
                  </a:lnTo>
                  <a:close/>
                </a:path>
                <a:path w="111759" h="109220">
                  <a:moveTo>
                    <a:pt x="76666" y="78486"/>
                  </a:moveTo>
                  <a:lnTo>
                    <a:pt x="76309" y="78486"/>
                  </a:lnTo>
                  <a:lnTo>
                    <a:pt x="76162" y="78994"/>
                  </a:lnTo>
                  <a:lnTo>
                    <a:pt x="76666" y="78486"/>
                  </a:lnTo>
                  <a:close/>
                </a:path>
                <a:path w="111759" h="109220">
                  <a:moveTo>
                    <a:pt x="29230" y="78486"/>
                  </a:moveTo>
                  <a:lnTo>
                    <a:pt x="28699" y="78486"/>
                  </a:lnTo>
                  <a:lnTo>
                    <a:pt x="28858" y="78867"/>
                  </a:lnTo>
                  <a:lnTo>
                    <a:pt x="29178" y="78867"/>
                  </a:lnTo>
                  <a:lnTo>
                    <a:pt x="29230" y="78486"/>
                  </a:lnTo>
                  <a:close/>
                </a:path>
                <a:path w="111759" h="109220">
                  <a:moveTo>
                    <a:pt x="27925" y="78651"/>
                  </a:moveTo>
                  <a:close/>
                </a:path>
                <a:path w="111759" h="109220">
                  <a:moveTo>
                    <a:pt x="28475" y="77850"/>
                  </a:moveTo>
                  <a:lnTo>
                    <a:pt x="27990" y="77850"/>
                  </a:lnTo>
                  <a:lnTo>
                    <a:pt x="28181" y="78503"/>
                  </a:lnTo>
                  <a:lnTo>
                    <a:pt x="28304" y="78648"/>
                  </a:lnTo>
                  <a:lnTo>
                    <a:pt x="28475" y="77850"/>
                  </a:lnTo>
                  <a:close/>
                </a:path>
                <a:path w="111759" h="109220">
                  <a:moveTo>
                    <a:pt x="27891" y="78486"/>
                  </a:moveTo>
                  <a:lnTo>
                    <a:pt x="27922" y="78648"/>
                  </a:lnTo>
                  <a:lnTo>
                    <a:pt x="27891" y="78486"/>
                  </a:lnTo>
                  <a:close/>
                </a:path>
                <a:path w="111759" h="109220">
                  <a:moveTo>
                    <a:pt x="29317" y="77850"/>
                  </a:moveTo>
                  <a:lnTo>
                    <a:pt x="28475" y="77850"/>
                  </a:lnTo>
                  <a:lnTo>
                    <a:pt x="28508" y="78612"/>
                  </a:lnTo>
                  <a:lnTo>
                    <a:pt x="28699" y="78486"/>
                  </a:lnTo>
                  <a:lnTo>
                    <a:pt x="29230" y="78486"/>
                  </a:lnTo>
                  <a:lnTo>
                    <a:pt x="29317" y="77850"/>
                  </a:lnTo>
                  <a:close/>
                </a:path>
                <a:path w="111759" h="109220">
                  <a:moveTo>
                    <a:pt x="79154" y="78523"/>
                  </a:moveTo>
                  <a:close/>
                </a:path>
                <a:path w="111759" h="109220">
                  <a:moveTo>
                    <a:pt x="79153" y="78486"/>
                  </a:moveTo>
                  <a:lnTo>
                    <a:pt x="78585" y="78486"/>
                  </a:lnTo>
                  <a:lnTo>
                    <a:pt x="78968" y="78583"/>
                  </a:lnTo>
                  <a:lnTo>
                    <a:pt x="79153" y="78486"/>
                  </a:lnTo>
                  <a:close/>
                </a:path>
                <a:path w="111759" h="109220">
                  <a:moveTo>
                    <a:pt x="28047" y="78486"/>
                  </a:moveTo>
                  <a:close/>
                </a:path>
                <a:path w="111759" h="109220">
                  <a:moveTo>
                    <a:pt x="79182" y="78486"/>
                  </a:moveTo>
                  <a:close/>
                </a:path>
                <a:path w="111759" h="109220">
                  <a:moveTo>
                    <a:pt x="27937" y="78486"/>
                  </a:moveTo>
                  <a:close/>
                </a:path>
                <a:path w="111759" h="109220">
                  <a:moveTo>
                    <a:pt x="27957" y="78232"/>
                  </a:moveTo>
                  <a:lnTo>
                    <a:pt x="27820" y="78232"/>
                  </a:lnTo>
                  <a:lnTo>
                    <a:pt x="27864" y="78486"/>
                  </a:lnTo>
                  <a:lnTo>
                    <a:pt x="27957" y="78232"/>
                  </a:lnTo>
                  <a:close/>
                </a:path>
                <a:path w="111759" h="109220">
                  <a:moveTo>
                    <a:pt x="29334" y="77724"/>
                  </a:moveTo>
                  <a:lnTo>
                    <a:pt x="27995" y="77724"/>
                  </a:lnTo>
                  <a:lnTo>
                    <a:pt x="27937" y="78486"/>
                  </a:lnTo>
                  <a:lnTo>
                    <a:pt x="27990" y="77850"/>
                  </a:lnTo>
                  <a:lnTo>
                    <a:pt x="29317" y="77850"/>
                  </a:lnTo>
                  <a:close/>
                </a:path>
                <a:path w="111759" h="109220">
                  <a:moveTo>
                    <a:pt x="82871" y="77216"/>
                  </a:moveTo>
                  <a:lnTo>
                    <a:pt x="78639" y="77216"/>
                  </a:lnTo>
                  <a:lnTo>
                    <a:pt x="78491" y="77597"/>
                  </a:lnTo>
                  <a:lnTo>
                    <a:pt x="77802" y="77850"/>
                  </a:lnTo>
                  <a:lnTo>
                    <a:pt x="77608" y="78105"/>
                  </a:lnTo>
                  <a:lnTo>
                    <a:pt x="79470" y="78105"/>
                  </a:lnTo>
                  <a:lnTo>
                    <a:pt x="79182" y="78486"/>
                  </a:lnTo>
                  <a:lnTo>
                    <a:pt x="79658" y="78486"/>
                  </a:lnTo>
                  <a:lnTo>
                    <a:pt x="80124" y="78359"/>
                  </a:lnTo>
                  <a:lnTo>
                    <a:pt x="80484" y="78105"/>
                  </a:lnTo>
                  <a:lnTo>
                    <a:pt x="79888" y="77978"/>
                  </a:lnTo>
                  <a:lnTo>
                    <a:pt x="80373" y="77724"/>
                  </a:lnTo>
                  <a:lnTo>
                    <a:pt x="80793" y="77597"/>
                  </a:lnTo>
                  <a:lnTo>
                    <a:pt x="81405" y="77597"/>
                  </a:lnTo>
                  <a:lnTo>
                    <a:pt x="81622" y="77470"/>
                  </a:lnTo>
                  <a:lnTo>
                    <a:pt x="81899" y="77343"/>
                  </a:lnTo>
                  <a:lnTo>
                    <a:pt x="82494" y="77343"/>
                  </a:lnTo>
                  <a:lnTo>
                    <a:pt x="82871" y="77216"/>
                  </a:lnTo>
                  <a:close/>
                </a:path>
                <a:path w="111759" h="109220">
                  <a:moveTo>
                    <a:pt x="27817" y="78132"/>
                  </a:moveTo>
                  <a:close/>
                </a:path>
                <a:path w="111759" h="109220">
                  <a:moveTo>
                    <a:pt x="27995" y="77724"/>
                  </a:moveTo>
                  <a:lnTo>
                    <a:pt x="27887" y="78232"/>
                  </a:lnTo>
                  <a:lnTo>
                    <a:pt x="27995" y="77724"/>
                  </a:lnTo>
                  <a:close/>
                </a:path>
                <a:path w="111759" h="109220">
                  <a:moveTo>
                    <a:pt x="77528" y="77952"/>
                  </a:moveTo>
                  <a:lnTo>
                    <a:pt x="77067" y="78232"/>
                  </a:lnTo>
                  <a:lnTo>
                    <a:pt x="77290" y="78105"/>
                  </a:lnTo>
                  <a:lnTo>
                    <a:pt x="77608" y="78105"/>
                  </a:lnTo>
                  <a:lnTo>
                    <a:pt x="77528" y="77952"/>
                  </a:lnTo>
                  <a:close/>
                </a:path>
                <a:path w="111759" h="109220">
                  <a:moveTo>
                    <a:pt x="77754" y="77868"/>
                  </a:moveTo>
                  <a:lnTo>
                    <a:pt x="77608" y="78105"/>
                  </a:lnTo>
                  <a:lnTo>
                    <a:pt x="77754" y="77868"/>
                  </a:lnTo>
                  <a:close/>
                </a:path>
                <a:path w="111759" h="109220">
                  <a:moveTo>
                    <a:pt x="81405" y="77597"/>
                  </a:moveTo>
                  <a:lnTo>
                    <a:pt x="80793" y="77597"/>
                  </a:lnTo>
                  <a:lnTo>
                    <a:pt x="81099" y="77724"/>
                  </a:lnTo>
                  <a:lnTo>
                    <a:pt x="80802" y="77978"/>
                  </a:lnTo>
                  <a:lnTo>
                    <a:pt x="81405" y="77597"/>
                  </a:lnTo>
                  <a:close/>
                </a:path>
                <a:path w="111759" h="109220">
                  <a:moveTo>
                    <a:pt x="81622" y="77470"/>
                  </a:moveTo>
                  <a:lnTo>
                    <a:pt x="81540" y="77978"/>
                  </a:lnTo>
                  <a:lnTo>
                    <a:pt x="82033" y="77724"/>
                  </a:lnTo>
                  <a:lnTo>
                    <a:pt x="81773" y="77724"/>
                  </a:lnTo>
                  <a:lnTo>
                    <a:pt x="81690" y="77525"/>
                  </a:lnTo>
                  <a:close/>
                </a:path>
                <a:path w="111759" h="109220">
                  <a:moveTo>
                    <a:pt x="77843" y="77724"/>
                  </a:moveTo>
                  <a:lnTo>
                    <a:pt x="77409" y="77724"/>
                  </a:lnTo>
                  <a:lnTo>
                    <a:pt x="77539" y="77948"/>
                  </a:lnTo>
                  <a:lnTo>
                    <a:pt x="77710" y="77884"/>
                  </a:lnTo>
                  <a:lnTo>
                    <a:pt x="77843" y="77724"/>
                  </a:lnTo>
                  <a:close/>
                </a:path>
                <a:path w="111759" h="109220">
                  <a:moveTo>
                    <a:pt x="29859" y="76835"/>
                  </a:moveTo>
                  <a:lnTo>
                    <a:pt x="27791" y="76835"/>
                  </a:lnTo>
                  <a:lnTo>
                    <a:pt x="27987" y="77470"/>
                  </a:lnTo>
                  <a:lnTo>
                    <a:pt x="27863" y="77884"/>
                  </a:lnTo>
                  <a:lnTo>
                    <a:pt x="27995" y="77724"/>
                  </a:lnTo>
                  <a:lnTo>
                    <a:pt x="29334" y="77724"/>
                  </a:lnTo>
                  <a:lnTo>
                    <a:pt x="29386" y="77343"/>
                  </a:lnTo>
                  <a:lnTo>
                    <a:pt x="29785" y="77343"/>
                  </a:lnTo>
                  <a:lnTo>
                    <a:pt x="29859" y="76835"/>
                  </a:lnTo>
                  <a:close/>
                </a:path>
                <a:path w="111759" h="109220">
                  <a:moveTo>
                    <a:pt x="27447" y="77470"/>
                  </a:moveTo>
                  <a:lnTo>
                    <a:pt x="27078" y="77470"/>
                  </a:lnTo>
                  <a:lnTo>
                    <a:pt x="27562" y="77850"/>
                  </a:lnTo>
                  <a:lnTo>
                    <a:pt x="27447" y="77470"/>
                  </a:lnTo>
                  <a:close/>
                </a:path>
                <a:path w="111759" h="109220">
                  <a:moveTo>
                    <a:pt x="82237" y="77470"/>
                  </a:moveTo>
                  <a:lnTo>
                    <a:pt x="82012" y="77470"/>
                  </a:lnTo>
                  <a:lnTo>
                    <a:pt x="81773" y="77724"/>
                  </a:lnTo>
                  <a:lnTo>
                    <a:pt x="82033" y="77724"/>
                  </a:lnTo>
                  <a:lnTo>
                    <a:pt x="82280" y="77597"/>
                  </a:lnTo>
                  <a:close/>
                </a:path>
                <a:path w="111759" h="109220">
                  <a:moveTo>
                    <a:pt x="29785" y="77343"/>
                  </a:moveTo>
                  <a:lnTo>
                    <a:pt x="29386" y="77343"/>
                  </a:lnTo>
                  <a:lnTo>
                    <a:pt x="29748" y="77597"/>
                  </a:lnTo>
                  <a:lnTo>
                    <a:pt x="29785" y="77343"/>
                  </a:lnTo>
                  <a:close/>
                </a:path>
                <a:path w="111759" h="109220">
                  <a:moveTo>
                    <a:pt x="30355" y="72136"/>
                  </a:moveTo>
                  <a:lnTo>
                    <a:pt x="29000" y="72136"/>
                  </a:lnTo>
                  <a:lnTo>
                    <a:pt x="28988" y="73025"/>
                  </a:lnTo>
                  <a:lnTo>
                    <a:pt x="29028" y="73219"/>
                  </a:lnTo>
                  <a:lnTo>
                    <a:pt x="28590" y="73914"/>
                  </a:lnTo>
                  <a:lnTo>
                    <a:pt x="28994" y="73914"/>
                  </a:lnTo>
                  <a:lnTo>
                    <a:pt x="28447" y="75311"/>
                  </a:lnTo>
                  <a:lnTo>
                    <a:pt x="27779" y="75311"/>
                  </a:lnTo>
                  <a:lnTo>
                    <a:pt x="27876" y="76200"/>
                  </a:lnTo>
                  <a:lnTo>
                    <a:pt x="28063" y="76327"/>
                  </a:lnTo>
                  <a:lnTo>
                    <a:pt x="28314" y="76708"/>
                  </a:lnTo>
                  <a:lnTo>
                    <a:pt x="27665" y="76708"/>
                  </a:lnTo>
                  <a:lnTo>
                    <a:pt x="27821" y="77271"/>
                  </a:lnTo>
                  <a:lnTo>
                    <a:pt x="27791" y="76835"/>
                  </a:lnTo>
                  <a:lnTo>
                    <a:pt x="29859" y="76835"/>
                  </a:lnTo>
                  <a:lnTo>
                    <a:pt x="30081" y="76200"/>
                  </a:lnTo>
                  <a:lnTo>
                    <a:pt x="30403" y="76200"/>
                  </a:lnTo>
                  <a:lnTo>
                    <a:pt x="30277" y="75692"/>
                  </a:lnTo>
                  <a:lnTo>
                    <a:pt x="30507" y="72390"/>
                  </a:lnTo>
                  <a:lnTo>
                    <a:pt x="30368" y="72390"/>
                  </a:lnTo>
                  <a:lnTo>
                    <a:pt x="30355" y="72136"/>
                  </a:lnTo>
                  <a:close/>
                </a:path>
                <a:path w="111759" h="109220">
                  <a:moveTo>
                    <a:pt x="30403" y="76200"/>
                  </a:moveTo>
                  <a:lnTo>
                    <a:pt x="30081" y="76200"/>
                  </a:lnTo>
                  <a:lnTo>
                    <a:pt x="30403" y="76327"/>
                  </a:lnTo>
                  <a:lnTo>
                    <a:pt x="29988" y="76962"/>
                  </a:lnTo>
                  <a:lnTo>
                    <a:pt x="30175" y="77089"/>
                  </a:lnTo>
                  <a:lnTo>
                    <a:pt x="30407" y="76581"/>
                  </a:lnTo>
                  <a:lnTo>
                    <a:pt x="30403" y="76200"/>
                  </a:lnTo>
                  <a:close/>
                </a:path>
                <a:path w="111759" h="109220">
                  <a:moveTo>
                    <a:pt x="74316" y="76454"/>
                  </a:moveTo>
                  <a:lnTo>
                    <a:pt x="73784" y="76835"/>
                  </a:lnTo>
                  <a:lnTo>
                    <a:pt x="73472" y="77089"/>
                  </a:lnTo>
                  <a:lnTo>
                    <a:pt x="83248" y="77089"/>
                  </a:lnTo>
                  <a:lnTo>
                    <a:pt x="83625" y="76962"/>
                  </a:lnTo>
                  <a:lnTo>
                    <a:pt x="84327" y="76962"/>
                  </a:lnTo>
                  <a:lnTo>
                    <a:pt x="84604" y="76708"/>
                  </a:lnTo>
                  <a:lnTo>
                    <a:pt x="74105" y="76708"/>
                  </a:lnTo>
                  <a:lnTo>
                    <a:pt x="74316" y="76454"/>
                  </a:lnTo>
                  <a:close/>
                </a:path>
                <a:path w="111759" h="109220">
                  <a:moveTo>
                    <a:pt x="73935" y="76581"/>
                  </a:moveTo>
                  <a:lnTo>
                    <a:pt x="73498" y="76962"/>
                  </a:lnTo>
                  <a:lnTo>
                    <a:pt x="73935" y="76581"/>
                  </a:lnTo>
                  <a:close/>
                </a:path>
                <a:path w="111759" h="109220">
                  <a:moveTo>
                    <a:pt x="27525" y="76454"/>
                  </a:moveTo>
                  <a:lnTo>
                    <a:pt x="27138" y="76454"/>
                  </a:lnTo>
                  <a:lnTo>
                    <a:pt x="27611" y="76835"/>
                  </a:lnTo>
                  <a:lnTo>
                    <a:pt x="27525" y="76454"/>
                  </a:lnTo>
                  <a:close/>
                </a:path>
                <a:path w="111759" h="109220">
                  <a:moveTo>
                    <a:pt x="27905" y="75946"/>
                  </a:moveTo>
                  <a:lnTo>
                    <a:pt x="27665" y="76708"/>
                  </a:lnTo>
                  <a:lnTo>
                    <a:pt x="27905" y="75946"/>
                  </a:lnTo>
                  <a:close/>
                </a:path>
                <a:path w="111759" h="109220">
                  <a:moveTo>
                    <a:pt x="89093" y="75184"/>
                  </a:moveTo>
                  <a:lnTo>
                    <a:pt x="75377" y="75184"/>
                  </a:lnTo>
                  <a:lnTo>
                    <a:pt x="74377" y="76581"/>
                  </a:lnTo>
                  <a:lnTo>
                    <a:pt x="74105" y="76708"/>
                  </a:lnTo>
                  <a:lnTo>
                    <a:pt x="84604" y="76708"/>
                  </a:lnTo>
                  <a:lnTo>
                    <a:pt x="85296" y="76073"/>
                  </a:lnTo>
                  <a:lnTo>
                    <a:pt x="87248" y="76073"/>
                  </a:lnTo>
                  <a:lnTo>
                    <a:pt x="88172" y="75692"/>
                  </a:lnTo>
                  <a:lnTo>
                    <a:pt x="87548" y="75437"/>
                  </a:lnTo>
                  <a:lnTo>
                    <a:pt x="89093" y="75184"/>
                  </a:lnTo>
                  <a:close/>
                </a:path>
                <a:path w="111759" h="109220">
                  <a:moveTo>
                    <a:pt x="74394" y="76327"/>
                  </a:moveTo>
                  <a:lnTo>
                    <a:pt x="74184" y="76327"/>
                  </a:lnTo>
                  <a:lnTo>
                    <a:pt x="74394" y="76327"/>
                  </a:lnTo>
                  <a:close/>
                </a:path>
                <a:path w="111759" h="109220">
                  <a:moveTo>
                    <a:pt x="87248" y="76073"/>
                  </a:moveTo>
                  <a:lnTo>
                    <a:pt x="85296" y="76073"/>
                  </a:lnTo>
                  <a:lnTo>
                    <a:pt x="86940" y="76200"/>
                  </a:lnTo>
                  <a:lnTo>
                    <a:pt x="87248" y="76073"/>
                  </a:lnTo>
                  <a:close/>
                </a:path>
                <a:path w="111759" h="109220">
                  <a:moveTo>
                    <a:pt x="74813" y="75946"/>
                  </a:moveTo>
                  <a:lnTo>
                    <a:pt x="74166" y="76073"/>
                  </a:lnTo>
                  <a:lnTo>
                    <a:pt x="74673" y="76073"/>
                  </a:lnTo>
                  <a:lnTo>
                    <a:pt x="74813" y="75946"/>
                  </a:lnTo>
                  <a:close/>
                </a:path>
                <a:path w="111759" h="109220">
                  <a:moveTo>
                    <a:pt x="75043" y="75437"/>
                  </a:moveTo>
                  <a:lnTo>
                    <a:pt x="74720" y="75437"/>
                  </a:lnTo>
                  <a:lnTo>
                    <a:pt x="74710" y="75692"/>
                  </a:lnTo>
                  <a:lnTo>
                    <a:pt x="75043" y="75437"/>
                  </a:lnTo>
                  <a:close/>
                </a:path>
                <a:path w="111759" h="109220">
                  <a:moveTo>
                    <a:pt x="91754" y="74549"/>
                  </a:moveTo>
                  <a:lnTo>
                    <a:pt x="90840" y="74549"/>
                  </a:lnTo>
                  <a:lnTo>
                    <a:pt x="92304" y="74675"/>
                  </a:lnTo>
                  <a:lnTo>
                    <a:pt x="91754" y="74549"/>
                  </a:lnTo>
                  <a:close/>
                </a:path>
                <a:path w="111759" h="109220">
                  <a:moveTo>
                    <a:pt x="89275" y="72898"/>
                  </a:moveTo>
                  <a:lnTo>
                    <a:pt x="88988" y="73025"/>
                  </a:lnTo>
                  <a:lnTo>
                    <a:pt x="88892" y="73152"/>
                  </a:lnTo>
                  <a:lnTo>
                    <a:pt x="88547" y="73219"/>
                  </a:lnTo>
                  <a:lnTo>
                    <a:pt x="88413" y="73279"/>
                  </a:lnTo>
                  <a:lnTo>
                    <a:pt x="89151" y="73406"/>
                  </a:lnTo>
                  <a:lnTo>
                    <a:pt x="86290" y="74295"/>
                  </a:lnTo>
                  <a:lnTo>
                    <a:pt x="91743" y="74295"/>
                  </a:lnTo>
                  <a:lnTo>
                    <a:pt x="92585" y="74041"/>
                  </a:lnTo>
                  <a:lnTo>
                    <a:pt x="93170" y="73660"/>
                  </a:lnTo>
                  <a:lnTo>
                    <a:pt x="94200" y="73660"/>
                  </a:lnTo>
                  <a:lnTo>
                    <a:pt x="94664" y="73533"/>
                  </a:lnTo>
                  <a:lnTo>
                    <a:pt x="89720" y="73406"/>
                  </a:lnTo>
                  <a:lnTo>
                    <a:pt x="89475" y="73152"/>
                  </a:lnTo>
                  <a:lnTo>
                    <a:pt x="89693" y="73042"/>
                  </a:lnTo>
                  <a:lnTo>
                    <a:pt x="89275" y="72898"/>
                  </a:lnTo>
                  <a:close/>
                </a:path>
                <a:path w="111759" h="109220">
                  <a:moveTo>
                    <a:pt x="94200" y="73660"/>
                  </a:moveTo>
                  <a:lnTo>
                    <a:pt x="93170" y="73660"/>
                  </a:lnTo>
                  <a:lnTo>
                    <a:pt x="93271" y="73914"/>
                  </a:lnTo>
                  <a:lnTo>
                    <a:pt x="94200" y="73660"/>
                  </a:lnTo>
                  <a:close/>
                </a:path>
                <a:path w="111759" h="109220">
                  <a:moveTo>
                    <a:pt x="87782" y="73533"/>
                  </a:moveTo>
                  <a:lnTo>
                    <a:pt x="87129" y="73533"/>
                  </a:lnTo>
                  <a:lnTo>
                    <a:pt x="86983" y="73787"/>
                  </a:lnTo>
                  <a:lnTo>
                    <a:pt x="87317" y="73787"/>
                  </a:lnTo>
                  <a:lnTo>
                    <a:pt x="87782" y="73533"/>
                  </a:lnTo>
                  <a:close/>
                </a:path>
                <a:path w="111759" h="109220">
                  <a:moveTo>
                    <a:pt x="26469" y="72262"/>
                  </a:moveTo>
                  <a:lnTo>
                    <a:pt x="26319" y="73533"/>
                  </a:lnTo>
                  <a:lnTo>
                    <a:pt x="26389" y="72771"/>
                  </a:lnTo>
                  <a:lnTo>
                    <a:pt x="26633" y="72771"/>
                  </a:lnTo>
                  <a:lnTo>
                    <a:pt x="26513" y="72577"/>
                  </a:lnTo>
                  <a:lnTo>
                    <a:pt x="26469" y="72262"/>
                  </a:lnTo>
                  <a:close/>
                </a:path>
                <a:path w="111759" h="109220">
                  <a:moveTo>
                    <a:pt x="28685" y="72577"/>
                  </a:moveTo>
                  <a:lnTo>
                    <a:pt x="28562" y="73152"/>
                  </a:lnTo>
                  <a:lnTo>
                    <a:pt x="28671" y="73533"/>
                  </a:lnTo>
                  <a:lnTo>
                    <a:pt x="28798" y="73025"/>
                  </a:lnTo>
                  <a:lnTo>
                    <a:pt x="28988" y="73025"/>
                  </a:lnTo>
                  <a:lnTo>
                    <a:pt x="28685" y="72577"/>
                  </a:lnTo>
                  <a:close/>
                </a:path>
                <a:path w="111759" h="109220">
                  <a:moveTo>
                    <a:pt x="91828" y="72390"/>
                  </a:moveTo>
                  <a:lnTo>
                    <a:pt x="91347" y="72390"/>
                  </a:lnTo>
                  <a:lnTo>
                    <a:pt x="91009" y="72517"/>
                  </a:lnTo>
                  <a:lnTo>
                    <a:pt x="91152" y="72771"/>
                  </a:lnTo>
                  <a:lnTo>
                    <a:pt x="90294" y="73025"/>
                  </a:lnTo>
                  <a:lnTo>
                    <a:pt x="90418" y="73152"/>
                  </a:lnTo>
                  <a:lnTo>
                    <a:pt x="89720" y="73406"/>
                  </a:lnTo>
                  <a:lnTo>
                    <a:pt x="94714" y="73406"/>
                  </a:lnTo>
                  <a:lnTo>
                    <a:pt x="94863" y="73025"/>
                  </a:lnTo>
                  <a:lnTo>
                    <a:pt x="95097" y="72771"/>
                  </a:lnTo>
                  <a:lnTo>
                    <a:pt x="92139" y="72771"/>
                  </a:lnTo>
                  <a:lnTo>
                    <a:pt x="92673" y="72517"/>
                  </a:lnTo>
                  <a:lnTo>
                    <a:pt x="91904" y="72517"/>
                  </a:lnTo>
                  <a:close/>
                </a:path>
                <a:path w="111759" h="109220">
                  <a:moveTo>
                    <a:pt x="88948" y="73042"/>
                  </a:moveTo>
                  <a:lnTo>
                    <a:pt x="88547" y="73219"/>
                  </a:lnTo>
                  <a:lnTo>
                    <a:pt x="88892" y="73152"/>
                  </a:lnTo>
                  <a:close/>
                </a:path>
                <a:path w="111759" h="109220">
                  <a:moveTo>
                    <a:pt x="76166" y="72771"/>
                  </a:moveTo>
                  <a:lnTo>
                    <a:pt x="75897" y="72771"/>
                  </a:lnTo>
                  <a:lnTo>
                    <a:pt x="75451" y="73152"/>
                  </a:lnTo>
                  <a:lnTo>
                    <a:pt x="76034" y="72898"/>
                  </a:lnTo>
                  <a:lnTo>
                    <a:pt x="76262" y="72898"/>
                  </a:lnTo>
                  <a:close/>
                </a:path>
                <a:path w="111759" h="109220">
                  <a:moveTo>
                    <a:pt x="80478" y="72517"/>
                  </a:moveTo>
                  <a:lnTo>
                    <a:pt x="80128" y="73025"/>
                  </a:lnTo>
                  <a:lnTo>
                    <a:pt x="79686" y="73152"/>
                  </a:lnTo>
                  <a:lnTo>
                    <a:pt x="88700" y="73152"/>
                  </a:lnTo>
                  <a:lnTo>
                    <a:pt x="88948" y="73042"/>
                  </a:lnTo>
                  <a:lnTo>
                    <a:pt x="89151" y="72644"/>
                  </a:lnTo>
                  <a:lnTo>
                    <a:pt x="81600" y="72644"/>
                  </a:lnTo>
                  <a:lnTo>
                    <a:pt x="80478" y="72517"/>
                  </a:lnTo>
                  <a:close/>
                </a:path>
                <a:path w="111759" h="109220">
                  <a:moveTo>
                    <a:pt x="90520" y="72771"/>
                  </a:moveTo>
                  <a:lnTo>
                    <a:pt x="89679" y="73025"/>
                  </a:lnTo>
                  <a:lnTo>
                    <a:pt x="90520" y="72771"/>
                  </a:lnTo>
                  <a:close/>
                </a:path>
                <a:path w="111759" h="109220">
                  <a:moveTo>
                    <a:pt x="29987" y="68072"/>
                  </a:moveTo>
                  <a:lnTo>
                    <a:pt x="28732" y="68072"/>
                  </a:lnTo>
                  <a:lnTo>
                    <a:pt x="29066" y="68579"/>
                  </a:lnTo>
                  <a:lnTo>
                    <a:pt x="29192" y="69215"/>
                  </a:lnTo>
                  <a:lnTo>
                    <a:pt x="29068" y="70358"/>
                  </a:lnTo>
                  <a:lnTo>
                    <a:pt x="28666" y="70620"/>
                  </a:lnTo>
                  <a:lnTo>
                    <a:pt x="28548" y="72771"/>
                  </a:lnTo>
                  <a:lnTo>
                    <a:pt x="28644" y="72517"/>
                  </a:lnTo>
                  <a:lnTo>
                    <a:pt x="29000" y="72136"/>
                  </a:lnTo>
                  <a:lnTo>
                    <a:pt x="30355" y="72136"/>
                  </a:lnTo>
                  <a:lnTo>
                    <a:pt x="30359" y="70993"/>
                  </a:lnTo>
                  <a:lnTo>
                    <a:pt x="29286" y="70993"/>
                  </a:lnTo>
                  <a:lnTo>
                    <a:pt x="29987" y="68072"/>
                  </a:lnTo>
                  <a:close/>
                </a:path>
                <a:path w="111759" h="109220">
                  <a:moveTo>
                    <a:pt x="77166" y="72019"/>
                  </a:moveTo>
                  <a:lnTo>
                    <a:pt x="76343" y="72390"/>
                  </a:lnTo>
                  <a:lnTo>
                    <a:pt x="75897" y="72771"/>
                  </a:lnTo>
                  <a:lnTo>
                    <a:pt x="77166" y="72019"/>
                  </a:lnTo>
                  <a:close/>
                </a:path>
                <a:path w="111759" h="109220">
                  <a:moveTo>
                    <a:pt x="93184" y="72273"/>
                  </a:moveTo>
                  <a:lnTo>
                    <a:pt x="92139" y="72771"/>
                  </a:lnTo>
                  <a:lnTo>
                    <a:pt x="93140" y="72390"/>
                  </a:lnTo>
                  <a:close/>
                </a:path>
                <a:path w="111759" h="109220">
                  <a:moveTo>
                    <a:pt x="93195" y="72369"/>
                  </a:moveTo>
                  <a:lnTo>
                    <a:pt x="92139" y="72771"/>
                  </a:lnTo>
                  <a:lnTo>
                    <a:pt x="95097" y="72771"/>
                  </a:lnTo>
                  <a:lnTo>
                    <a:pt x="93165" y="72644"/>
                  </a:lnTo>
                  <a:lnTo>
                    <a:pt x="93195" y="72369"/>
                  </a:lnTo>
                  <a:close/>
                </a:path>
                <a:path w="111759" h="109220">
                  <a:moveTo>
                    <a:pt x="91174" y="71755"/>
                  </a:moveTo>
                  <a:lnTo>
                    <a:pt x="82420" y="71755"/>
                  </a:lnTo>
                  <a:lnTo>
                    <a:pt x="82592" y="72041"/>
                  </a:lnTo>
                  <a:lnTo>
                    <a:pt x="81600" y="72644"/>
                  </a:lnTo>
                  <a:lnTo>
                    <a:pt x="89151" y="72644"/>
                  </a:lnTo>
                  <a:lnTo>
                    <a:pt x="90176" y="72517"/>
                  </a:lnTo>
                  <a:lnTo>
                    <a:pt x="90403" y="72136"/>
                  </a:lnTo>
                  <a:lnTo>
                    <a:pt x="91021" y="72136"/>
                  </a:lnTo>
                  <a:lnTo>
                    <a:pt x="91174" y="71755"/>
                  </a:lnTo>
                  <a:close/>
                </a:path>
                <a:path w="111759" h="109220">
                  <a:moveTo>
                    <a:pt x="94503" y="71445"/>
                  </a:moveTo>
                  <a:lnTo>
                    <a:pt x="94113" y="71500"/>
                  </a:lnTo>
                  <a:lnTo>
                    <a:pt x="93620" y="71882"/>
                  </a:lnTo>
                  <a:lnTo>
                    <a:pt x="93502" y="72041"/>
                  </a:lnTo>
                  <a:lnTo>
                    <a:pt x="93807" y="72136"/>
                  </a:lnTo>
                  <a:lnTo>
                    <a:pt x="93473" y="72262"/>
                  </a:lnTo>
                  <a:lnTo>
                    <a:pt x="93723" y="72517"/>
                  </a:lnTo>
                  <a:lnTo>
                    <a:pt x="93165" y="72644"/>
                  </a:lnTo>
                  <a:lnTo>
                    <a:pt x="95214" y="72644"/>
                  </a:lnTo>
                  <a:lnTo>
                    <a:pt x="96965" y="72136"/>
                  </a:lnTo>
                  <a:lnTo>
                    <a:pt x="97573" y="71628"/>
                  </a:lnTo>
                  <a:lnTo>
                    <a:pt x="94401" y="71628"/>
                  </a:lnTo>
                  <a:lnTo>
                    <a:pt x="94503" y="71445"/>
                  </a:lnTo>
                  <a:close/>
                </a:path>
                <a:path w="111759" h="109220">
                  <a:moveTo>
                    <a:pt x="28729" y="72517"/>
                  </a:moveTo>
                  <a:close/>
                </a:path>
                <a:path w="111759" h="109220">
                  <a:moveTo>
                    <a:pt x="28453" y="70485"/>
                  </a:moveTo>
                  <a:lnTo>
                    <a:pt x="27824" y="70485"/>
                  </a:lnTo>
                  <a:lnTo>
                    <a:pt x="27790" y="70866"/>
                  </a:lnTo>
                  <a:lnTo>
                    <a:pt x="27889" y="72009"/>
                  </a:lnTo>
                  <a:lnTo>
                    <a:pt x="27687" y="72517"/>
                  </a:lnTo>
                  <a:lnTo>
                    <a:pt x="28073" y="72517"/>
                  </a:lnTo>
                  <a:lnTo>
                    <a:pt x="28052" y="72009"/>
                  </a:lnTo>
                  <a:lnTo>
                    <a:pt x="28278" y="72009"/>
                  </a:lnTo>
                  <a:lnTo>
                    <a:pt x="28365" y="71628"/>
                  </a:lnTo>
                  <a:lnTo>
                    <a:pt x="28496" y="71552"/>
                  </a:lnTo>
                  <a:lnTo>
                    <a:pt x="28588" y="71247"/>
                  </a:lnTo>
                  <a:lnTo>
                    <a:pt x="28366" y="71247"/>
                  </a:lnTo>
                  <a:lnTo>
                    <a:pt x="28428" y="70505"/>
                  </a:lnTo>
                  <a:close/>
                </a:path>
                <a:path w="111759" h="109220">
                  <a:moveTo>
                    <a:pt x="28278" y="72009"/>
                  </a:moveTo>
                  <a:lnTo>
                    <a:pt x="28052" y="72009"/>
                  </a:lnTo>
                  <a:lnTo>
                    <a:pt x="28162" y="72517"/>
                  </a:lnTo>
                  <a:lnTo>
                    <a:pt x="28278" y="72009"/>
                  </a:lnTo>
                  <a:close/>
                </a:path>
                <a:path w="111759" h="109220">
                  <a:moveTo>
                    <a:pt x="92881" y="71848"/>
                  </a:moveTo>
                  <a:lnTo>
                    <a:pt x="92359" y="72009"/>
                  </a:lnTo>
                  <a:lnTo>
                    <a:pt x="92565" y="72282"/>
                  </a:lnTo>
                  <a:lnTo>
                    <a:pt x="91904" y="72517"/>
                  </a:lnTo>
                  <a:lnTo>
                    <a:pt x="92673" y="72517"/>
                  </a:lnTo>
                  <a:lnTo>
                    <a:pt x="93070" y="72327"/>
                  </a:lnTo>
                  <a:lnTo>
                    <a:pt x="93450" y="72041"/>
                  </a:lnTo>
                  <a:lnTo>
                    <a:pt x="92881" y="71848"/>
                  </a:lnTo>
                  <a:close/>
                </a:path>
                <a:path w="111759" h="109220">
                  <a:moveTo>
                    <a:pt x="26618" y="71190"/>
                  </a:moveTo>
                  <a:lnTo>
                    <a:pt x="26264" y="72390"/>
                  </a:lnTo>
                  <a:lnTo>
                    <a:pt x="26558" y="72136"/>
                  </a:lnTo>
                  <a:lnTo>
                    <a:pt x="26671" y="71628"/>
                  </a:lnTo>
                  <a:lnTo>
                    <a:pt x="26618" y="71190"/>
                  </a:lnTo>
                  <a:close/>
                </a:path>
                <a:path w="111759" h="109220">
                  <a:moveTo>
                    <a:pt x="30704" y="71120"/>
                  </a:moveTo>
                  <a:lnTo>
                    <a:pt x="30479" y="71120"/>
                  </a:lnTo>
                  <a:lnTo>
                    <a:pt x="30368" y="72390"/>
                  </a:lnTo>
                  <a:lnTo>
                    <a:pt x="30507" y="72390"/>
                  </a:lnTo>
                  <a:lnTo>
                    <a:pt x="30704" y="71120"/>
                  </a:lnTo>
                  <a:close/>
                </a:path>
                <a:path w="111759" h="109220">
                  <a:moveTo>
                    <a:pt x="93473" y="72262"/>
                  </a:moveTo>
                  <a:lnTo>
                    <a:pt x="93206" y="72262"/>
                  </a:lnTo>
                  <a:lnTo>
                    <a:pt x="93473" y="72262"/>
                  </a:lnTo>
                  <a:close/>
                </a:path>
                <a:path w="111759" h="109220">
                  <a:moveTo>
                    <a:pt x="93465" y="72029"/>
                  </a:moveTo>
                  <a:lnTo>
                    <a:pt x="93160" y="72262"/>
                  </a:lnTo>
                  <a:lnTo>
                    <a:pt x="93473" y="72262"/>
                  </a:lnTo>
                  <a:lnTo>
                    <a:pt x="93807" y="72136"/>
                  </a:lnTo>
                  <a:lnTo>
                    <a:pt x="93465" y="72029"/>
                  </a:lnTo>
                  <a:close/>
                </a:path>
                <a:path w="111759" h="109220">
                  <a:moveTo>
                    <a:pt x="27546" y="71120"/>
                  </a:moveTo>
                  <a:lnTo>
                    <a:pt x="26772" y="71120"/>
                  </a:lnTo>
                  <a:lnTo>
                    <a:pt x="26818" y="71848"/>
                  </a:lnTo>
                  <a:lnTo>
                    <a:pt x="26945" y="72262"/>
                  </a:lnTo>
                  <a:lnTo>
                    <a:pt x="27661" y="72262"/>
                  </a:lnTo>
                  <a:lnTo>
                    <a:pt x="27546" y="71120"/>
                  </a:lnTo>
                  <a:close/>
                </a:path>
                <a:path w="111759" h="109220">
                  <a:moveTo>
                    <a:pt x="91021" y="72136"/>
                  </a:moveTo>
                  <a:lnTo>
                    <a:pt x="90403" y="72136"/>
                  </a:lnTo>
                  <a:lnTo>
                    <a:pt x="90970" y="72262"/>
                  </a:lnTo>
                  <a:close/>
                </a:path>
                <a:path w="111759" h="109220">
                  <a:moveTo>
                    <a:pt x="91995" y="71755"/>
                  </a:moveTo>
                  <a:lnTo>
                    <a:pt x="91174" y="71755"/>
                  </a:lnTo>
                  <a:lnTo>
                    <a:pt x="91688" y="72262"/>
                  </a:lnTo>
                  <a:lnTo>
                    <a:pt x="91995" y="71755"/>
                  </a:lnTo>
                  <a:close/>
                </a:path>
                <a:path w="111759" h="109220">
                  <a:moveTo>
                    <a:pt x="78785" y="71374"/>
                  </a:moveTo>
                  <a:lnTo>
                    <a:pt x="78508" y="72136"/>
                  </a:lnTo>
                  <a:lnTo>
                    <a:pt x="81445" y="72127"/>
                  </a:lnTo>
                  <a:lnTo>
                    <a:pt x="81710" y="72009"/>
                  </a:lnTo>
                  <a:lnTo>
                    <a:pt x="78713" y="72009"/>
                  </a:lnTo>
                  <a:lnTo>
                    <a:pt x="78785" y="71374"/>
                  </a:lnTo>
                  <a:close/>
                </a:path>
                <a:path w="111759" h="109220">
                  <a:moveTo>
                    <a:pt x="99790" y="70866"/>
                  </a:moveTo>
                  <a:lnTo>
                    <a:pt x="99122" y="71374"/>
                  </a:lnTo>
                  <a:lnTo>
                    <a:pt x="98392" y="71689"/>
                  </a:lnTo>
                  <a:lnTo>
                    <a:pt x="98191" y="71754"/>
                  </a:lnTo>
                  <a:lnTo>
                    <a:pt x="98248" y="71917"/>
                  </a:lnTo>
                  <a:lnTo>
                    <a:pt x="98027" y="72136"/>
                  </a:lnTo>
                  <a:lnTo>
                    <a:pt x="98444" y="71882"/>
                  </a:lnTo>
                  <a:lnTo>
                    <a:pt x="99010" y="71756"/>
                  </a:lnTo>
                  <a:lnTo>
                    <a:pt x="99059" y="71435"/>
                  </a:lnTo>
                  <a:lnTo>
                    <a:pt x="99687" y="71077"/>
                  </a:lnTo>
                  <a:lnTo>
                    <a:pt x="99790" y="70866"/>
                  </a:lnTo>
                  <a:close/>
                </a:path>
                <a:path w="111759" h="109220">
                  <a:moveTo>
                    <a:pt x="77275" y="71882"/>
                  </a:moveTo>
                  <a:lnTo>
                    <a:pt x="77166" y="72019"/>
                  </a:lnTo>
                  <a:lnTo>
                    <a:pt x="77892" y="72009"/>
                  </a:lnTo>
                  <a:lnTo>
                    <a:pt x="77275" y="71882"/>
                  </a:lnTo>
                  <a:close/>
                </a:path>
                <a:path w="111759" h="109220">
                  <a:moveTo>
                    <a:pt x="80150" y="70866"/>
                  </a:moveTo>
                  <a:lnTo>
                    <a:pt x="78713" y="72009"/>
                  </a:lnTo>
                  <a:lnTo>
                    <a:pt x="81627" y="72009"/>
                  </a:lnTo>
                  <a:lnTo>
                    <a:pt x="81843" y="71882"/>
                  </a:lnTo>
                  <a:lnTo>
                    <a:pt x="81645" y="71882"/>
                  </a:lnTo>
                  <a:lnTo>
                    <a:pt x="81862" y="71628"/>
                  </a:lnTo>
                  <a:lnTo>
                    <a:pt x="82402" y="71552"/>
                  </a:lnTo>
                  <a:lnTo>
                    <a:pt x="85637" y="71500"/>
                  </a:lnTo>
                  <a:lnTo>
                    <a:pt x="84614" y="71374"/>
                  </a:lnTo>
                  <a:lnTo>
                    <a:pt x="79799" y="71374"/>
                  </a:lnTo>
                  <a:lnTo>
                    <a:pt x="80150" y="70866"/>
                  </a:lnTo>
                  <a:close/>
                </a:path>
                <a:path w="111759" h="109220">
                  <a:moveTo>
                    <a:pt x="81985" y="71798"/>
                  </a:moveTo>
                  <a:lnTo>
                    <a:pt x="81627" y="72009"/>
                  </a:lnTo>
                  <a:lnTo>
                    <a:pt x="81913" y="71917"/>
                  </a:lnTo>
                  <a:close/>
                </a:path>
                <a:path w="111759" h="109220">
                  <a:moveTo>
                    <a:pt x="81913" y="71917"/>
                  </a:moveTo>
                  <a:lnTo>
                    <a:pt x="81627" y="72009"/>
                  </a:lnTo>
                  <a:lnTo>
                    <a:pt x="81913" y="71917"/>
                  </a:lnTo>
                  <a:close/>
                </a:path>
                <a:path w="111759" h="109220">
                  <a:moveTo>
                    <a:pt x="92562" y="71663"/>
                  </a:moveTo>
                  <a:lnTo>
                    <a:pt x="92402" y="71754"/>
                  </a:lnTo>
                  <a:lnTo>
                    <a:pt x="92203" y="72009"/>
                  </a:lnTo>
                  <a:lnTo>
                    <a:pt x="92856" y="71840"/>
                  </a:lnTo>
                  <a:lnTo>
                    <a:pt x="92583" y="71754"/>
                  </a:lnTo>
                  <a:lnTo>
                    <a:pt x="92743" y="71689"/>
                  </a:lnTo>
                  <a:lnTo>
                    <a:pt x="92562" y="71663"/>
                  </a:lnTo>
                  <a:close/>
                </a:path>
                <a:path w="111759" h="109220">
                  <a:moveTo>
                    <a:pt x="82495" y="71539"/>
                  </a:moveTo>
                  <a:lnTo>
                    <a:pt x="81985" y="71798"/>
                  </a:lnTo>
                  <a:lnTo>
                    <a:pt x="82420" y="71755"/>
                  </a:lnTo>
                  <a:lnTo>
                    <a:pt x="91995" y="71755"/>
                  </a:lnTo>
                  <a:lnTo>
                    <a:pt x="82508" y="71628"/>
                  </a:lnTo>
                  <a:close/>
                </a:path>
                <a:path w="111759" h="109220">
                  <a:moveTo>
                    <a:pt x="81982" y="71755"/>
                  </a:moveTo>
                  <a:lnTo>
                    <a:pt x="81645" y="71882"/>
                  </a:lnTo>
                  <a:lnTo>
                    <a:pt x="81843" y="71882"/>
                  </a:lnTo>
                  <a:lnTo>
                    <a:pt x="81982" y="71755"/>
                  </a:lnTo>
                  <a:close/>
                </a:path>
                <a:path w="111759" h="109220">
                  <a:moveTo>
                    <a:pt x="93179" y="71756"/>
                  </a:moveTo>
                  <a:lnTo>
                    <a:pt x="92856" y="71840"/>
                  </a:lnTo>
                  <a:lnTo>
                    <a:pt x="93179" y="71756"/>
                  </a:lnTo>
                  <a:close/>
                </a:path>
                <a:path w="111759" h="109220">
                  <a:moveTo>
                    <a:pt x="93373" y="71435"/>
                  </a:moveTo>
                  <a:lnTo>
                    <a:pt x="92743" y="71689"/>
                  </a:lnTo>
                  <a:lnTo>
                    <a:pt x="93184" y="71754"/>
                  </a:lnTo>
                  <a:lnTo>
                    <a:pt x="93482" y="71663"/>
                  </a:lnTo>
                  <a:lnTo>
                    <a:pt x="93373" y="71435"/>
                  </a:lnTo>
                  <a:close/>
                </a:path>
                <a:path w="111759" h="109220">
                  <a:moveTo>
                    <a:pt x="92870" y="71485"/>
                  </a:moveTo>
                  <a:lnTo>
                    <a:pt x="92323" y="71628"/>
                  </a:lnTo>
                  <a:lnTo>
                    <a:pt x="92562" y="71663"/>
                  </a:lnTo>
                  <a:lnTo>
                    <a:pt x="92870" y="71485"/>
                  </a:lnTo>
                  <a:close/>
                </a:path>
                <a:path w="111759" h="109220">
                  <a:moveTo>
                    <a:pt x="87317" y="71120"/>
                  </a:moveTo>
                  <a:lnTo>
                    <a:pt x="86716" y="71374"/>
                  </a:lnTo>
                  <a:lnTo>
                    <a:pt x="86263" y="71500"/>
                  </a:lnTo>
                  <a:lnTo>
                    <a:pt x="82779" y="71500"/>
                  </a:lnTo>
                  <a:lnTo>
                    <a:pt x="82508" y="71628"/>
                  </a:lnTo>
                  <a:lnTo>
                    <a:pt x="92072" y="71628"/>
                  </a:lnTo>
                  <a:lnTo>
                    <a:pt x="93065" y="71374"/>
                  </a:lnTo>
                  <a:lnTo>
                    <a:pt x="87152" y="71374"/>
                  </a:lnTo>
                  <a:lnTo>
                    <a:pt x="87299" y="71247"/>
                  </a:lnTo>
                  <a:lnTo>
                    <a:pt x="87439" y="71247"/>
                  </a:lnTo>
                  <a:close/>
                </a:path>
                <a:path w="111759" h="109220">
                  <a:moveTo>
                    <a:pt x="97877" y="71374"/>
                  </a:moveTo>
                  <a:lnTo>
                    <a:pt x="95013" y="71374"/>
                  </a:lnTo>
                  <a:lnTo>
                    <a:pt x="94401" y="71628"/>
                  </a:lnTo>
                  <a:lnTo>
                    <a:pt x="97573" y="71628"/>
                  </a:lnTo>
                  <a:lnTo>
                    <a:pt x="97877" y="71374"/>
                  </a:lnTo>
                  <a:close/>
                </a:path>
                <a:path w="111759" h="109220">
                  <a:moveTo>
                    <a:pt x="82772" y="71500"/>
                  </a:moveTo>
                  <a:lnTo>
                    <a:pt x="82490" y="71500"/>
                  </a:lnTo>
                  <a:lnTo>
                    <a:pt x="82772" y="71500"/>
                  </a:lnTo>
                  <a:close/>
                </a:path>
                <a:path w="111759" h="109220">
                  <a:moveTo>
                    <a:pt x="86097" y="70866"/>
                  </a:moveTo>
                  <a:lnTo>
                    <a:pt x="85764" y="70993"/>
                  </a:lnTo>
                  <a:lnTo>
                    <a:pt x="85509" y="70993"/>
                  </a:lnTo>
                  <a:lnTo>
                    <a:pt x="85637" y="71500"/>
                  </a:lnTo>
                  <a:lnTo>
                    <a:pt x="86263" y="71500"/>
                  </a:lnTo>
                  <a:lnTo>
                    <a:pt x="86654" y="71247"/>
                  </a:lnTo>
                  <a:lnTo>
                    <a:pt x="86043" y="71247"/>
                  </a:lnTo>
                  <a:lnTo>
                    <a:pt x="86097" y="70866"/>
                  </a:lnTo>
                  <a:close/>
                </a:path>
                <a:path w="111759" h="109220">
                  <a:moveTo>
                    <a:pt x="94614" y="71247"/>
                  </a:moveTo>
                  <a:lnTo>
                    <a:pt x="94005" y="71500"/>
                  </a:lnTo>
                  <a:lnTo>
                    <a:pt x="94574" y="71318"/>
                  </a:lnTo>
                  <a:close/>
                </a:path>
                <a:path w="111759" h="109220">
                  <a:moveTo>
                    <a:pt x="94574" y="71318"/>
                  </a:moveTo>
                  <a:lnTo>
                    <a:pt x="94113" y="71500"/>
                  </a:lnTo>
                  <a:lnTo>
                    <a:pt x="94503" y="71445"/>
                  </a:lnTo>
                  <a:lnTo>
                    <a:pt x="94574" y="71318"/>
                  </a:lnTo>
                  <a:close/>
                </a:path>
                <a:path w="111759" h="109220">
                  <a:moveTo>
                    <a:pt x="93301" y="71374"/>
                  </a:moveTo>
                  <a:lnTo>
                    <a:pt x="93065" y="71374"/>
                  </a:lnTo>
                  <a:lnTo>
                    <a:pt x="92870" y="71485"/>
                  </a:lnTo>
                  <a:lnTo>
                    <a:pt x="93301" y="71374"/>
                  </a:lnTo>
                  <a:close/>
                </a:path>
                <a:path w="111759" h="109220">
                  <a:moveTo>
                    <a:pt x="97298" y="70231"/>
                  </a:moveTo>
                  <a:lnTo>
                    <a:pt x="95859" y="70866"/>
                  </a:lnTo>
                  <a:lnTo>
                    <a:pt x="95722" y="70866"/>
                  </a:lnTo>
                  <a:lnTo>
                    <a:pt x="94574" y="71318"/>
                  </a:lnTo>
                  <a:lnTo>
                    <a:pt x="94503" y="71445"/>
                  </a:lnTo>
                  <a:lnTo>
                    <a:pt x="95013" y="71374"/>
                  </a:lnTo>
                  <a:lnTo>
                    <a:pt x="97877" y="71374"/>
                  </a:lnTo>
                  <a:lnTo>
                    <a:pt x="98484" y="70866"/>
                  </a:lnTo>
                  <a:lnTo>
                    <a:pt x="99423" y="70358"/>
                  </a:lnTo>
                  <a:lnTo>
                    <a:pt x="97742" y="70358"/>
                  </a:lnTo>
                  <a:lnTo>
                    <a:pt x="97298" y="70231"/>
                  </a:lnTo>
                  <a:close/>
                </a:path>
                <a:path w="111759" h="109220">
                  <a:moveTo>
                    <a:pt x="88526" y="70612"/>
                  </a:moveTo>
                  <a:lnTo>
                    <a:pt x="87355" y="70866"/>
                  </a:lnTo>
                  <a:lnTo>
                    <a:pt x="87731" y="70993"/>
                  </a:lnTo>
                  <a:lnTo>
                    <a:pt x="87466" y="71247"/>
                  </a:lnTo>
                  <a:lnTo>
                    <a:pt x="87152" y="71374"/>
                  </a:lnTo>
                  <a:lnTo>
                    <a:pt x="93301" y="71374"/>
                  </a:lnTo>
                  <a:lnTo>
                    <a:pt x="94650" y="70919"/>
                  </a:lnTo>
                  <a:lnTo>
                    <a:pt x="88276" y="70866"/>
                  </a:lnTo>
                  <a:lnTo>
                    <a:pt x="88392" y="70690"/>
                  </a:lnTo>
                  <a:lnTo>
                    <a:pt x="88526" y="70612"/>
                  </a:lnTo>
                  <a:close/>
                </a:path>
                <a:path w="111759" h="109220">
                  <a:moveTo>
                    <a:pt x="82759" y="70489"/>
                  </a:moveTo>
                  <a:lnTo>
                    <a:pt x="81610" y="70866"/>
                  </a:lnTo>
                  <a:lnTo>
                    <a:pt x="81112" y="70866"/>
                  </a:lnTo>
                  <a:lnTo>
                    <a:pt x="80758" y="71081"/>
                  </a:lnTo>
                  <a:lnTo>
                    <a:pt x="80967" y="71120"/>
                  </a:lnTo>
                  <a:lnTo>
                    <a:pt x="79799" y="71374"/>
                  </a:lnTo>
                  <a:lnTo>
                    <a:pt x="84614" y="71374"/>
                  </a:lnTo>
                  <a:lnTo>
                    <a:pt x="83591" y="71247"/>
                  </a:lnTo>
                  <a:lnTo>
                    <a:pt x="84674" y="70866"/>
                  </a:lnTo>
                  <a:lnTo>
                    <a:pt x="81610" y="70866"/>
                  </a:lnTo>
                  <a:lnTo>
                    <a:pt x="81321" y="70739"/>
                  </a:lnTo>
                  <a:lnTo>
                    <a:pt x="85057" y="70731"/>
                  </a:lnTo>
                  <a:lnTo>
                    <a:pt x="85397" y="70612"/>
                  </a:lnTo>
                  <a:lnTo>
                    <a:pt x="82602" y="70612"/>
                  </a:lnTo>
                  <a:lnTo>
                    <a:pt x="82759" y="70489"/>
                  </a:lnTo>
                  <a:close/>
                </a:path>
                <a:path w="111759" h="109220">
                  <a:moveTo>
                    <a:pt x="28588" y="71120"/>
                  </a:moveTo>
                  <a:lnTo>
                    <a:pt x="28366" y="71247"/>
                  </a:lnTo>
                  <a:lnTo>
                    <a:pt x="28588" y="71247"/>
                  </a:lnTo>
                  <a:close/>
                </a:path>
                <a:path w="111759" h="109220">
                  <a:moveTo>
                    <a:pt x="86850" y="71120"/>
                  </a:moveTo>
                  <a:lnTo>
                    <a:pt x="86043" y="71247"/>
                  </a:lnTo>
                  <a:lnTo>
                    <a:pt x="86654" y="71247"/>
                  </a:lnTo>
                  <a:lnTo>
                    <a:pt x="86850" y="71120"/>
                  </a:lnTo>
                  <a:close/>
                </a:path>
                <a:path w="111759" h="109220">
                  <a:moveTo>
                    <a:pt x="27481" y="70739"/>
                  </a:moveTo>
                  <a:lnTo>
                    <a:pt x="26896" y="70739"/>
                  </a:lnTo>
                  <a:lnTo>
                    <a:pt x="26903" y="70993"/>
                  </a:lnTo>
                  <a:lnTo>
                    <a:pt x="26558" y="70993"/>
                  </a:lnTo>
                  <a:lnTo>
                    <a:pt x="26618" y="71190"/>
                  </a:lnTo>
                  <a:lnTo>
                    <a:pt x="26772" y="71120"/>
                  </a:lnTo>
                  <a:lnTo>
                    <a:pt x="27546" y="71120"/>
                  </a:lnTo>
                  <a:lnTo>
                    <a:pt x="27481" y="70739"/>
                  </a:lnTo>
                  <a:close/>
                </a:path>
                <a:path w="111759" h="109220">
                  <a:moveTo>
                    <a:pt x="30489" y="71004"/>
                  </a:moveTo>
                  <a:close/>
                </a:path>
                <a:path w="111759" h="109220">
                  <a:moveTo>
                    <a:pt x="30588" y="70733"/>
                  </a:moveTo>
                  <a:lnTo>
                    <a:pt x="30586" y="71120"/>
                  </a:lnTo>
                  <a:lnTo>
                    <a:pt x="30588" y="70733"/>
                  </a:lnTo>
                  <a:close/>
                </a:path>
                <a:path w="111759" h="109220">
                  <a:moveTo>
                    <a:pt x="95394" y="70731"/>
                  </a:moveTo>
                  <a:lnTo>
                    <a:pt x="94647" y="70993"/>
                  </a:lnTo>
                  <a:lnTo>
                    <a:pt x="94489" y="71120"/>
                  </a:lnTo>
                  <a:lnTo>
                    <a:pt x="94767" y="71120"/>
                  </a:lnTo>
                  <a:lnTo>
                    <a:pt x="95722" y="70866"/>
                  </a:lnTo>
                  <a:lnTo>
                    <a:pt x="95459" y="70866"/>
                  </a:lnTo>
                  <a:lnTo>
                    <a:pt x="95394" y="70731"/>
                  </a:lnTo>
                  <a:close/>
                </a:path>
                <a:path w="111759" h="109220">
                  <a:moveTo>
                    <a:pt x="81225" y="70612"/>
                  </a:moveTo>
                  <a:lnTo>
                    <a:pt x="80462" y="70919"/>
                  </a:lnTo>
                  <a:lnTo>
                    <a:pt x="80738" y="71077"/>
                  </a:lnTo>
                  <a:lnTo>
                    <a:pt x="81225" y="70612"/>
                  </a:lnTo>
                  <a:close/>
                </a:path>
                <a:path w="111759" h="109220">
                  <a:moveTo>
                    <a:pt x="30502" y="70866"/>
                  </a:moveTo>
                  <a:lnTo>
                    <a:pt x="30373" y="70866"/>
                  </a:lnTo>
                  <a:lnTo>
                    <a:pt x="30489" y="71004"/>
                  </a:lnTo>
                  <a:lnTo>
                    <a:pt x="30502" y="70866"/>
                  </a:lnTo>
                  <a:close/>
                </a:path>
                <a:path w="111759" h="109220">
                  <a:moveTo>
                    <a:pt x="28209" y="69723"/>
                  </a:moveTo>
                  <a:lnTo>
                    <a:pt x="27005" y="69723"/>
                  </a:lnTo>
                  <a:lnTo>
                    <a:pt x="26305" y="70866"/>
                  </a:lnTo>
                  <a:lnTo>
                    <a:pt x="26615" y="70993"/>
                  </a:lnTo>
                  <a:lnTo>
                    <a:pt x="26668" y="70739"/>
                  </a:lnTo>
                  <a:lnTo>
                    <a:pt x="27481" y="70739"/>
                  </a:lnTo>
                  <a:lnTo>
                    <a:pt x="27429" y="70485"/>
                  </a:lnTo>
                  <a:lnTo>
                    <a:pt x="28487" y="70485"/>
                  </a:lnTo>
                  <a:lnTo>
                    <a:pt x="28492" y="69977"/>
                  </a:lnTo>
                  <a:lnTo>
                    <a:pt x="28143" y="69977"/>
                  </a:lnTo>
                  <a:lnTo>
                    <a:pt x="28209" y="69723"/>
                  </a:lnTo>
                  <a:close/>
                </a:path>
                <a:path w="111759" h="109220">
                  <a:moveTo>
                    <a:pt x="30589" y="70485"/>
                  </a:moveTo>
                  <a:lnTo>
                    <a:pt x="29286" y="70993"/>
                  </a:lnTo>
                  <a:lnTo>
                    <a:pt x="30359" y="70993"/>
                  </a:lnTo>
                  <a:lnTo>
                    <a:pt x="30502" y="70866"/>
                  </a:lnTo>
                  <a:lnTo>
                    <a:pt x="30588" y="70612"/>
                  </a:lnTo>
                  <a:close/>
                </a:path>
                <a:path w="111759" h="109220">
                  <a:moveTo>
                    <a:pt x="87207" y="68707"/>
                  </a:moveTo>
                  <a:lnTo>
                    <a:pt x="86785" y="68707"/>
                  </a:lnTo>
                  <a:lnTo>
                    <a:pt x="86131" y="68834"/>
                  </a:lnTo>
                  <a:lnTo>
                    <a:pt x="87142" y="69087"/>
                  </a:lnTo>
                  <a:lnTo>
                    <a:pt x="82602" y="70612"/>
                  </a:lnTo>
                  <a:lnTo>
                    <a:pt x="85397" y="70612"/>
                  </a:lnTo>
                  <a:lnTo>
                    <a:pt x="85145" y="70993"/>
                  </a:lnTo>
                  <a:lnTo>
                    <a:pt x="85348" y="70982"/>
                  </a:lnTo>
                  <a:lnTo>
                    <a:pt x="86070" y="70866"/>
                  </a:lnTo>
                  <a:lnTo>
                    <a:pt x="86817" y="70358"/>
                  </a:lnTo>
                  <a:lnTo>
                    <a:pt x="87535" y="70358"/>
                  </a:lnTo>
                  <a:lnTo>
                    <a:pt x="87717" y="69977"/>
                  </a:lnTo>
                  <a:lnTo>
                    <a:pt x="88254" y="69850"/>
                  </a:lnTo>
                  <a:lnTo>
                    <a:pt x="88839" y="69850"/>
                  </a:lnTo>
                  <a:lnTo>
                    <a:pt x="89180" y="69723"/>
                  </a:lnTo>
                  <a:lnTo>
                    <a:pt x="89273" y="69469"/>
                  </a:lnTo>
                  <a:lnTo>
                    <a:pt x="89857" y="69215"/>
                  </a:lnTo>
                  <a:lnTo>
                    <a:pt x="89217" y="68961"/>
                  </a:lnTo>
                  <a:lnTo>
                    <a:pt x="87378" y="68961"/>
                  </a:lnTo>
                  <a:lnTo>
                    <a:pt x="87207" y="68707"/>
                  </a:lnTo>
                  <a:close/>
                </a:path>
                <a:path w="111759" h="109220">
                  <a:moveTo>
                    <a:pt x="94782" y="70866"/>
                  </a:moveTo>
                  <a:lnTo>
                    <a:pt x="94650" y="70919"/>
                  </a:lnTo>
                  <a:lnTo>
                    <a:pt x="94782" y="70866"/>
                  </a:lnTo>
                  <a:close/>
                </a:path>
                <a:path w="111759" h="109220">
                  <a:moveTo>
                    <a:pt x="88986" y="69977"/>
                  </a:moveTo>
                  <a:lnTo>
                    <a:pt x="89307" y="70358"/>
                  </a:lnTo>
                  <a:lnTo>
                    <a:pt x="89353" y="70505"/>
                  </a:lnTo>
                  <a:lnTo>
                    <a:pt x="88276" y="70866"/>
                  </a:lnTo>
                  <a:lnTo>
                    <a:pt x="94653" y="70866"/>
                  </a:lnTo>
                  <a:lnTo>
                    <a:pt x="94663" y="70612"/>
                  </a:lnTo>
                  <a:lnTo>
                    <a:pt x="95214" y="70358"/>
                  </a:lnTo>
                  <a:lnTo>
                    <a:pt x="90124" y="70358"/>
                  </a:lnTo>
                  <a:lnTo>
                    <a:pt x="88986" y="69977"/>
                  </a:lnTo>
                  <a:close/>
                </a:path>
                <a:path w="111759" h="109220">
                  <a:moveTo>
                    <a:pt x="92551" y="69087"/>
                  </a:moveTo>
                  <a:lnTo>
                    <a:pt x="92176" y="69283"/>
                  </a:lnTo>
                  <a:lnTo>
                    <a:pt x="91334" y="69723"/>
                  </a:lnTo>
                  <a:lnTo>
                    <a:pt x="90360" y="70231"/>
                  </a:lnTo>
                  <a:lnTo>
                    <a:pt x="95887" y="70231"/>
                  </a:lnTo>
                  <a:lnTo>
                    <a:pt x="95972" y="70485"/>
                  </a:lnTo>
                  <a:lnTo>
                    <a:pt x="95742" y="70485"/>
                  </a:lnTo>
                  <a:lnTo>
                    <a:pt x="95710" y="70620"/>
                  </a:lnTo>
                  <a:lnTo>
                    <a:pt x="95511" y="70690"/>
                  </a:lnTo>
                  <a:lnTo>
                    <a:pt x="95459" y="70866"/>
                  </a:lnTo>
                  <a:lnTo>
                    <a:pt x="95859" y="70866"/>
                  </a:lnTo>
                  <a:lnTo>
                    <a:pt x="96616" y="70358"/>
                  </a:lnTo>
                  <a:lnTo>
                    <a:pt x="96658" y="69596"/>
                  </a:lnTo>
                  <a:lnTo>
                    <a:pt x="92563" y="69596"/>
                  </a:lnTo>
                  <a:lnTo>
                    <a:pt x="92551" y="69087"/>
                  </a:lnTo>
                  <a:close/>
                </a:path>
                <a:path w="111759" h="109220">
                  <a:moveTo>
                    <a:pt x="28487" y="70505"/>
                  </a:moveTo>
                  <a:lnTo>
                    <a:pt x="28484" y="70739"/>
                  </a:lnTo>
                  <a:lnTo>
                    <a:pt x="28666" y="70612"/>
                  </a:lnTo>
                  <a:lnTo>
                    <a:pt x="28487" y="70505"/>
                  </a:lnTo>
                  <a:close/>
                </a:path>
                <a:path w="111759" h="109220">
                  <a:moveTo>
                    <a:pt x="30588" y="70612"/>
                  </a:moveTo>
                  <a:close/>
                </a:path>
                <a:path w="111759" h="109220">
                  <a:moveTo>
                    <a:pt x="90390" y="69977"/>
                  </a:moveTo>
                  <a:lnTo>
                    <a:pt x="90208" y="69977"/>
                  </a:lnTo>
                  <a:lnTo>
                    <a:pt x="90124" y="70358"/>
                  </a:lnTo>
                  <a:lnTo>
                    <a:pt x="95214" y="70358"/>
                  </a:lnTo>
                  <a:lnTo>
                    <a:pt x="95394" y="70731"/>
                  </a:lnTo>
                  <a:lnTo>
                    <a:pt x="95609" y="70358"/>
                  </a:lnTo>
                  <a:lnTo>
                    <a:pt x="95887" y="70231"/>
                  </a:lnTo>
                  <a:lnTo>
                    <a:pt x="90360" y="70231"/>
                  </a:lnTo>
                  <a:lnTo>
                    <a:pt x="90390" y="69977"/>
                  </a:lnTo>
                  <a:close/>
                </a:path>
                <a:path w="111759" h="109220">
                  <a:moveTo>
                    <a:pt x="28487" y="70485"/>
                  </a:moveTo>
                  <a:close/>
                </a:path>
                <a:path w="111759" h="109220">
                  <a:moveTo>
                    <a:pt x="83582" y="69850"/>
                  </a:moveTo>
                  <a:lnTo>
                    <a:pt x="82588" y="69977"/>
                  </a:lnTo>
                  <a:lnTo>
                    <a:pt x="82771" y="70480"/>
                  </a:lnTo>
                  <a:lnTo>
                    <a:pt x="83582" y="69850"/>
                  </a:lnTo>
                  <a:close/>
                </a:path>
                <a:path w="111759" h="109220">
                  <a:moveTo>
                    <a:pt x="102027" y="68199"/>
                  </a:moveTo>
                  <a:lnTo>
                    <a:pt x="100834" y="68199"/>
                  </a:lnTo>
                  <a:lnTo>
                    <a:pt x="99965" y="68961"/>
                  </a:lnTo>
                  <a:lnTo>
                    <a:pt x="99322" y="69342"/>
                  </a:lnTo>
                  <a:lnTo>
                    <a:pt x="98791" y="69469"/>
                  </a:lnTo>
                  <a:lnTo>
                    <a:pt x="98719" y="69850"/>
                  </a:lnTo>
                  <a:lnTo>
                    <a:pt x="97742" y="70358"/>
                  </a:lnTo>
                  <a:lnTo>
                    <a:pt x="99423" y="70358"/>
                  </a:lnTo>
                  <a:lnTo>
                    <a:pt x="100831" y="69596"/>
                  </a:lnTo>
                  <a:lnTo>
                    <a:pt x="101168" y="68834"/>
                  </a:lnTo>
                  <a:lnTo>
                    <a:pt x="101703" y="68579"/>
                  </a:lnTo>
                  <a:lnTo>
                    <a:pt x="102027" y="68199"/>
                  </a:lnTo>
                  <a:close/>
                </a:path>
                <a:path w="111759" h="109220">
                  <a:moveTo>
                    <a:pt x="90976" y="69596"/>
                  </a:moveTo>
                  <a:lnTo>
                    <a:pt x="90056" y="69596"/>
                  </a:lnTo>
                  <a:lnTo>
                    <a:pt x="89748" y="69678"/>
                  </a:lnTo>
                  <a:lnTo>
                    <a:pt x="89670" y="69977"/>
                  </a:lnTo>
                  <a:lnTo>
                    <a:pt x="89758" y="70231"/>
                  </a:lnTo>
                  <a:lnTo>
                    <a:pt x="90208" y="69977"/>
                  </a:lnTo>
                  <a:lnTo>
                    <a:pt x="90390" y="69977"/>
                  </a:lnTo>
                  <a:lnTo>
                    <a:pt x="90420" y="69723"/>
                  </a:lnTo>
                  <a:lnTo>
                    <a:pt x="90976" y="69596"/>
                  </a:lnTo>
                  <a:close/>
                </a:path>
                <a:path w="111759" h="109220">
                  <a:moveTo>
                    <a:pt x="28497" y="69469"/>
                  </a:moveTo>
                  <a:lnTo>
                    <a:pt x="28143" y="69977"/>
                  </a:lnTo>
                  <a:lnTo>
                    <a:pt x="28492" y="69977"/>
                  </a:lnTo>
                  <a:lnTo>
                    <a:pt x="28497" y="69469"/>
                  </a:lnTo>
                  <a:close/>
                </a:path>
                <a:path w="111759" h="109220">
                  <a:moveTo>
                    <a:pt x="88839" y="69850"/>
                  </a:moveTo>
                  <a:lnTo>
                    <a:pt x="88254" y="69850"/>
                  </a:lnTo>
                  <a:lnTo>
                    <a:pt x="88498" y="69977"/>
                  </a:lnTo>
                  <a:lnTo>
                    <a:pt x="88839" y="69850"/>
                  </a:lnTo>
                  <a:close/>
                </a:path>
                <a:path w="111759" h="109220">
                  <a:moveTo>
                    <a:pt x="26595" y="68961"/>
                  </a:moveTo>
                  <a:lnTo>
                    <a:pt x="26556" y="69342"/>
                  </a:lnTo>
                  <a:lnTo>
                    <a:pt x="26520" y="69850"/>
                  </a:lnTo>
                  <a:lnTo>
                    <a:pt x="27005" y="69723"/>
                  </a:lnTo>
                  <a:lnTo>
                    <a:pt x="28209" y="69723"/>
                  </a:lnTo>
                  <a:lnTo>
                    <a:pt x="28376" y="69087"/>
                  </a:lnTo>
                  <a:lnTo>
                    <a:pt x="26742" y="69087"/>
                  </a:lnTo>
                  <a:lnTo>
                    <a:pt x="26595" y="68961"/>
                  </a:lnTo>
                  <a:close/>
                </a:path>
                <a:path w="111759" h="109220">
                  <a:moveTo>
                    <a:pt x="91229" y="69283"/>
                  </a:moveTo>
                  <a:lnTo>
                    <a:pt x="90947" y="69596"/>
                  </a:lnTo>
                  <a:lnTo>
                    <a:pt x="91033" y="69850"/>
                  </a:lnTo>
                  <a:lnTo>
                    <a:pt x="91820" y="69469"/>
                  </a:lnTo>
                  <a:lnTo>
                    <a:pt x="91683" y="69469"/>
                  </a:lnTo>
                  <a:lnTo>
                    <a:pt x="91225" y="69342"/>
                  </a:lnTo>
                  <a:close/>
                </a:path>
                <a:path w="111759" h="109220">
                  <a:moveTo>
                    <a:pt x="98035" y="69215"/>
                  </a:moveTo>
                  <a:lnTo>
                    <a:pt x="97537" y="69215"/>
                  </a:lnTo>
                  <a:lnTo>
                    <a:pt x="97224" y="69469"/>
                  </a:lnTo>
                  <a:lnTo>
                    <a:pt x="97016" y="69723"/>
                  </a:lnTo>
                  <a:lnTo>
                    <a:pt x="97222" y="69596"/>
                  </a:lnTo>
                  <a:lnTo>
                    <a:pt x="97876" y="69342"/>
                  </a:lnTo>
                  <a:lnTo>
                    <a:pt x="98035" y="69215"/>
                  </a:lnTo>
                  <a:close/>
                </a:path>
                <a:path w="111759" h="109220">
                  <a:moveTo>
                    <a:pt x="97927" y="69342"/>
                  </a:moveTo>
                  <a:lnTo>
                    <a:pt x="97412" y="69723"/>
                  </a:lnTo>
                  <a:lnTo>
                    <a:pt x="97712" y="69596"/>
                  </a:lnTo>
                  <a:lnTo>
                    <a:pt x="97927" y="69342"/>
                  </a:lnTo>
                  <a:close/>
                </a:path>
                <a:path w="111759" h="109220">
                  <a:moveTo>
                    <a:pt x="92126" y="69309"/>
                  </a:moveTo>
                  <a:lnTo>
                    <a:pt x="91419" y="69678"/>
                  </a:lnTo>
                  <a:lnTo>
                    <a:pt x="92176" y="69342"/>
                  </a:lnTo>
                  <a:close/>
                </a:path>
                <a:path w="111759" h="109220">
                  <a:moveTo>
                    <a:pt x="94650" y="68707"/>
                  </a:moveTo>
                  <a:lnTo>
                    <a:pt x="94128" y="68707"/>
                  </a:lnTo>
                  <a:lnTo>
                    <a:pt x="93253" y="69087"/>
                  </a:lnTo>
                  <a:lnTo>
                    <a:pt x="93624" y="69215"/>
                  </a:lnTo>
                  <a:lnTo>
                    <a:pt x="92563" y="69596"/>
                  </a:lnTo>
                  <a:lnTo>
                    <a:pt x="96658" y="69596"/>
                  </a:lnTo>
                  <a:lnTo>
                    <a:pt x="97537" y="69215"/>
                  </a:lnTo>
                  <a:lnTo>
                    <a:pt x="98035" y="69215"/>
                  </a:lnTo>
                  <a:lnTo>
                    <a:pt x="98143" y="69087"/>
                  </a:lnTo>
                  <a:lnTo>
                    <a:pt x="94288" y="69087"/>
                  </a:lnTo>
                  <a:lnTo>
                    <a:pt x="94176" y="68877"/>
                  </a:lnTo>
                  <a:lnTo>
                    <a:pt x="94650" y="68707"/>
                  </a:lnTo>
                  <a:close/>
                </a:path>
                <a:path w="111759" h="109220">
                  <a:moveTo>
                    <a:pt x="99034" y="69087"/>
                  </a:moveTo>
                  <a:lnTo>
                    <a:pt x="98823" y="69087"/>
                  </a:lnTo>
                  <a:lnTo>
                    <a:pt x="98280" y="69469"/>
                  </a:lnTo>
                  <a:lnTo>
                    <a:pt x="99034" y="69087"/>
                  </a:lnTo>
                  <a:close/>
                </a:path>
                <a:path w="111759" h="109220">
                  <a:moveTo>
                    <a:pt x="90552" y="68580"/>
                  </a:moveTo>
                  <a:lnTo>
                    <a:pt x="89846" y="69469"/>
                  </a:lnTo>
                  <a:lnTo>
                    <a:pt x="90862" y="69215"/>
                  </a:lnTo>
                  <a:lnTo>
                    <a:pt x="91081" y="69087"/>
                  </a:lnTo>
                  <a:lnTo>
                    <a:pt x="90271" y="69087"/>
                  </a:lnTo>
                  <a:lnTo>
                    <a:pt x="90404" y="68707"/>
                  </a:lnTo>
                  <a:lnTo>
                    <a:pt x="90644" y="68707"/>
                  </a:lnTo>
                  <a:close/>
                </a:path>
                <a:path w="111759" h="109220">
                  <a:moveTo>
                    <a:pt x="92121" y="68925"/>
                  </a:moveTo>
                  <a:lnTo>
                    <a:pt x="91928" y="68961"/>
                  </a:lnTo>
                  <a:lnTo>
                    <a:pt x="91683" y="69469"/>
                  </a:lnTo>
                  <a:lnTo>
                    <a:pt x="91820" y="69469"/>
                  </a:lnTo>
                  <a:lnTo>
                    <a:pt x="92064" y="69342"/>
                  </a:lnTo>
                  <a:lnTo>
                    <a:pt x="92354" y="69087"/>
                  </a:lnTo>
                  <a:lnTo>
                    <a:pt x="92121" y="68925"/>
                  </a:lnTo>
                  <a:close/>
                </a:path>
                <a:path w="111759" h="109220">
                  <a:moveTo>
                    <a:pt x="97744" y="68224"/>
                  </a:moveTo>
                  <a:lnTo>
                    <a:pt x="97487" y="68411"/>
                  </a:lnTo>
                  <a:lnTo>
                    <a:pt x="97369" y="68707"/>
                  </a:lnTo>
                  <a:lnTo>
                    <a:pt x="97086" y="68750"/>
                  </a:lnTo>
                  <a:lnTo>
                    <a:pt x="96687" y="69087"/>
                  </a:lnTo>
                  <a:lnTo>
                    <a:pt x="98143" y="69087"/>
                  </a:lnTo>
                  <a:lnTo>
                    <a:pt x="98154" y="69435"/>
                  </a:lnTo>
                  <a:lnTo>
                    <a:pt x="98229" y="69215"/>
                  </a:lnTo>
                  <a:lnTo>
                    <a:pt x="98873" y="68961"/>
                  </a:lnTo>
                  <a:lnTo>
                    <a:pt x="98578" y="68961"/>
                  </a:lnTo>
                  <a:lnTo>
                    <a:pt x="98921" y="68707"/>
                  </a:lnTo>
                  <a:lnTo>
                    <a:pt x="97856" y="68707"/>
                  </a:lnTo>
                  <a:lnTo>
                    <a:pt x="97744" y="68224"/>
                  </a:lnTo>
                  <a:close/>
                </a:path>
                <a:path w="111759" h="109220">
                  <a:moveTo>
                    <a:pt x="101184" y="67437"/>
                  </a:moveTo>
                  <a:lnTo>
                    <a:pt x="98930" y="69342"/>
                  </a:lnTo>
                  <a:lnTo>
                    <a:pt x="100834" y="68199"/>
                  </a:lnTo>
                  <a:lnTo>
                    <a:pt x="102027" y="68199"/>
                  </a:lnTo>
                  <a:lnTo>
                    <a:pt x="102243" y="67945"/>
                  </a:lnTo>
                  <a:lnTo>
                    <a:pt x="101580" y="67945"/>
                  </a:lnTo>
                  <a:lnTo>
                    <a:pt x="101184" y="67437"/>
                  </a:lnTo>
                  <a:close/>
                </a:path>
                <a:path w="111759" h="109220">
                  <a:moveTo>
                    <a:pt x="91439" y="69050"/>
                  </a:moveTo>
                  <a:lnTo>
                    <a:pt x="91241" y="69087"/>
                  </a:lnTo>
                  <a:lnTo>
                    <a:pt x="91229" y="69283"/>
                  </a:lnTo>
                  <a:lnTo>
                    <a:pt x="91439" y="69050"/>
                  </a:lnTo>
                  <a:close/>
                </a:path>
                <a:path w="111759" h="109220">
                  <a:moveTo>
                    <a:pt x="27790" y="63754"/>
                  </a:moveTo>
                  <a:lnTo>
                    <a:pt x="26749" y="63754"/>
                  </a:lnTo>
                  <a:lnTo>
                    <a:pt x="26851" y="65150"/>
                  </a:lnTo>
                  <a:lnTo>
                    <a:pt x="26577" y="65150"/>
                  </a:lnTo>
                  <a:lnTo>
                    <a:pt x="26656" y="67183"/>
                  </a:lnTo>
                  <a:lnTo>
                    <a:pt x="26782" y="68072"/>
                  </a:lnTo>
                  <a:lnTo>
                    <a:pt x="26889" y="68453"/>
                  </a:lnTo>
                  <a:lnTo>
                    <a:pt x="26488" y="68453"/>
                  </a:lnTo>
                  <a:lnTo>
                    <a:pt x="26675" y="68579"/>
                  </a:lnTo>
                  <a:lnTo>
                    <a:pt x="26742" y="69087"/>
                  </a:lnTo>
                  <a:lnTo>
                    <a:pt x="28376" y="69087"/>
                  </a:lnTo>
                  <a:lnTo>
                    <a:pt x="28215" y="68325"/>
                  </a:lnTo>
                  <a:lnTo>
                    <a:pt x="27928" y="68224"/>
                  </a:lnTo>
                  <a:lnTo>
                    <a:pt x="27823" y="67310"/>
                  </a:lnTo>
                  <a:lnTo>
                    <a:pt x="30171" y="67310"/>
                  </a:lnTo>
                  <a:lnTo>
                    <a:pt x="30323" y="66675"/>
                  </a:lnTo>
                  <a:lnTo>
                    <a:pt x="29103" y="66675"/>
                  </a:lnTo>
                  <a:lnTo>
                    <a:pt x="28896" y="66421"/>
                  </a:lnTo>
                  <a:lnTo>
                    <a:pt x="28390" y="66421"/>
                  </a:lnTo>
                  <a:lnTo>
                    <a:pt x="28268" y="65659"/>
                  </a:lnTo>
                  <a:lnTo>
                    <a:pt x="28145" y="64516"/>
                  </a:lnTo>
                  <a:lnTo>
                    <a:pt x="28135" y="64262"/>
                  </a:lnTo>
                  <a:lnTo>
                    <a:pt x="27721" y="64262"/>
                  </a:lnTo>
                  <a:lnTo>
                    <a:pt x="27790" y="63754"/>
                  </a:lnTo>
                  <a:close/>
                </a:path>
                <a:path w="111759" h="109220">
                  <a:moveTo>
                    <a:pt x="91705" y="68727"/>
                  </a:moveTo>
                  <a:lnTo>
                    <a:pt x="90271" y="69087"/>
                  </a:lnTo>
                  <a:lnTo>
                    <a:pt x="91081" y="69087"/>
                  </a:lnTo>
                  <a:lnTo>
                    <a:pt x="91705" y="68727"/>
                  </a:lnTo>
                  <a:close/>
                </a:path>
                <a:path w="111759" h="109220">
                  <a:moveTo>
                    <a:pt x="100445" y="66421"/>
                  </a:moveTo>
                  <a:lnTo>
                    <a:pt x="97648" y="66421"/>
                  </a:lnTo>
                  <a:lnTo>
                    <a:pt x="97875" y="66548"/>
                  </a:lnTo>
                  <a:lnTo>
                    <a:pt x="97145" y="66929"/>
                  </a:lnTo>
                  <a:lnTo>
                    <a:pt x="97045" y="67310"/>
                  </a:lnTo>
                  <a:lnTo>
                    <a:pt x="96297" y="67437"/>
                  </a:lnTo>
                  <a:lnTo>
                    <a:pt x="95862" y="67818"/>
                  </a:lnTo>
                  <a:lnTo>
                    <a:pt x="95095" y="67945"/>
                  </a:lnTo>
                  <a:lnTo>
                    <a:pt x="95025" y="68325"/>
                  </a:lnTo>
                  <a:lnTo>
                    <a:pt x="95124" y="68627"/>
                  </a:lnTo>
                  <a:lnTo>
                    <a:pt x="94288" y="69087"/>
                  </a:lnTo>
                  <a:lnTo>
                    <a:pt x="96687" y="69087"/>
                  </a:lnTo>
                  <a:lnTo>
                    <a:pt x="96547" y="68834"/>
                  </a:lnTo>
                  <a:lnTo>
                    <a:pt x="97101" y="68737"/>
                  </a:lnTo>
                  <a:lnTo>
                    <a:pt x="97412" y="68475"/>
                  </a:lnTo>
                  <a:lnTo>
                    <a:pt x="97521" y="68325"/>
                  </a:lnTo>
                  <a:lnTo>
                    <a:pt x="97667" y="68259"/>
                  </a:lnTo>
                  <a:lnTo>
                    <a:pt x="97800" y="68199"/>
                  </a:lnTo>
                  <a:lnTo>
                    <a:pt x="98634" y="67818"/>
                  </a:lnTo>
                  <a:lnTo>
                    <a:pt x="99255" y="67818"/>
                  </a:lnTo>
                  <a:lnTo>
                    <a:pt x="99620" y="67564"/>
                  </a:lnTo>
                  <a:lnTo>
                    <a:pt x="99388" y="67564"/>
                  </a:lnTo>
                  <a:lnTo>
                    <a:pt x="99544" y="67437"/>
                  </a:lnTo>
                  <a:lnTo>
                    <a:pt x="98939" y="67437"/>
                  </a:lnTo>
                  <a:lnTo>
                    <a:pt x="100445" y="66421"/>
                  </a:lnTo>
                  <a:close/>
                </a:path>
                <a:path w="111759" h="109220">
                  <a:moveTo>
                    <a:pt x="91958" y="68475"/>
                  </a:moveTo>
                  <a:lnTo>
                    <a:pt x="91871" y="68707"/>
                  </a:lnTo>
                  <a:lnTo>
                    <a:pt x="91733" y="68724"/>
                  </a:lnTo>
                  <a:lnTo>
                    <a:pt x="91439" y="69050"/>
                  </a:lnTo>
                  <a:lnTo>
                    <a:pt x="91907" y="68961"/>
                  </a:lnTo>
                  <a:lnTo>
                    <a:pt x="91917" y="68707"/>
                  </a:lnTo>
                  <a:lnTo>
                    <a:pt x="92325" y="68580"/>
                  </a:lnTo>
                  <a:lnTo>
                    <a:pt x="93093" y="68580"/>
                  </a:lnTo>
                  <a:lnTo>
                    <a:pt x="91958" y="68475"/>
                  </a:lnTo>
                  <a:close/>
                </a:path>
                <a:path w="111759" h="109220">
                  <a:moveTo>
                    <a:pt x="88351" y="68325"/>
                  </a:moveTo>
                  <a:lnTo>
                    <a:pt x="87378" y="68961"/>
                  </a:lnTo>
                  <a:lnTo>
                    <a:pt x="89217" y="68961"/>
                  </a:lnTo>
                  <a:lnTo>
                    <a:pt x="90028" y="68707"/>
                  </a:lnTo>
                  <a:lnTo>
                    <a:pt x="88257" y="68707"/>
                  </a:lnTo>
                  <a:lnTo>
                    <a:pt x="88351" y="68325"/>
                  </a:lnTo>
                  <a:close/>
                </a:path>
                <a:path w="111759" h="109220">
                  <a:moveTo>
                    <a:pt x="91953" y="68909"/>
                  </a:moveTo>
                  <a:close/>
                </a:path>
                <a:path w="111759" h="109220">
                  <a:moveTo>
                    <a:pt x="92380" y="68834"/>
                  </a:moveTo>
                  <a:lnTo>
                    <a:pt x="91989" y="68834"/>
                  </a:lnTo>
                  <a:lnTo>
                    <a:pt x="92121" y="68925"/>
                  </a:lnTo>
                  <a:lnTo>
                    <a:pt x="92380" y="68834"/>
                  </a:lnTo>
                  <a:close/>
                </a:path>
                <a:path w="111759" h="109220">
                  <a:moveTo>
                    <a:pt x="93099" y="68580"/>
                  </a:moveTo>
                  <a:lnTo>
                    <a:pt x="92325" y="68580"/>
                  </a:lnTo>
                  <a:lnTo>
                    <a:pt x="92057" y="68724"/>
                  </a:lnTo>
                  <a:lnTo>
                    <a:pt x="91953" y="68909"/>
                  </a:lnTo>
                  <a:lnTo>
                    <a:pt x="92380" y="68834"/>
                  </a:lnTo>
                  <a:lnTo>
                    <a:pt x="93099" y="68580"/>
                  </a:lnTo>
                  <a:close/>
                </a:path>
                <a:path w="111759" h="109220">
                  <a:moveTo>
                    <a:pt x="28350" y="68766"/>
                  </a:moveTo>
                  <a:close/>
                </a:path>
                <a:path w="111759" h="109220">
                  <a:moveTo>
                    <a:pt x="92004" y="68325"/>
                  </a:moveTo>
                  <a:lnTo>
                    <a:pt x="90957" y="68325"/>
                  </a:lnTo>
                  <a:lnTo>
                    <a:pt x="91046" y="68580"/>
                  </a:lnTo>
                  <a:lnTo>
                    <a:pt x="90841" y="68655"/>
                  </a:lnTo>
                  <a:lnTo>
                    <a:pt x="90843" y="68834"/>
                  </a:lnTo>
                  <a:lnTo>
                    <a:pt x="91622" y="68737"/>
                  </a:lnTo>
                  <a:lnTo>
                    <a:pt x="91749" y="68707"/>
                  </a:lnTo>
                  <a:lnTo>
                    <a:pt x="91681" y="68579"/>
                  </a:lnTo>
                  <a:lnTo>
                    <a:pt x="91493" y="68453"/>
                  </a:lnTo>
                  <a:lnTo>
                    <a:pt x="91923" y="68361"/>
                  </a:lnTo>
                  <a:close/>
                </a:path>
                <a:path w="111759" h="109220">
                  <a:moveTo>
                    <a:pt x="30140" y="67437"/>
                  </a:moveTo>
                  <a:lnTo>
                    <a:pt x="28258" y="67437"/>
                  </a:lnTo>
                  <a:lnTo>
                    <a:pt x="28350" y="68766"/>
                  </a:lnTo>
                  <a:lnTo>
                    <a:pt x="28732" y="68072"/>
                  </a:lnTo>
                  <a:lnTo>
                    <a:pt x="29987" y="68072"/>
                  </a:lnTo>
                  <a:lnTo>
                    <a:pt x="30140" y="67437"/>
                  </a:lnTo>
                  <a:close/>
                </a:path>
                <a:path w="111759" h="109220">
                  <a:moveTo>
                    <a:pt x="97487" y="68411"/>
                  </a:moveTo>
                  <a:lnTo>
                    <a:pt x="97086" y="68750"/>
                  </a:lnTo>
                  <a:lnTo>
                    <a:pt x="97369" y="68707"/>
                  </a:lnTo>
                  <a:lnTo>
                    <a:pt x="97487" y="68411"/>
                  </a:lnTo>
                  <a:close/>
                </a:path>
                <a:path w="111759" h="109220">
                  <a:moveTo>
                    <a:pt x="90252" y="67437"/>
                  </a:moveTo>
                  <a:lnTo>
                    <a:pt x="90439" y="67818"/>
                  </a:lnTo>
                  <a:lnTo>
                    <a:pt x="89510" y="67818"/>
                  </a:lnTo>
                  <a:lnTo>
                    <a:pt x="89566" y="68072"/>
                  </a:lnTo>
                  <a:lnTo>
                    <a:pt x="89076" y="68325"/>
                  </a:lnTo>
                  <a:lnTo>
                    <a:pt x="88941" y="68580"/>
                  </a:lnTo>
                  <a:lnTo>
                    <a:pt x="88257" y="68707"/>
                  </a:lnTo>
                  <a:lnTo>
                    <a:pt x="90028" y="68707"/>
                  </a:lnTo>
                  <a:lnTo>
                    <a:pt x="90434" y="68580"/>
                  </a:lnTo>
                  <a:lnTo>
                    <a:pt x="90606" y="68453"/>
                  </a:lnTo>
                  <a:lnTo>
                    <a:pt x="90957" y="68325"/>
                  </a:lnTo>
                  <a:lnTo>
                    <a:pt x="92004" y="68325"/>
                  </a:lnTo>
                  <a:lnTo>
                    <a:pt x="92868" y="67945"/>
                  </a:lnTo>
                  <a:lnTo>
                    <a:pt x="90991" y="67945"/>
                  </a:lnTo>
                  <a:lnTo>
                    <a:pt x="90808" y="67564"/>
                  </a:lnTo>
                  <a:lnTo>
                    <a:pt x="90252" y="67437"/>
                  </a:lnTo>
                  <a:close/>
                </a:path>
                <a:path w="111759" h="109220">
                  <a:moveTo>
                    <a:pt x="99255" y="67818"/>
                  </a:moveTo>
                  <a:lnTo>
                    <a:pt x="98634" y="67818"/>
                  </a:lnTo>
                  <a:lnTo>
                    <a:pt x="97856" y="68707"/>
                  </a:lnTo>
                  <a:lnTo>
                    <a:pt x="98921" y="68707"/>
                  </a:lnTo>
                  <a:lnTo>
                    <a:pt x="99263" y="68453"/>
                  </a:lnTo>
                  <a:lnTo>
                    <a:pt x="98817" y="68453"/>
                  </a:lnTo>
                  <a:lnTo>
                    <a:pt x="99289" y="68072"/>
                  </a:lnTo>
                  <a:lnTo>
                    <a:pt x="98743" y="67945"/>
                  </a:lnTo>
                  <a:lnTo>
                    <a:pt x="99072" y="67945"/>
                  </a:lnTo>
                  <a:lnTo>
                    <a:pt x="99255" y="67818"/>
                  </a:lnTo>
                  <a:close/>
                </a:path>
                <a:path w="111759" h="109220">
                  <a:moveTo>
                    <a:pt x="93094" y="68579"/>
                  </a:moveTo>
                  <a:close/>
                </a:path>
                <a:path w="111759" h="109220">
                  <a:moveTo>
                    <a:pt x="94933" y="67437"/>
                  </a:moveTo>
                  <a:lnTo>
                    <a:pt x="92318" y="67437"/>
                  </a:lnTo>
                  <a:lnTo>
                    <a:pt x="90991" y="67945"/>
                  </a:lnTo>
                  <a:lnTo>
                    <a:pt x="92868" y="67945"/>
                  </a:lnTo>
                  <a:lnTo>
                    <a:pt x="92866" y="68411"/>
                  </a:lnTo>
                  <a:lnTo>
                    <a:pt x="93094" y="68579"/>
                  </a:lnTo>
                  <a:lnTo>
                    <a:pt x="93483" y="68199"/>
                  </a:lnTo>
                  <a:lnTo>
                    <a:pt x="94539" y="67818"/>
                  </a:lnTo>
                  <a:lnTo>
                    <a:pt x="94021" y="67818"/>
                  </a:lnTo>
                  <a:lnTo>
                    <a:pt x="94009" y="67564"/>
                  </a:lnTo>
                  <a:lnTo>
                    <a:pt x="94933" y="67437"/>
                  </a:lnTo>
                  <a:close/>
                </a:path>
                <a:path w="111759" h="109220">
                  <a:moveTo>
                    <a:pt x="92092" y="68325"/>
                  </a:moveTo>
                  <a:lnTo>
                    <a:pt x="91923" y="68361"/>
                  </a:lnTo>
                  <a:lnTo>
                    <a:pt x="91716" y="68453"/>
                  </a:lnTo>
                  <a:lnTo>
                    <a:pt x="91958" y="68475"/>
                  </a:lnTo>
                  <a:lnTo>
                    <a:pt x="92092" y="68325"/>
                  </a:lnTo>
                  <a:close/>
                </a:path>
                <a:path w="111759" h="109220">
                  <a:moveTo>
                    <a:pt x="99434" y="68325"/>
                  </a:moveTo>
                  <a:lnTo>
                    <a:pt x="98817" y="68453"/>
                  </a:lnTo>
                  <a:lnTo>
                    <a:pt x="99263" y="68453"/>
                  </a:lnTo>
                  <a:lnTo>
                    <a:pt x="99434" y="68325"/>
                  </a:lnTo>
                  <a:close/>
                </a:path>
                <a:path w="111759" h="109220">
                  <a:moveTo>
                    <a:pt x="97800" y="68199"/>
                  </a:moveTo>
                  <a:close/>
                </a:path>
                <a:path w="111759" h="109220">
                  <a:moveTo>
                    <a:pt x="30171" y="67310"/>
                  </a:moveTo>
                  <a:lnTo>
                    <a:pt x="27823" y="67310"/>
                  </a:lnTo>
                  <a:lnTo>
                    <a:pt x="27943" y="67564"/>
                  </a:lnTo>
                  <a:lnTo>
                    <a:pt x="28047" y="68199"/>
                  </a:lnTo>
                  <a:lnTo>
                    <a:pt x="28164" y="67945"/>
                  </a:lnTo>
                  <a:lnTo>
                    <a:pt x="28258" y="67437"/>
                  </a:lnTo>
                  <a:lnTo>
                    <a:pt x="30140" y="67437"/>
                  </a:lnTo>
                  <a:close/>
                </a:path>
                <a:path w="111759" h="109220">
                  <a:moveTo>
                    <a:pt x="31175" y="65532"/>
                  </a:moveTo>
                  <a:lnTo>
                    <a:pt x="30415" y="65532"/>
                  </a:lnTo>
                  <a:lnTo>
                    <a:pt x="30681" y="66167"/>
                  </a:lnTo>
                  <a:lnTo>
                    <a:pt x="30918" y="68072"/>
                  </a:lnTo>
                  <a:lnTo>
                    <a:pt x="31178" y="67299"/>
                  </a:lnTo>
                  <a:lnTo>
                    <a:pt x="31175" y="65532"/>
                  </a:lnTo>
                  <a:close/>
                </a:path>
                <a:path w="111759" h="109220">
                  <a:moveTo>
                    <a:pt x="89675" y="67691"/>
                  </a:moveTo>
                  <a:lnTo>
                    <a:pt x="89444" y="67691"/>
                  </a:lnTo>
                  <a:lnTo>
                    <a:pt x="89059" y="68072"/>
                  </a:lnTo>
                  <a:lnTo>
                    <a:pt x="89510" y="67818"/>
                  </a:lnTo>
                  <a:lnTo>
                    <a:pt x="90439" y="67818"/>
                  </a:lnTo>
                  <a:lnTo>
                    <a:pt x="89675" y="67691"/>
                  </a:lnTo>
                  <a:close/>
                </a:path>
                <a:path w="111759" h="109220">
                  <a:moveTo>
                    <a:pt x="103607" y="66929"/>
                  </a:moveTo>
                  <a:lnTo>
                    <a:pt x="102240" y="66929"/>
                  </a:lnTo>
                  <a:lnTo>
                    <a:pt x="101580" y="67945"/>
                  </a:lnTo>
                  <a:lnTo>
                    <a:pt x="102243" y="67945"/>
                  </a:lnTo>
                  <a:lnTo>
                    <a:pt x="102675" y="67437"/>
                  </a:lnTo>
                  <a:lnTo>
                    <a:pt x="103099" y="67437"/>
                  </a:lnTo>
                  <a:lnTo>
                    <a:pt x="103607" y="66929"/>
                  </a:lnTo>
                  <a:close/>
                </a:path>
                <a:path w="111759" h="109220">
                  <a:moveTo>
                    <a:pt x="94891" y="67691"/>
                  </a:moveTo>
                  <a:lnTo>
                    <a:pt x="94021" y="67818"/>
                  </a:lnTo>
                  <a:lnTo>
                    <a:pt x="94539" y="67818"/>
                  </a:lnTo>
                  <a:lnTo>
                    <a:pt x="94891" y="67691"/>
                  </a:lnTo>
                  <a:close/>
                </a:path>
                <a:path w="111759" h="109220">
                  <a:moveTo>
                    <a:pt x="93098" y="66675"/>
                  </a:moveTo>
                  <a:lnTo>
                    <a:pt x="91387" y="67183"/>
                  </a:lnTo>
                  <a:lnTo>
                    <a:pt x="91135" y="67299"/>
                  </a:lnTo>
                  <a:lnTo>
                    <a:pt x="91486" y="67691"/>
                  </a:lnTo>
                  <a:lnTo>
                    <a:pt x="92318" y="67437"/>
                  </a:lnTo>
                  <a:lnTo>
                    <a:pt x="95357" y="67437"/>
                  </a:lnTo>
                  <a:lnTo>
                    <a:pt x="95319" y="67183"/>
                  </a:lnTo>
                  <a:lnTo>
                    <a:pt x="96448" y="66802"/>
                  </a:lnTo>
                  <a:lnTo>
                    <a:pt x="93527" y="66802"/>
                  </a:lnTo>
                  <a:lnTo>
                    <a:pt x="93098" y="66675"/>
                  </a:lnTo>
                  <a:close/>
                </a:path>
                <a:path w="111759" h="109220">
                  <a:moveTo>
                    <a:pt x="95357" y="67437"/>
                  </a:moveTo>
                  <a:lnTo>
                    <a:pt x="94933" y="67437"/>
                  </a:lnTo>
                  <a:lnTo>
                    <a:pt x="94918" y="67691"/>
                  </a:lnTo>
                  <a:lnTo>
                    <a:pt x="95357" y="67437"/>
                  </a:lnTo>
                  <a:close/>
                </a:path>
                <a:path w="111759" h="109220">
                  <a:moveTo>
                    <a:pt x="100160" y="67437"/>
                  </a:moveTo>
                  <a:lnTo>
                    <a:pt x="99802" y="67437"/>
                  </a:lnTo>
                  <a:lnTo>
                    <a:pt x="99885" y="67691"/>
                  </a:lnTo>
                  <a:lnTo>
                    <a:pt x="100160" y="67437"/>
                  </a:lnTo>
                  <a:close/>
                </a:path>
                <a:path w="111759" h="109220">
                  <a:moveTo>
                    <a:pt x="103099" y="67437"/>
                  </a:moveTo>
                  <a:lnTo>
                    <a:pt x="102675" y="67437"/>
                  </a:lnTo>
                  <a:lnTo>
                    <a:pt x="102845" y="67691"/>
                  </a:lnTo>
                  <a:lnTo>
                    <a:pt x="103099" y="67437"/>
                  </a:lnTo>
                  <a:close/>
                </a:path>
                <a:path w="111759" h="109220">
                  <a:moveTo>
                    <a:pt x="30520" y="66556"/>
                  </a:moveTo>
                  <a:lnTo>
                    <a:pt x="30372" y="67564"/>
                  </a:lnTo>
                  <a:lnTo>
                    <a:pt x="30637" y="67437"/>
                  </a:lnTo>
                  <a:lnTo>
                    <a:pt x="30585" y="67183"/>
                  </a:lnTo>
                  <a:lnTo>
                    <a:pt x="30520" y="66556"/>
                  </a:lnTo>
                  <a:close/>
                </a:path>
                <a:path w="111759" h="109220">
                  <a:moveTo>
                    <a:pt x="100986" y="66675"/>
                  </a:moveTo>
                  <a:lnTo>
                    <a:pt x="99388" y="67564"/>
                  </a:lnTo>
                  <a:lnTo>
                    <a:pt x="99620" y="67564"/>
                  </a:lnTo>
                  <a:lnTo>
                    <a:pt x="99802" y="67437"/>
                  </a:lnTo>
                  <a:lnTo>
                    <a:pt x="100160" y="67437"/>
                  </a:lnTo>
                  <a:lnTo>
                    <a:pt x="100986" y="66675"/>
                  </a:lnTo>
                  <a:close/>
                </a:path>
                <a:path w="111759" h="109220">
                  <a:moveTo>
                    <a:pt x="102829" y="66040"/>
                  </a:moveTo>
                  <a:lnTo>
                    <a:pt x="102251" y="66548"/>
                  </a:lnTo>
                  <a:lnTo>
                    <a:pt x="101654" y="67183"/>
                  </a:lnTo>
                  <a:lnTo>
                    <a:pt x="101530" y="67564"/>
                  </a:lnTo>
                  <a:lnTo>
                    <a:pt x="101883" y="67183"/>
                  </a:lnTo>
                  <a:lnTo>
                    <a:pt x="102240" y="66929"/>
                  </a:lnTo>
                  <a:lnTo>
                    <a:pt x="103607" y="66929"/>
                  </a:lnTo>
                  <a:lnTo>
                    <a:pt x="103861" y="66675"/>
                  </a:lnTo>
                  <a:lnTo>
                    <a:pt x="102510" y="66675"/>
                  </a:lnTo>
                  <a:lnTo>
                    <a:pt x="102829" y="66040"/>
                  </a:lnTo>
                  <a:close/>
                </a:path>
                <a:path w="111759" h="109220">
                  <a:moveTo>
                    <a:pt x="100636" y="66311"/>
                  </a:moveTo>
                  <a:lnTo>
                    <a:pt x="99628" y="67042"/>
                  </a:lnTo>
                  <a:lnTo>
                    <a:pt x="99310" y="67437"/>
                  </a:lnTo>
                  <a:lnTo>
                    <a:pt x="99544" y="67437"/>
                  </a:lnTo>
                  <a:lnTo>
                    <a:pt x="100793" y="66421"/>
                  </a:lnTo>
                  <a:lnTo>
                    <a:pt x="100636" y="66311"/>
                  </a:lnTo>
                  <a:close/>
                </a:path>
                <a:path w="111759" h="109220">
                  <a:moveTo>
                    <a:pt x="97468" y="63500"/>
                  </a:moveTo>
                  <a:lnTo>
                    <a:pt x="96484" y="64262"/>
                  </a:lnTo>
                  <a:lnTo>
                    <a:pt x="96210" y="64516"/>
                  </a:lnTo>
                  <a:lnTo>
                    <a:pt x="96127" y="64897"/>
                  </a:lnTo>
                  <a:lnTo>
                    <a:pt x="95703" y="65024"/>
                  </a:lnTo>
                  <a:lnTo>
                    <a:pt x="95482" y="65150"/>
                  </a:lnTo>
                  <a:lnTo>
                    <a:pt x="95122" y="65278"/>
                  </a:lnTo>
                  <a:lnTo>
                    <a:pt x="95143" y="65786"/>
                  </a:lnTo>
                  <a:lnTo>
                    <a:pt x="93782" y="66167"/>
                  </a:lnTo>
                  <a:lnTo>
                    <a:pt x="94001" y="66557"/>
                  </a:lnTo>
                  <a:lnTo>
                    <a:pt x="93527" y="66802"/>
                  </a:lnTo>
                  <a:lnTo>
                    <a:pt x="96711" y="66802"/>
                  </a:lnTo>
                  <a:lnTo>
                    <a:pt x="96650" y="67183"/>
                  </a:lnTo>
                  <a:lnTo>
                    <a:pt x="97016" y="67310"/>
                  </a:lnTo>
                  <a:lnTo>
                    <a:pt x="96659" y="67183"/>
                  </a:lnTo>
                  <a:lnTo>
                    <a:pt x="96902" y="67056"/>
                  </a:lnTo>
                  <a:lnTo>
                    <a:pt x="96847" y="66802"/>
                  </a:lnTo>
                  <a:lnTo>
                    <a:pt x="97648" y="66421"/>
                  </a:lnTo>
                  <a:lnTo>
                    <a:pt x="100445" y="66421"/>
                  </a:lnTo>
                  <a:lnTo>
                    <a:pt x="100663" y="66294"/>
                  </a:lnTo>
                  <a:lnTo>
                    <a:pt x="101008" y="66065"/>
                  </a:lnTo>
                  <a:lnTo>
                    <a:pt x="101261" y="65786"/>
                  </a:lnTo>
                  <a:lnTo>
                    <a:pt x="97158" y="65786"/>
                  </a:lnTo>
                  <a:lnTo>
                    <a:pt x="97447" y="65405"/>
                  </a:lnTo>
                  <a:lnTo>
                    <a:pt x="97691" y="65002"/>
                  </a:lnTo>
                  <a:lnTo>
                    <a:pt x="98250" y="64516"/>
                  </a:lnTo>
                  <a:lnTo>
                    <a:pt x="98688" y="64516"/>
                  </a:lnTo>
                  <a:lnTo>
                    <a:pt x="98822" y="64389"/>
                  </a:lnTo>
                  <a:lnTo>
                    <a:pt x="97026" y="64389"/>
                  </a:lnTo>
                  <a:lnTo>
                    <a:pt x="97468" y="63500"/>
                  </a:lnTo>
                  <a:close/>
                </a:path>
                <a:path w="111759" h="109220">
                  <a:moveTo>
                    <a:pt x="96927" y="67042"/>
                  </a:moveTo>
                  <a:lnTo>
                    <a:pt x="96659" y="67183"/>
                  </a:lnTo>
                  <a:lnTo>
                    <a:pt x="97012" y="67299"/>
                  </a:lnTo>
                  <a:lnTo>
                    <a:pt x="96927" y="67042"/>
                  </a:lnTo>
                  <a:close/>
                </a:path>
                <a:path w="111759" h="109220">
                  <a:moveTo>
                    <a:pt x="30660" y="66717"/>
                  </a:moveTo>
                  <a:lnTo>
                    <a:pt x="30585" y="67183"/>
                  </a:lnTo>
                  <a:lnTo>
                    <a:pt x="30660" y="66717"/>
                  </a:lnTo>
                  <a:close/>
                </a:path>
                <a:path w="111759" h="109220">
                  <a:moveTo>
                    <a:pt x="106874" y="64516"/>
                  </a:moveTo>
                  <a:lnTo>
                    <a:pt x="105982" y="65532"/>
                  </a:lnTo>
                  <a:lnTo>
                    <a:pt x="105159" y="65532"/>
                  </a:lnTo>
                  <a:lnTo>
                    <a:pt x="105194" y="65786"/>
                  </a:lnTo>
                  <a:lnTo>
                    <a:pt x="104654" y="66421"/>
                  </a:lnTo>
                  <a:lnTo>
                    <a:pt x="105139" y="66421"/>
                  </a:lnTo>
                  <a:lnTo>
                    <a:pt x="104854" y="66929"/>
                  </a:lnTo>
                  <a:lnTo>
                    <a:pt x="105590" y="65659"/>
                  </a:lnTo>
                  <a:lnTo>
                    <a:pt x="106488" y="65532"/>
                  </a:lnTo>
                  <a:lnTo>
                    <a:pt x="106874" y="64516"/>
                  </a:lnTo>
                  <a:close/>
                </a:path>
                <a:path w="111759" h="109220">
                  <a:moveTo>
                    <a:pt x="28567" y="64135"/>
                  </a:moveTo>
                  <a:lnTo>
                    <a:pt x="28858" y="65786"/>
                  </a:lnTo>
                  <a:lnTo>
                    <a:pt x="29103" y="66675"/>
                  </a:lnTo>
                  <a:lnTo>
                    <a:pt x="30323" y="66675"/>
                  </a:lnTo>
                  <a:lnTo>
                    <a:pt x="30299" y="65912"/>
                  </a:lnTo>
                  <a:lnTo>
                    <a:pt x="29946" y="65659"/>
                  </a:lnTo>
                  <a:lnTo>
                    <a:pt x="30091" y="65583"/>
                  </a:lnTo>
                  <a:lnTo>
                    <a:pt x="30143" y="65278"/>
                  </a:lnTo>
                  <a:lnTo>
                    <a:pt x="28964" y="65278"/>
                  </a:lnTo>
                  <a:lnTo>
                    <a:pt x="28567" y="64135"/>
                  </a:lnTo>
                  <a:close/>
                </a:path>
                <a:path w="111759" h="109220">
                  <a:moveTo>
                    <a:pt x="108737" y="60325"/>
                  </a:moveTo>
                  <a:lnTo>
                    <a:pt x="107050" y="60325"/>
                  </a:lnTo>
                  <a:lnTo>
                    <a:pt x="106278" y="61849"/>
                  </a:lnTo>
                  <a:lnTo>
                    <a:pt x="102510" y="66675"/>
                  </a:lnTo>
                  <a:lnTo>
                    <a:pt x="103861" y="66675"/>
                  </a:lnTo>
                  <a:lnTo>
                    <a:pt x="104496" y="66040"/>
                  </a:lnTo>
                  <a:lnTo>
                    <a:pt x="104790" y="66040"/>
                  </a:lnTo>
                  <a:lnTo>
                    <a:pt x="105159" y="65532"/>
                  </a:lnTo>
                  <a:lnTo>
                    <a:pt x="105385" y="65532"/>
                  </a:lnTo>
                  <a:lnTo>
                    <a:pt x="104945" y="65405"/>
                  </a:lnTo>
                  <a:lnTo>
                    <a:pt x="106009" y="64262"/>
                  </a:lnTo>
                  <a:lnTo>
                    <a:pt x="106302" y="63754"/>
                  </a:lnTo>
                  <a:lnTo>
                    <a:pt x="106338" y="63246"/>
                  </a:lnTo>
                  <a:lnTo>
                    <a:pt x="106883" y="63246"/>
                  </a:lnTo>
                  <a:lnTo>
                    <a:pt x="107163" y="62865"/>
                  </a:lnTo>
                  <a:lnTo>
                    <a:pt x="106841" y="62865"/>
                  </a:lnTo>
                  <a:lnTo>
                    <a:pt x="107087" y="62484"/>
                  </a:lnTo>
                  <a:lnTo>
                    <a:pt x="107499" y="62103"/>
                  </a:lnTo>
                  <a:lnTo>
                    <a:pt x="107219" y="62103"/>
                  </a:lnTo>
                  <a:lnTo>
                    <a:pt x="108115" y="60452"/>
                  </a:lnTo>
                  <a:lnTo>
                    <a:pt x="108757" y="60452"/>
                  </a:lnTo>
                  <a:lnTo>
                    <a:pt x="108737" y="60325"/>
                  </a:lnTo>
                  <a:close/>
                </a:path>
                <a:path w="111759" h="109220">
                  <a:moveTo>
                    <a:pt x="100611" y="66294"/>
                  </a:moveTo>
                  <a:lnTo>
                    <a:pt x="100266" y="66557"/>
                  </a:lnTo>
                  <a:lnTo>
                    <a:pt x="100605" y="66332"/>
                  </a:lnTo>
                  <a:close/>
                </a:path>
                <a:path w="111759" h="109220">
                  <a:moveTo>
                    <a:pt x="93647" y="66204"/>
                  </a:moveTo>
                  <a:lnTo>
                    <a:pt x="93328" y="66294"/>
                  </a:lnTo>
                  <a:lnTo>
                    <a:pt x="93167" y="66548"/>
                  </a:lnTo>
                  <a:lnTo>
                    <a:pt x="93647" y="66204"/>
                  </a:lnTo>
                  <a:close/>
                </a:path>
                <a:path w="111759" h="109220">
                  <a:moveTo>
                    <a:pt x="28800" y="66302"/>
                  </a:moveTo>
                  <a:lnTo>
                    <a:pt x="28390" y="66421"/>
                  </a:lnTo>
                  <a:lnTo>
                    <a:pt x="28896" y="66421"/>
                  </a:lnTo>
                  <a:close/>
                </a:path>
                <a:path w="111759" h="109220">
                  <a:moveTo>
                    <a:pt x="104790" y="66040"/>
                  </a:moveTo>
                  <a:lnTo>
                    <a:pt x="104496" y="66040"/>
                  </a:lnTo>
                  <a:lnTo>
                    <a:pt x="104513" y="66421"/>
                  </a:lnTo>
                  <a:lnTo>
                    <a:pt x="104790" y="66040"/>
                  </a:lnTo>
                  <a:close/>
                </a:path>
                <a:path w="111759" h="109220">
                  <a:moveTo>
                    <a:pt x="100663" y="66294"/>
                  </a:moveTo>
                  <a:close/>
                </a:path>
                <a:path w="111759" h="109220">
                  <a:moveTo>
                    <a:pt x="28714" y="65786"/>
                  </a:moveTo>
                  <a:lnTo>
                    <a:pt x="28602" y="65968"/>
                  </a:lnTo>
                  <a:lnTo>
                    <a:pt x="28718" y="66294"/>
                  </a:lnTo>
                  <a:lnTo>
                    <a:pt x="28714" y="65786"/>
                  </a:lnTo>
                  <a:close/>
                </a:path>
                <a:path w="111759" h="109220">
                  <a:moveTo>
                    <a:pt x="102625" y="65024"/>
                  </a:moveTo>
                  <a:lnTo>
                    <a:pt x="101908" y="65024"/>
                  </a:lnTo>
                  <a:lnTo>
                    <a:pt x="101246" y="66040"/>
                  </a:lnTo>
                  <a:lnTo>
                    <a:pt x="102090" y="65532"/>
                  </a:lnTo>
                  <a:lnTo>
                    <a:pt x="102689" y="65278"/>
                  </a:lnTo>
                  <a:lnTo>
                    <a:pt x="102803" y="65150"/>
                  </a:lnTo>
                  <a:lnTo>
                    <a:pt x="102552" y="65150"/>
                  </a:lnTo>
                  <a:close/>
                </a:path>
                <a:path w="111759" h="109220">
                  <a:moveTo>
                    <a:pt x="99729" y="64135"/>
                  </a:moveTo>
                  <a:lnTo>
                    <a:pt x="98518" y="64770"/>
                  </a:lnTo>
                  <a:lnTo>
                    <a:pt x="97909" y="65278"/>
                  </a:lnTo>
                  <a:lnTo>
                    <a:pt x="97158" y="65786"/>
                  </a:lnTo>
                  <a:lnTo>
                    <a:pt x="98002" y="65786"/>
                  </a:lnTo>
                  <a:lnTo>
                    <a:pt x="98132" y="65405"/>
                  </a:lnTo>
                  <a:lnTo>
                    <a:pt x="98781" y="64897"/>
                  </a:lnTo>
                  <a:lnTo>
                    <a:pt x="99189" y="64516"/>
                  </a:lnTo>
                  <a:lnTo>
                    <a:pt x="99355" y="64516"/>
                  </a:lnTo>
                  <a:lnTo>
                    <a:pt x="99729" y="64135"/>
                  </a:lnTo>
                  <a:close/>
                </a:path>
                <a:path w="111759" h="109220">
                  <a:moveTo>
                    <a:pt x="99362" y="65024"/>
                  </a:moveTo>
                  <a:lnTo>
                    <a:pt x="98661" y="65024"/>
                  </a:lnTo>
                  <a:lnTo>
                    <a:pt x="98002" y="65786"/>
                  </a:lnTo>
                  <a:lnTo>
                    <a:pt x="98440" y="65786"/>
                  </a:lnTo>
                  <a:lnTo>
                    <a:pt x="98536" y="65602"/>
                  </a:lnTo>
                  <a:lnTo>
                    <a:pt x="98673" y="65532"/>
                  </a:lnTo>
                  <a:lnTo>
                    <a:pt x="99362" y="65024"/>
                  </a:lnTo>
                  <a:close/>
                </a:path>
                <a:path w="111759" h="109220">
                  <a:moveTo>
                    <a:pt x="103619" y="63754"/>
                  </a:moveTo>
                  <a:lnTo>
                    <a:pt x="100643" y="63754"/>
                  </a:lnTo>
                  <a:lnTo>
                    <a:pt x="99461" y="65150"/>
                  </a:lnTo>
                  <a:lnTo>
                    <a:pt x="98440" y="65786"/>
                  </a:lnTo>
                  <a:lnTo>
                    <a:pt x="101261" y="65786"/>
                  </a:lnTo>
                  <a:lnTo>
                    <a:pt x="101908" y="65024"/>
                  </a:lnTo>
                  <a:lnTo>
                    <a:pt x="102625" y="65024"/>
                  </a:lnTo>
                  <a:lnTo>
                    <a:pt x="102918" y="64516"/>
                  </a:lnTo>
                  <a:lnTo>
                    <a:pt x="103299" y="64135"/>
                  </a:lnTo>
                  <a:lnTo>
                    <a:pt x="103630" y="64008"/>
                  </a:lnTo>
                  <a:lnTo>
                    <a:pt x="103619" y="63754"/>
                  </a:lnTo>
                  <a:close/>
                </a:path>
                <a:path w="111759" h="109220">
                  <a:moveTo>
                    <a:pt x="32301" y="63234"/>
                  </a:moveTo>
                  <a:lnTo>
                    <a:pt x="32260" y="64643"/>
                  </a:lnTo>
                  <a:lnTo>
                    <a:pt x="32133" y="65659"/>
                  </a:lnTo>
                  <a:lnTo>
                    <a:pt x="32658" y="65532"/>
                  </a:lnTo>
                  <a:lnTo>
                    <a:pt x="32301" y="63234"/>
                  </a:lnTo>
                  <a:close/>
                </a:path>
                <a:path w="111759" h="109220">
                  <a:moveTo>
                    <a:pt x="30773" y="61849"/>
                  </a:moveTo>
                  <a:lnTo>
                    <a:pt x="30008" y="61849"/>
                  </a:lnTo>
                  <a:lnTo>
                    <a:pt x="30486" y="64008"/>
                  </a:lnTo>
                  <a:lnTo>
                    <a:pt x="30057" y="64177"/>
                  </a:lnTo>
                  <a:lnTo>
                    <a:pt x="30189" y="64220"/>
                  </a:lnTo>
                  <a:lnTo>
                    <a:pt x="30288" y="64389"/>
                  </a:lnTo>
                  <a:lnTo>
                    <a:pt x="30180" y="65222"/>
                  </a:lnTo>
                  <a:lnTo>
                    <a:pt x="30410" y="65583"/>
                  </a:lnTo>
                  <a:lnTo>
                    <a:pt x="31175" y="65532"/>
                  </a:lnTo>
                  <a:lnTo>
                    <a:pt x="31218" y="64770"/>
                  </a:lnTo>
                  <a:lnTo>
                    <a:pt x="31032" y="64770"/>
                  </a:lnTo>
                  <a:lnTo>
                    <a:pt x="30908" y="64135"/>
                  </a:lnTo>
                  <a:lnTo>
                    <a:pt x="30859" y="61975"/>
                  </a:lnTo>
                  <a:close/>
                </a:path>
                <a:path w="111759" h="109220">
                  <a:moveTo>
                    <a:pt x="30186" y="60071"/>
                  </a:moveTo>
                  <a:lnTo>
                    <a:pt x="27727" y="60071"/>
                  </a:lnTo>
                  <a:lnTo>
                    <a:pt x="27972" y="60325"/>
                  </a:lnTo>
                  <a:lnTo>
                    <a:pt x="28125" y="60960"/>
                  </a:lnTo>
                  <a:lnTo>
                    <a:pt x="28233" y="61214"/>
                  </a:lnTo>
                  <a:lnTo>
                    <a:pt x="28390" y="61341"/>
                  </a:lnTo>
                  <a:lnTo>
                    <a:pt x="28501" y="62484"/>
                  </a:lnTo>
                  <a:lnTo>
                    <a:pt x="28627" y="63119"/>
                  </a:lnTo>
                  <a:lnTo>
                    <a:pt x="28804" y="63627"/>
                  </a:lnTo>
                  <a:lnTo>
                    <a:pt x="28964" y="65278"/>
                  </a:lnTo>
                  <a:lnTo>
                    <a:pt x="30143" y="65278"/>
                  </a:lnTo>
                  <a:lnTo>
                    <a:pt x="29954" y="64262"/>
                  </a:lnTo>
                  <a:lnTo>
                    <a:pt x="29894" y="63500"/>
                  </a:lnTo>
                  <a:lnTo>
                    <a:pt x="29740" y="63500"/>
                  </a:lnTo>
                  <a:lnTo>
                    <a:pt x="29604" y="63373"/>
                  </a:lnTo>
                  <a:lnTo>
                    <a:pt x="29660" y="62230"/>
                  </a:lnTo>
                  <a:lnTo>
                    <a:pt x="30008" y="61849"/>
                  </a:lnTo>
                  <a:lnTo>
                    <a:pt x="30773" y="61849"/>
                  </a:lnTo>
                  <a:lnTo>
                    <a:pt x="30437" y="60833"/>
                  </a:lnTo>
                  <a:lnTo>
                    <a:pt x="30186" y="60071"/>
                  </a:lnTo>
                  <a:close/>
                </a:path>
                <a:path w="111759" h="109220">
                  <a:moveTo>
                    <a:pt x="98176" y="65002"/>
                  </a:moveTo>
                  <a:lnTo>
                    <a:pt x="97886" y="65278"/>
                  </a:lnTo>
                  <a:lnTo>
                    <a:pt x="98097" y="65150"/>
                  </a:lnTo>
                  <a:lnTo>
                    <a:pt x="98176" y="65002"/>
                  </a:lnTo>
                  <a:close/>
                </a:path>
                <a:path w="111759" h="109220">
                  <a:moveTo>
                    <a:pt x="102918" y="65024"/>
                  </a:moveTo>
                  <a:lnTo>
                    <a:pt x="102552" y="65150"/>
                  </a:lnTo>
                  <a:lnTo>
                    <a:pt x="102803" y="65150"/>
                  </a:lnTo>
                  <a:close/>
                </a:path>
                <a:path w="111759" h="109220">
                  <a:moveTo>
                    <a:pt x="99711" y="64516"/>
                  </a:moveTo>
                  <a:lnTo>
                    <a:pt x="99189" y="64516"/>
                  </a:lnTo>
                  <a:lnTo>
                    <a:pt x="99123" y="65024"/>
                  </a:lnTo>
                  <a:lnTo>
                    <a:pt x="99711" y="64516"/>
                  </a:lnTo>
                  <a:close/>
                </a:path>
                <a:path w="111759" h="109220">
                  <a:moveTo>
                    <a:pt x="98688" y="64516"/>
                  </a:moveTo>
                  <a:lnTo>
                    <a:pt x="98250" y="64516"/>
                  </a:lnTo>
                  <a:lnTo>
                    <a:pt x="98300" y="64770"/>
                  </a:lnTo>
                  <a:lnTo>
                    <a:pt x="98176" y="65002"/>
                  </a:lnTo>
                  <a:lnTo>
                    <a:pt x="98688" y="64516"/>
                  </a:lnTo>
                  <a:close/>
                </a:path>
                <a:path w="111759" h="109220">
                  <a:moveTo>
                    <a:pt x="31282" y="63627"/>
                  </a:moveTo>
                  <a:lnTo>
                    <a:pt x="30979" y="64135"/>
                  </a:lnTo>
                  <a:lnTo>
                    <a:pt x="31032" y="64770"/>
                  </a:lnTo>
                  <a:lnTo>
                    <a:pt x="31218" y="64770"/>
                  </a:lnTo>
                  <a:lnTo>
                    <a:pt x="31282" y="63627"/>
                  </a:lnTo>
                  <a:close/>
                </a:path>
                <a:path w="111759" h="109220">
                  <a:moveTo>
                    <a:pt x="25816" y="61087"/>
                  </a:moveTo>
                  <a:lnTo>
                    <a:pt x="25943" y="61595"/>
                  </a:lnTo>
                  <a:lnTo>
                    <a:pt x="26395" y="61975"/>
                  </a:lnTo>
                  <a:lnTo>
                    <a:pt x="26004" y="61975"/>
                  </a:lnTo>
                  <a:lnTo>
                    <a:pt x="26320" y="63006"/>
                  </a:lnTo>
                  <a:lnTo>
                    <a:pt x="26518" y="63147"/>
                  </a:lnTo>
                  <a:lnTo>
                    <a:pt x="26619" y="63373"/>
                  </a:lnTo>
                  <a:lnTo>
                    <a:pt x="26505" y="63754"/>
                  </a:lnTo>
                  <a:lnTo>
                    <a:pt x="26382" y="64389"/>
                  </a:lnTo>
                  <a:lnTo>
                    <a:pt x="26749" y="63754"/>
                  </a:lnTo>
                  <a:lnTo>
                    <a:pt x="27790" y="63754"/>
                  </a:lnTo>
                  <a:lnTo>
                    <a:pt x="27842" y="63373"/>
                  </a:lnTo>
                  <a:lnTo>
                    <a:pt x="27496" y="63373"/>
                  </a:lnTo>
                  <a:lnTo>
                    <a:pt x="27387" y="62103"/>
                  </a:lnTo>
                  <a:lnTo>
                    <a:pt x="27635" y="62103"/>
                  </a:lnTo>
                  <a:lnTo>
                    <a:pt x="27550" y="61849"/>
                  </a:lnTo>
                  <a:lnTo>
                    <a:pt x="27970" y="61849"/>
                  </a:lnTo>
                  <a:lnTo>
                    <a:pt x="26963" y="61722"/>
                  </a:lnTo>
                  <a:lnTo>
                    <a:pt x="26769" y="61595"/>
                  </a:lnTo>
                  <a:lnTo>
                    <a:pt x="26665" y="61341"/>
                  </a:lnTo>
                  <a:lnTo>
                    <a:pt x="26041" y="61341"/>
                  </a:lnTo>
                  <a:lnTo>
                    <a:pt x="25816" y="61087"/>
                  </a:lnTo>
                  <a:close/>
                </a:path>
                <a:path w="111759" h="109220">
                  <a:moveTo>
                    <a:pt x="98873" y="61849"/>
                  </a:moveTo>
                  <a:lnTo>
                    <a:pt x="97026" y="64389"/>
                  </a:lnTo>
                  <a:lnTo>
                    <a:pt x="98822" y="64389"/>
                  </a:lnTo>
                  <a:lnTo>
                    <a:pt x="99357" y="63881"/>
                  </a:lnTo>
                  <a:lnTo>
                    <a:pt x="99599" y="63500"/>
                  </a:lnTo>
                  <a:lnTo>
                    <a:pt x="99406" y="63373"/>
                  </a:lnTo>
                  <a:lnTo>
                    <a:pt x="100514" y="62865"/>
                  </a:lnTo>
                  <a:lnTo>
                    <a:pt x="100869" y="62357"/>
                  </a:lnTo>
                  <a:lnTo>
                    <a:pt x="98901" y="62357"/>
                  </a:lnTo>
                  <a:lnTo>
                    <a:pt x="98873" y="61849"/>
                  </a:lnTo>
                  <a:close/>
                </a:path>
                <a:path w="111759" h="109220">
                  <a:moveTo>
                    <a:pt x="28105" y="63500"/>
                  </a:moveTo>
                  <a:lnTo>
                    <a:pt x="27721" y="64262"/>
                  </a:lnTo>
                  <a:lnTo>
                    <a:pt x="28135" y="64262"/>
                  </a:lnTo>
                  <a:lnTo>
                    <a:pt x="28105" y="63500"/>
                  </a:lnTo>
                  <a:close/>
                </a:path>
                <a:path w="111759" h="109220">
                  <a:moveTo>
                    <a:pt x="28804" y="63627"/>
                  </a:moveTo>
                  <a:lnTo>
                    <a:pt x="28323" y="63627"/>
                  </a:lnTo>
                  <a:lnTo>
                    <a:pt x="28677" y="64262"/>
                  </a:lnTo>
                  <a:lnTo>
                    <a:pt x="28804" y="63627"/>
                  </a:lnTo>
                  <a:close/>
                </a:path>
                <a:path w="111759" h="109220">
                  <a:moveTo>
                    <a:pt x="29947" y="64220"/>
                  </a:moveTo>
                  <a:close/>
                </a:path>
                <a:path w="111759" h="109220">
                  <a:moveTo>
                    <a:pt x="100449" y="62992"/>
                  </a:moveTo>
                  <a:lnTo>
                    <a:pt x="99524" y="64008"/>
                  </a:lnTo>
                  <a:lnTo>
                    <a:pt x="100643" y="63754"/>
                  </a:lnTo>
                  <a:lnTo>
                    <a:pt x="103619" y="63754"/>
                  </a:lnTo>
                  <a:lnTo>
                    <a:pt x="103946" y="63500"/>
                  </a:lnTo>
                  <a:lnTo>
                    <a:pt x="100939" y="63500"/>
                  </a:lnTo>
                  <a:lnTo>
                    <a:pt x="100197" y="63373"/>
                  </a:lnTo>
                  <a:lnTo>
                    <a:pt x="100449" y="62992"/>
                  </a:lnTo>
                  <a:close/>
                </a:path>
                <a:path w="111759" h="109220">
                  <a:moveTo>
                    <a:pt x="104465" y="62737"/>
                  </a:moveTo>
                  <a:lnTo>
                    <a:pt x="101974" y="62737"/>
                  </a:lnTo>
                  <a:lnTo>
                    <a:pt x="100939" y="63500"/>
                  </a:lnTo>
                  <a:lnTo>
                    <a:pt x="103946" y="63500"/>
                  </a:lnTo>
                  <a:lnTo>
                    <a:pt x="103976" y="63754"/>
                  </a:lnTo>
                  <a:lnTo>
                    <a:pt x="104127" y="63754"/>
                  </a:lnTo>
                  <a:lnTo>
                    <a:pt x="104424" y="63373"/>
                  </a:lnTo>
                  <a:lnTo>
                    <a:pt x="103938" y="63373"/>
                  </a:lnTo>
                  <a:lnTo>
                    <a:pt x="104465" y="62737"/>
                  </a:lnTo>
                  <a:close/>
                </a:path>
                <a:path w="111759" h="109220">
                  <a:moveTo>
                    <a:pt x="106883" y="63246"/>
                  </a:moveTo>
                  <a:lnTo>
                    <a:pt x="106573" y="63246"/>
                  </a:lnTo>
                  <a:lnTo>
                    <a:pt x="106488" y="63754"/>
                  </a:lnTo>
                  <a:lnTo>
                    <a:pt x="106883" y="63246"/>
                  </a:lnTo>
                  <a:close/>
                </a:path>
                <a:path w="111759" h="109220">
                  <a:moveTo>
                    <a:pt x="28077" y="63119"/>
                  </a:moveTo>
                  <a:lnTo>
                    <a:pt x="28215" y="63627"/>
                  </a:lnTo>
                  <a:lnTo>
                    <a:pt x="28182" y="63373"/>
                  </a:lnTo>
                  <a:lnTo>
                    <a:pt x="28077" y="63119"/>
                  </a:lnTo>
                  <a:close/>
                </a:path>
                <a:path w="111759" h="109220">
                  <a:moveTo>
                    <a:pt x="27794" y="62804"/>
                  </a:moveTo>
                  <a:lnTo>
                    <a:pt x="27496" y="63373"/>
                  </a:lnTo>
                  <a:lnTo>
                    <a:pt x="27842" y="63373"/>
                  </a:lnTo>
                  <a:lnTo>
                    <a:pt x="27794" y="62804"/>
                  </a:lnTo>
                  <a:close/>
                </a:path>
                <a:path w="111759" h="109220">
                  <a:moveTo>
                    <a:pt x="29912" y="62484"/>
                  </a:moveTo>
                  <a:lnTo>
                    <a:pt x="29604" y="63373"/>
                  </a:lnTo>
                  <a:lnTo>
                    <a:pt x="29706" y="63119"/>
                  </a:lnTo>
                  <a:lnTo>
                    <a:pt x="29975" y="63119"/>
                  </a:lnTo>
                  <a:lnTo>
                    <a:pt x="29912" y="62484"/>
                  </a:lnTo>
                  <a:close/>
                </a:path>
                <a:path w="111759" h="109220">
                  <a:moveTo>
                    <a:pt x="104546" y="63147"/>
                  </a:moveTo>
                  <a:lnTo>
                    <a:pt x="103938" y="63373"/>
                  </a:lnTo>
                  <a:lnTo>
                    <a:pt x="104424" y="63373"/>
                  </a:lnTo>
                  <a:lnTo>
                    <a:pt x="104546" y="63147"/>
                  </a:lnTo>
                  <a:close/>
                </a:path>
                <a:path w="111759" h="109220">
                  <a:moveTo>
                    <a:pt x="104741" y="63119"/>
                  </a:moveTo>
                  <a:lnTo>
                    <a:pt x="104501" y="63373"/>
                  </a:lnTo>
                  <a:lnTo>
                    <a:pt x="104741" y="63119"/>
                  </a:lnTo>
                  <a:close/>
                </a:path>
                <a:path w="111759" h="109220">
                  <a:moveTo>
                    <a:pt x="29975" y="63119"/>
                  </a:moveTo>
                  <a:lnTo>
                    <a:pt x="29706" y="63119"/>
                  </a:lnTo>
                  <a:lnTo>
                    <a:pt x="29874" y="63246"/>
                  </a:lnTo>
                  <a:close/>
                </a:path>
                <a:path w="111759" h="109220">
                  <a:moveTo>
                    <a:pt x="32125" y="62103"/>
                  </a:moveTo>
                  <a:lnTo>
                    <a:pt x="31814" y="63246"/>
                  </a:lnTo>
                  <a:lnTo>
                    <a:pt x="32195" y="63147"/>
                  </a:lnTo>
                  <a:lnTo>
                    <a:pt x="32125" y="62103"/>
                  </a:lnTo>
                  <a:close/>
                </a:path>
                <a:path w="111759" h="109220">
                  <a:moveTo>
                    <a:pt x="105293" y="62484"/>
                  </a:moveTo>
                  <a:lnTo>
                    <a:pt x="104677" y="62484"/>
                  </a:lnTo>
                  <a:lnTo>
                    <a:pt x="104546" y="63147"/>
                  </a:lnTo>
                  <a:lnTo>
                    <a:pt x="104741" y="63119"/>
                  </a:lnTo>
                  <a:lnTo>
                    <a:pt x="105222" y="62611"/>
                  </a:lnTo>
                  <a:close/>
                </a:path>
                <a:path w="111759" h="109220">
                  <a:moveTo>
                    <a:pt x="27911" y="63006"/>
                  </a:moveTo>
                  <a:close/>
                </a:path>
                <a:path w="111759" h="109220">
                  <a:moveTo>
                    <a:pt x="27945" y="62614"/>
                  </a:moveTo>
                  <a:lnTo>
                    <a:pt x="27976" y="63119"/>
                  </a:lnTo>
                  <a:lnTo>
                    <a:pt x="27945" y="62614"/>
                  </a:lnTo>
                  <a:close/>
                </a:path>
                <a:path w="111759" h="109220">
                  <a:moveTo>
                    <a:pt x="100514" y="62865"/>
                  </a:moveTo>
                  <a:lnTo>
                    <a:pt x="100379" y="62992"/>
                  </a:lnTo>
                  <a:lnTo>
                    <a:pt x="100514" y="62865"/>
                  </a:lnTo>
                  <a:close/>
                </a:path>
                <a:path w="111759" h="109220">
                  <a:moveTo>
                    <a:pt x="100619" y="62734"/>
                  </a:moveTo>
                  <a:lnTo>
                    <a:pt x="100412" y="62992"/>
                  </a:lnTo>
                  <a:lnTo>
                    <a:pt x="100619" y="62734"/>
                  </a:lnTo>
                  <a:close/>
                </a:path>
                <a:path w="111759" h="109220">
                  <a:moveTo>
                    <a:pt x="100532" y="62866"/>
                  </a:moveTo>
                  <a:close/>
                </a:path>
                <a:path w="111759" h="109220">
                  <a:moveTo>
                    <a:pt x="102646" y="60981"/>
                  </a:moveTo>
                  <a:lnTo>
                    <a:pt x="102349" y="61062"/>
                  </a:lnTo>
                  <a:lnTo>
                    <a:pt x="101941" y="61975"/>
                  </a:lnTo>
                  <a:lnTo>
                    <a:pt x="101274" y="62715"/>
                  </a:lnTo>
                  <a:lnTo>
                    <a:pt x="101072" y="62992"/>
                  </a:lnTo>
                  <a:lnTo>
                    <a:pt x="101974" y="62737"/>
                  </a:lnTo>
                  <a:lnTo>
                    <a:pt x="104465" y="62737"/>
                  </a:lnTo>
                  <a:lnTo>
                    <a:pt x="104677" y="62484"/>
                  </a:lnTo>
                  <a:lnTo>
                    <a:pt x="105293" y="62484"/>
                  </a:lnTo>
                  <a:lnTo>
                    <a:pt x="105939" y="61341"/>
                  </a:lnTo>
                  <a:lnTo>
                    <a:pt x="106206" y="61341"/>
                  </a:lnTo>
                  <a:lnTo>
                    <a:pt x="106243" y="61087"/>
                  </a:lnTo>
                  <a:lnTo>
                    <a:pt x="102563" y="61087"/>
                  </a:lnTo>
                  <a:close/>
                </a:path>
                <a:path w="111759" h="109220">
                  <a:moveTo>
                    <a:pt x="27928" y="62737"/>
                  </a:moveTo>
                  <a:lnTo>
                    <a:pt x="27905" y="62906"/>
                  </a:lnTo>
                  <a:lnTo>
                    <a:pt x="27928" y="62737"/>
                  </a:lnTo>
                  <a:close/>
                </a:path>
                <a:path w="111759" h="109220">
                  <a:moveTo>
                    <a:pt x="102129" y="61214"/>
                  </a:moveTo>
                  <a:lnTo>
                    <a:pt x="101761" y="61341"/>
                  </a:lnTo>
                  <a:lnTo>
                    <a:pt x="100634" y="62715"/>
                  </a:lnTo>
                  <a:lnTo>
                    <a:pt x="100532" y="62866"/>
                  </a:lnTo>
                  <a:lnTo>
                    <a:pt x="101263" y="62103"/>
                  </a:lnTo>
                  <a:lnTo>
                    <a:pt x="101608" y="62103"/>
                  </a:lnTo>
                  <a:lnTo>
                    <a:pt x="101682" y="61975"/>
                  </a:lnTo>
                  <a:lnTo>
                    <a:pt x="101528" y="61975"/>
                  </a:lnTo>
                  <a:lnTo>
                    <a:pt x="102129" y="61214"/>
                  </a:lnTo>
                  <a:close/>
                </a:path>
                <a:path w="111759" h="109220">
                  <a:moveTo>
                    <a:pt x="107266" y="62357"/>
                  </a:moveTo>
                  <a:lnTo>
                    <a:pt x="106841" y="62865"/>
                  </a:lnTo>
                  <a:lnTo>
                    <a:pt x="107163" y="62865"/>
                  </a:lnTo>
                  <a:lnTo>
                    <a:pt x="107260" y="62715"/>
                  </a:lnTo>
                  <a:lnTo>
                    <a:pt x="107266" y="62357"/>
                  </a:lnTo>
                  <a:close/>
                </a:path>
                <a:path w="111759" h="109220">
                  <a:moveTo>
                    <a:pt x="27779" y="62737"/>
                  </a:moveTo>
                  <a:close/>
                </a:path>
                <a:path w="111759" h="109220">
                  <a:moveTo>
                    <a:pt x="27829" y="62737"/>
                  </a:moveTo>
                  <a:close/>
                </a:path>
                <a:path w="111759" h="109220">
                  <a:moveTo>
                    <a:pt x="27635" y="62103"/>
                  </a:moveTo>
                  <a:lnTo>
                    <a:pt x="27387" y="62103"/>
                  </a:lnTo>
                  <a:lnTo>
                    <a:pt x="27755" y="62737"/>
                  </a:lnTo>
                  <a:lnTo>
                    <a:pt x="27635" y="62103"/>
                  </a:lnTo>
                  <a:close/>
                </a:path>
                <a:path w="111759" h="109220">
                  <a:moveTo>
                    <a:pt x="27867" y="62666"/>
                  </a:moveTo>
                  <a:close/>
                </a:path>
                <a:path w="111759" h="109220">
                  <a:moveTo>
                    <a:pt x="27928" y="62550"/>
                  </a:moveTo>
                  <a:lnTo>
                    <a:pt x="27876" y="62737"/>
                  </a:lnTo>
                  <a:lnTo>
                    <a:pt x="27928" y="62550"/>
                  </a:lnTo>
                  <a:close/>
                </a:path>
                <a:path w="111759" h="109220">
                  <a:moveTo>
                    <a:pt x="101608" y="62103"/>
                  </a:moveTo>
                  <a:lnTo>
                    <a:pt x="101263" y="62103"/>
                  </a:lnTo>
                  <a:lnTo>
                    <a:pt x="101206" y="62299"/>
                  </a:lnTo>
                  <a:lnTo>
                    <a:pt x="101014" y="62484"/>
                  </a:lnTo>
                  <a:lnTo>
                    <a:pt x="100977" y="62737"/>
                  </a:lnTo>
                  <a:lnTo>
                    <a:pt x="101424" y="62357"/>
                  </a:lnTo>
                  <a:lnTo>
                    <a:pt x="101608" y="62103"/>
                  </a:lnTo>
                  <a:close/>
                </a:path>
                <a:path w="111759" h="109220">
                  <a:moveTo>
                    <a:pt x="101723" y="62103"/>
                  </a:moveTo>
                  <a:lnTo>
                    <a:pt x="101458" y="62357"/>
                  </a:lnTo>
                  <a:lnTo>
                    <a:pt x="101235" y="62737"/>
                  </a:lnTo>
                  <a:lnTo>
                    <a:pt x="101723" y="62103"/>
                  </a:lnTo>
                  <a:close/>
                </a:path>
                <a:path w="111759" h="109220">
                  <a:moveTo>
                    <a:pt x="27910" y="62484"/>
                  </a:moveTo>
                  <a:lnTo>
                    <a:pt x="27867" y="62666"/>
                  </a:lnTo>
                  <a:lnTo>
                    <a:pt x="27910" y="62484"/>
                  </a:lnTo>
                  <a:close/>
                </a:path>
                <a:path w="111759" h="109220">
                  <a:moveTo>
                    <a:pt x="101710" y="61341"/>
                  </a:moveTo>
                  <a:lnTo>
                    <a:pt x="99446" y="61341"/>
                  </a:lnTo>
                  <a:lnTo>
                    <a:pt x="99189" y="62103"/>
                  </a:lnTo>
                  <a:lnTo>
                    <a:pt x="98901" y="62357"/>
                  </a:lnTo>
                  <a:lnTo>
                    <a:pt x="100869" y="62357"/>
                  </a:lnTo>
                  <a:lnTo>
                    <a:pt x="101121" y="61975"/>
                  </a:lnTo>
                  <a:lnTo>
                    <a:pt x="101710" y="61341"/>
                  </a:lnTo>
                  <a:close/>
                </a:path>
                <a:path w="111759" h="109220">
                  <a:moveTo>
                    <a:pt x="27970" y="61849"/>
                  </a:moveTo>
                  <a:lnTo>
                    <a:pt x="27720" y="61849"/>
                  </a:lnTo>
                  <a:lnTo>
                    <a:pt x="27872" y="62103"/>
                  </a:lnTo>
                  <a:lnTo>
                    <a:pt x="28040" y="62230"/>
                  </a:lnTo>
                  <a:lnTo>
                    <a:pt x="27970" y="61849"/>
                  </a:lnTo>
                  <a:close/>
                </a:path>
                <a:path w="111759" h="109220">
                  <a:moveTo>
                    <a:pt x="107867" y="61214"/>
                  </a:moveTo>
                  <a:lnTo>
                    <a:pt x="107416" y="62103"/>
                  </a:lnTo>
                  <a:lnTo>
                    <a:pt x="107910" y="61722"/>
                  </a:lnTo>
                  <a:lnTo>
                    <a:pt x="107867" y="61214"/>
                  </a:lnTo>
                  <a:close/>
                </a:path>
                <a:path w="111759" h="109220">
                  <a:moveTo>
                    <a:pt x="102093" y="61274"/>
                  </a:moveTo>
                  <a:lnTo>
                    <a:pt x="101528" y="61975"/>
                  </a:lnTo>
                  <a:lnTo>
                    <a:pt x="101682" y="61975"/>
                  </a:lnTo>
                  <a:lnTo>
                    <a:pt x="102093" y="61274"/>
                  </a:lnTo>
                  <a:close/>
                </a:path>
                <a:path w="111759" h="109220">
                  <a:moveTo>
                    <a:pt x="106206" y="61341"/>
                  </a:moveTo>
                  <a:lnTo>
                    <a:pt x="105939" y="61341"/>
                  </a:lnTo>
                  <a:lnTo>
                    <a:pt x="105905" y="61595"/>
                  </a:lnTo>
                  <a:lnTo>
                    <a:pt x="105811" y="61975"/>
                  </a:lnTo>
                  <a:lnTo>
                    <a:pt x="106113" y="61975"/>
                  </a:lnTo>
                  <a:lnTo>
                    <a:pt x="106206" y="61341"/>
                  </a:lnTo>
                  <a:close/>
                </a:path>
                <a:path w="111759" h="109220">
                  <a:moveTo>
                    <a:pt x="27254" y="60579"/>
                  </a:moveTo>
                  <a:lnTo>
                    <a:pt x="27383" y="61595"/>
                  </a:lnTo>
                  <a:lnTo>
                    <a:pt x="27167" y="61722"/>
                  </a:lnTo>
                  <a:lnTo>
                    <a:pt x="27946" y="61722"/>
                  </a:lnTo>
                  <a:lnTo>
                    <a:pt x="27571" y="61595"/>
                  </a:lnTo>
                  <a:lnTo>
                    <a:pt x="27254" y="60579"/>
                  </a:lnTo>
                  <a:close/>
                </a:path>
                <a:path w="111759" h="109220">
                  <a:moveTo>
                    <a:pt x="101972" y="60706"/>
                  </a:moveTo>
                  <a:lnTo>
                    <a:pt x="101739" y="60960"/>
                  </a:lnTo>
                  <a:lnTo>
                    <a:pt x="100364" y="60960"/>
                  </a:lnTo>
                  <a:lnTo>
                    <a:pt x="99343" y="61214"/>
                  </a:lnTo>
                  <a:lnTo>
                    <a:pt x="99039" y="61722"/>
                  </a:lnTo>
                  <a:lnTo>
                    <a:pt x="99446" y="61341"/>
                  </a:lnTo>
                  <a:lnTo>
                    <a:pt x="101710" y="61341"/>
                  </a:lnTo>
                  <a:lnTo>
                    <a:pt x="101805" y="61156"/>
                  </a:lnTo>
                  <a:lnTo>
                    <a:pt x="101960" y="61087"/>
                  </a:lnTo>
                  <a:lnTo>
                    <a:pt x="102181" y="60833"/>
                  </a:lnTo>
                  <a:lnTo>
                    <a:pt x="101972" y="60706"/>
                  </a:lnTo>
                  <a:close/>
                </a:path>
                <a:path w="111759" h="109220">
                  <a:moveTo>
                    <a:pt x="27853" y="61214"/>
                  </a:moveTo>
                  <a:lnTo>
                    <a:pt x="27571" y="61595"/>
                  </a:lnTo>
                  <a:lnTo>
                    <a:pt x="27923" y="61595"/>
                  </a:lnTo>
                  <a:lnTo>
                    <a:pt x="27853" y="61214"/>
                  </a:lnTo>
                  <a:close/>
                </a:path>
                <a:path w="111759" h="109220">
                  <a:moveTo>
                    <a:pt x="25242" y="57404"/>
                  </a:moveTo>
                  <a:lnTo>
                    <a:pt x="23971" y="57404"/>
                  </a:lnTo>
                  <a:lnTo>
                    <a:pt x="24123" y="57611"/>
                  </a:lnTo>
                  <a:lnTo>
                    <a:pt x="24250" y="57785"/>
                  </a:lnTo>
                  <a:lnTo>
                    <a:pt x="24692" y="58293"/>
                  </a:lnTo>
                  <a:lnTo>
                    <a:pt x="25007" y="58887"/>
                  </a:lnTo>
                  <a:lnTo>
                    <a:pt x="25112" y="59133"/>
                  </a:lnTo>
                  <a:lnTo>
                    <a:pt x="25532" y="60706"/>
                  </a:lnTo>
                  <a:lnTo>
                    <a:pt x="25649" y="60981"/>
                  </a:lnTo>
                  <a:lnTo>
                    <a:pt x="26034" y="61156"/>
                  </a:lnTo>
                  <a:lnTo>
                    <a:pt x="26041" y="61341"/>
                  </a:lnTo>
                  <a:lnTo>
                    <a:pt x="26665" y="61341"/>
                  </a:lnTo>
                  <a:lnTo>
                    <a:pt x="26405" y="60706"/>
                  </a:lnTo>
                  <a:lnTo>
                    <a:pt x="26793" y="60706"/>
                  </a:lnTo>
                  <a:lnTo>
                    <a:pt x="26534" y="60071"/>
                  </a:lnTo>
                  <a:lnTo>
                    <a:pt x="27222" y="60071"/>
                  </a:lnTo>
                  <a:lnTo>
                    <a:pt x="26921" y="59690"/>
                  </a:lnTo>
                  <a:lnTo>
                    <a:pt x="26285" y="59182"/>
                  </a:lnTo>
                  <a:lnTo>
                    <a:pt x="25878" y="59055"/>
                  </a:lnTo>
                  <a:lnTo>
                    <a:pt x="25010" y="57912"/>
                  </a:lnTo>
                  <a:lnTo>
                    <a:pt x="25004" y="57531"/>
                  </a:lnTo>
                  <a:lnTo>
                    <a:pt x="25365" y="57531"/>
                  </a:lnTo>
                  <a:close/>
                </a:path>
                <a:path w="111759" h="109220">
                  <a:moveTo>
                    <a:pt x="101755" y="61324"/>
                  </a:moveTo>
                  <a:close/>
                </a:path>
                <a:path w="111759" h="109220">
                  <a:moveTo>
                    <a:pt x="108757" y="60452"/>
                  </a:moveTo>
                  <a:lnTo>
                    <a:pt x="108115" y="60452"/>
                  </a:lnTo>
                  <a:lnTo>
                    <a:pt x="108217" y="61341"/>
                  </a:lnTo>
                  <a:lnTo>
                    <a:pt x="108684" y="60706"/>
                  </a:lnTo>
                  <a:lnTo>
                    <a:pt x="108757" y="60452"/>
                  </a:lnTo>
                  <a:close/>
                </a:path>
                <a:path w="111759" h="109220">
                  <a:moveTo>
                    <a:pt x="107548" y="58774"/>
                  </a:moveTo>
                  <a:lnTo>
                    <a:pt x="107173" y="59309"/>
                  </a:lnTo>
                  <a:lnTo>
                    <a:pt x="103615" y="59309"/>
                  </a:lnTo>
                  <a:lnTo>
                    <a:pt x="102724" y="60452"/>
                  </a:lnTo>
                  <a:lnTo>
                    <a:pt x="102093" y="61274"/>
                  </a:lnTo>
                  <a:lnTo>
                    <a:pt x="102261" y="61087"/>
                  </a:lnTo>
                  <a:lnTo>
                    <a:pt x="102781" y="60706"/>
                  </a:lnTo>
                  <a:lnTo>
                    <a:pt x="103451" y="59690"/>
                  </a:lnTo>
                  <a:lnTo>
                    <a:pt x="103756" y="59562"/>
                  </a:lnTo>
                  <a:lnTo>
                    <a:pt x="107319" y="59562"/>
                  </a:lnTo>
                  <a:lnTo>
                    <a:pt x="107416" y="59309"/>
                  </a:lnTo>
                  <a:lnTo>
                    <a:pt x="107548" y="58774"/>
                  </a:lnTo>
                  <a:close/>
                </a:path>
                <a:path w="111759" h="109220">
                  <a:moveTo>
                    <a:pt x="30450" y="60494"/>
                  </a:moveTo>
                  <a:lnTo>
                    <a:pt x="30533" y="60981"/>
                  </a:lnTo>
                  <a:lnTo>
                    <a:pt x="30789" y="61087"/>
                  </a:lnTo>
                  <a:lnTo>
                    <a:pt x="30450" y="60494"/>
                  </a:lnTo>
                  <a:close/>
                </a:path>
                <a:path w="111759" h="109220">
                  <a:moveTo>
                    <a:pt x="106629" y="60325"/>
                  </a:moveTo>
                  <a:lnTo>
                    <a:pt x="103294" y="60325"/>
                  </a:lnTo>
                  <a:lnTo>
                    <a:pt x="103275" y="60502"/>
                  </a:lnTo>
                  <a:lnTo>
                    <a:pt x="103112" y="60579"/>
                  </a:lnTo>
                  <a:lnTo>
                    <a:pt x="103022" y="60833"/>
                  </a:lnTo>
                  <a:lnTo>
                    <a:pt x="103191" y="60833"/>
                  </a:lnTo>
                  <a:lnTo>
                    <a:pt x="102672" y="60974"/>
                  </a:lnTo>
                  <a:lnTo>
                    <a:pt x="106243" y="61087"/>
                  </a:lnTo>
                  <a:lnTo>
                    <a:pt x="106298" y="60706"/>
                  </a:lnTo>
                  <a:lnTo>
                    <a:pt x="106629" y="60325"/>
                  </a:lnTo>
                  <a:close/>
                </a:path>
                <a:path w="111759" h="109220">
                  <a:moveTo>
                    <a:pt x="107050" y="60325"/>
                  </a:moveTo>
                  <a:lnTo>
                    <a:pt x="106629" y="60325"/>
                  </a:lnTo>
                  <a:lnTo>
                    <a:pt x="106612" y="60460"/>
                  </a:lnTo>
                  <a:lnTo>
                    <a:pt x="106486" y="60833"/>
                  </a:lnTo>
                  <a:lnTo>
                    <a:pt x="106291" y="61087"/>
                  </a:lnTo>
                  <a:lnTo>
                    <a:pt x="107050" y="60325"/>
                  </a:lnTo>
                  <a:close/>
                </a:path>
                <a:path w="111759" h="109220">
                  <a:moveTo>
                    <a:pt x="107319" y="59562"/>
                  </a:moveTo>
                  <a:lnTo>
                    <a:pt x="103756" y="59562"/>
                  </a:lnTo>
                  <a:lnTo>
                    <a:pt x="102646" y="60981"/>
                  </a:lnTo>
                  <a:lnTo>
                    <a:pt x="103294" y="60325"/>
                  </a:lnTo>
                  <a:lnTo>
                    <a:pt x="108737" y="60325"/>
                  </a:lnTo>
                  <a:lnTo>
                    <a:pt x="108441" y="60071"/>
                  </a:lnTo>
                  <a:lnTo>
                    <a:pt x="108539" y="59817"/>
                  </a:lnTo>
                  <a:lnTo>
                    <a:pt x="107222" y="59817"/>
                  </a:lnTo>
                  <a:lnTo>
                    <a:pt x="107319" y="59562"/>
                  </a:lnTo>
                  <a:close/>
                </a:path>
                <a:path w="111759" h="109220">
                  <a:moveTo>
                    <a:pt x="27468" y="60460"/>
                  </a:moveTo>
                  <a:lnTo>
                    <a:pt x="27602" y="60960"/>
                  </a:lnTo>
                  <a:lnTo>
                    <a:pt x="27783" y="60960"/>
                  </a:lnTo>
                  <a:lnTo>
                    <a:pt x="27468" y="60460"/>
                  </a:lnTo>
                  <a:close/>
                </a:path>
                <a:path w="111759" h="109220">
                  <a:moveTo>
                    <a:pt x="102008" y="58420"/>
                  </a:moveTo>
                  <a:lnTo>
                    <a:pt x="101867" y="58420"/>
                  </a:lnTo>
                  <a:lnTo>
                    <a:pt x="101682" y="58547"/>
                  </a:lnTo>
                  <a:lnTo>
                    <a:pt x="101393" y="59133"/>
                  </a:lnTo>
                  <a:lnTo>
                    <a:pt x="101285" y="59436"/>
                  </a:lnTo>
                  <a:lnTo>
                    <a:pt x="100685" y="60071"/>
                  </a:lnTo>
                  <a:lnTo>
                    <a:pt x="100935" y="60198"/>
                  </a:lnTo>
                  <a:lnTo>
                    <a:pt x="101023" y="60460"/>
                  </a:lnTo>
                  <a:lnTo>
                    <a:pt x="100766" y="60960"/>
                  </a:lnTo>
                  <a:lnTo>
                    <a:pt x="101739" y="60960"/>
                  </a:lnTo>
                  <a:lnTo>
                    <a:pt x="101779" y="60325"/>
                  </a:lnTo>
                  <a:lnTo>
                    <a:pt x="102459" y="60325"/>
                  </a:lnTo>
                  <a:lnTo>
                    <a:pt x="102664" y="59817"/>
                  </a:lnTo>
                  <a:lnTo>
                    <a:pt x="102932" y="59817"/>
                  </a:lnTo>
                  <a:lnTo>
                    <a:pt x="103615" y="59309"/>
                  </a:lnTo>
                  <a:lnTo>
                    <a:pt x="107173" y="59309"/>
                  </a:lnTo>
                  <a:lnTo>
                    <a:pt x="107265" y="59055"/>
                  </a:lnTo>
                  <a:lnTo>
                    <a:pt x="107436" y="58826"/>
                  </a:lnTo>
                  <a:lnTo>
                    <a:pt x="107454" y="58547"/>
                  </a:lnTo>
                  <a:lnTo>
                    <a:pt x="102149" y="58547"/>
                  </a:lnTo>
                  <a:lnTo>
                    <a:pt x="102008" y="58420"/>
                  </a:lnTo>
                  <a:close/>
                </a:path>
                <a:path w="111759" h="109220">
                  <a:moveTo>
                    <a:pt x="26793" y="60706"/>
                  </a:moveTo>
                  <a:lnTo>
                    <a:pt x="26405" y="60706"/>
                  </a:lnTo>
                  <a:lnTo>
                    <a:pt x="26845" y="60833"/>
                  </a:lnTo>
                  <a:close/>
                </a:path>
                <a:path w="111759" h="109220">
                  <a:moveTo>
                    <a:pt x="102459" y="60325"/>
                  </a:moveTo>
                  <a:lnTo>
                    <a:pt x="101779" y="60325"/>
                  </a:lnTo>
                  <a:lnTo>
                    <a:pt x="102255" y="60833"/>
                  </a:lnTo>
                  <a:lnTo>
                    <a:pt x="102459" y="60325"/>
                  </a:lnTo>
                  <a:close/>
                </a:path>
                <a:path w="111759" h="109220">
                  <a:moveTo>
                    <a:pt x="27222" y="60071"/>
                  </a:moveTo>
                  <a:lnTo>
                    <a:pt x="26534" y="60071"/>
                  </a:lnTo>
                  <a:lnTo>
                    <a:pt x="26874" y="60706"/>
                  </a:lnTo>
                  <a:lnTo>
                    <a:pt x="27150" y="60579"/>
                  </a:lnTo>
                  <a:lnTo>
                    <a:pt x="27343" y="60452"/>
                  </a:lnTo>
                  <a:lnTo>
                    <a:pt x="27222" y="60071"/>
                  </a:lnTo>
                  <a:close/>
                </a:path>
                <a:path w="111759" h="109220">
                  <a:moveTo>
                    <a:pt x="102653" y="60543"/>
                  </a:moveTo>
                  <a:close/>
                </a:path>
                <a:path w="111759" h="109220">
                  <a:moveTo>
                    <a:pt x="102932" y="59817"/>
                  </a:moveTo>
                  <a:lnTo>
                    <a:pt x="102664" y="59817"/>
                  </a:lnTo>
                  <a:lnTo>
                    <a:pt x="102653" y="60543"/>
                  </a:lnTo>
                  <a:lnTo>
                    <a:pt x="102932" y="59817"/>
                  </a:lnTo>
                  <a:close/>
                </a:path>
                <a:path w="111759" h="109220">
                  <a:moveTo>
                    <a:pt x="30071" y="59723"/>
                  </a:moveTo>
                  <a:lnTo>
                    <a:pt x="30157" y="59984"/>
                  </a:lnTo>
                  <a:lnTo>
                    <a:pt x="30450" y="60494"/>
                  </a:lnTo>
                  <a:lnTo>
                    <a:pt x="30357" y="59817"/>
                  </a:lnTo>
                  <a:lnTo>
                    <a:pt x="30071" y="59723"/>
                  </a:lnTo>
                  <a:close/>
                </a:path>
                <a:path w="111759" h="109220">
                  <a:moveTo>
                    <a:pt x="27221" y="58887"/>
                  </a:moveTo>
                  <a:lnTo>
                    <a:pt x="27299" y="59133"/>
                  </a:lnTo>
                  <a:lnTo>
                    <a:pt x="27392" y="59309"/>
                  </a:lnTo>
                  <a:lnTo>
                    <a:pt x="27501" y="59723"/>
                  </a:lnTo>
                  <a:lnTo>
                    <a:pt x="27246" y="59817"/>
                  </a:lnTo>
                  <a:lnTo>
                    <a:pt x="27531" y="60452"/>
                  </a:lnTo>
                  <a:lnTo>
                    <a:pt x="27727" y="60071"/>
                  </a:lnTo>
                  <a:lnTo>
                    <a:pt x="30186" y="60071"/>
                  </a:lnTo>
                  <a:lnTo>
                    <a:pt x="29988" y="59690"/>
                  </a:lnTo>
                  <a:lnTo>
                    <a:pt x="28750" y="59690"/>
                  </a:lnTo>
                  <a:lnTo>
                    <a:pt x="28558" y="59182"/>
                  </a:lnTo>
                  <a:lnTo>
                    <a:pt x="27491" y="59182"/>
                  </a:lnTo>
                  <a:lnTo>
                    <a:pt x="27221" y="58887"/>
                  </a:lnTo>
                  <a:close/>
                </a:path>
                <a:path w="111759" h="109220">
                  <a:moveTo>
                    <a:pt x="29988" y="59690"/>
                  </a:moveTo>
                  <a:lnTo>
                    <a:pt x="30157" y="59984"/>
                  </a:lnTo>
                  <a:lnTo>
                    <a:pt x="30071" y="59723"/>
                  </a:lnTo>
                  <a:close/>
                </a:path>
                <a:path w="111759" h="109220">
                  <a:moveTo>
                    <a:pt x="30270" y="59182"/>
                  </a:moveTo>
                  <a:lnTo>
                    <a:pt x="30299" y="59817"/>
                  </a:lnTo>
                  <a:lnTo>
                    <a:pt x="30270" y="59182"/>
                  </a:lnTo>
                  <a:close/>
                </a:path>
                <a:path w="111759" h="109220">
                  <a:moveTo>
                    <a:pt x="109424" y="58928"/>
                  </a:moveTo>
                  <a:lnTo>
                    <a:pt x="107805" y="58928"/>
                  </a:lnTo>
                  <a:lnTo>
                    <a:pt x="107360" y="59817"/>
                  </a:lnTo>
                  <a:lnTo>
                    <a:pt x="108539" y="59817"/>
                  </a:lnTo>
                  <a:lnTo>
                    <a:pt x="108736" y="59309"/>
                  </a:lnTo>
                  <a:lnTo>
                    <a:pt x="109052" y="59055"/>
                  </a:lnTo>
                  <a:lnTo>
                    <a:pt x="109366" y="59055"/>
                  </a:lnTo>
                  <a:close/>
                </a:path>
                <a:path w="111759" h="109220">
                  <a:moveTo>
                    <a:pt x="29372" y="57912"/>
                  </a:moveTo>
                  <a:lnTo>
                    <a:pt x="28262" y="57912"/>
                  </a:lnTo>
                  <a:lnTo>
                    <a:pt x="28679" y="58547"/>
                  </a:lnTo>
                  <a:lnTo>
                    <a:pt x="28800" y="58826"/>
                  </a:lnTo>
                  <a:lnTo>
                    <a:pt x="28922" y="59436"/>
                  </a:lnTo>
                  <a:lnTo>
                    <a:pt x="28750" y="59690"/>
                  </a:lnTo>
                  <a:lnTo>
                    <a:pt x="29988" y="59690"/>
                  </a:lnTo>
                  <a:lnTo>
                    <a:pt x="29850" y="59055"/>
                  </a:lnTo>
                  <a:lnTo>
                    <a:pt x="29727" y="58344"/>
                  </a:lnTo>
                  <a:lnTo>
                    <a:pt x="29372" y="57912"/>
                  </a:lnTo>
                  <a:close/>
                </a:path>
                <a:path w="111759" h="109220">
                  <a:moveTo>
                    <a:pt x="25974" y="57531"/>
                  </a:moveTo>
                  <a:lnTo>
                    <a:pt x="26916" y="59182"/>
                  </a:lnTo>
                  <a:lnTo>
                    <a:pt x="26882" y="58617"/>
                  </a:lnTo>
                  <a:lnTo>
                    <a:pt x="26674" y="58293"/>
                  </a:lnTo>
                  <a:lnTo>
                    <a:pt x="25974" y="57531"/>
                  </a:lnTo>
                  <a:close/>
                </a:path>
                <a:path w="111759" h="109220">
                  <a:moveTo>
                    <a:pt x="28040" y="58166"/>
                  </a:moveTo>
                  <a:lnTo>
                    <a:pt x="26951" y="58166"/>
                  </a:lnTo>
                  <a:lnTo>
                    <a:pt x="27190" y="58617"/>
                  </a:lnTo>
                  <a:lnTo>
                    <a:pt x="27306" y="58887"/>
                  </a:lnTo>
                  <a:lnTo>
                    <a:pt x="27491" y="59182"/>
                  </a:lnTo>
                  <a:lnTo>
                    <a:pt x="28558" y="59182"/>
                  </a:lnTo>
                  <a:lnTo>
                    <a:pt x="28439" y="58887"/>
                  </a:lnTo>
                  <a:lnTo>
                    <a:pt x="28040" y="58166"/>
                  </a:lnTo>
                  <a:close/>
                </a:path>
                <a:path w="111759" h="109220">
                  <a:moveTo>
                    <a:pt x="107707" y="58547"/>
                  </a:moveTo>
                  <a:lnTo>
                    <a:pt x="107530" y="58826"/>
                  </a:lnTo>
                  <a:lnTo>
                    <a:pt x="107407" y="59182"/>
                  </a:lnTo>
                  <a:lnTo>
                    <a:pt x="107707" y="58547"/>
                  </a:lnTo>
                  <a:close/>
                </a:path>
                <a:path w="111759" h="109220">
                  <a:moveTo>
                    <a:pt x="107483" y="59133"/>
                  </a:moveTo>
                  <a:close/>
                </a:path>
                <a:path w="111759" h="109220">
                  <a:moveTo>
                    <a:pt x="109601" y="58547"/>
                  </a:moveTo>
                  <a:lnTo>
                    <a:pt x="107707" y="58547"/>
                  </a:lnTo>
                  <a:lnTo>
                    <a:pt x="107483" y="59133"/>
                  </a:lnTo>
                  <a:lnTo>
                    <a:pt x="107805" y="58928"/>
                  </a:lnTo>
                  <a:lnTo>
                    <a:pt x="109424" y="58928"/>
                  </a:lnTo>
                  <a:lnTo>
                    <a:pt x="109601" y="58547"/>
                  </a:lnTo>
                  <a:close/>
                </a:path>
                <a:path w="111759" h="109220">
                  <a:moveTo>
                    <a:pt x="25878" y="57912"/>
                  </a:moveTo>
                  <a:lnTo>
                    <a:pt x="25817" y="58155"/>
                  </a:lnTo>
                  <a:lnTo>
                    <a:pt x="26037" y="58420"/>
                  </a:lnTo>
                  <a:lnTo>
                    <a:pt x="26106" y="58617"/>
                  </a:lnTo>
                  <a:lnTo>
                    <a:pt x="25878" y="59055"/>
                  </a:lnTo>
                  <a:lnTo>
                    <a:pt x="26326" y="59055"/>
                  </a:lnTo>
                  <a:lnTo>
                    <a:pt x="26718" y="58928"/>
                  </a:lnTo>
                  <a:lnTo>
                    <a:pt x="25878" y="57912"/>
                  </a:lnTo>
                  <a:close/>
                </a:path>
                <a:path w="111759" h="109220">
                  <a:moveTo>
                    <a:pt x="26718" y="58928"/>
                  </a:moveTo>
                  <a:lnTo>
                    <a:pt x="26367" y="58928"/>
                  </a:lnTo>
                  <a:lnTo>
                    <a:pt x="26823" y="59055"/>
                  </a:lnTo>
                  <a:close/>
                </a:path>
                <a:path w="111759" h="109220">
                  <a:moveTo>
                    <a:pt x="110211" y="56896"/>
                  </a:moveTo>
                  <a:lnTo>
                    <a:pt x="109987" y="57658"/>
                  </a:lnTo>
                  <a:lnTo>
                    <a:pt x="110188" y="57658"/>
                  </a:lnTo>
                  <a:lnTo>
                    <a:pt x="110007" y="59055"/>
                  </a:lnTo>
                  <a:lnTo>
                    <a:pt x="110224" y="58547"/>
                  </a:lnTo>
                  <a:lnTo>
                    <a:pt x="110299" y="57785"/>
                  </a:lnTo>
                  <a:lnTo>
                    <a:pt x="110411" y="57611"/>
                  </a:lnTo>
                  <a:lnTo>
                    <a:pt x="110211" y="56896"/>
                  </a:lnTo>
                  <a:close/>
                </a:path>
                <a:path w="111759" h="109220">
                  <a:moveTo>
                    <a:pt x="24165" y="58120"/>
                  </a:moveTo>
                  <a:lnTo>
                    <a:pt x="24212" y="58293"/>
                  </a:lnTo>
                  <a:lnTo>
                    <a:pt x="24312" y="58674"/>
                  </a:lnTo>
                  <a:lnTo>
                    <a:pt x="24810" y="58928"/>
                  </a:lnTo>
                  <a:lnTo>
                    <a:pt x="24622" y="58674"/>
                  </a:lnTo>
                  <a:lnTo>
                    <a:pt x="24472" y="58420"/>
                  </a:lnTo>
                  <a:lnTo>
                    <a:pt x="24419" y="58203"/>
                  </a:lnTo>
                  <a:lnTo>
                    <a:pt x="24165" y="58120"/>
                  </a:lnTo>
                  <a:close/>
                </a:path>
                <a:path w="111759" h="109220">
                  <a:moveTo>
                    <a:pt x="26875" y="58203"/>
                  </a:moveTo>
                  <a:lnTo>
                    <a:pt x="26791" y="58420"/>
                  </a:lnTo>
                  <a:lnTo>
                    <a:pt x="27221" y="58887"/>
                  </a:lnTo>
                  <a:lnTo>
                    <a:pt x="27135" y="58617"/>
                  </a:lnTo>
                  <a:lnTo>
                    <a:pt x="26875" y="58203"/>
                  </a:lnTo>
                  <a:close/>
                </a:path>
                <a:path w="111759" h="109220">
                  <a:moveTo>
                    <a:pt x="109349" y="57912"/>
                  </a:moveTo>
                  <a:lnTo>
                    <a:pt x="107845" y="57912"/>
                  </a:lnTo>
                  <a:lnTo>
                    <a:pt x="107548" y="58774"/>
                  </a:lnTo>
                  <a:lnTo>
                    <a:pt x="107707" y="58547"/>
                  </a:lnTo>
                  <a:lnTo>
                    <a:pt x="109601" y="58547"/>
                  </a:lnTo>
                  <a:lnTo>
                    <a:pt x="109719" y="58293"/>
                  </a:lnTo>
                  <a:lnTo>
                    <a:pt x="109784" y="58039"/>
                  </a:lnTo>
                  <a:lnTo>
                    <a:pt x="109308" y="58039"/>
                  </a:lnTo>
                  <a:lnTo>
                    <a:pt x="109349" y="57912"/>
                  </a:lnTo>
                  <a:close/>
                </a:path>
                <a:path w="111759" h="109220">
                  <a:moveTo>
                    <a:pt x="24627" y="58652"/>
                  </a:moveTo>
                  <a:close/>
                </a:path>
                <a:path w="111759" h="109220">
                  <a:moveTo>
                    <a:pt x="24473" y="58221"/>
                  </a:moveTo>
                  <a:lnTo>
                    <a:pt x="24627" y="58652"/>
                  </a:lnTo>
                  <a:lnTo>
                    <a:pt x="24692" y="58293"/>
                  </a:lnTo>
                  <a:lnTo>
                    <a:pt x="24473" y="58221"/>
                  </a:lnTo>
                  <a:close/>
                </a:path>
                <a:path w="111759" h="109220">
                  <a:moveTo>
                    <a:pt x="23530" y="57912"/>
                  </a:moveTo>
                  <a:lnTo>
                    <a:pt x="23934" y="58547"/>
                  </a:lnTo>
                  <a:lnTo>
                    <a:pt x="24140" y="58293"/>
                  </a:lnTo>
                  <a:lnTo>
                    <a:pt x="24009" y="58069"/>
                  </a:lnTo>
                  <a:lnTo>
                    <a:pt x="23530" y="57912"/>
                  </a:lnTo>
                  <a:close/>
                </a:path>
                <a:path w="111759" h="109220">
                  <a:moveTo>
                    <a:pt x="104174" y="58166"/>
                  </a:moveTo>
                  <a:lnTo>
                    <a:pt x="102323" y="58166"/>
                  </a:lnTo>
                  <a:lnTo>
                    <a:pt x="102149" y="58547"/>
                  </a:lnTo>
                  <a:lnTo>
                    <a:pt x="104278" y="58547"/>
                  </a:lnTo>
                  <a:lnTo>
                    <a:pt x="104174" y="58166"/>
                  </a:lnTo>
                  <a:close/>
                </a:path>
                <a:path w="111759" h="109220">
                  <a:moveTo>
                    <a:pt x="109390" y="57785"/>
                  </a:moveTo>
                  <a:lnTo>
                    <a:pt x="104739" y="57785"/>
                  </a:lnTo>
                  <a:lnTo>
                    <a:pt x="104806" y="58069"/>
                  </a:lnTo>
                  <a:lnTo>
                    <a:pt x="104451" y="58166"/>
                  </a:lnTo>
                  <a:lnTo>
                    <a:pt x="104278" y="58547"/>
                  </a:lnTo>
                  <a:lnTo>
                    <a:pt x="107454" y="58547"/>
                  </a:lnTo>
                  <a:lnTo>
                    <a:pt x="107845" y="57912"/>
                  </a:lnTo>
                  <a:lnTo>
                    <a:pt x="109349" y="57912"/>
                  </a:lnTo>
                  <a:close/>
                </a:path>
                <a:path w="111759" h="109220">
                  <a:moveTo>
                    <a:pt x="24009" y="58069"/>
                  </a:moveTo>
                  <a:lnTo>
                    <a:pt x="24212" y="58293"/>
                  </a:lnTo>
                  <a:lnTo>
                    <a:pt x="24165" y="58120"/>
                  </a:lnTo>
                  <a:lnTo>
                    <a:pt x="24009" y="58069"/>
                  </a:lnTo>
                  <a:close/>
                </a:path>
                <a:path w="111759" h="109220">
                  <a:moveTo>
                    <a:pt x="106100" y="52578"/>
                  </a:moveTo>
                  <a:lnTo>
                    <a:pt x="103838" y="52578"/>
                  </a:lnTo>
                  <a:lnTo>
                    <a:pt x="103827" y="53594"/>
                  </a:lnTo>
                  <a:lnTo>
                    <a:pt x="103282" y="55118"/>
                  </a:lnTo>
                  <a:lnTo>
                    <a:pt x="103174" y="56642"/>
                  </a:lnTo>
                  <a:lnTo>
                    <a:pt x="102163" y="57912"/>
                  </a:lnTo>
                  <a:lnTo>
                    <a:pt x="102055" y="58293"/>
                  </a:lnTo>
                  <a:lnTo>
                    <a:pt x="102323" y="58166"/>
                  </a:lnTo>
                  <a:lnTo>
                    <a:pt x="104174" y="58166"/>
                  </a:lnTo>
                  <a:lnTo>
                    <a:pt x="104475" y="57785"/>
                  </a:lnTo>
                  <a:lnTo>
                    <a:pt x="104106" y="57785"/>
                  </a:lnTo>
                  <a:lnTo>
                    <a:pt x="104404" y="57023"/>
                  </a:lnTo>
                  <a:lnTo>
                    <a:pt x="104653" y="56515"/>
                  </a:lnTo>
                  <a:lnTo>
                    <a:pt x="104725" y="55753"/>
                  </a:lnTo>
                  <a:lnTo>
                    <a:pt x="105025" y="55753"/>
                  </a:lnTo>
                  <a:lnTo>
                    <a:pt x="105509" y="55372"/>
                  </a:lnTo>
                  <a:lnTo>
                    <a:pt x="105077" y="55372"/>
                  </a:lnTo>
                  <a:lnTo>
                    <a:pt x="105436" y="54610"/>
                  </a:lnTo>
                  <a:lnTo>
                    <a:pt x="105288" y="54500"/>
                  </a:lnTo>
                  <a:lnTo>
                    <a:pt x="105365" y="54229"/>
                  </a:lnTo>
                  <a:lnTo>
                    <a:pt x="105543" y="54229"/>
                  </a:lnTo>
                  <a:lnTo>
                    <a:pt x="105939" y="54102"/>
                  </a:lnTo>
                  <a:lnTo>
                    <a:pt x="106077" y="53848"/>
                  </a:lnTo>
                  <a:lnTo>
                    <a:pt x="110655" y="53848"/>
                  </a:lnTo>
                  <a:lnTo>
                    <a:pt x="110779" y="53212"/>
                  </a:lnTo>
                  <a:lnTo>
                    <a:pt x="110827" y="52911"/>
                  </a:lnTo>
                  <a:lnTo>
                    <a:pt x="110696" y="52832"/>
                  </a:lnTo>
                  <a:lnTo>
                    <a:pt x="106094" y="52832"/>
                  </a:lnTo>
                  <a:lnTo>
                    <a:pt x="106100" y="52578"/>
                  </a:lnTo>
                  <a:close/>
                </a:path>
                <a:path w="111759" h="109220">
                  <a:moveTo>
                    <a:pt x="28747" y="57150"/>
                  </a:moveTo>
                  <a:lnTo>
                    <a:pt x="26211" y="57150"/>
                  </a:lnTo>
                  <a:lnTo>
                    <a:pt x="26875" y="58203"/>
                  </a:lnTo>
                  <a:lnTo>
                    <a:pt x="28040" y="58166"/>
                  </a:lnTo>
                  <a:lnTo>
                    <a:pt x="28262" y="57912"/>
                  </a:lnTo>
                  <a:lnTo>
                    <a:pt x="29372" y="57912"/>
                  </a:lnTo>
                  <a:lnTo>
                    <a:pt x="28747" y="57150"/>
                  </a:lnTo>
                  <a:close/>
                </a:path>
                <a:path w="111759" h="109220">
                  <a:moveTo>
                    <a:pt x="25365" y="57531"/>
                  </a:moveTo>
                  <a:lnTo>
                    <a:pt x="25004" y="57531"/>
                  </a:lnTo>
                  <a:lnTo>
                    <a:pt x="25487" y="58166"/>
                  </a:lnTo>
                  <a:lnTo>
                    <a:pt x="25365" y="57531"/>
                  </a:lnTo>
                  <a:close/>
                </a:path>
                <a:path w="111759" h="109220">
                  <a:moveTo>
                    <a:pt x="109739" y="56769"/>
                  </a:moveTo>
                  <a:lnTo>
                    <a:pt x="104969" y="56769"/>
                  </a:lnTo>
                  <a:lnTo>
                    <a:pt x="104454" y="58156"/>
                  </a:lnTo>
                  <a:lnTo>
                    <a:pt x="104739" y="57785"/>
                  </a:lnTo>
                  <a:lnTo>
                    <a:pt x="109390" y="57785"/>
                  </a:lnTo>
                  <a:lnTo>
                    <a:pt x="109513" y="57404"/>
                  </a:lnTo>
                  <a:lnTo>
                    <a:pt x="109655" y="57404"/>
                  </a:lnTo>
                  <a:lnTo>
                    <a:pt x="109739" y="56769"/>
                  </a:lnTo>
                  <a:close/>
                </a:path>
                <a:path w="111759" h="109220">
                  <a:moveTo>
                    <a:pt x="23521" y="57531"/>
                  </a:moveTo>
                  <a:lnTo>
                    <a:pt x="24009" y="58069"/>
                  </a:lnTo>
                  <a:lnTo>
                    <a:pt x="24165" y="58120"/>
                  </a:lnTo>
                  <a:lnTo>
                    <a:pt x="24040" y="57658"/>
                  </a:lnTo>
                  <a:lnTo>
                    <a:pt x="23521" y="57531"/>
                  </a:lnTo>
                  <a:close/>
                </a:path>
                <a:path w="111759" h="109220">
                  <a:moveTo>
                    <a:pt x="109882" y="57658"/>
                  </a:moveTo>
                  <a:lnTo>
                    <a:pt x="109308" y="58039"/>
                  </a:lnTo>
                  <a:lnTo>
                    <a:pt x="109784" y="58039"/>
                  </a:lnTo>
                  <a:lnTo>
                    <a:pt x="109882" y="57658"/>
                  </a:lnTo>
                  <a:close/>
                </a:path>
                <a:path w="111759" h="109220">
                  <a:moveTo>
                    <a:pt x="104675" y="57531"/>
                  </a:moveTo>
                  <a:lnTo>
                    <a:pt x="104106" y="57785"/>
                  </a:lnTo>
                  <a:lnTo>
                    <a:pt x="104475" y="57785"/>
                  </a:lnTo>
                  <a:lnTo>
                    <a:pt x="104675" y="57531"/>
                  </a:lnTo>
                  <a:close/>
                </a:path>
                <a:path w="111759" h="109220">
                  <a:moveTo>
                    <a:pt x="24145" y="57641"/>
                  </a:moveTo>
                  <a:close/>
                </a:path>
                <a:path w="111759" h="109220">
                  <a:moveTo>
                    <a:pt x="24015" y="57567"/>
                  </a:moveTo>
                  <a:lnTo>
                    <a:pt x="24145" y="57641"/>
                  </a:lnTo>
                  <a:lnTo>
                    <a:pt x="24015" y="57567"/>
                  </a:lnTo>
                  <a:close/>
                </a:path>
                <a:path w="111759" h="109220">
                  <a:moveTo>
                    <a:pt x="21592" y="54483"/>
                  </a:moveTo>
                  <a:lnTo>
                    <a:pt x="19701" y="54483"/>
                  </a:lnTo>
                  <a:lnTo>
                    <a:pt x="20829" y="55118"/>
                  </a:lnTo>
                  <a:lnTo>
                    <a:pt x="20618" y="55499"/>
                  </a:lnTo>
                  <a:lnTo>
                    <a:pt x="22556" y="56134"/>
                  </a:lnTo>
                  <a:lnTo>
                    <a:pt x="22511" y="56701"/>
                  </a:lnTo>
                  <a:lnTo>
                    <a:pt x="22990" y="57150"/>
                  </a:lnTo>
                  <a:lnTo>
                    <a:pt x="24015" y="57567"/>
                  </a:lnTo>
                  <a:lnTo>
                    <a:pt x="23971" y="57404"/>
                  </a:lnTo>
                  <a:lnTo>
                    <a:pt x="25242" y="57404"/>
                  </a:lnTo>
                  <a:lnTo>
                    <a:pt x="24874" y="57023"/>
                  </a:lnTo>
                  <a:lnTo>
                    <a:pt x="24315" y="57023"/>
                  </a:lnTo>
                  <a:lnTo>
                    <a:pt x="24463" y="56769"/>
                  </a:lnTo>
                  <a:lnTo>
                    <a:pt x="24348" y="56378"/>
                  </a:lnTo>
                  <a:lnTo>
                    <a:pt x="23935" y="56164"/>
                  </a:lnTo>
                  <a:lnTo>
                    <a:pt x="23867" y="56007"/>
                  </a:lnTo>
                  <a:lnTo>
                    <a:pt x="23327" y="56007"/>
                  </a:lnTo>
                  <a:lnTo>
                    <a:pt x="22782" y="55753"/>
                  </a:lnTo>
                  <a:lnTo>
                    <a:pt x="22596" y="54855"/>
                  </a:lnTo>
                  <a:lnTo>
                    <a:pt x="22418" y="54694"/>
                  </a:lnTo>
                  <a:lnTo>
                    <a:pt x="21592" y="54483"/>
                  </a:lnTo>
                  <a:close/>
                </a:path>
                <a:path w="111759" h="109220">
                  <a:moveTo>
                    <a:pt x="24962" y="56515"/>
                  </a:moveTo>
                  <a:lnTo>
                    <a:pt x="25006" y="56701"/>
                  </a:lnTo>
                  <a:lnTo>
                    <a:pt x="24894" y="56896"/>
                  </a:lnTo>
                  <a:lnTo>
                    <a:pt x="25124" y="57023"/>
                  </a:lnTo>
                  <a:lnTo>
                    <a:pt x="25512" y="57531"/>
                  </a:lnTo>
                  <a:lnTo>
                    <a:pt x="25580" y="57277"/>
                  </a:lnTo>
                  <a:lnTo>
                    <a:pt x="25773" y="57184"/>
                  </a:lnTo>
                  <a:lnTo>
                    <a:pt x="25668" y="57023"/>
                  </a:lnTo>
                  <a:lnTo>
                    <a:pt x="24962" y="56515"/>
                  </a:lnTo>
                  <a:close/>
                </a:path>
                <a:path w="111759" h="109220">
                  <a:moveTo>
                    <a:pt x="110547" y="57404"/>
                  </a:moveTo>
                  <a:lnTo>
                    <a:pt x="110360" y="57531"/>
                  </a:lnTo>
                  <a:lnTo>
                    <a:pt x="110547" y="57404"/>
                  </a:lnTo>
                  <a:close/>
                </a:path>
                <a:path w="111759" h="109220">
                  <a:moveTo>
                    <a:pt x="25201" y="54483"/>
                  </a:moveTo>
                  <a:lnTo>
                    <a:pt x="23234" y="54483"/>
                  </a:lnTo>
                  <a:lnTo>
                    <a:pt x="23543" y="54698"/>
                  </a:lnTo>
                  <a:lnTo>
                    <a:pt x="23874" y="54737"/>
                  </a:lnTo>
                  <a:lnTo>
                    <a:pt x="23956" y="54919"/>
                  </a:lnTo>
                  <a:lnTo>
                    <a:pt x="25039" y="55499"/>
                  </a:lnTo>
                  <a:lnTo>
                    <a:pt x="25692" y="57039"/>
                  </a:lnTo>
                  <a:lnTo>
                    <a:pt x="25845" y="57150"/>
                  </a:lnTo>
                  <a:lnTo>
                    <a:pt x="25864" y="57277"/>
                  </a:lnTo>
                  <a:lnTo>
                    <a:pt x="26060" y="57150"/>
                  </a:lnTo>
                  <a:lnTo>
                    <a:pt x="29170" y="57150"/>
                  </a:lnTo>
                  <a:lnTo>
                    <a:pt x="29023" y="56896"/>
                  </a:lnTo>
                  <a:lnTo>
                    <a:pt x="27363" y="56896"/>
                  </a:lnTo>
                  <a:lnTo>
                    <a:pt x="26980" y="56261"/>
                  </a:lnTo>
                  <a:lnTo>
                    <a:pt x="26781" y="56261"/>
                  </a:lnTo>
                  <a:lnTo>
                    <a:pt x="26679" y="56007"/>
                  </a:lnTo>
                  <a:lnTo>
                    <a:pt x="26144" y="55430"/>
                  </a:lnTo>
                  <a:lnTo>
                    <a:pt x="25846" y="55238"/>
                  </a:lnTo>
                  <a:lnTo>
                    <a:pt x="25634" y="54919"/>
                  </a:lnTo>
                  <a:lnTo>
                    <a:pt x="25471" y="54868"/>
                  </a:lnTo>
                  <a:lnTo>
                    <a:pt x="25201" y="54483"/>
                  </a:lnTo>
                  <a:close/>
                </a:path>
                <a:path w="111759" h="109220">
                  <a:moveTo>
                    <a:pt x="29170" y="57150"/>
                  </a:moveTo>
                  <a:lnTo>
                    <a:pt x="28747" y="57150"/>
                  </a:lnTo>
                  <a:lnTo>
                    <a:pt x="29316" y="57404"/>
                  </a:lnTo>
                  <a:lnTo>
                    <a:pt x="29170" y="57150"/>
                  </a:lnTo>
                  <a:close/>
                </a:path>
                <a:path w="111759" h="109220">
                  <a:moveTo>
                    <a:pt x="30057" y="56007"/>
                  </a:moveTo>
                  <a:lnTo>
                    <a:pt x="30251" y="56505"/>
                  </a:lnTo>
                  <a:lnTo>
                    <a:pt x="30354" y="56701"/>
                  </a:lnTo>
                  <a:lnTo>
                    <a:pt x="30788" y="57277"/>
                  </a:lnTo>
                  <a:lnTo>
                    <a:pt x="30666" y="56769"/>
                  </a:lnTo>
                  <a:lnTo>
                    <a:pt x="30057" y="56007"/>
                  </a:lnTo>
                  <a:close/>
                </a:path>
                <a:path w="111759" h="109220">
                  <a:moveTo>
                    <a:pt x="25692" y="57039"/>
                  </a:moveTo>
                  <a:lnTo>
                    <a:pt x="25773" y="57184"/>
                  </a:lnTo>
                  <a:lnTo>
                    <a:pt x="25692" y="57039"/>
                  </a:lnTo>
                  <a:close/>
                </a:path>
                <a:path w="111759" h="109220">
                  <a:moveTo>
                    <a:pt x="104934" y="56560"/>
                  </a:moveTo>
                  <a:lnTo>
                    <a:pt x="104551" y="57150"/>
                  </a:lnTo>
                  <a:lnTo>
                    <a:pt x="104687" y="57039"/>
                  </a:lnTo>
                  <a:lnTo>
                    <a:pt x="104876" y="56769"/>
                  </a:lnTo>
                  <a:lnTo>
                    <a:pt x="104934" y="56560"/>
                  </a:lnTo>
                  <a:close/>
                </a:path>
                <a:path w="111759" h="109220">
                  <a:moveTo>
                    <a:pt x="24456" y="56780"/>
                  </a:moveTo>
                  <a:lnTo>
                    <a:pt x="24684" y="57023"/>
                  </a:lnTo>
                  <a:lnTo>
                    <a:pt x="24874" y="57023"/>
                  </a:lnTo>
                  <a:lnTo>
                    <a:pt x="24698" y="56896"/>
                  </a:lnTo>
                  <a:lnTo>
                    <a:pt x="24456" y="56780"/>
                  </a:lnTo>
                  <a:close/>
                </a:path>
                <a:path w="111759" h="109220">
                  <a:moveTo>
                    <a:pt x="24698" y="56874"/>
                  </a:moveTo>
                  <a:close/>
                </a:path>
                <a:path w="111759" h="109220">
                  <a:moveTo>
                    <a:pt x="27411" y="55372"/>
                  </a:moveTo>
                  <a:lnTo>
                    <a:pt x="26531" y="55372"/>
                  </a:lnTo>
                  <a:lnTo>
                    <a:pt x="27048" y="56007"/>
                  </a:lnTo>
                  <a:lnTo>
                    <a:pt x="27192" y="56073"/>
                  </a:lnTo>
                  <a:lnTo>
                    <a:pt x="27288" y="56505"/>
                  </a:lnTo>
                  <a:lnTo>
                    <a:pt x="27512" y="56780"/>
                  </a:lnTo>
                  <a:lnTo>
                    <a:pt x="27363" y="56896"/>
                  </a:lnTo>
                  <a:lnTo>
                    <a:pt x="29023" y="56896"/>
                  </a:lnTo>
                  <a:lnTo>
                    <a:pt x="28365" y="55753"/>
                  </a:lnTo>
                  <a:lnTo>
                    <a:pt x="27937" y="55753"/>
                  </a:lnTo>
                  <a:lnTo>
                    <a:pt x="27467" y="55499"/>
                  </a:lnTo>
                  <a:close/>
                </a:path>
                <a:path w="111759" h="109220">
                  <a:moveTo>
                    <a:pt x="29504" y="55880"/>
                  </a:moveTo>
                  <a:lnTo>
                    <a:pt x="29389" y="56164"/>
                  </a:lnTo>
                  <a:lnTo>
                    <a:pt x="29808" y="56896"/>
                  </a:lnTo>
                  <a:lnTo>
                    <a:pt x="30127" y="56701"/>
                  </a:lnTo>
                  <a:lnTo>
                    <a:pt x="30069" y="56387"/>
                  </a:lnTo>
                  <a:lnTo>
                    <a:pt x="29754" y="56387"/>
                  </a:lnTo>
                  <a:lnTo>
                    <a:pt x="29504" y="55880"/>
                  </a:lnTo>
                  <a:close/>
                </a:path>
                <a:path w="111759" h="109220">
                  <a:moveTo>
                    <a:pt x="110327" y="54991"/>
                  </a:moveTo>
                  <a:lnTo>
                    <a:pt x="105992" y="54991"/>
                  </a:lnTo>
                  <a:lnTo>
                    <a:pt x="105528" y="55430"/>
                  </a:lnTo>
                  <a:lnTo>
                    <a:pt x="105413" y="56261"/>
                  </a:lnTo>
                  <a:lnTo>
                    <a:pt x="105132" y="56378"/>
                  </a:lnTo>
                  <a:lnTo>
                    <a:pt x="105022" y="56769"/>
                  </a:lnTo>
                  <a:lnTo>
                    <a:pt x="109739" y="56769"/>
                  </a:lnTo>
                  <a:lnTo>
                    <a:pt x="109886" y="56896"/>
                  </a:lnTo>
                  <a:lnTo>
                    <a:pt x="110093" y="56560"/>
                  </a:lnTo>
                  <a:lnTo>
                    <a:pt x="110198" y="55880"/>
                  </a:lnTo>
                  <a:lnTo>
                    <a:pt x="110468" y="55238"/>
                  </a:lnTo>
                  <a:lnTo>
                    <a:pt x="110341" y="55118"/>
                  </a:lnTo>
                  <a:close/>
                </a:path>
                <a:path w="111759" h="109220">
                  <a:moveTo>
                    <a:pt x="24331" y="55625"/>
                  </a:moveTo>
                  <a:lnTo>
                    <a:pt x="23839" y="55625"/>
                  </a:lnTo>
                  <a:lnTo>
                    <a:pt x="24269" y="56261"/>
                  </a:lnTo>
                  <a:lnTo>
                    <a:pt x="24390" y="56400"/>
                  </a:lnTo>
                  <a:lnTo>
                    <a:pt x="24593" y="56505"/>
                  </a:lnTo>
                  <a:lnTo>
                    <a:pt x="24612" y="56769"/>
                  </a:lnTo>
                  <a:lnTo>
                    <a:pt x="24677" y="56378"/>
                  </a:lnTo>
                  <a:lnTo>
                    <a:pt x="24183" y="55970"/>
                  </a:lnTo>
                  <a:lnTo>
                    <a:pt x="24248" y="55753"/>
                  </a:lnTo>
                  <a:lnTo>
                    <a:pt x="24399" y="55753"/>
                  </a:lnTo>
                  <a:lnTo>
                    <a:pt x="24331" y="55625"/>
                  </a:lnTo>
                  <a:close/>
                </a:path>
                <a:path w="111759" h="109220">
                  <a:moveTo>
                    <a:pt x="104994" y="56701"/>
                  </a:moveTo>
                  <a:close/>
                </a:path>
                <a:path w="111759" h="109220">
                  <a:moveTo>
                    <a:pt x="24348" y="56378"/>
                  </a:moveTo>
                  <a:lnTo>
                    <a:pt x="24532" y="56650"/>
                  </a:lnTo>
                  <a:lnTo>
                    <a:pt x="24593" y="56505"/>
                  </a:lnTo>
                  <a:lnTo>
                    <a:pt x="24348" y="56378"/>
                  </a:lnTo>
                  <a:close/>
                </a:path>
                <a:path w="111759" h="109220">
                  <a:moveTo>
                    <a:pt x="30452" y="55880"/>
                  </a:moveTo>
                  <a:lnTo>
                    <a:pt x="30206" y="55880"/>
                  </a:lnTo>
                  <a:lnTo>
                    <a:pt x="30591" y="56642"/>
                  </a:lnTo>
                  <a:lnTo>
                    <a:pt x="30452" y="55880"/>
                  </a:lnTo>
                  <a:close/>
                </a:path>
                <a:path w="111759" h="109220">
                  <a:moveTo>
                    <a:pt x="104810" y="55921"/>
                  </a:moveTo>
                  <a:lnTo>
                    <a:pt x="104809" y="56261"/>
                  </a:lnTo>
                  <a:lnTo>
                    <a:pt x="104934" y="56560"/>
                  </a:lnTo>
                  <a:lnTo>
                    <a:pt x="104810" y="55921"/>
                  </a:lnTo>
                  <a:close/>
                </a:path>
                <a:path w="111759" h="109220">
                  <a:moveTo>
                    <a:pt x="24703" y="56400"/>
                  </a:moveTo>
                  <a:lnTo>
                    <a:pt x="24842" y="56515"/>
                  </a:lnTo>
                  <a:lnTo>
                    <a:pt x="24703" y="56400"/>
                  </a:lnTo>
                  <a:close/>
                </a:path>
                <a:path w="111759" h="109220">
                  <a:moveTo>
                    <a:pt x="24785" y="56387"/>
                  </a:moveTo>
                  <a:lnTo>
                    <a:pt x="24962" y="56515"/>
                  </a:lnTo>
                  <a:lnTo>
                    <a:pt x="25293" y="56515"/>
                  </a:lnTo>
                  <a:lnTo>
                    <a:pt x="24785" y="56387"/>
                  </a:lnTo>
                  <a:close/>
                </a:path>
                <a:path w="111759" h="109220">
                  <a:moveTo>
                    <a:pt x="25041" y="56134"/>
                  </a:moveTo>
                  <a:lnTo>
                    <a:pt x="25283" y="56505"/>
                  </a:lnTo>
                  <a:lnTo>
                    <a:pt x="25041" y="56134"/>
                  </a:lnTo>
                  <a:close/>
                </a:path>
                <a:path w="111759" h="109220">
                  <a:moveTo>
                    <a:pt x="24688" y="56387"/>
                  </a:moveTo>
                  <a:close/>
                </a:path>
                <a:path w="111759" h="109220">
                  <a:moveTo>
                    <a:pt x="29404" y="55118"/>
                  </a:moveTo>
                  <a:lnTo>
                    <a:pt x="29217" y="55118"/>
                  </a:lnTo>
                  <a:lnTo>
                    <a:pt x="29631" y="55921"/>
                  </a:lnTo>
                  <a:lnTo>
                    <a:pt x="29754" y="56387"/>
                  </a:lnTo>
                  <a:lnTo>
                    <a:pt x="30069" y="56387"/>
                  </a:lnTo>
                  <a:lnTo>
                    <a:pt x="29836" y="56007"/>
                  </a:lnTo>
                  <a:lnTo>
                    <a:pt x="30057" y="56007"/>
                  </a:lnTo>
                  <a:lnTo>
                    <a:pt x="29630" y="55499"/>
                  </a:lnTo>
                  <a:lnTo>
                    <a:pt x="29404" y="55118"/>
                  </a:lnTo>
                  <a:close/>
                </a:path>
                <a:path w="111759" h="109220">
                  <a:moveTo>
                    <a:pt x="26903" y="56134"/>
                  </a:moveTo>
                  <a:close/>
                </a:path>
                <a:path w="111759" h="109220">
                  <a:moveTo>
                    <a:pt x="28797" y="55118"/>
                  </a:moveTo>
                  <a:lnTo>
                    <a:pt x="29345" y="56134"/>
                  </a:lnTo>
                  <a:lnTo>
                    <a:pt x="29218" y="55238"/>
                  </a:lnTo>
                  <a:lnTo>
                    <a:pt x="28797" y="55118"/>
                  </a:lnTo>
                  <a:close/>
                </a:path>
                <a:path w="111759" h="109220">
                  <a:moveTo>
                    <a:pt x="22872" y="55278"/>
                  </a:moveTo>
                  <a:lnTo>
                    <a:pt x="22938" y="55430"/>
                  </a:lnTo>
                  <a:lnTo>
                    <a:pt x="23327" y="56007"/>
                  </a:lnTo>
                  <a:lnTo>
                    <a:pt x="23867" y="56007"/>
                  </a:lnTo>
                  <a:lnTo>
                    <a:pt x="23451" y="55880"/>
                  </a:lnTo>
                  <a:lnTo>
                    <a:pt x="22872" y="55278"/>
                  </a:lnTo>
                  <a:close/>
                </a:path>
                <a:path w="111759" h="109220">
                  <a:moveTo>
                    <a:pt x="24399" y="55753"/>
                  </a:moveTo>
                  <a:lnTo>
                    <a:pt x="24248" y="55753"/>
                  </a:lnTo>
                  <a:lnTo>
                    <a:pt x="24533" y="56007"/>
                  </a:lnTo>
                  <a:lnTo>
                    <a:pt x="24399" y="55753"/>
                  </a:lnTo>
                  <a:close/>
                </a:path>
                <a:path w="111759" h="109220">
                  <a:moveTo>
                    <a:pt x="26144" y="55430"/>
                  </a:moveTo>
                  <a:lnTo>
                    <a:pt x="26629" y="56007"/>
                  </a:lnTo>
                  <a:lnTo>
                    <a:pt x="26525" y="55625"/>
                  </a:lnTo>
                  <a:lnTo>
                    <a:pt x="26144" y="55430"/>
                  </a:lnTo>
                  <a:close/>
                </a:path>
                <a:path w="111759" h="109220">
                  <a:moveTo>
                    <a:pt x="26598" y="55807"/>
                  </a:moveTo>
                  <a:lnTo>
                    <a:pt x="26629" y="56007"/>
                  </a:lnTo>
                  <a:lnTo>
                    <a:pt x="26598" y="55807"/>
                  </a:lnTo>
                  <a:close/>
                </a:path>
                <a:path w="111759" h="109220">
                  <a:moveTo>
                    <a:pt x="105025" y="55753"/>
                  </a:moveTo>
                  <a:lnTo>
                    <a:pt x="104725" y="55753"/>
                  </a:lnTo>
                  <a:lnTo>
                    <a:pt x="104810" y="55921"/>
                  </a:lnTo>
                  <a:lnTo>
                    <a:pt x="105025" y="55753"/>
                  </a:lnTo>
                  <a:close/>
                </a:path>
                <a:path w="111759" h="109220">
                  <a:moveTo>
                    <a:pt x="23700" y="55499"/>
                  </a:moveTo>
                  <a:lnTo>
                    <a:pt x="23451" y="55880"/>
                  </a:lnTo>
                  <a:lnTo>
                    <a:pt x="23858" y="55880"/>
                  </a:lnTo>
                  <a:lnTo>
                    <a:pt x="23839" y="55625"/>
                  </a:lnTo>
                  <a:lnTo>
                    <a:pt x="24204" y="55625"/>
                  </a:lnTo>
                  <a:lnTo>
                    <a:pt x="23700" y="55499"/>
                  </a:lnTo>
                  <a:close/>
                </a:path>
                <a:path w="111759" h="109220">
                  <a:moveTo>
                    <a:pt x="26570" y="55625"/>
                  </a:moveTo>
                  <a:lnTo>
                    <a:pt x="26598" y="55807"/>
                  </a:lnTo>
                  <a:lnTo>
                    <a:pt x="26570" y="55625"/>
                  </a:lnTo>
                  <a:close/>
                </a:path>
                <a:path w="111759" h="109220">
                  <a:moveTo>
                    <a:pt x="28145" y="55372"/>
                  </a:moveTo>
                  <a:lnTo>
                    <a:pt x="28168" y="55625"/>
                  </a:lnTo>
                  <a:lnTo>
                    <a:pt x="27937" y="55753"/>
                  </a:lnTo>
                  <a:lnTo>
                    <a:pt x="28365" y="55753"/>
                  </a:lnTo>
                  <a:lnTo>
                    <a:pt x="28145" y="55372"/>
                  </a:lnTo>
                  <a:close/>
                </a:path>
                <a:path w="111759" h="109220">
                  <a:moveTo>
                    <a:pt x="111105" y="54462"/>
                  </a:moveTo>
                  <a:lnTo>
                    <a:pt x="110768" y="54952"/>
                  </a:lnTo>
                  <a:lnTo>
                    <a:pt x="110647" y="55753"/>
                  </a:lnTo>
                  <a:lnTo>
                    <a:pt x="110877" y="55625"/>
                  </a:lnTo>
                  <a:lnTo>
                    <a:pt x="110990" y="54855"/>
                  </a:lnTo>
                  <a:lnTo>
                    <a:pt x="111105" y="54462"/>
                  </a:lnTo>
                  <a:close/>
                </a:path>
                <a:path w="111759" h="109220">
                  <a:moveTo>
                    <a:pt x="24557" y="52450"/>
                  </a:moveTo>
                  <a:lnTo>
                    <a:pt x="23967" y="52450"/>
                  </a:lnTo>
                  <a:lnTo>
                    <a:pt x="25007" y="53975"/>
                  </a:lnTo>
                  <a:lnTo>
                    <a:pt x="25218" y="54229"/>
                  </a:lnTo>
                  <a:lnTo>
                    <a:pt x="25975" y="54483"/>
                  </a:lnTo>
                  <a:lnTo>
                    <a:pt x="26459" y="54991"/>
                  </a:lnTo>
                  <a:lnTo>
                    <a:pt x="25773" y="54991"/>
                  </a:lnTo>
                  <a:lnTo>
                    <a:pt x="26144" y="55430"/>
                  </a:lnTo>
                  <a:lnTo>
                    <a:pt x="26451" y="55625"/>
                  </a:lnTo>
                  <a:lnTo>
                    <a:pt x="26531" y="55372"/>
                  </a:lnTo>
                  <a:lnTo>
                    <a:pt x="27411" y="55372"/>
                  </a:lnTo>
                  <a:lnTo>
                    <a:pt x="27185" y="54864"/>
                  </a:lnTo>
                  <a:lnTo>
                    <a:pt x="26887" y="54855"/>
                  </a:lnTo>
                  <a:lnTo>
                    <a:pt x="26429" y="54462"/>
                  </a:lnTo>
                  <a:lnTo>
                    <a:pt x="26031" y="54229"/>
                  </a:lnTo>
                  <a:lnTo>
                    <a:pt x="26046" y="53848"/>
                  </a:lnTo>
                  <a:lnTo>
                    <a:pt x="26357" y="53848"/>
                  </a:lnTo>
                  <a:lnTo>
                    <a:pt x="25597" y="53212"/>
                  </a:lnTo>
                  <a:lnTo>
                    <a:pt x="25308" y="53212"/>
                  </a:lnTo>
                  <a:lnTo>
                    <a:pt x="25022" y="53086"/>
                  </a:lnTo>
                  <a:lnTo>
                    <a:pt x="24700" y="52578"/>
                  </a:lnTo>
                  <a:lnTo>
                    <a:pt x="24557" y="52450"/>
                  </a:lnTo>
                  <a:close/>
                </a:path>
                <a:path w="111759" h="109220">
                  <a:moveTo>
                    <a:pt x="105436" y="54991"/>
                  </a:moveTo>
                  <a:lnTo>
                    <a:pt x="105319" y="55372"/>
                  </a:lnTo>
                  <a:lnTo>
                    <a:pt x="105509" y="55372"/>
                  </a:lnTo>
                  <a:lnTo>
                    <a:pt x="105556" y="55118"/>
                  </a:lnTo>
                  <a:close/>
                </a:path>
                <a:path w="111759" h="109220">
                  <a:moveTo>
                    <a:pt x="22857" y="55245"/>
                  </a:moveTo>
                  <a:close/>
                </a:path>
                <a:path w="111759" h="109220">
                  <a:moveTo>
                    <a:pt x="22378" y="54229"/>
                  </a:moveTo>
                  <a:lnTo>
                    <a:pt x="22203" y="54500"/>
                  </a:lnTo>
                  <a:lnTo>
                    <a:pt x="22436" y="54698"/>
                  </a:lnTo>
                  <a:lnTo>
                    <a:pt x="22585" y="54737"/>
                  </a:lnTo>
                  <a:lnTo>
                    <a:pt x="22667" y="54919"/>
                  </a:lnTo>
                  <a:lnTo>
                    <a:pt x="22857" y="55245"/>
                  </a:lnTo>
                  <a:lnTo>
                    <a:pt x="23573" y="55245"/>
                  </a:lnTo>
                  <a:lnTo>
                    <a:pt x="22852" y="54694"/>
                  </a:lnTo>
                  <a:lnTo>
                    <a:pt x="23172" y="54500"/>
                  </a:lnTo>
                  <a:lnTo>
                    <a:pt x="22918" y="54483"/>
                  </a:lnTo>
                  <a:lnTo>
                    <a:pt x="22378" y="54229"/>
                  </a:lnTo>
                  <a:close/>
                </a:path>
                <a:path w="111759" h="109220">
                  <a:moveTo>
                    <a:pt x="29254" y="54864"/>
                  </a:moveTo>
                  <a:lnTo>
                    <a:pt x="28987" y="55118"/>
                  </a:lnTo>
                  <a:lnTo>
                    <a:pt x="29233" y="55240"/>
                  </a:lnTo>
                  <a:lnTo>
                    <a:pt x="29404" y="55118"/>
                  </a:lnTo>
                  <a:lnTo>
                    <a:pt x="29254" y="54864"/>
                  </a:lnTo>
                  <a:close/>
                </a:path>
                <a:path w="111759" h="109220">
                  <a:moveTo>
                    <a:pt x="110468" y="53848"/>
                  </a:moveTo>
                  <a:lnTo>
                    <a:pt x="106077" y="53848"/>
                  </a:lnTo>
                  <a:lnTo>
                    <a:pt x="105995" y="54356"/>
                  </a:lnTo>
                  <a:lnTo>
                    <a:pt x="105873" y="54855"/>
                  </a:lnTo>
                  <a:lnTo>
                    <a:pt x="105678" y="55238"/>
                  </a:lnTo>
                  <a:lnTo>
                    <a:pt x="105992" y="54991"/>
                  </a:lnTo>
                  <a:lnTo>
                    <a:pt x="110327" y="54991"/>
                  </a:lnTo>
                  <a:lnTo>
                    <a:pt x="110299" y="53934"/>
                  </a:lnTo>
                  <a:lnTo>
                    <a:pt x="110468" y="53848"/>
                  </a:lnTo>
                  <a:close/>
                </a:path>
                <a:path w="111759" h="109220">
                  <a:moveTo>
                    <a:pt x="17418" y="51943"/>
                  </a:moveTo>
                  <a:lnTo>
                    <a:pt x="14711" y="51943"/>
                  </a:lnTo>
                  <a:lnTo>
                    <a:pt x="16760" y="53086"/>
                  </a:lnTo>
                  <a:lnTo>
                    <a:pt x="18604" y="53721"/>
                  </a:lnTo>
                  <a:lnTo>
                    <a:pt x="20071" y="55118"/>
                  </a:lnTo>
                  <a:lnTo>
                    <a:pt x="19701" y="54483"/>
                  </a:lnTo>
                  <a:lnTo>
                    <a:pt x="21592" y="54483"/>
                  </a:lnTo>
                  <a:lnTo>
                    <a:pt x="21805" y="54356"/>
                  </a:lnTo>
                  <a:lnTo>
                    <a:pt x="21630" y="54229"/>
                  </a:lnTo>
                  <a:lnTo>
                    <a:pt x="20845" y="54229"/>
                  </a:lnTo>
                  <a:lnTo>
                    <a:pt x="19550" y="53340"/>
                  </a:lnTo>
                  <a:lnTo>
                    <a:pt x="17825" y="52324"/>
                  </a:lnTo>
                  <a:lnTo>
                    <a:pt x="18069" y="52070"/>
                  </a:lnTo>
                  <a:lnTo>
                    <a:pt x="17418" y="51943"/>
                  </a:lnTo>
                  <a:close/>
                </a:path>
                <a:path w="111759" h="109220">
                  <a:moveTo>
                    <a:pt x="22943" y="54629"/>
                  </a:moveTo>
                  <a:lnTo>
                    <a:pt x="23403" y="54991"/>
                  </a:lnTo>
                  <a:lnTo>
                    <a:pt x="23752" y="55118"/>
                  </a:lnTo>
                  <a:lnTo>
                    <a:pt x="23836" y="54855"/>
                  </a:lnTo>
                  <a:lnTo>
                    <a:pt x="23503" y="54694"/>
                  </a:lnTo>
                  <a:lnTo>
                    <a:pt x="22943" y="54629"/>
                  </a:lnTo>
                  <a:close/>
                </a:path>
                <a:path w="111759" h="109220">
                  <a:moveTo>
                    <a:pt x="25741" y="54952"/>
                  </a:moveTo>
                  <a:close/>
                </a:path>
                <a:path w="111759" h="109220">
                  <a:moveTo>
                    <a:pt x="25345" y="54483"/>
                  </a:moveTo>
                  <a:lnTo>
                    <a:pt x="25634" y="54919"/>
                  </a:lnTo>
                  <a:lnTo>
                    <a:pt x="25345" y="54483"/>
                  </a:lnTo>
                  <a:close/>
                </a:path>
                <a:path w="111759" h="109220">
                  <a:moveTo>
                    <a:pt x="22418" y="54694"/>
                  </a:moveTo>
                  <a:lnTo>
                    <a:pt x="22611" y="54868"/>
                  </a:lnTo>
                  <a:lnTo>
                    <a:pt x="22585" y="54737"/>
                  </a:lnTo>
                  <a:lnTo>
                    <a:pt x="22418" y="54694"/>
                  </a:lnTo>
                  <a:close/>
                </a:path>
                <a:path w="111759" h="109220">
                  <a:moveTo>
                    <a:pt x="27016" y="54483"/>
                  </a:moveTo>
                  <a:lnTo>
                    <a:pt x="26897" y="54864"/>
                  </a:lnTo>
                  <a:lnTo>
                    <a:pt x="27185" y="54864"/>
                  </a:lnTo>
                  <a:lnTo>
                    <a:pt x="27016" y="54483"/>
                  </a:lnTo>
                  <a:close/>
                </a:path>
                <a:path w="111759" h="109220">
                  <a:moveTo>
                    <a:pt x="105939" y="54102"/>
                  </a:moveTo>
                  <a:lnTo>
                    <a:pt x="105590" y="54102"/>
                  </a:lnTo>
                  <a:lnTo>
                    <a:pt x="105652" y="54356"/>
                  </a:lnTo>
                  <a:lnTo>
                    <a:pt x="105454" y="54864"/>
                  </a:lnTo>
                  <a:lnTo>
                    <a:pt x="105822" y="54737"/>
                  </a:lnTo>
                  <a:lnTo>
                    <a:pt x="105939" y="54102"/>
                  </a:lnTo>
                  <a:close/>
                </a:path>
                <a:path w="111759" h="109220">
                  <a:moveTo>
                    <a:pt x="23543" y="54698"/>
                  </a:moveTo>
                  <a:lnTo>
                    <a:pt x="23836" y="54855"/>
                  </a:lnTo>
                  <a:lnTo>
                    <a:pt x="23543" y="54698"/>
                  </a:lnTo>
                  <a:close/>
                </a:path>
                <a:path w="111759" h="109220">
                  <a:moveTo>
                    <a:pt x="22918" y="54610"/>
                  </a:moveTo>
                  <a:lnTo>
                    <a:pt x="22774" y="54610"/>
                  </a:lnTo>
                  <a:lnTo>
                    <a:pt x="22943" y="54629"/>
                  </a:lnTo>
                  <a:close/>
                </a:path>
                <a:path w="111759" h="109220">
                  <a:moveTo>
                    <a:pt x="23557" y="53594"/>
                  </a:moveTo>
                  <a:lnTo>
                    <a:pt x="22114" y="53594"/>
                  </a:lnTo>
                  <a:lnTo>
                    <a:pt x="22903" y="54356"/>
                  </a:lnTo>
                  <a:lnTo>
                    <a:pt x="23172" y="54500"/>
                  </a:lnTo>
                  <a:lnTo>
                    <a:pt x="25201" y="54483"/>
                  </a:lnTo>
                  <a:lnTo>
                    <a:pt x="24933" y="54229"/>
                  </a:lnTo>
                  <a:lnTo>
                    <a:pt x="24909" y="53848"/>
                  </a:lnTo>
                  <a:lnTo>
                    <a:pt x="24643" y="53721"/>
                  </a:lnTo>
                  <a:lnTo>
                    <a:pt x="23698" y="53721"/>
                  </a:lnTo>
                  <a:lnTo>
                    <a:pt x="23557" y="53594"/>
                  </a:lnTo>
                  <a:close/>
                </a:path>
                <a:path w="111759" h="109220">
                  <a:moveTo>
                    <a:pt x="110655" y="53848"/>
                  </a:moveTo>
                  <a:lnTo>
                    <a:pt x="110442" y="54483"/>
                  </a:lnTo>
                  <a:lnTo>
                    <a:pt x="110655" y="53848"/>
                  </a:lnTo>
                  <a:close/>
                </a:path>
                <a:path w="111759" h="109220">
                  <a:moveTo>
                    <a:pt x="111292" y="53934"/>
                  </a:moveTo>
                  <a:lnTo>
                    <a:pt x="111105" y="54462"/>
                  </a:lnTo>
                  <a:lnTo>
                    <a:pt x="111292" y="53934"/>
                  </a:lnTo>
                  <a:close/>
                </a:path>
                <a:path w="111759" h="109220">
                  <a:moveTo>
                    <a:pt x="26357" y="53848"/>
                  </a:moveTo>
                  <a:lnTo>
                    <a:pt x="26046" y="53848"/>
                  </a:lnTo>
                  <a:lnTo>
                    <a:pt x="26518" y="54356"/>
                  </a:lnTo>
                  <a:lnTo>
                    <a:pt x="26438" y="53934"/>
                  </a:lnTo>
                  <a:close/>
                </a:path>
                <a:path w="111759" h="109220">
                  <a:moveTo>
                    <a:pt x="105543" y="54229"/>
                  </a:moveTo>
                  <a:lnTo>
                    <a:pt x="105365" y="54229"/>
                  </a:lnTo>
                  <a:lnTo>
                    <a:pt x="105497" y="54356"/>
                  </a:lnTo>
                  <a:close/>
                </a:path>
                <a:path w="111759" h="109220">
                  <a:moveTo>
                    <a:pt x="20890" y="53467"/>
                  </a:moveTo>
                  <a:lnTo>
                    <a:pt x="21001" y="53934"/>
                  </a:lnTo>
                  <a:lnTo>
                    <a:pt x="21126" y="54102"/>
                  </a:lnTo>
                  <a:lnTo>
                    <a:pt x="20845" y="54229"/>
                  </a:lnTo>
                  <a:lnTo>
                    <a:pt x="21630" y="54229"/>
                  </a:lnTo>
                  <a:lnTo>
                    <a:pt x="21307" y="53996"/>
                  </a:lnTo>
                  <a:lnTo>
                    <a:pt x="21606" y="53848"/>
                  </a:lnTo>
                  <a:lnTo>
                    <a:pt x="20890" y="53467"/>
                  </a:lnTo>
                  <a:close/>
                </a:path>
                <a:path w="111759" h="109220">
                  <a:moveTo>
                    <a:pt x="21408" y="53423"/>
                  </a:moveTo>
                  <a:lnTo>
                    <a:pt x="21427" y="53721"/>
                  </a:lnTo>
                  <a:lnTo>
                    <a:pt x="22345" y="54229"/>
                  </a:lnTo>
                  <a:lnTo>
                    <a:pt x="22534" y="54102"/>
                  </a:lnTo>
                  <a:lnTo>
                    <a:pt x="22447" y="53934"/>
                  </a:lnTo>
                  <a:lnTo>
                    <a:pt x="22009" y="53848"/>
                  </a:lnTo>
                  <a:lnTo>
                    <a:pt x="21689" y="53594"/>
                  </a:lnTo>
                  <a:lnTo>
                    <a:pt x="21408" y="53423"/>
                  </a:lnTo>
                  <a:close/>
                </a:path>
                <a:path w="111759" h="109220">
                  <a:moveTo>
                    <a:pt x="103558" y="50037"/>
                  </a:moveTo>
                  <a:lnTo>
                    <a:pt x="103508" y="50292"/>
                  </a:lnTo>
                  <a:lnTo>
                    <a:pt x="103395" y="51259"/>
                  </a:lnTo>
                  <a:lnTo>
                    <a:pt x="103511" y="51943"/>
                  </a:lnTo>
                  <a:lnTo>
                    <a:pt x="103073" y="51943"/>
                  </a:lnTo>
                  <a:lnTo>
                    <a:pt x="103156" y="52197"/>
                  </a:lnTo>
                  <a:lnTo>
                    <a:pt x="103499" y="52832"/>
                  </a:lnTo>
                  <a:lnTo>
                    <a:pt x="103306" y="52939"/>
                  </a:lnTo>
                  <a:lnTo>
                    <a:pt x="103227" y="53086"/>
                  </a:lnTo>
                  <a:lnTo>
                    <a:pt x="103046" y="53594"/>
                  </a:lnTo>
                  <a:lnTo>
                    <a:pt x="102932" y="53996"/>
                  </a:lnTo>
                  <a:lnTo>
                    <a:pt x="103178" y="54229"/>
                  </a:lnTo>
                  <a:lnTo>
                    <a:pt x="103330" y="53340"/>
                  </a:lnTo>
                  <a:lnTo>
                    <a:pt x="103838" y="52578"/>
                  </a:lnTo>
                  <a:lnTo>
                    <a:pt x="106100" y="52578"/>
                  </a:lnTo>
                  <a:lnTo>
                    <a:pt x="106104" y="52450"/>
                  </a:lnTo>
                  <a:lnTo>
                    <a:pt x="103854" y="52450"/>
                  </a:lnTo>
                  <a:lnTo>
                    <a:pt x="103548" y="51689"/>
                  </a:lnTo>
                  <a:lnTo>
                    <a:pt x="103430" y="50800"/>
                  </a:lnTo>
                  <a:lnTo>
                    <a:pt x="103871" y="50800"/>
                  </a:lnTo>
                  <a:lnTo>
                    <a:pt x="103769" y="50466"/>
                  </a:lnTo>
                  <a:lnTo>
                    <a:pt x="103644" y="50292"/>
                  </a:lnTo>
                  <a:lnTo>
                    <a:pt x="103558" y="50037"/>
                  </a:lnTo>
                  <a:close/>
                </a:path>
                <a:path w="111759" h="109220">
                  <a:moveTo>
                    <a:pt x="111348" y="52578"/>
                  </a:moveTo>
                  <a:lnTo>
                    <a:pt x="111292" y="53934"/>
                  </a:lnTo>
                  <a:lnTo>
                    <a:pt x="111700" y="52780"/>
                  </a:lnTo>
                  <a:lnTo>
                    <a:pt x="111348" y="52578"/>
                  </a:lnTo>
                  <a:close/>
                </a:path>
                <a:path w="111759" h="109220">
                  <a:moveTo>
                    <a:pt x="22105" y="53616"/>
                  </a:moveTo>
                  <a:lnTo>
                    <a:pt x="22009" y="53848"/>
                  </a:lnTo>
                  <a:lnTo>
                    <a:pt x="22354" y="53848"/>
                  </a:lnTo>
                  <a:lnTo>
                    <a:pt x="22105" y="53616"/>
                  </a:lnTo>
                  <a:close/>
                </a:path>
                <a:path w="111759" h="109220">
                  <a:moveTo>
                    <a:pt x="26737" y="52670"/>
                  </a:moveTo>
                  <a:lnTo>
                    <a:pt x="27188" y="53848"/>
                  </a:lnTo>
                  <a:lnTo>
                    <a:pt x="27420" y="53721"/>
                  </a:lnTo>
                  <a:lnTo>
                    <a:pt x="27216" y="53086"/>
                  </a:lnTo>
                  <a:lnTo>
                    <a:pt x="26737" y="52670"/>
                  </a:lnTo>
                  <a:close/>
                </a:path>
                <a:path w="111759" h="109220">
                  <a:moveTo>
                    <a:pt x="23845" y="53340"/>
                  </a:moveTo>
                  <a:lnTo>
                    <a:pt x="23511" y="53340"/>
                  </a:lnTo>
                  <a:lnTo>
                    <a:pt x="23809" y="53721"/>
                  </a:lnTo>
                  <a:lnTo>
                    <a:pt x="24643" y="53721"/>
                  </a:lnTo>
                  <a:lnTo>
                    <a:pt x="23845" y="53340"/>
                  </a:lnTo>
                  <a:close/>
                </a:path>
                <a:path w="111759" h="109220">
                  <a:moveTo>
                    <a:pt x="20675" y="51689"/>
                  </a:moveTo>
                  <a:lnTo>
                    <a:pt x="18887" y="51689"/>
                  </a:lnTo>
                  <a:lnTo>
                    <a:pt x="19955" y="52450"/>
                  </a:lnTo>
                  <a:lnTo>
                    <a:pt x="20753" y="52705"/>
                  </a:lnTo>
                  <a:lnTo>
                    <a:pt x="21258" y="52832"/>
                  </a:lnTo>
                  <a:lnTo>
                    <a:pt x="22105" y="53616"/>
                  </a:lnTo>
                  <a:lnTo>
                    <a:pt x="23557" y="53594"/>
                  </a:lnTo>
                  <a:lnTo>
                    <a:pt x="23503" y="53423"/>
                  </a:lnTo>
                  <a:lnTo>
                    <a:pt x="23106" y="53212"/>
                  </a:lnTo>
                  <a:lnTo>
                    <a:pt x="23270" y="53086"/>
                  </a:lnTo>
                  <a:lnTo>
                    <a:pt x="23138" y="52959"/>
                  </a:lnTo>
                  <a:lnTo>
                    <a:pt x="22212" y="52959"/>
                  </a:lnTo>
                  <a:lnTo>
                    <a:pt x="21806" y="52613"/>
                  </a:lnTo>
                  <a:lnTo>
                    <a:pt x="21720" y="52450"/>
                  </a:lnTo>
                  <a:lnTo>
                    <a:pt x="21238" y="52450"/>
                  </a:lnTo>
                  <a:lnTo>
                    <a:pt x="20436" y="51943"/>
                  </a:lnTo>
                  <a:lnTo>
                    <a:pt x="20675" y="51689"/>
                  </a:lnTo>
                  <a:close/>
                </a:path>
                <a:path w="111759" h="109220">
                  <a:moveTo>
                    <a:pt x="21404" y="53353"/>
                  </a:moveTo>
                  <a:lnTo>
                    <a:pt x="21689" y="53594"/>
                  </a:lnTo>
                  <a:lnTo>
                    <a:pt x="21404" y="53353"/>
                  </a:lnTo>
                  <a:close/>
                </a:path>
                <a:path w="111759" h="109220">
                  <a:moveTo>
                    <a:pt x="21403" y="53340"/>
                  </a:moveTo>
                  <a:lnTo>
                    <a:pt x="21689" y="53594"/>
                  </a:lnTo>
                  <a:lnTo>
                    <a:pt x="21403" y="53340"/>
                  </a:lnTo>
                  <a:close/>
                </a:path>
                <a:path w="111759" h="109220">
                  <a:moveTo>
                    <a:pt x="20878" y="52911"/>
                  </a:moveTo>
                  <a:lnTo>
                    <a:pt x="21062" y="53212"/>
                  </a:lnTo>
                  <a:lnTo>
                    <a:pt x="21408" y="53423"/>
                  </a:lnTo>
                  <a:lnTo>
                    <a:pt x="20878" y="52911"/>
                  </a:lnTo>
                  <a:close/>
                </a:path>
                <a:path w="111759" h="109220">
                  <a:moveTo>
                    <a:pt x="23374" y="53164"/>
                  </a:moveTo>
                  <a:lnTo>
                    <a:pt x="23511" y="53340"/>
                  </a:lnTo>
                  <a:lnTo>
                    <a:pt x="23374" y="53164"/>
                  </a:lnTo>
                  <a:close/>
                </a:path>
                <a:path w="111759" h="109220">
                  <a:moveTo>
                    <a:pt x="23313" y="53086"/>
                  </a:moveTo>
                  <a:lnTo>
                    <a:pt x="23607" y="53340"/>
                  </a:lnTo>
                  <a:lnTo>
                    <a:pt x="23757" y="53340"/>
                  </a:lnTo>
                  <a:lnTo>
                    <a:pt x="23313" y="53086"/>
                  </a:lnTo>
                  <a:close/>
                </a:path>
                <a:path w="111759" h="109220">
                  <a:moveTo>
                    <a:pt x="23454" y="53153"/>
                  </a:moveTo>
                  <a:lnTo>
                    <a:pt x="23757" y="53340"/>
                  </a:lnTo>
                  <a:lnTo>
                    <a:pt x="23454" y="53153"/>
                  </a:lnTo>
                  <a:close/>
                </a:path>
                <a:path w="111759" h="109220">
                  <a:moveTo>
                    <a:pt x="25436" y="53086"/>
                  </a:moveTo>
                  <a:lnTo>
                    <a:pt x="25308" y="53212"/>
                  </a:lnTo>
                  <a:lnTo>
                    <a:pt x="25597" y="53212"/>
                  </a:lnTo>
                  <a:lnTo>
                    <a:pt x="25436" y="53086"/>
                  </a:lnTo>
                  <a:close/>
                </a:path>
                <a:path w="111759" h="109220">
                  <a:moveTo>
                    <a:pt x="23313" y="53086"/>
                  </a:moveTo>
                  <a:close/>
                </a:path>
                <a:path w="111759" h="109220">
                  <a:moveTo>
                    <a:pt x="23345" y="53086"/>
                  </a:moveTo>
                  <a:close/>
                </a:path>
                <a:path w="111759" h="109220">
                  <a:moveTo>
                    <a:pt x="22220" y="52956"/>
                  </a:moveTo>
                  <a:close/>
                </a:path>
                <a:path w="111759" h="109220">
                  <a:moveTo>
                    <a:pt x="22829" y="52780"/>
                  </a:moveTo>
                  <a:lnTo>
                    <a:pt x="22223" y="52959"/>
                  </a:lnTo>
                  <a:lnTo>
                    <a:pt x="23138" y="52959"/>
                  </a:lnTo>
                  <a:lnTo>
                    <a:pt x="22829" y="52780"/>
                  </a:lnTo>
                  <a:close/>
                </a:path>
                <a:path w="111759" h="109220">
                  <a:moveTo>
                    <a:pt x="21304" y="50546"/>
                  </a:moveTo>
                  <a:lnTo>
                    <a:pt x="21548" y="51308"/>
                  </a:lnTo>
                  <a:lnTo>
                    <a:pt x="21156" y="51308"/>
                  </a:lnTo>
                  <a:lnTo>
                    <a:pt x="21395" y="51435"/>
                  </a:lnTo>
                  <a:lnTo>
                    <a:pt x="21442" y="51689"/>
                  </a:lnTo>
                  <a:lnTo>
                    <a:pt x="22220" y="52956"/>
                  </a:lnTo>
                  <a:lnTo>
                    <a:pt x="21918" y="52324"/>
                  </a:lnTo>
                  <a:lnTo>
                    <a:pt x="24415" y="52324"/>
                  </a:lnTo>
                  <a:lnTo>
                    <a:pt x="24273" y="52197"/>
                  </a:lnTo>
                  <a:lnTo>
                    <a:pt x="23728" y="52197"/>
                  </a:lnTo>
                  <a:lnTo>
                    <a:pt x="23355" y="51943"/>
                  </a:lnTo>
                  <a:lnTo>
                    <a:pt x="22891" y="51943"/>
                  </a:lnTo>
                  <a:lnTo>
                    <a:pt x="22729" y="51816"/>
                  </a:lnTo>
                  <a:lnTo>
                    <a:pt x="22480" y="51816"/>
                  </a:lnTo>
                  <a:lnTo>
                    <a:pt x="22062" y="51435"/>
                  </a:lnTo>
                  <a:lnTo>
                    <a:pt x="22055" y="51117"/>
                  </a:lnTo>
                  <a:lnTo>
                    <a:pt x="21877" y="50927"/>
                  </a:lnTo>
                  <a:lnTo>
                    <a:pt x="21304" y="50546"/>
                  </a:lnTo>
                  <a:close/>
                </a:path>
                <a:path w="111759" h="109220">
                  <a:moveTo>
                    <a:pt x="21918" y="52324"/>
                  </a:moveTo>
                  <a:lnTo>
                    <a:pt x="22222" y="52956"/>
                  </a:lnTo>
                  <a:lnTo>
                    <a:pt x="22829" y="52780"/>
                  </a:lnTo>
                  <a:lnTo>
                    <a:pt x="21918" y="52324"/>
                  </a:lnTo>
                  <a:close/>
                </a:path>
                <a:path w="111759" h="109220">
                  <a:moveTo>
                    <a:pt x="20830" y="52832"/>
                  </a:moveTo>
                  <a:close/>
                </a:path>
                <a:path w="111759" h="109220">
                  <a:moveTo>
                    <a:pt x="26483" y="52450"/>
                  </a:moveTo>
                  <a:lnTo>
                    <a:pt x="26156" y="52450"/>
                  </a:lnTo>
                  <a:lnTo>
                    <a:pt x="26483" y="52832"/>
                  </a:lnTo>
                  <a:lnTo>
                    <a:pt x="26630" y="52578"/>
                  </a:lnTo>
                  <a:lnTo>
                    <a:pt x="26483" y="52450"/>
                  </a:lnTo>
                  <a:close/>
                </a:path>
                <a:path w="111759" h="109220">
                  <a:moveTo>
                    <a:pt x="110856" y="50927"/>
                  </a:moveTo>
                  <a:lnTo>
                    <a:pt x="106296" y="50927"/>
                  </a:lnTo>
                  <a:lnTo>
                    <a:pt x="106327" y="51435"/>
                  </a:lnTo>
                  <a:lnTo>
                    <a:pt x="106211" y="52450"/>
                  </a:lnTo>
                  <a:lnTo>
                    <a:pt x="106094" y="52832"/>
                  </a:lnTo>
                  <a:lnTo>
                    <a:pt x="110696" y="52832"/>
                  </a:lnTo>
                  <a:lnTo>
                    <a:pt x="110334" y="52613"/>
                  </a:lnTo>
                  <a:lnTo>
                    <a:pt x="110411" y="52324"/>
                  </a:lnTo>
                  <a:lnTo>
                    <a:pt x="110886" y="51435"/>
                  </a:lnTo>
                  <a:lnTo>
                    <a:pt x="110856" y="50927"/>
                  </a:lnTo>
                  <a:close/>
                </a:path>
                <a:path w="111759" h="109220">
                  <a:moveTo>
                    <a:pt x="24415" y="52324"/>
                  </a:moveTo>
                  <a:lnTo>
                    <a:pt x="21918" y="52324"/>
                  </a:lnTo>
                  <a:lnTo>
                    <a:pt x="22829" y="52780"/>
                  </a:lnTo>
                  <a:lnTo>
                    <a:pt x="23967" y="52450"/>
                  </a:lnTo>
                  <a:lnTo>
                    <a:pt x="24557" y="52450"/>
                  </a:lnTo>
                  <a:lnTo>
                    <a:pt x="24415" y="52324"/>
                  </a:lnTo>
                  <a:close/>
                </a:path>
                <a:path w="111759" h="109220">
                  <a:moveTo>
                    <a:pt x="16776" y="51181"/>
                  </a:moveTo>
                  <a:lnTo>
                    <a:pt x="16356" y="51435"/>
                  </a:lnTo>
                  <a:lnTo>
                    <a:pt x="13580" y="51435"/>
                  </a:lnTo>
                  <a:lnTo>
                    <a:pt x="14857" y="52324"/>
                  </a:lnTo>
                  <a:lnTo>
                    <a:pt x="15530" y="52705"/>
                  </a:lnTo>
                  <a:lnTo>
                    <a:pt x="14814" y="52070"/>
                  </a:lnTo>
                  <a:lnTo>
                    <a:pt x="17418" y="51943"/>
                  </a:lnTo>
                  <a:lnTo>
                    <a:pt x="16776" y="51181"/>
                  </a:lnTo>
                  <a:close/>
                </a:path>
                <a:path w="111759" h="109220">
                  <a:moveTo>
                    <a:pt x="21040" y="51943"/>
                  </a:moveTo>
                  <a:lnTo>
                    <a:pt x="20909" y="52197"/>
                  </a:lnTo>
                  <a:lnTo>
                    <a:pt x="21229" y="52324"/>
                  </a:lnTo>
                  <a:lnTo>
                    <a:pt x="21720" y="52450"/>
                  </a:lnTo>
                  <a:lnTo>
                    <a:pt x="21376" y="52070"/>
                  </a:lnTo>
                  <a:lnTo>
                    <a:pt x="21040" y="51943"/>
                  </a:lnTo>
                  <a:close/>
                </a:path>
                <a:path w="111759" h="109220">
                  <a:moveTo>
                    <a:pt x="26191" y="52197"/>
                  </a:moveTo>
                  <a:lnTo>
                    <a:pt x="26483" y="52450"/>
                  </a:lnTo>
                  <a:lnTo>
                    <a:pt x="26191" y="52197"/>
                  </a:lnTo>
                  <a:close/>
                </a:path>
                <a:path w="111759" h="109220">
                  <a:moveTo>
                    <a:pt x="106236" y="50037"/>
                  </a:moveTo>
                  <a:lnTo>
                    <a:pt x="103558" y="50037"/>
                  </a:lnTo>
                  <a:lnTo>
                    <a:pt x="103644" y="50292"/>
                  </a:lnTo>
                  <a:lnTo>
                    <a:pt x="104131" y="50292"/>
                  </a:lnTo>
                  <a:lnTo>
                    <a:pt x="104273" y="51259"/>
                  </a:lnTo>
                  <a:lnTo>
                    <a:pt x="103996" y="51435"/>
                  </a:lnTo>
                  <a:lnTo>
                    <a:pt x="103876" y="51689"/>
                  </a:lnTo>
                  <a:lnTo>
                    <a:pt x="104061" y="52324"/>
                  </a:lnTo>
                  <a:lnTo>
                    <a:pt x="103854" y="52450"/>
                  </a:lnTo>
                  <a:lnTo>
                    <a:pt x="106104" y="52450"/>
                  </a:lnTo>
                  <a:lnTo>
                    <a:pt x="106150" y="50419"/>
                  </a:lnTo>
                  <a:lnTo>
                    <a:pt x="106284" y="50419"/>
                  </a:lnTo>
                  <a:lnTo>
                    <a:pt x="106236" y="50037"/>
                  </a:lnTo>
                  <a:close/>
                </a:path>
                <a:path w="111759" h="109220">
                  <a:moveTo>
                    <a:pt x="20693" y="50673"/>
                  </a:moveTo>
                  <a:lnTo>
                    <a:pt x="16729" y="50673"/>
                  </a:lnTo>
                  <a:lnTo>
                    <a:pt x="18585" y="52197"/>
                  </a:lnTo>
                  <a:lnTo>
                    <a:pt x="18887" y="51689"/>
                  </a:lnTo>
                  <a:lnTo>
                    <a:pt x="21391" y="51689"/>
                  </a:lnTo>
                  <a:lnTo>
                    <a:pt x="21156" y="51308"/>
                  </a:lnTo>
                  <a:lnTo>
                    <a:pt x="21548" y="51308"/>
                  </a:lnTo>
                  <a:lnTo>
                    <a:pt x="20706" y="50800"/>
                  </a:lnTo>
                  <a:close/>
                </a:path>
                <a:path w="111759" h="109220">
                  <a:moveTo>
                    <a:pt x="23135" y="51181"/>
                  </a:moveTo>
                  <a:lnTo>
                    <a:pt x="23288" y="51562"/>
                  </a:lnTo>
                  <a:lnTo>
                    <a:pt x="23728" y="52197"/>
                  </a:lnTo>
                  <a:lnTo>
                    <a:pt x="24273" y="52197"/>
                  </a:lnTo>
                  <a:lnTo>
                    <a:pt x="23135" y="51181"/>
                  </a:lnTo>
                  <a:close/>
                </a:path>
                <a:path w="111759" h="109220">
                  <a:moveTo>
                    <a:pt x="21391" y="51689"/>
                  </a:moveTo>
                  <a:lnTo>
                    <a:pt x="20675" y="51689"/>
                  </a:lnTo>
                  <a:lnTo>
                    <a:pt x="21625" y="52070"/>
                  </a:lnTo>
                  <a:lnTo>
                    <a:pt x="21391" y="51689"/>
                  </a:lnTo>
                  <a:close/>
                </a:path>
                <a:path w="111759" h="109220">
                  <a:moveTo>
                    <a:pt x="22250" y="51191"/>
                  </a:moveTo>
                  <a:lnTo>
                    <a:pt x="22891" y="51943"/>
                  </a:lnTo>
                  <a:lnTo>
                    <a:pt x="23355" y="51943"/>
                  </a:lnTo>
                  <a:lnTo>
                    <a:pt x="22250" y="51191"/>
                  </a:lnTo>
                  <a:close/>
                </a:path>
                <a:path w="111759" h="109220">
                  <a:moveTo>
                    <a:pt x="4455" y="43307"/>
                  </a:moveTo>
                  <a:lnTo>
                    <a:pt x="3453" y="43307"/>
                  </a:lnTo>
                  <a:lnTo>
                    <a:pt x="4325" y="45085"/>
                  </a:lnTo>
                  <a:lnTo>
                    <a:pt x="5015" y="45339"/>
                  </a:lnTo>
                  <a:lnTo>
                    <a:pt x="4919" y="45720"/>
                  </a:lnTo>
                  <a:lnTo>
                    <a:pt x="6940" y="47244"/>
                  </a:lnTo>
                  <a:lnTo>
                    <a:pt x="10545" y="50166"/>
                  </a:lnTo>
                  <a:lnTo>
                    <a:pt x="12236" y="50673"/>
                  </a:lnTo>
                  <a:lnTo>
                    <a:pt x="12071" y="50800"/>
                  </a:lnTo>
                  <a:lnTo>
                    <a:pt x="12764" y="51181"/>
                  </a:lnTo>
                  <a:lnTo>
                    <a:pt x="12891" y="51435"/>
                  </a:lnTo>
                  <a:lnTo>
                    <a:pt x="13912" y="51816"/>
                  </a:lnTo>
                  <a:lnTo>
                    <a:pt x="13580" y="51435"/>
                  </a:lnTo>
                  <a:lnTo>
                    <a:pt x="16356" y="51435"/>
                  </a:lnTo>
                  <a:lnTo>
                    <a:pt x="16085" y="51181"/>
                  </a:lnTo>
                  <a:lnTo>
                    <a:pt x="14828" y="50591"/>
                  </a:lnTo>
                  <a:lnTo>
                    <a:pt x="14707" y="50360"/>
                  </a:lnTo>
                  <a:lnTo>
                    <a:pt x="14679" y="50165"/>
                  </a:lnTo>
                  <a:lnTo>
                    <a:pt x="14982" y="50037"/>
                  </a:lnTo>
                  <a:lnTo>
                    <a:pt x="15065" y="49784"/>
                  </a:lnTo>
                  <a:lnTo>
                    <a:pt x="14399" y="49784"/>
                  </a:lnTo>
                  <a:lnTo>
                    <a:pt x="13482" y="49657"/>
                  </a:lnTo>
                  <a:lnTo>
                    <a:pt x="12389" y="48768"/>
                  </a:lnTo>
                  <a:lnTo>
                    <a:pt x="11436" y="48768"/>
                  </a:lnTo>
                  <a:lnTo>
                    <a:pt x="10796" y="48387"/>
                  </a:lnTo>
                  <a:lnTo>
                    <a:pt x="10534" y="48387"/>
                  </a:lnTo>
                  <a:lnTo>
                    <a:pt x="9246" y="47625"/>
                  </a:lnTo>
                  <a:lnTo>
                    <a:pt x="8975" y="47371"/>
                  </a:lnTo>
                  <a:lnTo>
                    <a:pt x="8196" y="47371"/>
                  </a:lnTo>
                  <a:lnTo>
                    <a:pt x="8162" y="46862"/>
                  </a:lnTo>
                  <a:lnTo>
                    <a:pt x="7641" y="46862"/>
                  </a:lnTo>
                  <a:lnTo>
                    <a:pt x="7170" y="46482"/>
                  </a:lnTo>
                  <a:lnTo>
                    <a:pt x="7749" y="46355"/>
                  </a:lnTo>
                  <a:lnTo>
                    <a:pt x="6656" y="46100"/>
                  </a:lnTo>
                  <a:lnTo>
                    <a:pt x="6616" y="45593"/>
                  </a:lnTo>
                  <a:lnTo>
                    <a:pt x="6808" y="45593"/>
                  </a:lnTo>
                  <a:lnTo>
                    <a:pt x="6306" y="45212"/>
                  </a:lnTo>
                  <a:lnTo>
                    <a:pt x="6158" y="45212"/>
                  </a:lnTo>
                  <a:lnTo>
                    <a:pt x="5300" y="44831"/>
                  </a:lnTo>
                  <a:lnTo>
                    <a:pt x="5374" y="44061"/>
                  </a:lnTo>
                  <a:lnTo>
                    <a:pt x="4490" y="43561"/>
                  </a:lnTo>
                  <a:lnTo>
                    <a:pt x="4455" y="43307"/>
                  </a:lnTo>
                  <a:close/>
                </a:path>
                <a:path w="111759" h="109220">
                  <a:moveTo>
                    <a:pt x="22566" y="51689"/>
                  </a:moveTo>
                  <a:lnTo>
                    <a:pt x="22729" y="51816"/>
                  </a:lnTo>
                  <a:lnTo>
                    <a:pt x="22566" y="51689"/>
                  </a:lnTo>
                  <a:close/>
                </a:path>
                <a:path w="111759" h="109220">
                  <a:moveTo>
                    <a:pt x="103871" y="50800"/>
                  </a:moveTo>
                  <a:lnTo>
                    <a:pt x="103430" y="50800"/>
                  </a:lnTo>
                  <a:lnTo>
                    <a:pt x="103678" y="51043"/>
                  </a:lnTo>
                  <a:lnTo>
                    <a:pt x="103711" y="51181"/>
                  </a:lnTo>
                  <a:lnTo>
                    <a:pt x="103871" y="50800"/>
                  </a:lnTo>
                  <a:close/>
                </a:path>
                <a:path w="111759" h="109220">
                  <a:moveTo>
                    <a:pt x="21861" y="50927"/>
                  </a:moveTo>
                  <a:lnTo>
                    <a:pt x="22198" y="51259"/>
                  </a:lnTo>
                  <a:lnTo>
                    <a:pt x="22141" y="51117"/>
                  </a:lnTo>
                  <a:lnTo>
                    <a:pt x="21861" y="50927"/>
                  </a:lnTo>
                  <a:close/>
                </a:path>
                <a:path w="111759" h="109220">
                  <a:moveTo>
                    <a:pt x="22068" y="51054"/>
                  </a:moveTo>
                  <a:lnTo>
                    <a:pt x="22250" y="51191"/>
                  </a:lnTo>
                  <a:lnTo>
                    <a:pt x="22068" y="51054"/>
                  </a:lnTo>
                  <a:close/>
                </a:path>
                <a:path w="111759" h="109220">
                  <a:moveTo>
                    <a:pt x="103430" y="50800"/>
                  </a:moveTo>
                  <a:lnTo>
                    <a:pt x="103665" y="51117"/>
                  </a:lnTo>
                  <a:lnTo>
                    <a:pt x="103559" y="50927"/>
                  </a:lnTo>
                  <a:lnTo>
                    <a:pt x="103430" y="50800"/>
                  </a:lnTo>
                  <a:close/>
                </a:path>
                <a:path w="111759" h="109220">
                  <a:moveTo>
                    <a:pt x="14731" y="47752"/>
                  </a:moveTo>
                  <a:lnTo>
                    <a:pt x="13003" y="47752"/>
                  </a:lnTo>
                  <a:lnTo>
                    <a:pt x="13637" y="47879"/>
                  </a:lnTo>
                  <a:lnTo>
                    <a:pt x="14133" y="48514"/>
                  </a:lnTo>
                  <a:lnTo>
                    <a:pt x="14946" y="48641"/>
                  </a:lnTo>
                  <a:lnTo>
                    <a:pt x="14785" y="48768"/>
                  </a:lnTo>
                  <a:lnTo>
                    <a:pt x="12697" y="48768"/>
                  </a:lnTo>
                  <a:lnTo>
                    <a:pt x="13425" y="49022"/>
                  </a:lnTo>
                  <a:lnTo>
                    <a:pt x="13756" y="49275"/>
                  </a:lnTo>
                  <a:lnTo>
                    <a:pt x="13844" y="49530"/>
                  </a:lnTo>
                  <a:lnTo>
                    <a:pt x="14399" y="49784"/>
                  </a:lnTo>
                  <a:lnTo>
                    <a:pt x="15065" y="49784"/>
                  </a:lnTo>
                  <a:lnTo>
                    <a:pt x="16007" y="50471"/>
                  </a:lnTo>
                  <a:lnTo>
                    <a:pt x="16328" y="50546"/>
                  </a:lnTo>
                  <a:lnTo>
                    <a:pt x="16606" y="50927"/>
                  </a:lnTo>
                  <a:lnTo>
                    <a:pt x="17023" y="51054"/>
                  </a:lnTo>
                  <a:lnTo>
                    <a:pt x="16550" y="50673"/>
                  </a:lnTo>
                  <a:lnTo>
                    <a:pt x="20693" y="50673"/>
                  </a:lnTo>
                  <a:lnTo>
                    <a:pt x="20403" y="50466"/>
                  </a:lnTo>
                  <a:lnTo>
                    <a:pt x="20292" y="50292"/>
                  </a:lnTo>
                  <a:lnTo>
                    <a:pt x="20624" y="50292"/>
                  </a:lnTo>
                  <a:lnTo>
                    <a:pt x="20079" y="49911"/>
                  </a:lnTo>
                  <a:lnTo>
                    <a:pt x="18705" y="49403"/>
                  </a:lnTo>
                  <a:lnTo>
                    <a:pt x="18760" y="49275"/>
                  </a:lnTo>
                  <a:lnTo>
                    <a:pt x="17517" y="49275"/>
                  </a:lnTo>
                  <a:lnTo>
                    <a:pt x="16832" y="49022"/>
                  </a:lnTo>
                  <a:lnTo>
                    <a:pt x="16167" y="48514"/>
                  </a:lnTo>
                  <a:lnTo>
                    <a:pt x="16079" y="48133"/>
                  </a:lnTo>
                  <a:lnTo>
                    <a:pt x="15613" y="47879"/>
                  </a:lnTo>
                  <a:lnTo>
                    <a:pt x="15055" y="47879"/>
                  </a:lnTo>
                  <a:lnTo>
                    <a:pt x="14731" y="47752"/>
                  </a:lnTo>
                  <a:close/>
                </a:path>
                <a:path w="111759" h="109220">
                  <a:moveTo>
                    <a:pt x="21877" y="50927"/>
                  </a:moveTo>
                  <a:lnTo>
                    <a:pt x="22048" y="51054"/>
                  </a:lnTo>
                  <a:lnTo>
                    <a:pt x="21877" y="50927"/>
                  </a:lnTo>
                  <a:close/>
                </a:path>
                <a:path w="111759" h="109220">
                  <a:moveTo>
                    <a:pt x="106147" y="50591"/>
                  </a:moveTo>
                  <a:lnTo>
                    <a:pt x="106141" y="51054"/>
                  </a:lnTo>
                  <a:lnTo>
                    <a:pt x="106296" y="50927"/>
                  </a:lnTo>
                  <a:lnTo>
                    <a:pt x="110856" y="50927"/>
                  </a:lnTo>
                  <a:lnTo>
                    <a:pt x="110790" y="50673"/>
                  </a:lnTo>
                  <a:lnTo>
                    <a:pt x="106316" y="50673"/>
                  </a:lnTo>
                  <a:lnTo>
                    <a:pt x="106147" y="50591"/>
                  </a:lnTo>
                  <a:close/>
                </a:path>
                <a:path w="111759" h="109220">
                  <a:moveTo>
                    <a:pt x="21236" y="50165"/>
                  </a:moveTo>
                  <a:lnTo>
                    <a:pt x="21226" y="50466"/>
                  </a:lnTo>
                  <a:lnTo>
                    <a:pt x="22067" y="51053"/>
                  </a:lnTo>
                  <a:lnTo>
                    <a:pt x="22147" y="50800"/>
                  </a:lnTo>
                  <a:lnTo>
                    <a:pt x="21236" y="50165"/>
                  </a:lnTo>
                  <a:close/>
                </a:path>
                <a:path w="111759" h="109220">
                  <a:moveTo>
                    <a:pt x="111460" y="50546"/>
                  </a:moveTo>
                  <a:lnTo>
                    <a:pt x="111324" y="50546"/>
                  </a:lnTo>
                  <a:lnTo>
                    <a:pt x="111371" y="50927"/>
                  </a:lnTo>
                  <a:lnTo>
                    <a:pt x="111460" y="50546"/>
                  </a:lnTo>
                  <a:close/>
                </a:path>
                <a:path w="111759" h="109220">
                  <a:moveTo>
                    <a:pt x="14684" y="50166"/>
                  </a:moveTo>
                  <a:lnTo>
                    <a:pt x="15825" y="50800"/>
                  </a:lnTo>
                  <a:lnTo>
                    <a:pt x="16001" y="50673"/>
                  </a:lnTo>
                  <a:lnTo>
                    <a:pt x="16173" y="50606"/>
                  </a:lnTo>
                  <a:lnTo>
                    <a:pt x="15986" y="50466"/>
                  </a:lnTo>
                  <a:lnTo>
                    <a:pt x="14684" y="50166"/>
                  </a:lnTo>
                  <a:close/>
                </a:path>
                <a:path w="111759" h="109220">
                  <a:moveTo>
                    <a:pt x="20624" y="50292"/>
                  </a:moveTo>
                  <a:lnTo>
                    <a:pt x="20292" y="50292"/>
                  </a:lnTo>
                  <a:lnTo>
                    <a:pt x="20632" y="50419"/>
                  </a:lnTo>
                  <a:lnTo>
                    <a:pt x="20711" y="50606"/>
                  </a:lnTo>
                  <a:lnTo>
                    <a:pt x="21057" y="50800"/>
                  </a:lnTo>
                  <a:lnTo>
                    <a:pt x="20875" y="50360"/>
                  </a:lnTo>
                  <a:lnTo>
                    <a:pt x="20624" y="50292"/>
                  </a:lnTo>
                  <a:close/>
                </a:path>
                <a:path w="111759" h="109220">
                  <a:moveTo>
                    <a:pt x="106150" y="50419"/>
                  </a:moveTo>
                  <a:lnTo>
                    <a:pt x="106178" y="50606"/>
                  </a:lnTo>
                  <a:lnTo>
                    <a:pt x="106316" y="50673"/>
                  </a:lnTo>
                  <a:lnTo>
                    <a:pt x="106278" y="50466"/>
                  </a:lnTo>
                  <a:lnTo>
                    <a:pt x="106150" y="50419"/>
                  </a:lnTo>
                  <a:close/>
                </a:path>
                <a:path w="111759" h="109220">
                  <a:moveTo>
                    <a:pt x="106291" y="50471"/>
                  </a:moveTo>
                  <a:lnTo>
                    <a:pt x="106316" y="50673"/>
                  </a:lnTo>
                  <a:lnTo>
                    <a:pt x="106828" y="50673"/>
                  </a:lnTo>
                  <a:lnTo>
                    <a:pt x="106291" y="50471"/>
                  </a:lnTo>
                  <a:close/>
                </a:path>
                <a:path w="111759" h="109220">
                  <a:moveTo>
                    <a:pt x="110625" y="50037"/>
                  </a:moveTo>
                  <a:lnTo>
                    <a:pt x="106236" y="50037"/>
                  </a:lnTo>
                  <a:lnTo>
                    <a:pt x="106392" y="50292"/>
                  </a:lnTo>
                  <a:lnTo>
                    <a:pt x="106521" y="50292"/>
                  </a:lnTo>
                  <a:lnTo>
                    <a:pt x="106828" y="50673"/>
                  </a:lnTo>
                  <a:lnTo>
                    <a:pt x="110790" y="50673"/>
                  </a:lnTo>
                  <a:lnTo>
                    <a:pt x="110625" y="50037"/>
                  </a:lnTo>
                  <a:close/>
                </a:path>
                <a:path w="111759" h="109220">
                  <a:moveTo>
                    <a:pt x="15986" y="50466"/>
                  </a:moveTo>
                  <a:lnTo>
                    <a:pt x="16173" y="50606"/>
                  </a:lnTo>
                  <a:lnTo>
                    <a:pt x="16328" y="50546"/>
                  </a:lnTo>
                  <a:lnTo>
                    <a:pt x="15986" y="50466"/>
                  </a:lnTo>
                  <a:close/>
                </a:path>
                <a:path w="111759" h="109220">
                  <a:moveTo>
                    <a:pt x="106148" y="50546"/>
                  </a:moveTo>
                  <a:close/>
                </a:path>
                <a:path w="111759" h="109220">
                  <a:moveTo>
                    <a:pt x="111527" y="48895"/>
                  </a:moveTo>
                  <a:lnTo>
                    <a:pt x="111221" y="48895"/>
                  </a:lnTo>
                  <a:lnTo>
                    <a:pt x="111380" y="50546"/>
                  </a:lnTo>
                  <a:lnTo>
                    <a:pt x="111570" y="50546"/>
                  </a:lnTo>
                  <a:lnTo>
                    <a:pt x="111530" y="49530"/>
                  </a:lnTo>
                  <a:lnTo>
                    <a:pt x="111745" y="49530"/>
                  </a:lnTo>
                  <a:lnTo>
                    <a:pt x="111527" y="48895"/>
                  </a:lnTo>
                  <a:close/>
                </a:path>
                <a:path w="111759" h="109220">
                  <a:moveTo>
                    <a:pt x="106284" y="50419"/>
                  </a:moveTo>
                  <a:lnTo>
                    <a:pt x="106150" y="50419"/>
                  </a:lnTo>
                  <a:lnTo>
                    <a:pt x="106291" y="50471"/>
                  </a:lnTo>
                  <a:close/>
                </a:path>
                <a:path w="111759" h="109220">
                  <a:moveTo>
                    <a:pt x="20793" y="50165"/>
                  </a:moveTo>
                  <a:lnTo>
                    <a:pt x="20962" y="50384"/>
                  </a:lnTo>
                  <a:lnTo>
                    <a:pt x="20793" y="50165"/>
                  </a:lnTo>
                  <a:close/>
                </a:path>
                <a:path w="111759" h="109220">
                  <a:moveTo>
                    <a:pt x="103099" y="47625"/>
                  </a:moveTo>
                  <a:lnTo>
                    <a:pt x="103160" y="48217"/>
                  </a:lnTo>
                  <a:lnTo>
                    <a:pt x="103476" y="48768"/>
                  </a:lnTo>
                  <a:lnTo>
                    <a:pt x="103590" y="49149"/>
                  </a:lnTo>
                  <a:lnTo>
                    <a:pt x="103301" y="50292"/>
                  </a:lnTo>
                  <a:lnTo>
                    <a:pt x="103508" y="50292"/>
                  </a:lnTo>
                  <a:lnTo>
                    <a:pt x="103558" y="50037"/>
                  </a:lnTo>
                  <a:lnTo>
                    <a:pt x="110625" y="50037"/>
                  </a:lnTo>
                  <a:lnTo>
                    <a:pt x="110622" y="49784"/>
                  </a:lnTo>
                  <a:lnTo>
                    <a:pt x="106132" y="49784"/>
                  </a:lnTo>
                  <a:lnTo>
                    <a:pt x="106046" y="49275"/>
                  </a:lnTo>
                  <a:lnTo>
                    <a:pt x="105916" y="49275"/>
                  </a:lnTo>
                  <a:lnTo>
                    <a:pt x="106011" y="48387"/>
                  </a:lnTo>
                  <a:lnTo>
                    <a:pt x="106273" y="48387"/>
                  </a:lnTo>
                  <a:lnTo>
                    <a:pt x="103548" y="48260"/>
                  </a:lnTo>
                  <a:lnTo>
                    <a:pt x="103099" y="47625"/>
                  </a:lnTo>
                  <a:close/>
                </a:path>
                <a:path w="111759" h="109220">
                  <a:moveTo>
                    <a:pt x="110975" y="48260"/>
                  </a:moveTo>
                  <a:lnTo>
                    <a:pt x="110961" y="49022"/>
                  </a:lnTo>
                  <a:lnTo>
                    <a:pt x="110879" y="49275"/>
                  </a:lnTo>
                  <a:lnTo>
                    <a:pt x="111117" y="50037"/>
                  </a:lnTo>
                  <a:lnTo>
                    <a:pt x="111221" y="48895"/>
                  </a:lnTo>
                  <a:lnTo>
                    <a:pt x="110975" y="48260"/>
                  </a:lnTo>
                  <a:close/>
                </a:path>
                <a:path w="111759" h="109220">
                  <a:moveTo>
                    <a:pt x="19533" y="49530"/>
                  </a:moveTo>
                  <a:lnTo>
                    <a:pt x="20035" y="49911"/>
                  </a:lnTo>
                  <a:lnTo>
                    <a:pt x="19533" y="49530"/>
                  </a:lnTo>
                  <a:close/>
                </a:path>
                <a:path w="111759" h="109220">
                  <a:moveTo>
                    <a:pt x="106094" y="48514"/>
                  </a:moveTo>
                  <a:lnTo>
                    <a:pt x="106132" y="49784"/>
                  </a:lnTo>
                  <a:lnTo>
                    <a:pt x="110622" y="49784"/>
                  </a:lnTo>
                  <a:lnTo>
                    <a:pt x="110681" y="49530"/>
                  </a:lnTo>
                  <a:lnTo>
                    <a:pt x="106413" y="49530"/>
                  </a:lnTo>
                  <a:lnTo>
                    <a:pt x="106094" y="48514"/>
                  </a:lnTo>
                  <a:close/>
                </a:path>
                <a:path w="111759" h="109220">
                  <a:moveTo>
                    <a:pt x="110487" y="47117"/>
                  </a:moveTo>
                  <a:lnTo>
                    <a:pt x="105892" y="47117"/>
                  </a:lnTo>
                  <a:lnTo>
                    <a:pt x="106362" y="47371"/>
                  </a:lnTo>
                  <a:lnTo>
                    <a:pt x="106325" y="48387"/>
                  </a:lnTo>
                  <a:lnTo>
                    <a:pt x="106413" y="49530"/>
                  </a:lnTo>
                  <a:lnTo>
                    <a:pt x="110681" y="49530"/>
                  </a:lnTo>
                  <a:lnTo>
                    <a:pt x="110799" y="49022"/>
                  </a:lnTo>
                  <a:lnTo>
                    <a:pt x="110961" y="49022"/>
                  </a:lnTo>
                  <a:lnTo>
                    <a:pt x="110651" y="48895"/>
                  </a:lnTo>
                  <a:lnTo>
                    <a:pt x="110290" y="47625"/>
                  </a:lnTo>
                  <a:lnTo>
                    <a:pt x="110911" y="47625"/>
                  </a:lnTo>
                  <a:lnTo>
                    <a:pt x="110962" y="47371"/>
                  </a:lnTo>
                  <a:lnTo>
                    <a:pt x="110609" y="47371"/>
                  </a:lnTo>
                  <a:lnTo>
                    <a:pt x="110487" y="47117"/>
                  </a:lnTo>
                  <a:close/>
                </a:path>
                <a:path w="111759" h="109220">
                  <a:moveTo>
                    <a:pt x="17498" y="48514"/>
                  </a:moveTo>
                  <a:lnTo>
                    <a:pt x="17398" y="49149"/>
                  </a:lnTo>
                  <a:lnTo>
                    <a:pt x="18760" y="49275"/>
                  </a:lnTo>
                  <a:lnTo>
                    <a:pt x="19114" y="49403"/>
                  </a:lnTo>
                  <a:lnTo>
                    <a:pt x="19103" y="49275"/>
                  </a:lnTo>
                  <a:lnTo>
                    <a:pt x="17498" y="48514"/>
                  </a:lnTo>
                  <a:close/>
                </a:path>
                <a:path w="111759" h="109220">
                  <a:moveTo>
                    <a:pt x="111221" y="48895"/>
                  </a:moveTo>
                  <a:lnTo>
                    <a:pt x="111198" y="49149"/>
                  </a:lnTo>
                  <a:lnTo>
                    <a:pt x="111221" y="48895"/>
                  </a:lnTo>
                  <a:close/>
                </a:path>
                <a:path w="111759" h="109220">
                  <a:moveTo>
                    <a:pt x="16903" y="48827"/>
                  </a:moveTo>
                  <a:lnTo>
                    <a:pt x="17343" y="49149"/>
                  </a:lnTo>
                  <a:lnTo>
                    <a:pt x="16903" y="48827"/>
                  </a:lnTo>
                  <a:close/>
                </a:path>
                <a:path w="111759" h="109220">
                  <a:moveTo>
                    <a:pt x="13402" y="48260"/>
                  </a:moveTo>
                  <a:lnTo>
                    <a:pt x="12466" y="48260"/>
                  </a:lnTo>
                  <a:lnTo>
                    <a:pt x="12732" y="48895"/>
                  </a:lnTo>
                  <a:lnTo>
                    <a:pt x="13177" y="49022"/>
                  </a:lnTo>
                  <a:lnTo>
                    <a:pt x="12697" y="48768"/>
                  </a:lnTo>
                  <a:lnTo>
                    <a:pt x="14785" y="48768"/>
                  </a:lnTo>
                  <a:lnTo>
                    <a:pt x="14401" y="48641"/>
                  </a:lnTo>
                  <a:lnTo>
                    <a:pt x="13402" y="48260"/>
                  </a:lnTo>
                  <a:close/>
                </a:path>
                <a:path w="111759" h="109220">
                  <a:moveTo>
                    <a:pt x="16422" y="48514"/>
                  </a:moveTo>
                  <a:lnTo>
                    <a:pt x="16903" y="48827"/>
                  </a:lnTo>
                  <a:lnTo>
                    <a:pt x="16649" y="48641"/>
                  </a:lnTo>
                  <a:lnTo>
                    <a:pt x="16422" y="48514"/>
                  </a:lnTo>
                  <a:close/>
                </a:path>
                <a:path w="111759" h="109220">
                  <a:moveTo>
                    <a:pt x="12233" y="48641"/>
                  </a:moveTo>
                  <a:lnTo>
                    <a:pt x="11436" y="48768"/>
                  </a:lnTo>
                  <a:lnTo>
                    <a:pt x="12389" y="48768"/>
                  </a:lnTo>
                  <a:lnTo>
                    <a:pt x="12233" y="48641"/>
                  </a:lnTo>
                  <a:close/>
                </a:path>
                <a:path w="111759" h="109220">
                  <a:moveTo>
                    <a:pt x="13580" y="48006"/>
                  </a:moveTo>
                  <a:lnTo>
                    <a:pt x="11475" y="48006"/>
                  </a:lnTo>
                  <a:lnTo>
                    <a:pt x="11663" y="48641"/>
                  </a:lnTo>
                  <a:lnTo>
                    <a:pt x="12466" y="48260"/>
                  </a:lnTo>
                  <a:lnTo>
                    <a:pt x="13402" y="48260"/>
                  </a:lnTo>
                  <a:lnTo>
                    <a:pt x="13841" y="48140"/>
                  </a:lnTo>
                  <a:lnTo>
                    <a:pt x="13580" y="48006"/>
                  </a:lnTo>
                  <a:close/>
                </a:path>
                <a:path w="111759" h="109220">
                  <a:moveTo>
                    <a:pt x="9671" y="47371"/>
                  </a:moveTo>
                  <a:lnTo>
                    <a:pt x="10510" y="47879"/>
                  </a:lnTo>
                  <a:lnTo>
                    <a:pt x="10820" y="48260"/>
                  </a:lnTo>
                  <a:lnTo>
                    <a:pt x="10534" y="48387"/>
                  </a:lnTo>
                  <a:lnTo>
                    <a:pt x="10796" y="48387"/>
                  </a:lnTo>
                  <a:lnTo>
                    <a:pt x="10909" y="47879"/>
                  </a:lnTo>
                  <a:lnTo>
                    <a:pt x="10675" y="47879"/>
                  </a:lnTo>
                  <a:lnTo>
                    <a:pt x="9671" y="47371"/>
                  </a:lnTo>
                  <a:close/>
                </a:path>
                <a:path w="111759" h="109220">
                  <a:moveTo>
                    <a:pt x="106290" y="48217"/>
                  </a:moveTo>
                  <a:lnTo>
                    <a:pt x="106273" y="48387"/>
                  </a:lnTo>
                  <a:lnTo>
                    <a:pt x="106290" y="48217"/>
                  </a:lnTo>
                  <a:close/>
                </a:path>
                <a:path w="111759" h="109220">
                  <a:moveTo>
                    <a:pt x="103073" y="47244"/>
                  </a:moveTo>
                  <a:lnTo>
                    <a:pt x="103706" y="48260"/>
                  </a:lnTo>
                  <a:lnTo>
                    <a:pt x="104118" y="48260"/>
                  </a:lnTo>
                  <a:lnTo>
                    <a:pt x="103073" y="47244"/>
                  </a:lnTo>
                  <a:close/>
                </a:path>
                <a:path w="111759" h="109220">
                  <a:moveTo>
                    <a:pt x="110650" y="46736"/>
                  </a:moveTo>
                  <a:lnTo>
                    <a:pt x="103681" y="46736"/>
                  </a:lnTo>
                  <a:lnTo>
                    <a:pt x="104118" y="48260"/>
                  </a:lnTo>
                  <a:lnTo>
                    <a:pt x="105963" y="48260"/>
                  </a:lnTo>
                  <a:lnTo>
                    <a:pt x="105791" y="48110"/>
                  </a:lnTo>
                  <a:lnTo>
                    <a:pt x="105892" y="47117"/>
                  </a:lnTo>
                  <a:lnTo>
                    <a:pt x="110487" y="47117"/>
                  </a:lnTo>
                  <a:lnTo>
                    <a:pt x="110666" y="46990"/>
                  </a:lnTo>
                  <a:lnTo>
                    <a:pt x="110650" y="46736"/>
                  </a:lnTo>
                  <a:close/>
                </a:path>
                <a:path w="111759" h="109220">
                  <a:moveTo>
                    <a:pt x="106265" y="47371"/>
                  </a:moveTo>
                  <a:lnTo>
                    <a:pt x="106183" y="48140"/>
                  </a:lnTo>
                  <a:lnTo>
                    <a:pt x="105963" y="48260"/>
                  </a:lnTo>
                  <a:lnTo>
                    <a:pt x="106286" y="48260"/>
                  </a:lnTo>
                  <a:lnTo>
                    <a:pt x="106265" y="47371"/>
                  </a:lnTo>
                  <a:close/>
                </a:path>
                <a:path w="111759" h="109220">
                  <a:moveTo>
                    <a:pt x="110911" y="47625"/>
                  </a:moveTo>
                  <a:lnTo>
                    <a:pt x="110646" y="47625"/>
                  </a:lnTo>
                  <a:lnTo>
                    <a:pt x="110661" y="47879"/>
                  </a:lnTo>
                  <a:lnTo>
                    <a:pt x="110785" y="48260"/>
                  </a:lnTo>
                  <a:lnTo>
                    <a:pt x="110911" y="47625"/>
                  </a:lnTo>
                  <a:close/>
                </a:path>
                <a:path w="111759" h="109220">
                  <a:moveTo>
                    <a:pt x="13378" y="46482"/>
                  </a:moveTo>
                  <a:lnTo>
                    <a:pt x="12937" y="46482"/>
                  </a:lnTo>
                  <a:lnTo>
                    <a:pt x="13362" y="46862"/>
                  </a:lnTo>
                  <a:lnTo>
                    <a:pt x="9571" y="46862"/>
                  </a:lnTo>
                  <a:lnTo>
                    <a:pt x="9883" y="47117"/>
                  </a:lnTo>
                  <a:lnTo>
                    <a:pt x="10493" y="47752"/>
                  </a:lnTo>
                  <a:lnTo>
                    <a:pt x="10675" y="47879"/>
                  </a:lnTo>
                  <a:lnTo>
                    <a:pt x="10909" y="47879"/>
                  </a:lnTo>
                  <a:lnTo>
                    <a:pt x="11210" y="48006"/>
                  </a:lnTo>
                  <a:lnTo>
                    <a:pt x="11386" y="48133"/>
                  </a:lnTo>
                  <a:lnTo>
                    <a:pt x="13580" y="48006"/>
                  </a:lnTo>
                  <a:lnTo>
                    <a:pt x="13003" y="47752"/>
                  </a:lnTo>
                  <a:lnTo>
                    <a:pt x="14731" y="47752"/>
                  </a:lnTo>
                  <a:lnTo>
                    <a:pt x="14502" y="47498"/>
                  </a:lnTo>
                  <a:lnTo>
                    <a:pt x="14472" y="47244"/>
                  </a:lnTo>
                  <a:lnTo>
                    <a:pt x="14268" y="46990"/>
                  </a:lnTo>
                  <a:lnTo>
                    <a:pt x="14022" y="46990"/>
                  </a:lnTo>
                  <a:lnTo>
                    <a:pt x="13378" y="46482"/>
                  </a:lnTo>
                  <a:close/>
                </a:path>
                <a:path w="111759" h="109220">
                  <a:moveTo>
                    <a:pt x="15148" y="47625"/>
                  </a:moveTo>
                  <a:lnTo>
                    <a:pt x="15055" y="47879"/>
                  </a:lnTo>
                  <a:lnTo>
                    <a:pt x="15613" y="47879"/>
                  </a:lnTo>
                  <a:lnTo>
                    <a:pt x="15148" y="47625"/>
                  </a:lnTo>
                  <a:close/>
                </a:path>
                <a:path w="111759" h="109220">
                  <a:moveTo>
                    <a:pt x="15820" y="46482"/>
                  </a:moveTo>
                  <a:lnTo>
                    <a:pt x="15918" y="46736"/>
                  </a:lnTo>
                  <a:lnTo>
                    <a:pt x="17330" y="47371"/>
                  </a:lnTo>
                  <a:lnTo>
                    <a:pt x="17391" y="47117"/>
                  </a:lnTo>
                  <a:lnTo>
                    <a:pt x="16719" y="46990"/>
                  </a:lnTo>
                  <a:lnTo>
                    <a:pt x="16660" y="46823"/>
                  </a:lnTo>
                  <a:lnTo>
                    <a:pt x="15820" y="46482"/>
                  </a:lnTo>
                  <a:close/>
                </a:path>
                <a:path w="111759" h="109220">
                  <a:moveTo>
                    <a:pt x="100643" y="41148"/>
                  </a:moveTo>
                  <a:lnTo>
                    <a:pt x="100347" y="41248"/>
                  </a:lnTo>
                  <a:lnTo>
                    <a:pt x="100384" y="41783"/>
                  </a:lnTo>
                  <a:lnTo>
                    <a:pt x="100504" y="42071"/>
                  </a:lnTo>
                  <a:lnTo>
                    <a:pt x="101118" y="42418"/>
                  </a:lnTo>
                  <a:lnTo>
                    <a:pt x="101541" y="42925"/>
                  </a:lnTo>
                  <a:lnTo>
                    <a:pt x="101556" y="43116"/>
                  </a:lnTo>
                  <a:lnTo>
                    <a:pt x="101285" y="43307"/>
                  </a:lnTo>
                  <a:lnTo>
                    <a:pt x="102165" y="43942"/>
                  </a:lnTo>
                  <a:lnTo>
                    <a:pt x="102216" y="44196"/>
                  </a:lnTo>
                  <a:lnTo>
                    <a:pt x="101966" y="44450"/>
                  </a:lnTo>
                  <a:lnTo>
                    <a:pt x="102260" y="44450"/>
                  </a:lnTo>
                  <a:lnTo>
                    <a:pt x="102318" y="44831"/>
                  </a:lnTo>
                  <a:lnTo>
                    <a:pt x="102682" y="44958"/>
                  </a:lnTo>
                  <a:lnTo>
                    <a:pt x="102764" y="45212"/>
                  </a:lnTo>
                  <a:lnTo>
                    <a:pt x="102613" y="45339"/>
                  </a:lnTo>
                  <a:lnTo>
                    <a:pt x="102867" y="45974"/>
                  </a:lnTo>
                  <a:lnTo>
                    <a:pt x="102989" y="47117"/>
                  </a:lnTo>
                  <a:lnTo>
                    <a:pt x="103408" y="47371"/>
                  </a:lnTo>
                  <a:lnTo>
                    <a:pt x="103651" y="47371"/>
                  </a:lnTo>
                  <a:lnTo>
                    <a:pt x="103681" y="46736"/>
                  </a:lnTo>
                  <a:lnTo>
                    <a:pt x="110650" y="46736"/>
                  </a:lnTo>
                  <a:lnTo>
                    <a:pt x="110625" y="46355"/>
                  </a:lnTo>
                  <a:lnTo>
                    <a:pt x="110776" y="46228"/>
                  </a:lnTo>
                  <a:lnTo>
                    <a:pt x="110512" y="43942"/>
                  </a:lnTo>
                  <a:lnTo>
                    <a:pt x="109857" y="43942"/>
                  </a:lnTo>
                  <a:lnTo>
                    <a:pt x="109499" y="43434"/>
                  </a:lnTo>
                  <a:lnTo>
                    <a:pt x="102853" y="43434"/>
                  </a:lnTo>
                  <a:lnTo>
                    <a:pt x="102565" y="43307"/>
                  </a:lnTo>
                  <a:lnTo>
                    <a:pt x="102443" y="42376"/>
                  </a:lnTo>
                  <a:lnTo>
                    <a:pt x="101918" y="42291"/>
                  </a:lnTo>
                  <a:lnTo>
                    <a:pt x="101687" y="42037"/>
                  </a:lnTo>
                  <a:lnTo>
                    <a:pt x="101154" y="42037"/>
                  </a:lnTo>
                  <a:lnTo>
                    <a:pt x="100674" y="41783"/>
                  </a:lnTo>
                  <a:lnTo>
                    <a:pt x="100643" y="41148"/>
                  </a:lnTo>
                  <a:close/>
                </a:path>
                <a:path w="111759" h="109220">
                  <a:moveTo>
                    <a:pt x="12130" y="45593"/>
                  </a:moveTo>
                  <a:lnTo>
                    <a:pt x="7802" y="45593"/>
                  </a:lnTo>
                  <a:lnTo>
                    <a:pt x="9013" y="46482"/>
                  </a:lnTo>
                  <a:lnTo>
                    <a:pt x="9250" y="47117"/>
                  </a:lnTo>
                  <a:lnTo>
                    <a:pt x="9587" y="47117"/>
                  </a:lnTo>
                  <a:lnTo>
                    <a:pt x="9571" y="46862"/>
                  </a:lnTo>
                  <a:lnTo>
                    <a:pt x="13362" y="46862"/>
                  </a:lnTo>
                  <a:lnTo>
                    <a:pt x="12919" y="46736"/>
                  </a:lnTo>
                  <a:lnTo>
                    <a:pt x="12170" y="46228"/>
                  </a:lnTo>
                  <a:lnTo>
                    <a:pt x="12130" y="45593"/>
                  </a:lnTo>
                  <a:close/>
                </a:path>
                <a:path w="111759" h="109220">
                  <a:moveTo>
                    <a:pt x="14166" y="46862"/>
                  </a:moveTo>
                  <a:lnTo>
                    <a:pt x="14022" y="46990"/>
                  </a:lnTo>
                  <a:lnTo>
                    <a:pt x="14268" y="46990"/>
                  </a:lnTo>
                  <a:lnTo>
                    <a:pt x="14166" y="46862"/>
                  </a:lnTo>
                  <a:close/>
                </a:path>
                <a:path w="111759" h="109220">
                  <a:moveTo>
                    <a:pt x="16644" y="46778"/>
                  </a:moveTo>
                  <a:lnTo>
                    <a:pt x="17070" y="46990"/>
                  </a:lnTo>
                  <a:lnTo>
                    <a:pt x="16644" y="46778"/>
                  </a:lnTo>
                  <a:close/>
                </a:path>
                <a:path w="111759" h="109220">
                  <a:moveTo>
                    <a:pt x="16494" y="46355"/>
                  </a:moveTo>
                  <a:lnTo>
                    <a:pt x="16304" y="46609"/>
                  </a:lnTo>
                  <a:lnTo>
                    <a:pt x="16644" y="46778"/>
                  </a:lnTo>
                  <a:lnTo>
                    <a:pt x="16494" y="46355"/>
                  </a:lnTo>
                  <a:close/>
                </a:path>
                <a:path w="111759" h="109220">
                  <a:moveTo>
                    <a:pt x="11494" y="45212"/>
                  </a:moveTo>
                  <a:lnTo>
                    <a:pt x="11313" y="45466"/>
                  </a:lnTo>
                  <a:lnTo>
                    <a:pt x="7665" y="45466"/>
                  </a:lnTo>
                  <a:lnTo>
                    <a:pt x="7789" y="45847"/>
                  </a:lnTo>
                  <a:lnTo>
                    <a:pt x="7952" y="46100"/>
                  </a:lnTo>
                  <a:lnTo>
                    <a:pt x="8566" y="46355"/>
                  </a:lnTo>
                  <a:lnTo>
                    <a:pt x="7802" y="45593"/>
                  </a:lnTo>
                  <a:lnTo>
                    <a:pt x="12130" y="45593"/>
                  </a:lnTo>
                  <a:lnTo>
                    <a:pt x="11494" y="45212"/>
                  </a:lnTo>
                  <a:close/>
                </a:path>
                <a:path w="111759" h="109220">
                  <a:moveTo>
                    <a:pt x="6808" y="45593"/>
                  </a:moveTo>
                  <a:lnTo>
                    <a:pt x="6616" y="45593"/>
                  </a:lnTo>
                  <a:lnTo>
                    <a:pt x="7258" y="46100"/>
                  </a:lnTo>
                  <a:lnTo>
                    <a:pt x="7477" y="46100"/>
                  </a:lnTo>
                  <a:lnTo>
                    <a:pt x="6808" y="45593"/>
                  </a:lnTo>
                  <a:close/>
                </a:path>
                <a:path w="111759" h="109220">
                  <a:moveTo>
                    <a:pt x="8869" y="43942"/>
                  </a:moveTo>
                  <a:lnTo>
                    <a:pt x="6125" y="43942"/>
                  </a:lnTo>
                  <a:lnTo>
                    <a:pt x="6310" y="44196"/>
                  </a:lnTo>
                  <a:lnTo>
                    <a:pt x="6621" y="44323"/>
                  </a:lnTo>
                  <a:lnTo>
                    <a:pt x="6956" y="44696"/>
                  </a:lnTo>
                  <a:lnTo>
                    <a:pt x="6985" y="45085"/>
                  </a:lnTo>
                  <a:lnTo>
                    <a:pt x="7254" y="45466"/>
                  </a:lnTo>
                  <a:lnTo>
                    <a:pt x="11313" y="45466"/>
                  </a:lnTo>
                  <a:lnTo>
                    <a:pt x="10536" y="44831"/>
                  </a:lnTo>
                  <a:lnTo>
                    <a:pt x="9921" y="44831"/>
                  </a:lnTo>
                  <a:lnTo>
                    <a:pt x="8869" y="43942"/>
                  </a:lnTo>
                  <a:close/>
                </a:path>
                <a:path w="111759" h="109220">
                  <a:moveTo>
                    <a:pt x="102326" y="45212"/>
                  </a:moveTo>
                  <a:lnTo>
                    <a:pt x="102416" y="45339"/>
                  </a:lnTo>
                  <a:lnTo>
                    <a:pt x="102326" y="45212"/>
                  </a:lnTo>
                  <a:close/>
                </a:path>
                <a:path w="111759" h="109220">
                  <a:moveTo>
                    <a:pt x="6204" y="45134"/>
                  </a:moveTo>
                  <a:close/>
                </a:path>
                <a:path w="111759" h="109220">
                  <a:moveTo>
                    <a:pt x="6006" y="44696"/>
                  </a:moveTo>
                  <a:lnTo>
                    <a:pt x="6095" y="44958"/>
                  </a:lnTo>
                  <a:lnTo>
                    <a:pt x="6204" y="45134"/>
                  </a:lnTo>
                  <a:lnTo>
                    <a:pt x="6311" y="44958"/>
                  </a:lnTo>
                  <a:lnTo>
                    <a:pt x="6006" y="44696"/>
                  </a:lnTo>
                  <a:close/>
                </a:path>
                <a:path w="111759" h="109220">
                  <a:moveTo>
                    <a:pt x="6915" y="41275"/>
                  </a:moveTo>
                  <a:lnTo>
                    <a:pt x="5417" y="41275"/>
                  </a:lnTo>
                  <a:lnTo>
                    <a:pt x="5191" y="41882"/>
                  </a:lnTo>
                  <a:lnTo>
                    <a:pt x="5091" y="42545"/>
                  </a:lnTo>
                  <a:lnTo>
                    <a:pt x="5259" y="43053"/>
                  </a:lnTo>
                  <a:lnTo>
                    <a:pt x="5911" y="43815"/>
                  </a:lnTo>
                  <a:lnTo>
                    <a:pt x="5931" y="44323"/>
                  </a:lnTo>
                  <a:lnTo>
                    <a:pt x="6493" y="44831"/>
                  </a:lnTo>
                  <a:lnTo>
                    <a:pt x="6897" y="44831"/>
                  </a:lnTo>
                  <a:lnTo>
                    <a:pt x="5959" y="44129"/>
                  </a:lnTo>
                  <a:lnTo>
                    <a:pt x="6125" y="43942"/>
                  </a:lnTo>
                  <a:lnTo>
                    <a:pt x="8869" y="43942"/>
                  </a:lnTo>
                  <a:lnTo>
                    <a:pt x="8119" y="43307"/>
                  </a:lnTo>
                  <a:lnTo>
                    <a:pt x="8453" y="43189"/>
                  </a:lnTo>
                  <a:lnTo>
                    <a:pt x="8333" y="43053"/>
                  </a:lnTo>
                  <a:lnTo>
                    <a:pt x="7887" y="43053"/>
                  </a:lnTo>
                  <a:lnTo>
                    <a:pt x="7492" y="42418"/>
                  </a:lnTo>
                  <a:lnTo>
                    <a:pt x="7381" y="42283"/>
                  </a:lnTo>
                  <a:lnTo>
                    <a:pt x="7255" y="42037"/>
                  </a:lnTo>
                  <a:lnTo>
                    <a:pt x="7149" y="41882"/>
                  </a:lnTo>
                  <a:lnTo>
                    <a:pt x="6804" y="41529"/>
                  </a:lnTo>
                  <a:lnTo>
                    <a:pt x="7022" y="41529"/>
                  </a:lnTo>
                  <a:lnTo>
                    <a:pt x="6915" y="41275"/>
                  </a:lnTo>
                  <a:close/>
                </a:path>
                <a:path w="111759" h="109220">
                  <a:moveTo>
                    <a:pt x="10226" y="44577"/>
                  </a:moveTo>
                  <a:lnTo>
                    <a:pt x="9921" y="44831"/>
                  </a:lnTo>
                  <a:lnTo>
                    <a:pt x="10536" y="44831"/>
                  </a:lnTo>
                  <a:lnTo>
                    <a:pt x="10226" y="44577"/>
                  </a:lnTo>
                  <a:close/>
                </a:path>
                <a:path w="111759" h="109220">
                  <a:moveTo>
                    <a:pt x="5286" y="43815"/>
                  </a:moveTo>
                  <a:lnTo>
                    <a:pt x="5374" y="44061"/>
                  </a:lnTo>
                  <a:lnTo>
                    <a:pt x="5488" y="44253"/>
                  </a:lnTo>
                  <a:lnTo>
                    <a:pt x="6006" y="44696"/>
                  </a:lnTo>
                  <a:lnTo>
                    <a:pt x="5748" y="43942"/>
                  </a:lnTo>
                  <a:lnTo>
                    <a:pt x="5605" y="43942"/>
                  </a:lnTo>
                  <a:lnTo>
                    <a:pt x="5286" y="43815"/>
                  </a:lnTo>
                  <a:close/>
                </a:path>
                <a:path w="111759" h="109220">
                  <a:moveTo>
                    <a:pt x="2430" y="42387"/>
                  </a:moveTo>
                  <a:lnTo>
                    <a:pt x="2668" y="43053"/>
                  </a:lnTo>
                  <a:lnTo>
                    <a:pt x="3270" y="44069"/>
                  </a:lnTo>
                  <a:lnTo>
                    <a:pt x="2430" y="42387"/>
                  </a:lnTo>
                  <a:close/>
                </a:path>
                <a:path w="111759" h="109220">
                  <a:moveTo>
                    <a:pt x="4595" y="43240"/>
                  </a:moveTo>
                  <a:lnTo>
                    <a:pt x="5248" y="43942"/>
                  </a:lnTo>
                  <a:lnTo>
                    <a:pt x="4798" y="43307"/>
                  </a:lnTo>
                  <a:lnTo>
                    <a:pt x="4595" y="43240"/>
                  </a:lnTo>
                  <a:close/>
                </a:path>
                <a:path w="111759" h="109220">
                  <a:moveTo>
                    <a:pt x="5704" y="43815"/>
                  </a:moveTo>
                  <a:close/>
                </a:path>
                <a:path w="111759" h="109220">
                  <a:moveTo>
                    <a:pt x="109677" y="43053"/>
                  </a:moveTo>
                  <a:lnTo>
                    <a:pt x="109586" y="43307"/>
                  </a:lnTo>
                  <a:lnTo>
                    <a:pt x="109948" y="43942"/>
                  </a:lnTo>
                  <a:lnTo>
                    <a:pt x="109677" y="43053"/>
                  </a:lnTo>
                  <a:close/>
                </a:path>
                <a:path w="111759" h="109220">
                  <a:moveTo>
                    <a:pt x="3314" y="41783"/>
                  </a:moveTo>
                  <a:lnTo>
                    <a:pt x="2461" y="41783"/>
                  </a:lnTo>
                  <a:lnTo>
                    <a:pt x="2614" y="42164"/>
                  </a:lnTo>
                  <a:lnTo>
                    <a:pt x="2747" y="42283"/>
                  </a:lnTo>
                  <a:lnTo>
                    <a:pt x="2802" y="42504"/>
                  </a:lnTo>
                  <a:lnTo>
                    <a:pt x="2704" y="42722"/>
                  </a:lnTo>
                  <a:lnTo>
                    <a:pt x="3192" y="43004"/>
                  </a:lnTo>
                  <a:lnTo>
                    <a:pt x="3237" y="43561"/>
                  </a:lnTo>
                  <a:lnTo>
                    <a:pt x="3453" y="43307"/>
                  </a:lnTo>
                  <a:lnTo>
                    <a:pt x="4455" y="43307"/>
                  </a:lnTo>
                  <a:lnTo>
                    <a:pt x="4347" y="43116"/>
                  </a:lnTo>
                  <a:lnTo>
                    <a:pt x="3897" y="42672"/>
                  </a:lnTo>
                  <a:lnTo>
                    <a:pt x="3482" y="42164"/>
                  </a:lnTo>
                  <a:lnTo>
                    <a:pt x="3314" y="41783"/>
                  </a:lnTo>
                  <a:close/>
                </a:path>
                <a:path w="111759" h="109220">
                  <a:moveTo>
                    <a:pt x="102788" y="42925"/>
                  </a:moveTo>
                  <a:lnTo>
                    <a:pt x="102853" y="43434"/>
                  </a:lnTo>
                  <a:lnTo>
                    <a:pt x="109499" y="43434"/>
                  </a:lnTo>
                  <a:lnTo>
                    <a:pt x="103019" y="43307"/>
                  </a:lnTo>
                  <a:lnTo>
                    <a:pt x="102934" y="43116"/>
                  </a:lnTo>
                  <a:lnTo>
                    <a:pt x="102788" y="42925"/>
                  </a:lnTo>
                  <a:close/>
                </a:path>
                <a:path w="111759" h="109220">
                  <a:moveTo>
                    <a:pt x="109282" y="42164"/>
                  </a:moveTo>
                  <a:lnTo>
                    <a:pt x="102547" y="42164"/>
                  </a:lnTo>
                  <a:lnTo>
                    <a:pt x="102831" y="42925"/>
                  </a:lnTo>
                  <a:lnTo>
                    <a:pt x="102989" y="43180"/>
                  </a:lnTo>
                  <a:lnTo>
                    <a:pt x="109409" y="43307"/>
                  </a:lnTo>
                  <a:lnTo>
                    <a:pt x="109312" y="42925"/>
                  </a:lnTo>
                  <a:lnTo>
                    <a:pt x="109384" y="42545"/>
                  </a:lnTo>
                  <a:lnTo>
                    <a:pt x="109282" y="42164"/>
                  </a:lnTo>
                  <a:close/>
                </a:path>
                <a:path w="111759" h="109220">
                  <a:moveTo>
                    <a:pt x="109553" y="43180"/>
                  </a:moveTo>
                  <a:lnTo>
                    <a:pt x="109404" y="43180"/>
                  </a:lnTo>
                  <a:lnTo>
                    <a:pt x="109586" y="43307"/>
                  </a:lnTo>
                  <a:close/>
                </a:path>
                <a:path w="111759" h="109220">
                  <a:moveTo>
                    <a:pt x="4420" y="43053"/>
                  </a:moveTo>
                  <a:lnTo>
                    <a:pt x="4439" y="43189"/>
                  </a:lnTo>
                  <a:lnTo>
                    <a:pt x="4595" y="43240"/>
                  </a:lnTo>
                  <a:lnTo>
                    <a:pt x="4420" y="43053"/>
                  </a:lnTo>
                  <a:close/>
                </a:path>
                <a:path w="111759" h="109220">
                  <a:moveTo>
                    <a:pt x="109377" y="43059"/>
                  </a:moveTo>
                  <a:close/>
                </a:path>
                <a:path w="111759" h="109220">
                  <a:moveTo>
                    <a:pt x="109384" y="42545"/>
                  </a:moveTo>
                  <a:lnTo>
                    <a:pt x="109347" y="42925"/>
                  </a:lnTo>
                  <a:lnTo>
                    <a:pt x="109435" y="43180"/>
                  </a:lnTo>
                  <a:lnTo>
                    <a:pt x="109384" y="42545"/>
                  </a:lnTo>
                  <a:close/>
                </a:path>
                <a:path w="111759" h="109220">
                  <a:moveTo>
                    <a:pt x="7951" y="42722"/>
                  </a:moveTo>
                  <a:lnTo>
                    <a:pt x="7887" y="43053"/>
                  </a:lnTo>
                  <a:lnTo>
                    <a:pt x="8333" y="43053"/>
                  </a:lnTo>
                  <a:lnTo>
                    <a:pt x="7951" y="42722"/>
                  </a:lnTo>
                  <a:close/>
                </a:path>
                <a:path w="111759" h="109220">
                  <a:moveTo>
                    <a:pt x="8042" y="42164"/>
                  </a:moveTo>
                  <a:lnTo>
                    <a:pt x="7702" y="42302"/>
                  </a:lnTo>
                  <a:lnTo>
                    <a:pt x="7772" y="42545"/>
                  </a:lnTo>
                  <a:lnTo>
                    <a:pt x="8106" y="42545"/>
                  </a:lnTo>
                  <a:lnTo>
                    <a:pt x="8403" y="42925"/>
                  </a:lnTo>
                  <a:lnTo>
                    <a:pt x="8773" y="42925"/>
                  </a:lnTo>
                  <a:lnTo>
                    <a:pt x="8042" y="42164"/>
                  </a:lnTo>
                  <a:close/>
                </a:path>
                <a:path w="111759" h="109220">
                  <a:moveTo>
                    <a:pt x="7772" y="42545"/>
                  </a:moveTo>
                  <a:lnTo>
                    <a:pt x="7951" y="42722"/>
                  </a:lnTo>
                  <a:lnTo>
                    <a:pt x="7772" y="42545"/>
                  </a:lnTo>
                  <a:close/>
                </a:path>
                <a:path w="111759" h="109220">
                  <a:moveTo>
                    <a:pt x="109501" y="41148"/>
                  </a:moveTo>
                  <a:lnTo>
                    <a:pt x="109143" y="41783"/>
                  </a:lnTo>
                  <a:lnTo>
                    <a:pt x="109409" y="41882"/>
                  </a:lnTo>
                  <a:lnTo>
                    <a:pt x="109500" y="42037"/>
                  </a:lnTo>
                  <a:lnTo>
                    <a:pt x="109734" y="42672"/>
                  </a:lnTo>
                  <a:lnTo>
                    <a:pt x="109843" y="42376"/>
                  </a:lnTo>
                  <a:lnTo>
                    <a:pt x="109741" y="41882"/>
                  </a:lnTo>
                  <a:lnTo>
                    <a:pt x="109501" y="41148"/>
                  </a:lnTo>
                  <a:close/>
                </a:path>
                <a:path w="111759" h="109220">
                  <a:moveTo>
                    <a:pt x="5028" y="42504"/>
                  </a:moveTo>
                  <a:close/>
                </a:path>
                <a:path w="111759" h="109220">
                  <a:moveTo>
                    <a:pt x="5723" y="39878"/>
                  </a:moveTo>
                  <a:lnTo>
                    <a:pt x="3470" y="39878"/>
                  </a:lnTo>
                  <a:lnTo>
                    <a:pt x="3677" y="40786"/>
                  </a:lnTo>
                  <a:lnTo>
                    <a:pt x="4298" y="41402"/>
                  </a:lnTo>
                  <a:lnTo>
                    <a:pt x="4363" y="42071"/>
                  </a:lnTo>
                  <a:lnTo>
                    <a:pt x="5028" y="42504"/>
                  </a:lnTo>
                  <a:lnTo>
                    <a:pt x="4921" y="41783"/>
                  </a:lnTo>
                  <a:lnTo>
                    <a:pt x="4808" y="41275"/>
                  </a:lnTo>
                  <a:lnTo>
                    <a:pt x="6915" y="41275"/>
                  </a:lnTo>
                  <a:lnTo>
                    <a:pt x="6535" y="41021"/>
                  </a:lnTo>
                  <a:lnTo>
                    <a:pt x="5872" y="40005"/>
                  </a:lnTo>
                  <a:lnTo>
                    <a:pt x="5723" y="39878"/>
                  </a:lnTo>
                  <a:close/>
                </a:path>
                <a:path w="111759" h="109220">
                  <a:moveTo>
                    <a:pt x="7478" y="42394"/>
                  </a:moveTo>
                  <a:close/>
                </a:path>
                <a:path w="111759" h="109220">
                  <a:moveTo>
                    <a:pt x="2250" y="41882"/>
                  </a:moveTo>
                  <a:lnTo>
                    <a:pt x="2318" y="42164"/>
                  </a:lnTo>
                  <a:lnTo>
                    <a:pt x="2430" y="42387"/>
                  </a:lnTo>
                  <a:lnTo>
                    <a:pt x="2250" y="41882"/>
                  </a:lnTo>
                  <a:close/>
                </a:path>
                <a:path w="111759" h="109220">
                  <a:moveTo>
                    <a:pt x="7277" y="42071"/>
                  </a:moveTo>
                  <a:lnTo>
                    <a:pt x="7410" y="42302"/>
                  </a:lnTo>
                  <a:lnTo>
                    <a:pt x="7277" y="42071"/>
                  </a:lnTo>
                  <a:close/>
                </a:path>
                <a:path w="111759" h="109220">
                  <a:moveTo>
                    <a:pt x="101501" y="41120"/>
                  </a:moveTo>
                  <a:lnTo>
                    <a:pt x="101918" y="42291"/>
                  </a:lnTo>
                  <a:lnTo>
                    <a:pt x="102410" y="42283"/>
                  </a:lnTo>
                  <a:lnTo>
                    <a:pt x="102547" y="42164"/>
                  </a:lnTo>
                  <a:lnTo>
                    <a:pt x="109282" y="42164"/>
                  </a:lnTo>
                  <a:lnTo>
                    <a:pt x="109214" y="41910"/>
                  </a:lnTo>
                  <a:lnTo>
                    <a:pt x="102114" y="41910"/>
                  </a:lnTo>
                  <a:lnTo>
                    <a:pt x="101556" y="41148"/>
                  </a:lnTo>
                  <a:close/>
                </a:path>
                <a:path w="111759" h="109220">
                  <a:moveTo>
                    <a:pt x="7379" y="41942"/>
                  </a:moveTo>
                  <a:lnTo>
                    <a:pt x="7334" y="42164"/>
                  </a:lnTo>
                  <a:lnTo>
                    <a:pt x="7379" y="41942"/>
                  </a:lnTo>
                  <a:close/>
                </a:path>
                <a:path w="111759" h="109220">
                  <a:moveTo>
                    <a:pt x="100563" y="40894"/>
                  </a:moveTo>
                  <a:lnTo>
                    <a:pt x="101099" y="41529"/>
                  </a:lnTo>
                  <a:lnTo>
                    <a:pt x="101154" y="42037"/>
                  </a:lnTo>
                  <a:lnTo>
                    <a:pt x="101687" y="42037"/>
                  </a:lnTo>
                  <a:lnTo>
                    <a:pt x="101182" y="41402"/>
                  </a:lnTo>
                  <a:lnTo>
                    <a:pt x="101529" y="41402"/>
                  </a:lnTo>
                  <a:lnTo>
                    <a:pt x="101220" y="41021"/>
                  </a:lnTo>
                  <a:lnTo>
                    <a:pt x="100563" y="40894"/>
                  </a:lnTo>
                  <a:close/>
                </a:path>
                <a:path w="111759" h="109220">
                  <a:moveTo>
                    <a:pt x="7357" y="41678"/>
                  </a:moveTo>
                  <a:lnTo>
                    <a:pt x="7379" y="41942"/>
                  </a:lnTo>
                  <a:lnTo>
                    <a:pt x="7506" y="41783"/>
                  </a:lnTo>
                  <a:lnTo>
                    <a:pt x="7357" y="41678"/>
                  </a:lnTo>
                  <a:close/>
                </a:path>
                <a:path w="111759" h="109220">
                  <a:moveTo>
                    <a:pt x="101897" y="41021"/>
                  </a:moveTo>
                  <a:lnTo>
                    <a:pt x="101465" y="41021"/>
                  </a:lnTo>
                  <a:lnTo>
                    <a:pt x="101909" y="41529"/>
                  </a:lnTo>
                  <a:lnTo>
                    <a:pt x="102128" y="41656"/>
                  </a:lnTo>
                  <a:lnTo>
                    <a:pt x="102165" y="41910"/>
                  </a:lnTo>
                  <a:lnTo>
                    <a:pt x="109214" y="41910"/>
                  </a:lnTo>
                  <a:lnTo>
                    <a:pt x="109101" y="41529"/>
                  </a:lnTo>
                  <a:lnTo>
                    <a:pt x="108372" y="41529"/>
                  </a:lnTo>
                  <a:lnTo>
                    <a:pt x="108354" y="41275"/>
                  </a:lnTo>
                  <a:lnTo>
                    <a:pt x="102212" y="41275"/>
                  </a:lnTo>
                  <a:lnTo>
                    <a:pt x="101897" y="41021"/>
                  </a:lnTo>
                  <a:close/>
                </a:path>
                <a:path w="111759" h="109220">
                  <a:moveTo>
                    <a:pt x="984" y="35052"/>
                  </a:moveTo>
                  <a:lnTo>
                    <a:pt x="736" y="35052"/>
                  </a:lnTo>
                  <a:lnTo>
                    <a:pt x="547" y="35869"/>
                  </a:lnTo>
                  <a:lnTo>
                    <a:pt x="425" y="37084"/>
                  </a:lnTo>
                  <a:lnTo>
                    <a:pt x="2250" y="41882"/>
                  </a:lnTo>
                  <a:lnTo>
                    <a:pt x="2461" y="41783"/>
                  </a:lnTo>
                  <a:lnTo>
                    <a:pt x="3314" y="41783"/>
                  </a:lnTo>
                  <a:lnTo>
                    <a:pt x="3202" y="41529"/>
                  </a:lnTo>
                  <a:lnTo>
                    <a:pt x="2984" y="40386"/>
                  </a:lnTo>
                  <a:lnTo>
                    <a:pt x="2691" y="40386"/>
                  </a:lnTo>
                  <a:lnTo>
                    <a:pt x="2543" y="39750"/>
                  </a:lnTo>
                  <a:lnTo>
                    <a:pt x="2816" y="39750"/>
                  </a:lnTo>
                  <a:lnTo>
                    <a:pt x="1986" y="38350"/>
                  </a:lnTo>
                  <a:lnTo>
                    <a:pt x="1877" y="38100"/>
                  </a:lnTo>
                  <a:lnTo>
                    <a:pt x="1406" y="36439"/>
                  </a:lnTo>
                  <a:lnTo>
                    <a:pt x="1489" y="35433"/>
                  </a:lnTo>
                  <a:lnTo>
                    <a:pt x="1202" y="35433"/>
                  </a:lnTo>
                  <a:lnTo>
                    <a:pt x="1077" y="35144"/>
                  </a:lnTo>
                  <a:close/>
                </a:path>
                <a:path w="111759" h="109220">
                  <a:moveTo>
                    <a:pt x="7022" y="41529"/>
                  </a:moveTo>
                  <a:lnTo>
                    <a:pt x="6804" y="41529"/>
                  </a:lnTo>
                  <a:lnTo>
                    <a:pt x="7143" y="41783"/>
                  </a:lnTo>
                  <a:lnTo>
                    <a:pt x="7022" y="41529"/>
                  </a:lnTo>
                  <a:close/>
                </a:path>
                <a:path w="111759" h="109220">
                  <a:moveTo>
                    <a:pt x="6955" y="41285"/>
                  </a:moveTo>
                  <a:lnTo>
                    <a:pt x="7357" y="41678"/>
                  </a:lnTo>
                  <a:lnTo>
                    <a:pt x="7344" y="41529"/>
                  </a:lnTo>
                  <a:lnTo>
                    <a:pt x="6955" y="41285"/>
                  </a:lnTo>
                  <a:close/>
                </a:path>
                <a:path w="111759" h="109220">
                  <a:moveTo>
                    <a:pt x="3280" y="40640"/>
                  </a:moveTo>
                  <a:lnTo>
                    <a:pt x="3242" y="40894"/>
                  </a:lnTo>
                  <a:lnTo>
                    <a:pt x="3479" y="41656"/>
                  </a:lnTo>
                  <a:lnTo>
                    <a:pt x="3648" y="41148"/>
                  </a:lnTo>
                  <a:lnTo>
                    <a:pt x="3830" y="41148"/>
                  </a:lnTo>
                  <a:lnTo>
                    <a:pt x="3696" y="40894"/>
                  </a:lnTo>
                  <a:lnTo>
                    <a:pt x="3515" y="40894"/>
                  </a:lnTo>
                  <a:lnTo>
                    <a:pt x="3280" y="40640"/>
                  </a:lnTo>
                  <a:close/>
                </a:path>
                <a:path w="111759" h="109220">
                  <a:moveTo>
                    <a:pt x="5417" y="41275"/>
                  </a:moveTo>
                  <a:lnTo>
                    <a:pt x="4808" y="41275"/>
                  </a:lnTo>
                  <a:lnTo>
                    <a:pt x="5294" y="41529"/>
                  </a:lnTo>
                  <a:lnTo>
                    <a:pt x="5417" y="41275"/>
                  </a:lnTo>
                  <a:close/>
                </a:path>
                <a:path w="111759" h="109220">
                  <a:moveTo>
                    <a:pt x="101529" y="41402"/>
                  </a:moveTo>
                  <a:lnTo>
                    <a:pt x="101182" y="41402"/>
                  </a:lnTo>
                  <a:lnTo>
                    <a:pt x="101632" y="41529"/>
                  </a:lnTo>
                  <a:close/>
                </a:path>
                <a:path w="111759" h="109220">
                  <a:moveTo>
                    <a:pt x="108611" y="40640"/>
                  </a:moveTo>
                  <a:lnTo>
                    <a:pt x="108484" y="40640"/>
                  </a:lnTo>
                  <a:lnTo>
                    <a:pt x="108623" y="41154"/>
                  </a:lnTo>
                  <a:lnTo>
                    <a:pt x="108481" y="41248"/>
                  </a:lnTo>
                  <a:lnTo>
                    <a:pt x="108372" y="41529"/>
                  </a:lnTo>
                  <a:lnTo>
                    <a:pt x="109028" y="41529"/>
                  </a:lnTo>
                  <a:lnTo>
                    <a:pt x="108611" y="40640"/>
                  </a:lnTo>
                  <a:close/>
                </a:path>
                <a:path w="111759" h="109220">
                  <a:moveTo>
                    <a:pt x="108974" y="40767"/>
                  </a:moveTo>
                  <a:lnTo>
                    <a:pt x="108767" y="40767"/>
                  </a:lnTo>
                  <a:lnTo>
                    <a:pt x="108943" y="41120"/>
                  </a:lnTo>
                  <a:lnTo>
                    <a:pt x="109028" y="41529"/>
                  </a:lnTo>
                  <a:lnTo>
                    <a:pt x="108974" y="40767"/>
                  </a:lnTo>
                  <a:close/>
                </a:path>
                <a:path w="111759" h="109220">
                  <a:moveTo>
                    <a:pt x="6697" y="40640"/>
                  </a:moveTo>
                  <a:lnTo>
                    <a:pt x="6480" y="40640"/>
                  </a:lnTo>
                  <a:lnTo>
                    <a:pt x="6833" y="41154"/>
                  </a:lnTo>
                  <a:lnTo>
                    <a:pt x="6955" y="41285"/>
                  </a:lnTo>
                  <a:lnTo>
                    <a:pt x="6697" y="40640"/>
                  </a:lnTo>
                  <a:close/>
                </a:path>
                <a:path w="111759" h="109220">
                  <a:moveTo>
                    <a:pt x="101939" y="40640"/>
                  </a:moveTo>
                  <a:lnTo>
                    <a:pt x="102212" y="41275"/>
                  </a:lnTo>
                  <a:lnTo>
                    <a:pt x="108354" y="41275"/>
                  </a:lnTo>
                  <a:lnTo>
                    <a:pt x="108335" y="41021"/>
                  </a:lnTo>
                  <a:lnTo>
                    <a:pt x="102515" y="41021"/>
                  </a:lnTo>
                  <a:lnTo>
                    <a:pt x="102101" y="40894"/>
                  </a:lnTo>
                  <a:lnTo>
                    <a:pt x="101939" y="40640"/>
                  </a:lnTo>
                  <a:close/>
                </a:path>
                <a:path w="111759" h="109220">
                  <a:moveTo>
                    <a:pt x="101180" y="40767"/>
                  </a:moveTo>
                  <a:lnTo>
                    <a:pt x="101295" y="41021"/>
                  </a:lnTo>
                  <a:lnTo>
                    <a:pt x="101501" y="41120"/>
                  </a:lnTo>
                  <a:lnTo>
                    <a:pt x="101897" y="41021"/>
                  </a:lnTo>
                  <a:lnTo>
                    <a:pt x="101563" y="40894"/>
                  </a:lnTo>
                  <a:lnTo>
                    <a:pt x="101180" y="40767"/>
                  </a:lnTo>
                  <a:close/>
                </a:path>
                <a:path w="111759" h="109220">
                  <a:moveTo>
                    <a:pt x="106949" y="38227"/>
                  </a:moveTo>
                  <a:lnTo>
                    <a:pt x="100787" y="38227"/>
                  </a:lnTo>
                  <a:lnTo>
                    <a:pt x="101107" y="38456"/>
                  </a:lnTo>
                  <a:lnTo>
                    <a:pt x="101011" y="38830"/>
                  </a:lnTo>
                  <a:lnTo>
                    <a:pt x="101419" y="39116"/>
                  </a:lnTo>
                  <a:lnTo>
                    <a:pt x="101057" y="39116"/>
                  </a:lnTo>
                  <a:lnTo>
                    <a:pt x="101484" y="39878"/>
                  </a:lnTo>
                  <a:lnTo>
                    <a:pt x="102515" y="41021"/>
                  </a:lnTo>
                  <a:lnTo>
                    <a:pt x="108335" y="41021"/>
                  </a:lnTo>
                  <a:lnTo>
                    <a:pt x="108228" y="40767"/>
                  </a:lnTo>
                  <a:lnTo>
                    <a:pt x="102586" y="40640"/>
                  </a:lnTo>
                  <a:lnTo>
                    <a:pt x="102486" y="40373"/>
                  </a:lnTo>
                  <a:lnTo>
                    <a:pt x="101972" y="39750"/>
                  </a:lnTo>
                  <a:lnTo>
                    <a:pt x="107815" y="39750"/>
                  </a:lnTo>
                  <a:lnTo>
                    <a:pt x="107537" y="39334"/>
                  </a:lnTo>
                  <a:lnTo>
                    <a:pt x="107421" y="39116"/>
                  </a:lnTo>
                  <a:lnTo>
                    <a:pt x="101405" y="39116"/>
                  </a:lnTo>
                  <a:lnTo>
                    <a:pt x="101012" y="39036"/>
                  </a:lnTo>
                  <a:lnTo>
                    <a:pt x="107378" y="39036"/>
                  </a:lnTo>
                  <a:lnTo>
                    <a:pt x="106949" y="38227"/>
                  </a:lnTo>
                  <a:close/>
                </a:path>
                <a:path w="111759" h="109220">
                  <a:moveTo>
                    <a:pt x="3347" y="40259"/>
                  </a:moveTo>
                  <a:lnTo>
                    <a:pt x="3431" y="40512"/>
                  </a:lnTo>
                  <a:lnTo>
                    <a:pt x="3515" y="40894"/>
                  </a:lnTo>
                  <a:lnTo>
                    <a:pt x="3665" y="40894"/>
                  </a:lnTo>
                  <a:lnTo>
                    <a:pt x="3347" y="40259"/>
                  </a:lnTo>
                  <a:close/>
                </a:path>
                <a:path w="111759" h="109220">
                  <a:moveTo>
                    <a:pt x="3639" y="40786"/>
                  </a:moveTo>
                  <a:close/>
                </a:path>
                <a:path w="111759" h="109220">
                  <a:moveTo>
                    <a:pt x="101001" y="40259"/>
                  </a:moveTo>
                  <a:lnTo>
                    <a:pt x="101563" y="40894"/>
                  </a:lnTo>
                  <a:lnTo>
                    <a:pt x="101777" y="40894"/>
                  </a:lnTo>
                  <a:lnTo>
                    <a:pt x="101537" y="40640"/>
                  </a:lnTo>
                  <a:lnTo>
                    <a:pt x="101447" y="40386"/>
                  </a:lnTo>
                  <a:lnTo>
                    <a:pt x="101276" y="40373"/>
                  </a:lnTo>
                  <a:lnTo>
                    <a:pt x="101001" y="40259"/>
                  </a:lnTo>
                  <a:close/>
                </a:path>
                <a:path w="111759" h="109220">
                  <a:moveTo>
                    <a:pt x="3435" y="39912"/>
                  </a:moveTo>
                  <a:lnTo>
                    <a:pt x="3453" y="40373"/>
                  </a:lnTo>
                  <a:lnTo>
                    <a:pt x="3639" y="40786"/>
                  </a:lnTo>
                  <a:lnTo>
                    <a:pt x="3435" y="39912"/>
                  </a:lnTo>
                  <a:close/>
                </a:path>
                <a:path w="111759" h="109220">
                  <a:moveTo>
                    <a:pt x="100661" y="40275"/>
                  </a:moveTo>
                  <a:lnTo>
                    <a:pt x="101018" y="40767"/>
                  </a:lnTo>
                  <a:lnTo>
                    <a:pt x="101118" y="40512"/>
                  </a:lnTo>
                  <a:lnTo>
                    <a:pt x="100661" y="40275"/>
                  </a:lnTo>
                  <a:close/>
                </a:path>
                <a:path w="111759" h="109220">
                  <a:moveTo>
                    <a:pt x="6447" y="40259"/>
                  </a:moveTo>
                  <a:lnTo>
                    <a:pt x="6393" y="40512"/>
                  </a:lnTo>
                  <a:lnTo>
                    <a:pt x="6480" y="40640"/>
                  </a:lnTo>
                  <a:lnTo>
                    <a:pt x="6447" y="40259"/>
                  </a:lnTo>
                  <a:close/>
                </a:path>
                <a:path w="111759" h="109220">
                  <a:moveTo>
                    <a:pt x="99949" y="39371"/>
                  </a:moveTo>
                  <a:lnTo>
                    <a:pt x="100079" y="39624"/>
                  </a:lnTo>
                  <a:lnTo>
                    <a:pt x="100192" y="40005"/>
                  </a:lnTo>
                  <a:lnTo>
                    <a:pt x="100605" y="40640"/>
                  </a:lnTo>
                  <a:lnTo>
                    <a:pt x="100531" y="40132"/>
                  </a:lnTo>
                  <a:lnTo>
                    <a:pt x="99949" y="39371"/>
                  </a:lnTo>
                  <a:close/>
                </a:path>
                <a:path w="111759" h="109220">
                  <a:moveTo>
                    <a:pt x="107543" y="39878"/>
                  </a:moveTo>
                  <a:lnTo>
                    <a:pt x="102608" y="39878"/>
                  </a:lnTo>
                  <a:lnTo>
                    <a:pt x="102904" y="40259"/>
                  </a:lnTo>
                  <a:lnTo>
                    <a:pt x="102977" y="40401"/>
                  </a:lnTo>
                  <a:lnTo>
                    <a:pt x="102586" y="40640"/>
                  </a:lnTo>
                  <a:lnTo>
                    <a:pt x="108130" y="40640"/>
                  </a:lnTo>
                  <a:lnTo>
                    <a:pt x="107543" y="39878"/>
                  </a:lnTo>
                  <a:close/>
                </a:path>
                <a:path w="111759" h="109220">
                  <a:moveTo>
                    <a:pt x="101401" y="40259"/>
                  </a:moveTo>
                  <a:close/>
                </a:path>
                <a:path w="111759" h="109220">
                  <a:moveTo>
                    <a:pt x="107815" y="39750"/>
                  </a:moveTo>
                  <a:lnTo>
                    <a:pt x="102153" y="39750"/>
                  </a:lnTo>
                  <a:lnTo>
                    <a:pt x="102589" y="40386"/>
                  </a:lnTo>
                  <a:lnTo>
                    <a:pt x="102608" y="39878"/>
                  </a:lnTo>
                  <a:lnTo>
                    <a:pt x="107901" y="39878"/>
                  </a:lnTo>
                  <a:lnTo>
                    <a:pt x="107815" y="39750"/>
                  </a:lnTo>
                  <a:close/>
                </a:path>
                <a:path w="111759" h="109220">
                  <a:moveTo>
                    <a:pt x="107901" y="39878"/>
                  </a:moveTo>
                  <a:lnTo>
                    <a:pt x="107543" y="39878"/>
                  </a:lnTo>
                  <a:lnTo>
                    <a:pt x="108247" y="40386"/>
                  </a:lnTo>
                  <a:lnTo>
                    <a:pt x="107901" y="39878"/>
                  </a:lnTo>
                  <a:close/>
                </a:path>
                <a:path w="111759" h="109220">
                  <a:moveTo>
                    <a:pt x="2816" y="39750"/>
                  </a:moveTo>
                  <a:lnTo>
                    <a:pt x="2664" y="39750"/>
                  </a:lnTo>
                  <a:lnTo>
                    <a:pt x="2937" y="40259"/>
                  </a:lnTo>
                  <a:lnTo>
                    <a:pt x="2816" y="39750"/>
                  </a:lnTo>
                  <a:close/>
                </a:path>
                <a:path w="111759" h="109220">
                  <a:moveTo>
                    <a:pt x="3051" y="39624"/>
                  </a:moveTo>
                  <a:lnTo>
                    <a:pt x="3347" y="40259"/>
                  </a:lnTo>
                  <a:lnTo>
                    <a:pt x="3051" y="39624"/>
                  </a:lnTo>
                  <a:close/>
                </a:path>
                <a:path w="111759" h="109220">
                  <a:moveTo>
                    <a:pt x="99815" y="38735"/>
                  </a:moveTo>
                  <a:lnTo>
                    <a:pt x="100314" y="39371"/>
                  </a:lnTo>
                  <a:lnTo>
                    <a:pt x="100972" y="40005"/>
                  </a:lnTo>
                  <a:lnTo>
                    <a:pt x="101353" y="39878"/>
                  </a:lnTo>
                  <a:lnTo>
                    <a:pt x="101484" y="39878"/>
                  </a:lnTo>
                  <a:lnTo>
                    <a:pt x="101109" y="39750"/>
                  </a:lnTo>
                  <a:lnTo>
                    <a:pt x="100512" y="38989"/>
                  </a:lnTo>
                  <a:lnTo>
                    <a:pt x="99815" y="38735"/>
                  </a:lnTo>
                  <a:close/>
                </a:path>
                <a:path w="111759" h="109220">
                  <a:moveTo>
                    <a:pt x="4804" y="37831"/>
                  </a:moveTo>
                  <a:lnTo>
                    <a:pt x="4707" y="38100"/>
                  </a:lnTo>
                  <a:lnTo>
                    <a:pt x="3010" y="38100"/>
                  </a:lnTo>
                  <a:lnTo>
                    <a:pt x="3435" y="39912"/>
                  </a:lnTo>
                  <a:lnTo>
                    <a:pt x="5723" y="39878"/>
                  </a:lnTo>
                  <a:lnTo>
                    <a:pt x="5575" y="39750"/>
                  </a:lnTo>
                  <a:lnTo>
                    <a:pt x="5455" y="38879"/>
                  </a:lnTo>
                  <a:lnTo>
                    <a:pt x="4804" y="37831"/>
                  </a:lnTo>
                  <a:close/>
                </a:path>
                <a:path w="111759" h="109220">
                  <a:moveTo>
                    <a:pt x="99682" y="39343"/>
                  </a:moveTo>
                  <a:lnTo>
                    <a:pt x="100079" y="39750"/>
                  </a:lnTo>
                  <a:lnTo>
                    <a:pt x="99964" y="39497"/>
                  </a:lnTo>
                  <a:lnTo>
                    <a:pt x="99840" y="39357"/>
                  </a:lnTo>
                  <a:lnTo>
                    <a:pt x="99682" y="39343"/>
                  </a:lnTo>
                  <a:close/>
                </a:path>
                <a:path w="111759" h="109220">
                  <a:moveTo>
                    <a:pt x="2395" y="38354"/>
                  </a:moveTo>
                  <a:lnTo>
                    <a:pt x="2910" y="39624"/>
                  </a:lnTo>
                  <a:lnTo>
                    <a:pt x="2395" y="38354"/>
                  </a:lnTo>
                  <a:close/>
                </a:path>
                <a:path w="111759" h="109220">
                  <a:moveTo>
                    <a:pt x="99882" y="39360"/>
                  </a:moveTo>
                  <a:lnTo>
                    <a:pt x="100010" y="39547"/>
                  </a:lnTo>
                  <a:lnTo>
                    <a:pt x="99946" y="39366"/>
                  </a:lnTo>
                  <a:close/>
                </a:path>
                <a:path w="111759" h="109220">
                  <a:moveTo>
                    <a:pt x="99598" y="39258"/>
                  </a:moveTo>
                  <a:lnTo>
                    <a:pt x="99882" y="39360"/>
                  </a:lnTo>
                  <a:lnTo>
                    <a:pt x="99598" y="39258"/>
                  </a:lnTo>
                  <a:close/>
                </a:path>
                <a:path w="111759" h="109220">
                  <a:moveTo>
                    <a:pt x="99819" y="38989"/>
                  </a:moveTo>
                  <a:lnTo>
                    <a:pt x="99658" y="38989"/>
                  </a:lnTo>
                  <a:lnTo>
                    <a:pt x="99945" y="39357"/>
                  </a:lnTo>
                  <a:lnTo>
                    <a:pt x="99819" y="38989"/>
                  </a:lnTo>
                  <a:close/>
                </a:path>
                <a:path w="111759" h="109220">
                  <a:moveTo>
                    <a:pt x="99658" y="38989"/>
                  </a:moveTo>
                  <a:lnTo>
                    <a:pt x="99811" y="39243"/>
                  </a:lnTo>
                  <a:lnTo>
                    <a:pt x="99658" y="38989"/>
                  </a:lnTo>
                  <a:close/>
                </a:path>
                <a:path w="111759" h="109220">
                  <a:moveTo>
                    <a:pt x="98408" y="38919"/>
                  </a:moveTo>
                  <a:lnTo>
                    <a:pt x="98493" y="39243"/>
                  </a:lnTo>
                  <a:lnTo>
                    <a:pt x="99682" y="39343"/>
                  </a:lnTo>
                  <a:lnTo>
                    <a:pt x="98408" y="38919"/>
                  </a:lnTo>
                  <a:close/>
                </a:path>
                <a:path w="111759" h="109220">
                  <a:moveTo>
                    <a:pt x="98963" y="38608"/>
                  </a:moveTo>
                  <a:lnTo>
                    <a:pt x="99598" y="39258"/>
                  </a:lnTo>
                  <a:lnTo>
                    <a:pt x="99866" y="39334"/>
                  </a:lnTo>
                  <a:lnTo>
                    <a:pt x="99686" y="39036"/>
                  </a:lnTo>
                  <a:lnTo>
                    <a:pt x="98963" y="38608"/>
                  </a:lnTo>
                  <a:close/>
                </a:path>
                <a:path w="111759" h="109220">
                  <a:moveTo>
                    <a:pt x="100986" y="38989"/>
                  </a:moveTo>
                  <a:lnTo>
                    <a:pt x="101405" y="39116"/>
                  </a:lnTo>
                  <a:lnTo>
                    <a:pt x="100986" y="38989"/>
                  </a:lnTo>
                  <a:close/>
                </a:path>
                <a:path w="111759" h="109220">
                  <a:moveTo>
                    <a:pt x="101118" y="38989"/>
                  </a:moveTo>
                  <a:lnTo>
                    <a:pt x="100986" y="38989"/>
                  </a:lnTo>
                  <a:lnTo>
                    <a:pt x="101405" y="39116"/>
                  </a:lnTo>
                  <a:lnTo>
                    <a:pt x="101118" y="38989"/>
                  </a:lnTo>
                  <a:close/>
                </a:path>
                <a:path w="111759" h="109220">
                  <a:moveTo>
                    <a:pt x="100932" y="38774"/>
                  </a:moveTo>
                  <a:lnTo>
                    <a:pt x="100952" y="38919"/>
                  </a:lnTo>
                  <a:lnTo>
                    <a:pt x="101419" y="39116"/>
                  </a:lnTo>
                  <a:lnTo>
                    <a:pt x="100932" y="38774"/>
                  </a:lnTo>
                  <a:close/>
                </a:path>
                <a:path w="111759" h="109220">
                  <a:moveTo>
                    <a:pt x="100858" y="38879"/>
                  </a:moveTo>
                  <a:lnTo>
                    <a:pt x="101012" y="39036"/>
                  </a:lnTo>
                  <a:lnTo>
                    <a:pt x="100858" y="38879"/>
                  </a:lnTo>
                  <a:close/>
                </a:path>
                <a:path w="111759" h="109220">
                  <a:moveTo>
                    <a:pt x="98186" y="37712"/>
                  </a:moveTo>
                  <a:lnTo>
                    <a:pt x="99777" y="38989"/>
                  </a:lnTo>
                  <a:lnTo>
                    <a:pt x="99515" y="38100"/>
                  </a:lnTo>
                  <a:lnTo>
                    <a:pt x="98983" y="38100"/>
                  </a:lnTo>
                  <a:lnTo>
                    <a:pt x="98186" y="37712"/>
                  </a:lnTo>
                  <a:close/>
                </a:path>
                <a:path w="111759" h="109220">
                  <a:moveTo>
                    <a:pt x="98644" y="37798"/>
                  </a:moveTo>
                  <a:lnTo>
                    <a:pt x="98983" y="38100"/>
                  </a:lnTo>
                  <a:lnTo>
                    <a:pt x="99515" y="38100"/>
                  </a:lnTo>
                  <a:lnTo>
                    <a:pt x="100412" y="38989"/>
                  </a:lnTo>
                  <a:lnTo>
                    <a:pt x="100214" y="38608"/>
                  </a:lnTo>
                  <a:lnTo>
                    <a:pt x="100666" y="38608"/>
                  </a:lnTo>
                  <a:lnTo>
                    <a:pt x="99788" y="37973"/>
                  </a:lnTo>
                  <a:lnTo>
                    <a:pt x="99114" y="37973"/>
                  </a:lnTo>
                  <a:lnTo>
                    <a:pt x="98644" y="37798"/>
                  </a:lnTo>
                  <a:close/>
                </a:path>
                <a:path w="111759" h="109220">
                  <a:moveTo>
                    <a:pt x="98360" y="38735"/>
                  </a:moveTo>
                  <a:lnTo>
                    <a:pt x="98208" y="38862"/>
                  </a:lnTo>
                  <a:lnTo>
                    <a:pt x="98408" y="38919"/>
                  </a:lnTo>
                  <a:lnTo>
                    <a:pt x="98360" y="38735"/>
                  </a:lnTo>
                  <a:close/>
                </a:path>
                <a:path w="111759" h="109220">
                  <a:moveTo>
                    <a:pt x="100684" y="38601"/>
                  </a:moveTo>
                  <a:lnTo>
                    <a:pt x="100625" y="38735"/>
                  </a:lnTo>
                  <a:lnTo>
                    <a:pt x="100858" y="38879"/>
                  </a:lnTo>
                  <a:lnTo>
                    <a:pt x="100875" y="38735"/>
                  </a:lnTo>
                  <a:lnTo>
                    <a:pt x="100684" y="38601"/>
                  </a:lnTo>
                  <a:close/>
                </a:path>
                <a:path w="111759" h="109220">
                  <a:moveTo>
                    <a:pt x="97545" y="37802"/>
                  </a:moveTo>
                  <a:lnTo>
                    <a:pt x="97494" y="38100"/>
                  </a:lnTo>
                  <a:lnTo>
                    <a:pt x="96249" y="38100"/>
                  </a:lnTo>
                  <a:lnTo>
                    <a:pt x="96838" y="38862"/>
                  </a:lnTo>
                  <a:lnTo>
                    <a:pt x="97166" y="38862"/>
                  </a:lnTo>
                  <a:lnTo>
                    <a:pt x="97420" y="38608"/>
                  </a:lnTo>
                  <a:lnTo>
                    <a:pt x="97547" y="38354"/>
                  </a:lnTo>
                  <a:lnTo>
                    <a:pt x="97687" y="38354"/>
                  </a:lnTo>
                  <a:lnTo>
                    <a:pt x="97636" y="38100"/>
                  </a:lnTo>
                  <a:lnTo>
                    <a:pt x="96151" y="37973"/>
                  </a:lnTo>
                  <a:lnTo>
                    <a:pt x="97610" y="37973"/>
                  </a:lnTo>
                  <a:lnTo>
                    <a:pt x="97545" y="37802"/>
                  </a:lnTo>
                  <a:close/>
                </a:path>
                <a:path w="111759" h="109220">
                  <a:moveTo>
                    <a:pt x="97938" y="38784"/>
                  </a:moveTo>
                  <a:lnTo>
                    <a:pt x="98096" y="38830"/>
                  </a:lnTo>
                  <a:lnTo>
                    <a:pt x="97938" y="38784"/>
                  </a:lnTo>
                  <a:close/>
                </a:path>
                <a:path w="111759" h="109220">
                  <a:moveTo>
                    <a:pt x="97726" y="38551"/>
                  </a:moveTo>
                  <a:lnTo>
                    <a:pt x="97763" y="38735"/>
                  </a:lnTo>
                  <a:lnTo>
                    <a:pt x="97938" y="38784"/>
                  </a:lnTo>
                  <a:lnTo>
                    <a:pt x="97726" y="38551"/>
                  </a:lnTo>
                  <a:close/>
                </a:path>
                <a:path w="111759" h="109220">
                  <a:moveTo>
                    <a:pt x="100666" y="38608"/>
                  </a:moveTo>
                  <a:lnTo>
                    <a:pt x="100214" y="38608"/>
                  </a:lnTo>
                  <a:lnTo>
                    <a:pt x="100515" y="38735"/>
                  </a:lnTo>
                  <a:lnTo>
                    <a:pt x="100666" y="38608"/>
                  </a:lnTo>
                  <a:close/>
                </a:path>
                <a:path w="111759" h="109220">
                  <a:moveTo>
                    <a:pt x="107142" y="37846"/>
                  </a:moveTo>
                  <a:lnTo>
                    <a:pt x="107130" y="38354"/>
                  </a:lnTo>
                  <a:lnTo>
                    <a:pt x="107674" y="38735"/>
                  </a:lnTo>
                  <a:lnTo>
                    <a:pt x="107142" y="37846"/>
                  </a:lnTo>
                  <a:close/>
                </a:path>
                <a:path w="111759" h="109220">
                  <a:moveTo>
                    <a:pt x="97687" y="38354"/>
                  </a:moveTo>
                  <a:lnTo>
                    <a:pt x="97547" y="38354"/>
                  </a:lnTo>
                  <a:lnTo>
                    <a:pt x="97726" y="38551"/>
                  </a:lnTo>
                  <a:lnTo>
                    <a:pt x="97687" y="38354"/>
                  </a:lnTo>
                  <a:close/>
                </a:path>
                <a:path w="111759" h="109220">
                  <a:moveTo>
                    <a:pt x="106050" y="37719"/>
                  </a:moveTo>
                  <a:lnTo>
                    <a:pt x="100004" y="37719"/>
                  </a:lnTo>
                  <a:lnTo>
                    <a:pt x="100714" y="38456"/>
                  </a:lnTo>
                  <a:lnTo>
                    <a:pt x="100787" y="38227"/>
                  </a:lnTo>
                  <a:lnTo>
                    <a:pt x="106613" y="38227"/>
                  </a:lnTo>
                  <a:lnTo>
                    <a:pt x="106058" y="37888"/>
                  </a:lnTo>
                  <a:lnTo>
                    <a:pt x="106050" y="37719"/>
                  </a:lnTo>
                  <a:close/>
                </a:path>
                <a:path w="111759" h="109220">
                  <a:moveTo>
                    <a:pt x="106794" y="37719"/>
                  </a:moveTo>
                  <a:lnTo>
                    <a:pt x="106613" y="38227"/>
                  </a:lnTo>
                  <a:lnTo>
                    <a:pt x="106949" y="38227"/>
                  </a:lnTo>
                  <a:lnTo>
                    <a:pt x="106794" y="37719"/>
                  </a:lnTo>
                  <a:close/>
                </a:path>
                <a:path w="111759" h="109220">
                  <a:moveTo>
                    <a:pt x="4925" y="37494"/>
                  </a:moveTo>
                  <a:lnTo>
                    <a:pt x="4914" y="37888"/>
                  </a:lnTo>
                  <a:lnTo>
                    <a:pt x="5274" y="38227"/>
                  </a:lnTo>
                  <a:lnTo>
                    <a:pt x="5120" y="37592"/>
                  </a:lnTo>
                  <a:lnTo>
                    <a:pt x="4925" y="37494"/>
                  </a:lnTo>
                  <a:close/>
                </a:path>
                <a:path w="111759" h="109220">
                  <a:moveTo>
                    <a:pt x="98060" y="37719"/>
                  </a:moveTo>
                  <a:lnTo>
                    <a:pt x="97560" y="37719"/>
                  </a:lnTo>
                  <a:lnTo>
                    <a:pt x="97652" y="37888"/>
                  </a:lnTo>
                  <a:lnTo>
                    <a:pt x="98245" y="38227"/>
                  </a:lnTo>
                  <a:lnTo>
                    <a:pt x="98635" y="38100"/>
                  </a:lnTo>
                  <a:lnTo>
                    <a:pt x="98060" y="37719"/>
                  </a:lnTo>
                  <a:close/>
                </a:path>
                <a:path w="111759" h="109220">
                  <a:moveTo>
                    <a:pt x="2772" y="37084"/>
                  </a:moveTo>
                  <a:lnTo>
                    <a:pt x="3010" y="38100"/>
                  </a:lnTo>
                  <a:lnTo>
                    <a:pt x="2898" y="37234"/>
                  </a:lnTo>
                  <a:lnTo>
                    <a:pt x="2772" y="37084"/>
                  </a:lnTo>
                  <a:close/>
                </a:path>
                <a:path w="111759" h="109220">
                  <a:moveTo>
                    <a:pt x="3309" y="32766"/>
                  </a:moveTo>
                  <a:lnTo>
                    <a:pt x="2784" y="33354"/>
                  </a:lnTo>
                  <a:lnTo>
                    <a:pt x="2673" y="33782"/>
                  </a:lnTo>
                  <a:lnTo>
                    <a:pt x="2560" y="35414"/>
                  </a:lnTo>
                  <a:lnTo>
                    <a:pt x="2786" y="36110"/>
                  </a:lnTo>
                  <a:lnTo>
                    <a:pt x="2908" y="36568"/>
                  </a:lnTo>
                  <a:lnTo>
                    <a:pt x="3017" y="38100"/>
                  </a:lnTo>
                  <a:lnTo>
                    <a:pt x="4707" y="38100"/>
                  </a:lnTo>
                  <a:lnTo>
                    <a:pt x="4001" y="37973"/>
                  </a:lnTo>
                  <a:lnTo>
                    <a:pt x="3662" y="37126"/>
                  </a:lnTo>
                  <a:lnTo>
                    <a:pt x="3539" y="36758"/>
                  </a:lnTo>
                  <a:lnTo>
                    <a:pt x="3201" y="36272"/>
                  </a:lnTo>
                  <a:lnTo>
                    <a:pt x="3321" y="35980"/>
                  </a:lnTo>
                  <a:lnTo>
                    <a:pt x="3451" y="35052"/>
                  </a:lnTo>
                  <a:lnTo>
                    <a:pt x="3012" y="34671"/>
                  </a:lnTo>
                  <a:lnTo>
                    <a:pt x="3138" y="33782"/>
                  </a:lnTo>
                  <a:lnTo>
                    <a:pt x="3555" y="33782"/>
                  </a:lnTo>
                  <a:lnTo>
                    <a:pt x="3309" y="32766"/>
                  </a:lnTo>
                  <a:close/>
                </a:path>
                <a:path w="111759" h="109220">
                  <a:moveTo>
                    <a:pt x="98073" y="37604"/>
                  </a:moveTo>
                  <a:lnTo>
                    <a:pt x="98983" y="38100"/>
                  </a:lnTo>
                  <a:lnTo>
                    <a:pt x="98638" y="37796"/>
                  </a:lnTo>
                  <a:lnTo>
                    <a:pt x="98073" y="37604"/>
                  </a:lnTo>
                  <a:close/>
                </a:path>
                <a:path w="111759" h="109220">
                  <a:moveTo>
                    <a:pt x="4121" y="32801"/>
                  </a:moveTo>
                  <a:lnTo>
                    <a:pt x="4070" y="33105"/>
                  </a:lnTo>
                  <a:lnTo>
                    <a:pt x="4273" y="33909"/>
                  </a:lnTo>
                  <a:lnTo>
                    <a:pt x="4029" y="33909"/>
                  </a:lnTo>
                  <a:lnTo>
                    <a:pt x="4077" y="35052"/>
                  </a:lnTo>
                  <a:lnTo>
                    <a:pt x="3560" y="35687"/>
                  </a:lnTo>
                  <a:lnTo>
                    <a:pt x="3523" y="36439"/>
                  </a:lnTo>
                  <a:lnTo>
                    <a:pt x="3644" y="36909"/>
                  </a:lnTo>
                  <a:lnTo>
                    <a:pt x="4119" y="37592"/>
                  </a:lnTo>
                  <a:lnTo>
                    <a:pt x="4001" y="37973"/>
                  </a:lnTo>
                  <a:lnTo>
                    <a:pt x="4685" y="37973"/>
                  </a:lnTo>
                  <a:lnTo>
                    <a:pt x="4531" y="37084"/>
                  </a:lnTo>
                  <a:lnTo>
                    <a:pt x="4947" y="37084"/>
                  </a:lnTo>
                  <a:lnTo>
                    <a:pt x="4822" y="36195"/>
                  </a:lnTo>
                  <a:lnTo>
                    <a:pt x="4498" y="36195"/>
                  </a:lnTo>
                  <a:lnTo>
                    <a:pt x="4384" y="35560"/>
                  </a:lnTo>
                  <a:lnTo>
                    <a:pt x="4464" y="35052"/>
                  </a:lnTo>
                  <a:lnTo>
                    <a:pt x="4437" y="34417"/>
                  </a:lnTo>
                  <a:lnTo>
                    <a:pt x="4641" y="33655"/>
                  </a:lnTo>
                  <a:lnTo>
                    <a:pt x="4631" y="33020"/>
                  </a:lnTo>
                  <a:lnTo>
                    <a:pt x="4348" y="33020"/>
                  </a:lnTo>
                  <a:lnTo>
                    <a:pt x="4121" y="32801"/>
                  </a:lnTo>
                  <a:close/>
                </a:path>
                <a:path w="111759" h="109220">
                  <a:moveTo>
                    <a:pt x="99015" y="37888"/>
                  </a:moveTo>
                  <a:lnTo>
                    <a:pt x="99156" y="37973"/>
                  </a:lnTo>
                  <a:lnTo>
                    <a:pt x="99015" y="37888"/>
                  </a:lnTo>
                  <a:close/>
                </a:path>
                <a:path w="111759" h="109220">
                  <a:moveTo>
                    <a:pt x="99607" y="37846"/>
                  </a:moveTo>
                  <a:lnTo>
                    <a:pt x="99348" y="37846"/>
                  </a:lnTo>
                  <a:lnTo>
                    <a:pt x="99489" y="37973"/>
                  </a:lnTo>
                  <a:lnTo>
                    <a:pt x="99788" y="37973"/>
                  </a:lnTo>
                  <a:lnTo>
                    <a:pt x="99607" y="37846"/>
                  </a:lnTo>
                  <a:close/>
                </a:path>
                <a:path w="111759" h="109220">
                  <a:moveTo>
                    <a:pt x="98668" y="37592"/>
                  </a:moveTo>
                  <a:lnTo>
                    <a:pt x="98410" y="37592"/>
                  </a:lnTo>
                  <a:lnTo>
                    <a:pt x="98733" y="37719"/>
                  </a:lnTo>
                  <a:lnTo>
                    <a:pt x="99015" y="37888"/>
                  </a:lnTo>
                  <a:lnTo>
                    <a:pt x="98668" y="37592"/>
                  </a:lnTo>
                  <a:close/>
                </a:path>
                <a:path w="111759" h="109220">
                  <a:moveTo>
                    <a:pt x="71441" y="37592"/>
                  </a:moveTo>
                  <a:lnTo>
                    <a:pt x="70909" y="37592"/>
                  </a:lnTo>
                  <a:lnTo>
                    <a:pt x="71104" y="37846"/>
                  </a:lnTo>
                  <a:lnTo>
                    <a:pt x="71420" y="37846"/>
                  </a:lnTo>
                  <a:lnTo>
                    <a:pt x="71441" y="37592"/>
                  </a:lnTo>
                  <a:close/>
                </a:path>
                <a:path w="111759" h="109220">
                  <a:moveTo>
                    <a:pt x="72934" y="37465"/>
                  </a:moveTo>
                  <a:lnTo>
                    <a:pt x="72434" y="37540"/>
                  </a:lnTo>
                  <a:lnTo>
                    <a:pt x="73124" y="37846"/>
                  </a:lnTo>
                  <a:lnTo>
                    <a:pt x="73319" y="37592"/>
                  </a:lnTo>
                  <a:lnTo>
                    <a:pt x="73000" y="37592"/>
                  </a:lnTo>
                  <a:close/>
                </a:path>
                <a:path w="111759" h="109220">
                  <a:moveTo>
                    <a:pt x="74286" y="37236"/>
                  </a:moveTo>
                  <a:lnTo>
                    <a:pt x="73549" y="37440"/>
                  </a:lnTo>
                  <a:lnTo>
                    <a:pt x="74004" y="37846"/>
                  </a:lnTo>
                  <a:lnTo>
                    <a:pt x="74279" y="37465"/>
                  </a:lnTo>
                  <a:lnTo>
                    <a:pt x="73840" y="37465"/>
                  </a:lnTo>
                  <a:lnTo>
                    <a:pt x="74286" y="37236"/>
                  </a:lnTo>
                  <a:close/>
                </a:path>
                <a:path w="111759" h="109220">
                  <a:moveTo>
                    <a:pt x="98226" y="36830"/>
                  </a:moveTo>
                  <a:lnTo>
                    <a:pt x="99348" y="37846"/>
                  </a:lnTo>
                  <a:lnTo>
                    <a:pt x="98226" y="36830"/>
                  </a:lnTo>
                  <a:close/>
                </a:path>
                <a:path w="111759" h="109220">
                  <a:moveTo>
                    <a:pt x="105149" y="36195"/>
                  </a:moveTo>
                  <a:lnTo>
                    <a:pt x="97885" y="36195"/>
                  </a:lnTo>
                  <a:lnTo>
                    <a:pt x="98184" y="36322"/>
                  </a:lnTo>
                  <a:lnTo>
                    <a:pt x="97882" y="36322"/>
                  </a:lnTo>
                  <a:lnTo>
                    <a:pt x="98024" y="36703"/>
                  </a:lnTo>
                  <a:lnTo>
                    <a:pt x="99171" y="37211"/>
                  </a:lnTo>
                  <a:lnTo>
                    <a:pt x="99350" y="37846"/>
                  </a:lnTo>
                  <a:lnTo>
                    <a:pt x="99945" y="37846"/>
                  </a:lnTo>
                  <a:lnTo>
                    <a:pt x="106050" y="37719"/>
                  </a:lnTo>
                  <a:lnTo>
                    <a:pt x="105801" y="37341"/>
                  </a:lnTo>
                  <a:lnTo>
                    <a:pt x="105861" y="37126"/>
                  </a:lnTo>
                  <a:lnTo>
                    <a:pt x="105780" y="36909"/>
                  </a:lnTo>
                  <a:lnTo>
                    <a:pt x="105149" y="36195"/>
                  </a:lnTo>
                  <a:close/>
                </a:path>
                <a:path w="111759" h="109220">
                  <a:moveTo>
                    <a:pt x="96371" y="36575"/>
                  </a:moveTo>
                  <a:lnTo>
                    <a:pt x="96109" y="36652"/>
                  </a:lnTo>
                  <a:lnTo>
                    <a:pt x="96130" y="36830"/>
                  </a:lnTo>
                  <a:lnTo>
                    <a:pt x="95786" y="36909"/>
                  </a:lnTo>
                  <a:lnTo>
                    <a:pt x="97545" y="37802"/>
                  </a:lnTo>
                  <a:lnTo>
                    <a:pt x="97969" y="37719"/>
                  </a:lnTo>
                  <a:lnTo>
                    <a:pt x="97322" y="37084"/>
                  </a:lnTo>
                  <a:lnTo>
                    <a:pt x="96989" y="37084"/>
                  </a:lnTo>
                  <a:lnTo>
                    <a:pt x="96475" y="36982"/>
                  </a:lnTo>
                  <a:lnTo>
                    <a:pt x="96371" y="36575"/>
                  </a:lnTo>
                  <a:close/>
                </a:path>
                <a:path w="111759" h="109220">
                  <a:moveTo>
                    <a:pt x="97299" y="36575"/>
                  </a:moveTo>
                  <a:lnTo>
                    <a:pt x="97347" y="36982"/>
                  </a:lnTo>
                  <a:lnTo>
                    <a:pt x="98156" y="37440"/>
                  </a:lnTo>
                  <a:lnTo>
                    <a:pt x="98181" y="37641"/>
                  </a:lnTo>
                  <a:lnTo>
                    <a:pt x="98644" y="37798"/>
                  </a:lnTo>
                  <a:lnTo>
                    <a:pt x="98410" y="37592"/>
                  </a:lnTo>
                  <a:lnTo>
                    <a:pt x="98668" y="37592"/>
                  </a:lnTo>
                  <a:lnTo>
                    <a:pt x="97953" y="36982"/>
                  </a:lnTo>
                  <a:lnTo>
                    <a:pt x="97299" y="36575"/>
                  </a:lnTo>
                  <a:close/>
                </a:path>
                <a:path w="111759" h="109220">
                  <a:moveTo>
                    <a:pt x="69435" y="37337"/>
                  </a:moveTo>
                  <a:lnTo>
                    <a:pt x="68807" y="37337"/>
                  </a:lnTo>
                  <a:lnTo>
                    <a:pt x="68804" y="37592"/>
                  </a:lnTo>
                  <a:lnTo>
                    <a:pt x="67440" y="37719"/>
                  </a:lnTo>
                  <a:lnTo>
                    <a:pt x="68831" y="37712"/>
                  </a:lnTo>
                  <a:lnTo>
                    <a:pt x="69324" y="37614"/>
                  </a:lnTo>
                  <a:lnTo>
                    <a:pt x="69435" y="37337"/>
                  </a:lnTo>
                  <a:close/>
                </a:path>
                <a:path w="111759" h="109220">
                  <a:moveTo>
                    <a:pt x="71462" y="37345"/>
                  </a:moveTo>
                  <a:lnTo>
                    <a:pt x="70032" y="37719"/>
                  </a:lnTo>
                  <a:lnTo>
                    <a:pt x="70756" y="37719"/>
                  </a:lnTo>
                  <a:lnTo>
                    <a:pt x="70909" y="37592"/>
                  </a:lnTo>
                  <a:lnTo>
                    <a:pt x="71441" y="37592"/>
                  </a:lnTo>
                  <a:lnTo>
                    <a:pt x="71462" y="37345"/>
                  </a:lnTo>
                  <a:close/>
                </a:path>
                <a:path w="111759" h="109220">
                  <a:moveTo>
                    <a:pt x="96954" y="37337"/>
                  </a:moveTo>
                  <a:lnTo>
                    <a:pt x="96149" y="37337"/>
                  </a:lnTo>
                  <a:lnTo>
                    <a:pt x="96949" y="37719"/>
                  </a:lnTo>
                  <a:lnTo>
                    <a:pt x="97383" y="37719"/>
                  </a:lnTo>
                  <a:lnTo>
                    <a:pt x="96954" y="37337"/>
                  </a:lnTo>
                  <a:close/>
                </a:path>
                <a:path w="111759" h="109220">
                  <a:moveTo>
                    <a:pt x="98003" y="37681"/>
                  </a:moveTo>
                  <a:close/>
                </a:path>
                <a:path w="111759" h="109220">
                  <a:moveTo>
                    <a:pt x="98064" y="37614"/>
                  </a:moveTo>
                  <a:close/>
                </a:path>
                <a:path w="111759" h="109220">
                  <a:moveTo>
                    <a:pt x="97743" y="37497"/>
                  </a:moveTo>
                  <a:lnTo>
                    <a:pt x="98003" y="37681"/>
                  </a:lnTo>
                  <a:lnTo>
                    <a:pt x="97743" y="37497"/>
                  </a:lnTo>
                  <a:close/>
                </a:path>
                <a:path w="111759" h="109220">
                  <a:moveTo>
                    <a:pt x="5027" y="37211"/>
                  </a:moveTo>
                  <a:lnTo>
                    <a:pt x="5019" y="37592"/>
                  </a:lnTo>
                  <a:lnTo>
                    <a:pt x="5027" y="37211"/>
                  </a:lnTo>
                  <a:close/>
                </a:path>
                <a:path w="111759" h="109220">
                  <a:moveTo>
                    <a:pt x="70637" y="36957"/>
                  </a:moveTo>
                  <a:lnTo>
                    <a:pt x="69529" y="37084"/>
                  </a:lnTo>
                  <a:lnTo>
                    <a:pt x="67222" y="37084"/>
                  </a:lnTo>
                  <a:lnTo>
                    <a:pt x="67228" y="37440"/>
                  </a:lnTo>
                  <a:lnTo>
                    <a:pt x="67824" y="37592"/>
                  </a:lnTo>
                  <a:lnTo>
                    <a:pt x="67802" y="37337"/>
                  </a:lnTo>
                  <a:lnTo>
                    <a:pt x="69435" y="37337"/>
                  </a:lnTo>
                  <a:lnTo>
                    <a:pt x="70427" y="37211"/>
                  </a:lnTo>
                  <a:lnTo>
                    <a:pt x="70637" y="36957"/>
                  </a:lnTo>
                  <a:close/>
                </a:path>
                <a:path w="111759" h="109220">
                  <a:moveTo>
                    <a:pt x="71797" y="37440"/>
                  </a:moveTo>
                  <a:lnTo>
                    <a:pt x="72094" y="37592"/>
                  </a:lnTo>
                  <a:lnTo>
                    <a:pt x="71797" y="37440"/>
                  </a:lnTo>
                  <a:close/>
                </a:path>
                <a:path w="111759" h="109220">
                  <a:moveTo>
                    <a:pt x="73174" y="37544"/>
                  </a:moveTo>
                  <a:lnTo>
                    <a:pt x="73000" y="37592"/>
                  </a:lnTo>
                  <a:lnTo>
                    <a:pt x="73319" y="37592"/>
                  </a:lnTo>
                  <a:lnTo>
                    <a:pt x="73174" y="37544"/>
                  </a:lnTo>
                  <a:close/>
                </a:path>
                <a:path w="111759" h="109220">
                  <a:moveTo>
                    <a:pt x="78924" y="36830"/>
                  </a:moveTo>
                  <a:lnTo>
                    <a:pt x="78254" y="36830"/>
                  </a:lnTo>
                  <a:lnTo>
                    <a:pt x="78082" y="36957"/>
                  </a:lnTo>
                  <a:lnTo>
                    <a:pt x="77580" y="37234"/>
                  </a:lnTo>
                  <a:lnTo>
                    <a:pt x="77400" y="37592"/>
                  </a:lnTo>
                  <a:lnTo>
                    <a:pt x="78038" y="37475"/>
                  </a:lnTo>
                  <a:lnTo>
                    <a:pt x="77921" y="37234"/>
                  </a:lnTo>
                  <a:lnTo>
                    <a:pt x="78924" y="36830"/>
                  </a:lnTo>
                  <a:close/>
                </a:path>
                <a:path w="111759" h="109220">
                  <a:moveTo>
                    <a:pt x="97710" y="37465"/>
                  </a:moveTo>
                  <a:close/>
                </a:path>
                <a:path w="111759" h="109220">
                  <a:moveTo>
                    <a:pt x="4947" y="37084"/>
                  </a:moveTo>
                  <a:lnTo>
                    <a:pt x="4531" y="37084"/>
                  </a:lnTo>
                  <a:lnTo>
                    <a:pt x="4925" y="37494"/>
                  </a:lnTo>
                  <a:lnTo>
                    <a:pt x="4947" y="37084"/>
                  </a:lnTo>
                  <a:close/>
                </a:path>
                <a:path w="111759" h="109220">
                  <a:moveTo>
                    <a:pt x="76371" y="36767"/>
                  </a:moveTo>
                  <a:lnTo>
                    <a:pt x="76415" y="36957"/>
                  </a:lnTo>
                  <a:lnTo>
                    <a:pt x="75223" y="37084"/>
                  </a:lnTo>
                  <a:lnTo>
                    <a:pt x="75235" y="37345"/>
                  </a:lnTo>
                  <a:lnTo>
                    <a:pt x="74907" y="37465"/>
                  </a:lnTo>
                  <a:lnTo>
                    <a:pt x="76681" y="37465"/>
                  </a:lnTo>
                  <a:lnTo>
                    <a:pt x="77573" y="37236"/>
                  </a:lnTo>
                  <a:lnTo>
                    <a:pt x="77720" y="36957"/>
                  </a:lnTo>
                  <a:lnTo>
                    <a:pt x="78012" y="36957"/>
                  </a:lnTo>
                  <a:lnTo>
                    <a:pt x="76855" y="36822"/>
                  </a:lnTo>
                  <a:lnTo>
                    <a:pt x="76371" y="36767"/>
                  </a:lnTo>
                  <a:close/>
                </a:path>
                <a:path w="111759" h="109220">
                  <a:moveTo>
                    <a:pt x="94176" y="36449"/>
                  </a:moveTo>
                  <a:lnTo>
                    <a:pt x="94274" y="36982"/>
                  </a:lnTo>
                  <a:lnTo>
                    <a:pt x="95581" y="37465"/>
                  </a:lnTo>
                  <a:lnTo>
                    <a:pt x="95510" y="37084"/>
                  </a:lnTo>
                  <a:lnTo>
                    <a:pt x="95028" y="37084"/>
                  </a:lnTo>
                  <a:lnTo>
                    <a:pt x="94176" y="36449"/>
                  </a:lnTo>
                  <a:close/>
                </a:path>
                <a:path w="111759" h="109220">
                  <a:moveTo>
                    <a:pt x="72561" y="37084"/>
                  </a:moveTo>
                  <a:lnTo>
                    <a:pt x="71961" y="37166"/>
                  </a:lnTo>
                  <a:lnTo>
                    <a:pt x="71486" y="37345"/>
                  </a:lnTo>
                  <a:lnTo>
                    <a:pt x="71797" y="37440"/>
                  </a:lnTo>
                  <a:lnTo>
                    <a:pt x="72146" y="37337"/>
                  </a:lnTo>
                  <a:lnTo>
                    <a:pt x="72675" y="37337"/>
                  </a:lnTo>
                  <a:lnTo>
                    <a:pt x="72561" y="37084"/>
                  </a:lnTo>
                  <a:close/>
                </a:path>
                <a:path w="111759" h="109220">
                  <a:moveTo>
                    <a:pt x="80019" y="36721"/>
                  </a:moveTo>
                  <a:lnTo>
                    <a:pt x="79780" y="36806"/>
                  </a:lnTo>
                  <a:lnTo>
                    <a:pt x="79241" y="37337"/>
                  </a:lnTo>
                  <a:lnTo>
                    <a:pt x="79953" y="37335"/>
                  </a:lnTo>
                  <a:lnTo>
                    <a:pt x="80469" y="37084"/>
                  </a:lnTo>
                  <a:lnTo>
                    <a:pt x="81248" y="36830"/>
                  </a:lnTo>
                  <a:lnTo>
                    <a:pt x="80629" y="36806"/>
                  </a:lnTo>
                  <a:lnTo>
                    <a:pt x="80019" y="36721"/>
                  </a:lnTo>
                  <a:close/>
                </a:path>
                <a:path w="111759" h="109220">
                  <a:moveTo>
                    <a:pt x="78082" y="36957"/>
                  </a:moveTo>
                  <a:lnTo>
                    <a:pt x="77720" y="36957"/>
                  </a:lnTo>
                  <a:lnTo>
                    <a:pt x="77580" y="37234"/>
                  </a:lnTo>
                  <a:lnTo>
                    <a:pt x="78002" y="37126"/>
                  </a:lnTo>
                  <a:lnTo>
                    <a:pt x="78082" y="36957"/>
                  </a:lnTo>
                  <a:close/>
                </a:path>
                <a:path w="111759" h="109220">
                  <a:moveTo>
                    <a:pt x="73560" y="36195"/>
                  </a:moveTo>
                  <a:lnTo>
                    <a:pt x="62119" y="36195"/>
                  </a:lnTo>
                  <a:lnTo>
                    <a:pt x="62970" y="36322"/>
                  </a:lnTo>
                  <a:lnTo>
                    <a:pt x="64710" y="36449"/>
                  </a:lnTo>
                  <a:lnTo>
                    <a:pt x="64079" y="36449"/>
                  </a:lnTo>
                  <a:lnTo>
                    <a:pt x="65770" y="36909"/>
                  </a:lnTo>
                  <a:lnTo>
                    <a:pt x="65883" y="37084"/>
                  </a:lnTo>
                  <a:lnTo>
                    <a:pt x="66603" y="37084"/>
                  </a:lnTo>
                  <a:lnTo>
                    <a:pt x="69529" y="37084"/>
                  </a:lnTo>
                  <a:lnTo>
                    <a:pt x="69772" y="36703"/>
                  </a:lnTo>
                  <a:lnTo>
                    <a:pt x="74195" y="36703"/>
                  </a:lnTo>
                  <a:lnTo>
                    <a:pt x="74113" y="36568"/>
                  </a:lnTo>
                  <a:lnTo>
                    <a:pt x="73560" y="36195"/>
                  </a:lnTo>
                  <a:close/>
                </a:path>
                <a:path w="111759" h="109220">
                  <a:moveTo>
                    <a:pt x="71147" y="37126"/>
                  </a:moveTo>
                  <a:lnTo>
                    <a:pt x="71295" y="37211"/>
                  </a:lnTo>
                  <a:lnTo>
                    <a:pt x="71147" y="37126"/>
                  </a:lnTo>
                  <a:close/>
                </a:path>
                <a:path w="111759" h="109220">
                  <a:moveTo>
                    <a:pt x="71585" y="37171"/>
                  </a:moveTo>
                  <a:close/>
                </a:path>
                <a:path w="111759" h="109220">
                  <a:moveTo>
                    <a:pt x="71780" y="37190"/>
                  </a:moveTo>
                  <a:lnTo>
                    <a:pt x="71634" y="37211"/>
                  </a:lnTo>
                  <a:lnTo>
                    <a:pt x="71975" y="37211"/>
                  </a:lnTo>
                  <a:lnTo>
                    <a:pt x="71780" y="37190"/>
                  </a:lnTo>
                  <a:close/>
                </a:path>
                <a:path w="111759" h="109220">
                  <a:moveTo>
                    <a:pt x="73259" y="37084"/>
                  </a:moveTo>
                  <a:lnTo>
                    <a:pt x="72561" y="37084"/>
                  </a:lnTo>
                  <a:lnTo>
                    <a:pt x="73442" y="37211"/>
                  </a:lnTo>
                  <a:lnTo>
                    <a:pt x="73259" y="37084"/>
                  </a:lnTo>
                  <a:close/>
                </a:path>
                <a:path w="111759" h="109220">
                  <a:moveTo>
                    <a:pt x="74705" y="36575"/>
                  </a:moveTo>
                  <a:lnTo>
                    <a:pt x="74838" y="36957"/>
                  </a:lnTo>
                  <a:lnTo>
                    <a:pt x="73442" y="37211"/>
                  </a:lnTo>
                  <a:lnTo>
                    <a:pt x="74335" y="37211"/>
                  </a:lnTo>
                  <a:lnTo>
                    <a:pt x="74583" y="37084"/>
                  </a:lnTo>
                  <a:lnTo>
                    <a:pt x="75102" y="37084"/>
                  </a:lnTo>
                  <a:lnTo>
                    <a:pt x="75938" y="36830"/>
                  </a:lnTo>
                  <a:lnTo>
                    <a:pt x="74705" y="36575"/>
                  </a:lnTo>
                  <a:close/>
                </a:path>
                <a:path w="111759" h="109220">
                  <a:moveTo>
                    <a:pt x="92449" y="36449"/>
                  </a:moveTo>
                  <a:lnTo>
                    <a:pt x="91215" y="36449"/>
                  </a:lnTo>
                  <a:lnTo>
                    <a:pt x="91181" y="36589"/>
                  </a:lnTo>
                  <a:lnTo>
                    <a:pt x="91569" y="36703"/>
                  </a:lnTo>
                  <a:lnTo>
                    <a:pt x="92073" y="37211"/>
                  </a:lnTo>
                  <a:lnTo>
                    <a:pt x="92376" y="36909"/>
                  </a:lnTo>
                  <a:lnTo>
                    <a:pt x="92283" y="36748"/>
                  </a:lnTo>
                  <a:lnTo>
                    <a:pt x="91834" y="36703"/>
                  </a:lnTo>
                  <a:lnTo>
                    <a:pt x="91860" y="36568"/>
                  </a:lnTo>
                  <a:lnTo>
                    <a:pt x="92450" y="36450"/>
                  </a:lnTo>
                  <a:close/>
                </a:path>
                <a:path w="111759" h="109220">
                  <a:moveTo>
                    <a:pt x="72927" y="36703"/>
                  </a:moveTo>
                  <a:lnTo>
                    <a:pt x="71974" y="36703"/>
                  </a:lnTo>
                  <a:lnTo>
                    <a:pt x="71594" y="37172"/>
                  </a:lnTo>
                  <a:lnTo>
                    <a:pt x="71780" y="37190"/>
                  </a:lnTo>
                  <a:lnTo>
                    <a:pt x="72561" y="37084"/>
                  </a:lnTo>
                  <a:lnTo>
                    <a:pt x="73259" y="37084"/>
                  </a:lnTo>
                  <a:lnTo>
                    <a:pt x="73111" y="36982"/>
                  </a:lnTo>
                  <a:lnTo>
                    <a:pt x="72927" y="36703"/>
                  </a:lnTo>
                  <a:close/>
                </a:path>
                <a:path w="111759" h="109220">
                  <a:moveTo>
                    <a:pt x="71377" y="36957"/>
                  </a:moveTo>
                  <a:lnTo>
                    <a:pt x="71317" y="37143"/>
                  </a:lnTo>
                  <a:lnTo>
                    <a:pt x="71585" y="37171"/>
                  </a:lnTo>
                  <a:lnTo>
                    <a:pt x="71377" y="36957"/>
                  </a:lnTo>
                  <a:close/>
                </a:path>
                <a:path w="111759" h="109220">
                  <a:moveTo>
                    <a:pt x="70853" y="36957"/>
                  </a:moveTo>
                  <a:lnTo>
                    <a:pt x="71147" y="37126"/>
                  </a:lnTo>
                  <a:lnTo>
                    <a:pt x="70853" y="36957"/>
                  </a:lnTo>
                  <a:close/>
                </a:path>
                <a:path w="111759" h="109220">
                  <a:moveTo>
                    <a:pt x="77024" y="36575"/>
                  </a:moveTo>
                  <a:lnTo>
                    <a:pt x="76922" y="36830"/>
                  </a:lnTo>
                  <a:lnTo>
                    <a:pt x="78924" y="36830"/>
                  </a:lnTo>
                  <a:lnTo>
                    <a:pt x="78999" y="37084"/>
                  </a:lnTo>
                  <a:lnTo>
                    <a:pt x="79714" y="36830"/>
                  </a:lnTo>
                  <a:lnTo>
                    <a:pt x="79885" y="36703"/>
                  </a:lnTo>
                  <a:lnTo>
                    <a:pt x="77604" y="36690"/>
                  </a:lnTo>
                  <a:lnTo>
                    <a:pt x="77024" y="36575"/>
                  </a:lnTo>
                  <a:close/>
                </a:path>
                <a:path w="111759" h="109220">
                  <a:moveTo>
                    <a:pt x="83301" y="36449"/>
                  </a:moveTo>
                  <a:lnTo>
                    <a:pt x="81338" y="36449"/>
                  </a:lnTo>
                  <a:lnTo>
                    <a:pt x="82259" y="36573"/>
                  </a:lnTo>
                  <a:lnTo>
                    <a:pt x="82576" y="36830"/>
                  </a:lnTo>
                  <a:lnTo>
                    <a:pt x="82054" y="36929"/>
                  </a:lnTo>
                  <a:lnTo>
                    <a:pt x="82063" y="37084"/>
                  </a:lnTo>
                  <a:lnTo>
                    <a:pt x="82491" y="37084"/>
                  </a:lnTo>
                  <a:lnTo>
                    <a:pt x="83151" y="36957"/>
                  </a:lnTo>
                  <a:lnTo>
                    <a:pt x="82054" y="36957"/>
                  </a:lnTo>
                  <a:lnTo>
                    <a:pt x="83395" y="36663"/>
                  </a:lnTo>
                  <a:lnTo>
                    <a:pt x="82563" y="36575"/>
                  </a:lnTo>
                  <a:lnTo>
                    <a:pt x="83301" y="36449"/>
                  </a:lnTo>
                  <a:close/>
                </a:path>
                <a:path w="111759" h="109220">
                  <a:moveTo>
                    <a:pt x="95471" y="36982"/>
                  </a:moveTo>
                  <a:lnTo>
                    <a:pt x="95028" y="37084"/>
                  </a:lnTo>
                  <a:lnTo>
                    <a:pt x="95510" y="37084"/>
                  </a:lnTo>
                  <a:close/>
                </a:path>
                <a:path w="111759" h="109220">
                  <a:moveTo>
                    <a:pt x="96678" y="36589"/>
                  </a:moveTo>
                  <a:lnTo>
                    <a:pt x="96752" y="36748"/>
                  </a:lnTo>
                  <a:lnTo>
                    <a:pt x="96989" y="37084"/>
                  </a:lnTo>
                  <a:lnTo>
                    <a:pt x="97322" y="37084"/>
                  </a:lnTo>
                  <a:lnTo>
                    <a:pt x="96678" y="36589"/>
                  </a:lnTo>
                  <a:close/>
                </a:path>
                <a:path w="111759" h="109220">
                  <a:moveTo>
                    <a:pt x="95412" y="36830"/>
                  </a:moveTo>
                  <a:lnTo>
                    <a:pt x="95471" y="36982"/>
                  </a:lnTo>
                  <a:lnTo>
                    <a:pt x="95786" y="36909"/>
                  </a:lnTo>
                  <a:lnTo>
                    <a:pt x="95412" y="36830"/>
                  </a:lnTo>
                  <a:close/>
                </a:path>
                <a:path w="111759" h="109220">
                  <a:moveTo>
                    <a:pt x="64079" y="36449"/>
                  </a:moveTo>
                  <a:lnTo>
                    <a:pt x="63388" y="36449"/>
                  </a:lnTo>
                  <a:lnTo>
                    <a:pt x="64532" y="36957"/>
                  </a:lnTo>
                  <a:lnTo>
                    <a:pt x="64376" y="36830"/>
                  </a:lnTo>
                  <a:lnTo>
                    <a:pt x="64079" y="36449"/>
                  </a:lnTo>
                  <a:close/>
                </a:path>
                <a:path w="111759" h="109220">
                  <a:moveTo>
                    <a:pt x="71974" y="36703"/>
                  </a:moveTo>
                  <a:lnTo>
                    <a:pt x="69772" y="36703"/>
                  </a:lnTo>
                  <a:lnTo>
                    <a:pt x="70571" y="36957"/>
                  </a:lnTo>
                  <a:lnTo>
                    <a:pt x="70818" y="36830"/>
                  </a:lnTo>
                  <a:lnTo>
                    <a:pt x="71974" y="36703"/>
                  </a:lnTo>
                  <a:close/>
                </a:path>
                <a:path w="111759" h="109220">
                  <a:moveTo>
                    <a:pt x="78063" y="36929"/>
                  </a:moveTo>
                  <a:close/>
                </a:path>
                <a:path w="111759" h="109220">
                  <a:moveTo>
                    <a:pt x="83216" y="36830"/>
                  </a:moveTo>
                  <a:lnTo>
                    <a:pt x="82054" y="36957"/>
                  </a:lnTo>
                  <a:lnTo>
                    <a:pt x="83151" y="36957"/>
                  </a:lnTo>
                  <a:close/>
                </a:path>
                <a:path w="111759" h="109220">
                  <a:moveTo>
                    <a:pt x="93249" y="36690"/>
                  </a:moveTo>
                  <a:lnTo>
                    <a:pt x="93052" y="36767"/>
                  </a:lnTo>
                  <a:lnTo>
                    <a:pt x="93411" y="36957"/>
                  </a:lnTo>
                  <a:lnTo>
                    <a:pt x="93249" y="36690"/>
                  </a:lnTo>
                  <a:close/>
                </a:path>
                <a:path w="111759" h="109220">
                  <a:moveTo>
                    <a:pt x="93710" y="36575"/>
                  </a:moveTo>
                  <a:lnTo>
                    <a:pt x="93492" y="36630"/>
                  </a:lnTo>
                  <a:lnTo>
                    <a:pt x="94157" y="36957"/>
                  </a:lnTo>
                  <a:lnTo>
                    <a:pt x="93710" y="36575"/>
                  </a:lnTo>
                  <a:close/>
                </a:path>
                <a:path w="111759" h="109220">
                  <a:moveTo>
                    <a:pt x="78254" y="36830"/>
                  </a:moveTo>
                  <a:lnTo>
                    <a:pt x="77997" y="36830"/>
                  </a:lnTo>
                  <a:lnTo>
                    <a:pt x="78254" y="36830"/>
                  </a:lnTo>
                  <a:close/>
                </a:path>
                <a:path w="111759" h="109220">
                  <a:moveTo>
                    <a:pt x="62155" y="36578"/>
                  </a:moveTo>
                  <a:lnTo>
                    <a:pt x="62848" y="36830"/>
                  </a:lnTo>
                  <a:lnTo>
                    <a:pt x="62917" y="36690"/>
                  </a:lnTo>
                  <a:lnTo>
                    <a:pt x="62155" y="36578"/>
                  </a:lnTo>
                  <a:close/>
                </a:path>
                <a:path w="111759" h="109220">
                  <a:moveTo>
                    <a:pt x="64412" y="36822"/>
                  </a:moveTo>
                  <a:close/>
                </a:path>
                <a:path w="111759" h="109220">
                  <a:moveTo>
                    <a:pt x="75891" y="36713"/>
                  </a:moveTo>
                  <a:lnTo>
                    <a:pt x="76202" y="36748"/>
                  </a:lnTo>
                  <a:lnTo>
                    <a:pt x="75891" y="36713"/>
                  </a:lnTo>
                  <a:close/>
                </a:path>
                <a:path w="111759" h="109220">
                  <a:moveTo>
                    <a:pt x="83454" y="36322"/>
                  </a:moveTo>
                  <a:lnTo>
                    <a:pt x="81144" y="36322"/>
                  </a:lnTo>
                  <a:lnTo>
                    <a:pt x="80799" y="36830"/>
                  </a:lnTo>
                  <a:lnTo>
                    <a:pt x="81248" y="36830"/>
                  </a:lnTo>
                  <a:lnTo>
                    <a:pt x="81607" y="36713"/>
                  </a:lnTo>
                  <a:lnTo>
                    <a:pt x="81479" y="36568"/>
                  </a:lnTo>
                  <a:lnTo>
                    <a:pt x="81338" y="36449"/>
                  </a:lnTo>
                  <a:lnTo>
                    <a:pt x="83320" y="36439"/>
                  </a:lnTo>
                  <a:lnTo>
                    <a:pt x="83454" y="36322"/>
                  </a:lnTo>
                  <a:close/>
                </a:path>
                <a:path w="111759" h="109220">
                  <a:moveTo>
                    <a:pt x="92451" y="36450"/>
                  </a:moveTo>
                  <a:lnTo>
                    <a:pt x="92687" y="36830"/>
                  </a:lnTo>
                  <a:lnTo>
                    <a:pt x="92938" y="36767"/>
                  </a:lnTo>
                  <a:lnTo>
                    <a:pt x="92451" y="36450"/>
                  </a:lnTo>
                  <a:close/>
                </a:path>
                <a:path w="111759" h="109220">
                  <a:moveTo>
                    <a:pt x="79885" y="36703"/>
                  </a:moveTo>
                  <a:close/>
                </a:path>
                <a:path w="111759" h="109220">
                  <a:moveTo>
                    <a:pt x="76356" y="36703"/>
                  </a:moveTo>
                  <a:close/>
                </a:path>
                <a:path w="111759" h="109220">
                  <a:moveTo>
                    <a:pt x="3489" y="35774"/>
                  </a:moveTo>
                  <a:lnTo>
                    <a:pt x="3321" y="35980"/>
                  </a:lnTo>
                  <a:lnTo>
                    <a:pt x="3201" y="36272"/>
                  </a:lnTo>
                  <a:lnTo>
                    <a:pt x="3539" y="36758"/>
                  </a:lnTo>
                  <a:lnTo>
                    <a:pt x="3489" y="35774"/>
                  </a:lnTo>
                  <a:close/>
                </a:path>
                <a:path w="111759" h="109220">
                  <a:moveTo>
                    <a:pt x="86118" y="35560"/>
                  </a:moveTo>
                  <a:lnTo>
                    <a:pt x="79574" y="35560"/>
                  </a:lnTo>
                  <a:lnTo>
                    <a:pt x="79075" y="35957"/>
                  </a:lnTo>
                  <a:lnTo>
                    <a:pt x="78694" y="36110"/>
                  </a:lnTo>
                  <a:lnTo>
                    <a:pt x="78482" y="36195"/>
                  </a:lnTo>
                  <a:lnTo>
                    <a:pt x="77778" y="36322"/>
                  </a:lnTo>
                  <a:lnTo>
                    <a:pt x="77668" y="36703"/>
                  </a:lnTo>
                  <a:lnTo>
                    <a:pt x="79910" y="36706"/>
                  </a:lnTo>
                  <a:lnTo>
                    <a:pt x="81144" y="36322"/>
                  </a:lnTo>
                  <a:lnTo>
                    <a:pt x="83454" y="36322"/>
                  </a:lnTo>
                  <a:lnTo>
                    <a:pt x="83617" y="36284"/>
                  </a:lnTo>
                  <a:lnTo>
                    <a:pt x="83789" y="36195"/>
                  </a:lnTo>
                  <a:lnTo>
                    <a:pt x="84181" y="36195"/>
                  </a:lnTo>
                  <a:lnTo>
                    <a:pt x="83389" y="36068"/>
                  </a:lnTo>
                  <a:lnTo>
                    <a:pt x="83615" y="35869"/>
                  </a:lnTo>
                  <a:lnTo>
                    <a:pt x="83661" y="35687"/>
                  </a:lnTo>
                  <a:lnTo>
                    <a:pt x="85698" y="35687"/>
                  </a:lnTo>
                  <a:lnTo>
                    <a:pt x="86118" y="35560"/>
                  </a:lnTo>
                  <a:close/>
                </a:path>
                <a:path w="111759" h="109220">
                  <a:moveTo>
                    <a:pt x="76047" y="36449"/>
                  </a:moveTo>
                  <a:lnTo>
                    <a:pt x="75891" y="36713"/>
                  </a:lnTo>
                  <a:lnTo>
                    <a:pt x="76047" y="36449"/>
                  </a:lnTo>
                  <a:close/>
                </a:path>
                <a:path w="111759" h="109220">
                  <a:moveTo>
                    <a:pt x="1956" y="34671"/>
                  </a:moveTo>
                  <a:lnTo>
                    <a:pt x="1588" y="34671"/>
                  </a:lnTo>
                  <a:lnTo>
                    <a:pt x="1718" y="35414"/>
                  </a:lnTo>
                  <a:lnTo>
                    <a:pt x="2066" y="36703"/>
                  </a:lnTo>
                  <a:lnTo>
                    <a:pt x="1949" y="35925"/>
                  </a:lnTo>
                  <a:lnTo>
                    <a:pt x="1833" y="35560"/>
                  </a:lnTo>
                  <a:lnTo>
                    <a:pt x="1956" y="34671"/>
                  </a:lnTo>
                  <a:close/>
                </a:path>
                <a:path w="111759" h="109220">
                  <a:moveTo>
                    <a:pt x="5089" y="36068"/>
                  </a:moveTo>
                  <a:lnTo>
                    <a:pt x="4804" y="36068"/>
                  </a:lnTo>
                  <a:lnTo>
                    <a:pt x="5135" y="36703"/>
                  </a:lnTo>
                  <a:lnTo>
                    <a:pt x="5089" y="36068"/>
                  </a:lnTo>
                  <a:close/>
                </a:path>
                <a:path w="111759" h="109220">
                  <a:moveTo>
                    <a:pt x="74253" y="36663"/>
                  </a:moveTo>
                  <a:close/>
                </a:path>
                <a:path w="111759" h="109220">
                  <a:moveTo>
                    <a:pt x="77247" y="36322"/>
                  </a:moveTo>
                  <a:lnTo>
                    <a:pt x="76391" y="36322"/>
                  </a:lnTo>
                  <a:lnTo>
                    <a:pt x="76005" y="36703"/>
                  </a:lnTo>
                  <a:lnTo>
                    <a:pt x="77024" y="36575"/>
                  </a:lnTo>
                  <a:lnTo>
                    <a:pt x="76387" y="36450"/>
                  </a:lnTo>
                  <a:lnTo>
                    <a:pt x="77247" y="36322"/>
                  </a:lnTo>
                  <a:close/>
                </a:path>
                <a:path w="111759" h="109220">
                  <a:moveTo>
                    <a:pt x="84533" y="36575"/>
                  </a:moveTo>
                  <a:lnTo>
                    <a:pt x="83733" y="36589"/>
                  </a:lnTo>
                  <a:lnTo>
                    <a:pt x="83548" y="36630"/>
                  </a:lnTo>
                  <a:lnTo>
                    <a:pt x="84533" y="36575"/>
                  </a:lnTo>
                  <a:close/>
                </a:path>
                <a:path w="111759" h="109220">
                  <a:moveTo>
                    <a:pt x="85042" y="36052"/>
                  </a:moveTo>
                  <a:lnTo>
                    <a:pt x="84181" y="36195"/>
                  </a:lnTo>
                  <a:lnTo>
                    <a:pt x="85168" y="36195"/>
                  </a:lnTo>
                  <a:lnTo>
                    <a:pt x="85447" y="36450"/>
                  </a:lnTo>
                  <a:lnTo>
                    <a:pt x="86602" y="36703"/>
                  </a:lnTo>
                  <a:lnTo>
                    <a:pt x="87133" y="36449"/>
                  </a:lnTo>
                  <a:lnTo>
                    <a:pt x="85578" y="36439"/>
                  </a:lnTo>
                  <a:lnTo>
                    <a:pt x="85279" y="36195"/>
                  </a:lnTo>
                  <a:lnTo>
                    <a:pt x="85042" y="36052"/>
                  </a:lnTo>
                  <a:close/>
                </a:path>
                <a:path w="111759" h="109220">
                  <a:moveTo>
                    <a:pt x="87590" y="36195"/>
                  </a:moveTo>
                  <a:lnTo>
                    <a:pt x="87403" y="36450"/>
                  </a:lnTo>
                  <a:lnTo>
                    <a:pt x="88245" y="36703"/>
                  </a:lnTo>
                  <a:lnTo>
                    <a:pt x="88749" y="36322"/>
                  </a:lnTo>
                  <a:lnTo>
                    <a:pt x="87590" y="36195"/>
                  </a:lnTo>
                  <a:close/>
                </a:path>
                <a:path w="111759" h="109220">
                  <a:moveTo>
                    <a:pt x="93179" y="36575"/>
                  </a:moveTo>
                  <a:lnTo>
                    <a:pt x="93357" y="36663"/>
                  </a:lnTo>
                  <a:lnTo>
                    <a:pt x="93179" y="36575"/>
                  </a:lnTo>
                  <a:close/>
                </a:path>
                <a:path w="111759" h="109220">
                  <a:moveTo>
                    <a:pt x="77107" y="35217"/>
                  </a:moveTo>
                  <a:lnTo>
                    <a:pt x="76539" y="35687"/>
                  </a:lnTo>
                  <a:lnTo>
                    <a:pt x="75444" y="35687"/>
                  </a:lnTo>
                  <a:lnTo>
                    <a:pt x="74920" y="35869"/>
                  </a:lnTo>
                  <a:lnTo>
                    <a:pt x="75651" y="36068"/>
                  </a:lnTo>
                  <a:lnTo>
                    <a:pt x="74260" y="36439"/>
                  </a:lnTo>
                  <a:lnTo>
                    <a:pt x="74253" y="36663"/>
                  </a:lnTo>
                  <a:lnTo>
                    <a:pt x="74565" y="36449"/>
                  </a:lnTo>
                  <a:lnTo>
                    <a:pt x="75838" y="36439"/>
                  </a:lnTo>
                  <a:lnTo>
                    <a:pt x="76020" y="36322"/>
                  </a:lnTo>
                  <a:lnTo>
                    <a:pt x="77247" y="36322"/>
                  </a:lnTo>
                  <a:lnTo>
                    <a:pt x="78694" y="36110"/>
                  </a:lnTo>
                  <a:lnTo>
                    <a:pt x="76903" y="36068"/>
                  </a:lnTo>
                  <a:lnTo>
                    <a:pt x="76738" y="35941"/>
                  </a:lnTo>
                  <a:lnTo>
                    <a:pt x="76312" y="35941"/>
                  </a:lnTo>
                  <a:lnTo>
                    <a:pt x="76497" y="35814"/>
                  </a:lnTo>
                  <a:lnTo>
                    <a:pt x="77210" y="35687"/>
                  </a:lnTo>
                  <a:lnTo>
                    <a:pt x="77347" y="35560"/>
                  </a:lnTo>
                  <a:lnTo>
                    <a:pt x="77402" y="35254"/>
                  </a:lnTo>
                  <a:lnTo>
                    <a:pt x="77107" y="35217"/>
                  </a:lnTo>
                  <a:close/>
                </a:path>
                <a:path w="111759" h="109220">
                  <a:moveTo>
                    <a:pt x="83895" y="36220"/>
                  </a:moveTo>
                  <a:lnTo>
                    <a:pt x="83669" y="36272"/>
                  </a:lnTo>
                  <a:lnTo>
                    <a:pt x="83320" y="36439"/>
                  </a:lnTo>
                  <a:lnTo>
                    <a:pt x="83448" y="36652"/>
                  </a:lnTo>
                  <a:lnTo>
                    <a:pt x="83795" y="36575"/>
                  </a:lnTo>
                  <a:lnTo>
                    <a:pt x="84533" y="36575"/>
                  </a:lnTo>
                  <a:lnTo>
                    <a:pt x="84319" y="36322"/>
                  </a:lnTo>
                  <a:lnTo>
                    <a:pt x="84021" y="36322"/>
                  </a:lnTo>
                  <a:close/>
                </a:path>
                <a:path w="111759" h="109220">
                  <a:moveTo>
                    <a:pt x="89969" y="35814"/>
                  </a:moveTo>
                  <a:lnTo>
                    <a:pt x="89420" y="35814"/>
                  </a:lnTo>
                  <a:lnTo>
                    <a:pt x="88445" y="36575"/>
                  </a:lnTo>
                  <a:lnTo>
                    <a:pt x="88893" y="36449"/>
                  </a:lnTo>
                  <a:lnTo>
                    <a:pt x="89515" y="36439"/>
                  </a:lnTo>
                  <a:lnTo>
                    <a:pt x="89694" y="36322"/>
                  </a:lnTo>
                  <a:lnTo>
                    <a:pt x="89164" y="36322"/>
                  </a:lnTo>
                  <a:lnTo>
                    <a:pt x="89969" y="35814"/>
                  </a:lnTo>
                  <a:close/>
                </a:path>
                <a:path w="111759" h="109220">
                  <a:moveTo>
                    <a:pt x="102590" y="34671"/>
                  </a:moveTo>
                  <a:lnTo>
                    <a:pt x="100354" y="34671"/>
                  </a:lnTo>
                  <a:lnTo>
                    <a:pt x="100986" y="35052"/>
                  </a:lnTo>
                  <a:lnTo>
                    <a:pt x="101186" y="35266"/>
                  </a:lnTo>
                  <a:lnTo>
                    <a:pt x="101310" y="35687"/>
                  </a:lnTo>
                  <a:lnTo>
                    <a:pt x="96804" y="35687"/>
                  </a:lnTo>
                  <a:lnTo>
                    <a:pt x="96950" y="35957"/>
                  </a:lnTo>
                  <a:lnTo>
                    <a:pt x="97304" y="36068"/>
                  </a:lnTo>
                  <a:lnTo>
                    <a:pt x="96740" y="36068"/>
                  </a:lnTo>
                  <a:lnTo>
                    <a:pt x="97796" y="36575"/>
                  </a:lnTo>
                  <a:lnTo>
                    <a:pt x="97504" y="36195"/>
                  </a:lnTo>
                  <a:lnTo>
                    <a:pt x="105149" y="36195"/>
                  </a:lnTo>
                  <a:lnTo>
                    <a:pt x="104924" y="35941"/>
                  </a:lnTo>
                  <a:lnTo>
                    <a:pt x="103590" y="35433"/>
                  </a:lnTo>
                  <a:lnTo>
                    <a:pt x="103911" y="35433"/>
                  </a:lnTo>
                  <a:lnTo>
                    <a:pt x="103498" y="35306"/>
                  </a:lnTo>
                  <a:lnTo>
                    <a:pt x="103212" y="34798"/>
                  </a:lnTo>
                  <a:lnTo>
                    <a:pt x="102735" y="34798"/>
                  </a:lnTo>
                  <a:lnTo>
                    <a:pt x="102590" y="34671"/>
                  </a:lnTo>
                  <a:close/>
                </a:path>
                <a:path w="111759" h="109220">
                  <a:moveTo>
                    <a:pt x="76238" y="35433"/>
                  </a:moveTo>
                  <a:lnTo>
                    <a:pt x="60629" y="35433"/>
                  </a:lnTo>
                  <a:lnTo>
                    <a:pt x="60882" y="35814"/>
                  </a:lnTo>
                  <a:lnTo>
                    <a:pt x="61572" y="36007"/>
                  </a:lnTo>
                  <a:lnTo>
                    <a:pt x="61694" y="36450"/>
                  </a:lnTo>
                  <a:lnTo>
                    <a:pt x="62144" y="36568"/>
                  </a:lnTo>
                  <a:lnTo>
                    <a:pt x="62289" y="36439"/>
                  </a:lnTo>
                  <a:lnTo>
                    <a:pt x="62180" y="36220"/>
                  </a:lnTo>
                  <a:lnTo>
                    <a:pt x="74133" y="36195"/>
                  </a:lnTo>
                  <a:lnTo>
                    <a:pt x="74203" y="35941"/>
                  </a:lnTo>
                  <a:lnTo>
                    <a:pt x="74804" y="35774"/>
                  </a:lnTo>
                  <a:lnTo>
                    <a:pt x="75021" y="35687"/>
                  </a:lnTo>
                  <a:lnTo>
                    <a:pt x="76539" y="35687"/>
                  </a:lnTo>
                  <a:lnTo>
                    <a:pt x="76238" y="35433"/>
                  </a:lnTo>
                  <a:close/>
                </a:path>
                <a:path w="111759" h="109220">
                  <a:moveTo>
                    <a:pt x="96720" y="36195"/>
                  </a:moveTo>
                  <a:lnTo>
                    <a:pt x="96128" y="36195"/>
                  </a:lnTo>
                  <a:lnTo>
                    <a:pt x="96662" y="36568"/>
                  </a:lnTo>
                  <a:lnTo>
                    <a:pt x="96720" y="36195"/>
                  </a:lnTo>
                  <a:close/>
                </a:path>
                <a:path w="111759" h="109220">
                  <a:moveTo>
                    <a:pt x="93090" y="36322"/>
                  </a:moveTo>
                  <a:lnTo>
                    <a:pt x="91612" y="36322"/>
                  </a:lnTo>
                  <a:lnTo>
                    <a:pt x="92506" y="36439"/>
                  </a:lnTo>
                  <a:lnTo>
                    <a:pt x="93090" y="36322"/>
                  </a:lnTo>
                  <a:close/>
                </a:path>
                <a:path w="111759" h="109220">
                  <a:moveTo>
                    <a:pt x="87207" y="36195"/>
                  </a:moveTo>
                  <a:lnTo>
                    <a:pt x="86556" y="36195"/>
                  </a:lnTo>
                  <a:lnTo>
                    <a:pt x="85590" y="36449"/>
                  </a:lnTo>
                  <a:lnTo>
                    <a:pt x="86110" y="36439"/>
                  </a:lnTo>
                  <a:lnTo>
                    <a:pt x="87207" y="36195"/>
                  </a:lnTo>
                  <a:close/>
                </a:path>
                <a:path w="111759" h="109220">
                  <a:moveTo>
                    <a:pt x="90717" y="36195"/>
                  </a:moveTo>
                  <a:lnTo>
                    <a:pt x="90321" y="36195"/>
                  </a:lnTo>
                  <a:lnTo>
                    <a:pt x="90453" y="36322"/>
                  </a:lnTo>
                  <a:lnTo>
                    <a:pt x="90661" y="36449"/>
                  </a:lnTo>
                  <a:lnTo>
                    <a:pt x="90717" y="36195"/>
                  </a:lnTo>
                  <a:close/>
                </a:path>
                <a:path w="111759" h="109220">
                  <a:moveTo>
                    <a:pt x="92015" y="35957"/>
                  </a:moveTo>
                  <a:lnTo>
                    <a:pt x="92586" y="36195"/>
                  </a:lnTo>
                  <a:lnTo>
                    <a:pt x="90717" y="36195"/>
                  </a:lnTo>
                  <a:lnTo>
                    <a:pt x="91459" y="36449"/>
                  </a:lnTo>
                  <a:lnTo>
                    <a:pt x="91612" y="36322"/>
                  </a:lnTo>
                  <a:lnTo>
                    <a:pt x="93090" y="36322"/>
                  </a:lnTo>
                  <a:lnTo>
                    <a:pt x="93371" y="36068"/>
                  </a:lnTo>
                  <a:lnTo>
                    <a:pt x="92880" y="36045"/>
                  </a:lnTo>
                  <a:lnTo>
                    <a:pt x="92015" y="35957"/>
                  </a:lnTo>
                  <a:close/>
                </a:path>
                <a:path w="111759" h="109220">
                  <a:moveTo>
                    <a:pt x="96740" y="36068"/>
                  </a:moveTo>
                  <a:lnTo>
                    <a:pt x="94706" y="36068"/>
                  </a:lnTo>
                  <a:lnTo>
                    <a:pt x="96158" y="36449"/>
                  </a:lnTo>
                  <a:lnTo>
                    <a:pt x="96128" y="36195"/>
                  </a:lnTo>
                  <a:lnTo>
                    <a:pt x="96720" y="36195"/>
                  </a:lnTo>
                  <a:close/>
                </a:path>
                <a:path w="111759" h="109220">
                  <a:moveTo>
                    <a:pt x="84109" y="36272"/>
                  </a:moveTo>
                  <a:lnTo>
                    <a:pt x="84312" y="36322"/>
                  </a:lnTo>
                  <a:lnTo>
                    <a:pt x="84109" y="36272"/>
                  </a:lnTo>
                  <a:close/>
                </a:path>
                <a:path w="111759" h="109220">
                  <a:moveTo>
                    <a:pt x="85168" y="36195"/>
                  </a:moveTo>
                  <a:lnTo>
                    <a:pt x="84247" y="36195"/>
                  </a:lnTo>
                  <a:lnTo>
                    <a:pt x="85168" y="36195"/>
                  </a:lnTo>
                  <a:close/>
                </a:path>
                <a:path w="111759" h="109220">
                  <a:moveTo>
                    <a:pt x="89420" y="35814"/>
                  </a:moveTo>
                  <a:lnTo>
                    <a:pt x="88648" y="35814"/>
                  </a:lnTo>
                  <a:lnTo>
                    <a:pt x="88612" y="36322"/>
                  </a:lnTo>
                  <a:lnTo>
                    <a:pt x="88749" y="36322"/>
                  </a:lnTo>
                  <a:lnTo>
                    <a:pt x="89420" y="35814"/>
                  </a:lnTo>
                  <a:close/>
                </a:path>
                <a:path w="111759" h="109220">
                  <a:moveTo>
                    <a:pt x="90257" y="35941"/>
                  </a:moveTo>
                  <a:lnTo>
                    <a:pt x="89721" y="36322"/>
                  </a:lnTo>
                  <a:lnTo>
                    <a:pt x="90196" y="36322"/>
                  </a:lnTo>
                  <a:lnTo>
                    <a:pt x="91574" y="36195"/>
                  </a:lnTo>
                  <a:lnTo>
                    <a:pt x="91810" y="36068"/>
                  </a:lnTo>
                  <a:lnTo>
                    <a:pt x="90940" y="36068"/>
                  </a:lnTo>
                  <a:lnTo>
                    <a:pt x="90257" y="35941"/>
                  </a:lnTo>
                  <a:close/>
                </a:path>
                <a:path w="111759" h="109220">
                  <a:moveTo>
                    <a:pt x="94706" y="36068"/>
                  </a:moveTo>
                  <a:lnTo>
                    <a:pt x="93371" y="36068"/>
                  </a:lnTo>
                  <a:lnTo>
                    <a:pt x="94856" y="36322"/>
                  </a:lnTo>
                  <a:lnTo>
                    <a:pt x="94681" y="36195"/>
                  </a:lnTo>
                  <a:close/>
                </a:path>
                <a:path w="111759" h="109220">
                  <a:moveTo>
                    <a:pt x="97834" y="36195"/>
                  </a:moveTo>
                  <a:lnTo>
                    <a:pt x="97988" y="36322"/>
                  </a:lnTo>
                  <a:lnTo>
                    <a:pt x="97834" y="36195"/>
                  </a:lnTo>
                  <a:close/>
                </a:path>
                <a:path w="111759" h="109220">
                  <a:moveTo>
                    <a:pt x="83789" y="36195"/>
                  </a:moveTo>
                  <a:lnTo>
                    <a:pt x="83617" y="36284"/>
                  </a:lnTo>
                  <a:lnTo>
                    <a:pt x="83770" y="36249"/>
                  </a:lnTo>
                  <a:close/>
                </a:path>
                <a:path w="111759" h="109220">
                  <a:moveTo>
                    <a:pt x="84247" y="36195"/>
                  </a:moveTo>
                  <a:lnTo>
                    <a:pt x="84007" y="36195"/>
                  </a:lnTo>
                  <a:lnTo>
                    <a:pt x="84247" y="36195"/>
                  </a:lnTo>
                  <a:close/>
                </a:path>
                <a:path w="111759" h="109220">
                  <a:moveTo>
                    <a:pt x="84007" y="36195"/>
                  </a:moveTo>
                  <a:lnTo>
                    <a:pt x="83789" y="36195"/>
                  </a:lnTo>
                  <a:lnTo>
                    <a:pt x="84007" y="36195"/>
                  </a:lnTo>
                  <a:close/>
                </a:path>
                <a:path w="111759" h="109220">
                  <a:moveTo>
                    <a:pt x="5053" y="35560"/>
                  </a:moveTo>
                  <a:lnTo>
                    <a:pt x="4599" y="35687"/>
                  </a:lnTo>
                  <a:lnTo>
                    <a:pt x="4498" y="36195"/>
                  </a:lnTo>
                  <a:lnTo>
                    <a:pt x="4822" y="36195"/>
                  </a:lnTo>
                  <a:lnTo>
                    <a:pt x="5089" y="36068"/>
                  </a:lnTo>
                  <a:lnTo>
                    <a:pt x="5053" y="35560"/>
                  </a:lnTo>
                  <a:close/>
                </a:path>
                <a:path w="111759" h="109220">
                  <a:moveTo>
                    <a:pt x="74736" y="36068"/>
                  </a:moveTo>
                  <a:lnTo>
                    <a:pt x="74377" y="36195"/>
                  </a:lnTo>
                  <a:lnTo>
                    <a:pt x="74748" y="36195"/>
                  </a:lnTo>
                  <a:close/>
                </a:path>
                <a:path w="111759" h="109220">
                  <a:moveTo>
                    <a:pt x="92694" y="35433"/>
                  </a:moveTo>
                  <a:lnTo>
                    <a:pt x="88234" y="35433"/>
                  </a:lnTo>
                  <a:lnTo>
                    <a:pt x="88922" y="35687"/>
                  </a:lnTo>
                  <a:lnTo>
                    <a:pt x="88163" y="35687"/>
                  </a:lnTo>
                  <a:lnTo>
                    <a:pt x="87590" y="35814"/>
                  </a:lnTo>
                  <a:lnTo>
                    <a:pt x="87482" y="36068"/>
                  </a:lnTo>
                  <a:lnTo>
                    <a:pt x="88032" y="36195"/>
                  </a:lnTo>
                  <a:lnTo>
                    <a:pt x="88648" y="35814"/>
                  </a:lnTo>
                  <a:lnTo>
                    <a:pt x="92280" y="35814"/>
                  </a:lnTo>
                  <a:lnTo>
                    <a:pt x="92751" y="35560"/>
                  </a:lnTo>
                  <a:close/>
                </a:path>
                <a:path w="111759" h="109220">
                  <a:moveTo>
                    <a:pt x="78948" y="36007"/>
                  </a:moveTo>
                  <a:lnTo>
                    <a:pt x="78694" y="36110"/>
                  </a:lnTo>
                  <a:lnTo>
                    <a:pt x="78981" y="36068"/>
                  </a:lnTo>
                  <a:close/>
                </a:path>
                <a:path w="111759" h="109220">
                  <a:moveTo>
                    <a:pt x="80322" y="35306"/>
                  </a:moveTo>
                  <a:lnTo>
                    <a:pt x="77735" y="35306"/>
                  </a:lnTo>
                  <a:lnTo>
                    <a:pt x="77475" y="35414"/>
                  </a:lnTo>
                  <a:lnTo>
                    <a:pt x="77471" y="35957"/>
                  </a:lnTo>
                  <a:lnTo>
                    <a:pt x="76903" y="36068"/>
                  </a:lnTo>
                  <a:lnTo>
                    <a:pt x="78799" y="36068"/>
                  </a:lnTo>
                  <a:lnTo>
                    <a:pt x="78775" y="35687"/>
                  </a:lnTo>
                  <a:lnTo>
                    <a:pt x="77917" y="35687"/>
                  </a:lnTo>
                  <a:lnTo>
                    <a:pt x="79574" y="35560"/>
                  </a:lnTo>
                  <a:lnTo>
                    <a:pt x="84211" y="35560"/>
                  </a:lnTo>
                  <a:lnTo>
                    <a:pt x="84543" y="35433"/>
                  </a:lnTo>
                  <a:lnTo>
                    <a:pt x="80280" y="35433"/>
                  </a:lnTo>
                  <a:close/>
                </a:path>
                <a:path w="111759" h="109220">
                  <a:moveTo>
                    <a:pt x="85707" y="35814"/>
                  </a:moveTo>
                  <a:lnTo>
                    <a:pt x="85398" y="35814"/>
                  </a:lnTo>
                  <a:lnTo>
                    <a:pt x="85503" y="35980"/>
                  </a:lnTo>
                  <a:lnTo>
                    <a:pt x="86010" y="36068"/>
                  </a:lnTo>
                  <a:lnTo>
                    <a:pt x="86229" y="35941"/>
                  </a:lnTo>
                  <a:lnTo>
                    <a:pt x="85726" y="35941"/>
                  </a:lnTo>
                  <a:close/>
                </a:path>
                <a:path w="111759" h="109220">
                  <a:moveTo>
                    <a:pt x="87391" y="36045"/>
                  </a:moveTo>
                  <a:close/>
                </a:path>
                <a:path w="111759" h="109220">
                  <a:moveTo>
                    <a:pt x="92280" y="35814"/>
                  </a:moveTo>
                  <a:lnTo>
                    <a:pt x="90431" y="35814"/>
                  </a:lnTo>
                  <a:lnTo>
                    <a:pt x="90740" y="35925"/>
                  </a:lnTo>
                  <a:lnTo>
                    <a:pt x="90940" y="36068"/>
                  </a:lnTo>
                  <a:lnTo>
                    <a:pt x="91810" y="36068"/>
                  </a:lnTo>
                  <a:lnTo>
                    <a:pt x="92045" y="35941"/>
                  </a:lnTo>
                  <a:lnTo>
                    <a:pt x="92280" y="35814"/>
                  </a:lnTo>
                  <a:close/>
                </a:path>
                <a:path w="111759" h="109220">
                  <a:moveTo>
                    <a:pt x="87183" y="34798"/>
                  </a:moveTo>
                  <a:lnTo>
                    <a:pt x="85312" y="34798"/>
                  </a:lnTo>
                  <a:lnTo>
                    <a:pt x="85883" y="34925"/>
                  </a:lnTo>
                  <a:lnTo>
                    <a:pt x="85881" y="35179"/>
                  </a:lnTo>
                  <a:lnTo>
                    <a:pt x="84786" y="35179"/>
                  </a:lnTo>
                  <a:lnTo>
                    <a:pt x="84787" y="35433"/>
                  </a:lnTo>
                  <a:lnTo>
                    <a:pt x="92694" y="35433"/>
                  </a:lnTo>
                  <a:lnTo>
                    <a:pt x="93352" y="35560"/>
                  </a:lnTo>
                  <a:lnTo>
                    <a:pt x="92410" y="35941"/>
                  </a:lnTo>
                  <a:lnTo>
                    <a:pt x="93078" y="35941"/>
                  </a:lnTo>
                  <a:lnTo>
                    <a:pt x="96568" y="36068"/>
                  </a:lnTo>
                  <a:lnTo>
                    <a:pt x="96449" y="35869"/>
                  </a:lnTo>
                  <a:lnTo>
                    <a:pt x="95167" y="35433"/>
                  </a:lnTo>
                  <a:lnTo>
                    <a:pt x="95085" y="35254"/>
                  </a:lnTo>
                  <a:lnTo>
                    <a:pt x="94518" y="35052"/>
                  </a:lnTo>
                  <a:lnTo>
                    <a:pt x="86460" y="35052"/>
                  </a:lnTo>
                  <a:lnTo>
                    <a:pt x="87068" y="34925"/>
                  </a:lnTo>
                  <a:close/>
                </a:path>
                <a:path w="111759" h="109220">
                  <a:moveTo>
                    <a:pt x="85070" y="35877"/>
                  </a:moveTo>
                  <a:lnTo>
                    <a:pt x="84908" y="35925"/>
                  </a:lnTo>
                  <a:lnTo>
                    <a:pt x="85042" y="36052"/>
                  </a:lnTo>
                  <a:lnTo>
                    <a:pt x="85070" y="35877"/>
                  </a:lnTo>
                  <a:close/>
                </a:path>
                <a:path w="111759" h="109220">
                  <a:moveTo>
                    <a:pt x="87014" y="35814"/>
                  </a:moveTo>
                  <a:lnTo>
                    <a:pt x="86447" y="35814"/>
                  </a:lnTo>
                  <a:lnTo>
                    <a:pt x="87391" y="36045"/>
                  </a:lnTo>
                  <a:lnTo>
                    <a:pt x="87014" y="35814"/>
                  </a:lnTo>
                  <a:close/>
                </a:path>
                <a:path w="111759" h="109220">
                  <a:moveTo>
                    <a:pt x="91856" y="35941"/>
                  </a:moveTo>
                  <a:lnTo>
                    <a:pt x="92015" y="35957"/>
                  </a:lnTo>
                  <a:lnTo>
                    <a:pt x="91856" y="35941"/>
                  </a:lnTo>
                  <a:close/>
                </a:path>
                <a:path w="111759" h="109220">
                  <a:moveTo>
                    <a:pt x="92045" y="35941"/>
                  </a:moveTo>
                  <a:lnTo>
                    <a:pt x="91856" y="35941"/>
                  </a:lnTo>
                  <a:lnTo>
                    <a:pt x="92015" y="35957"/>
                  </a:lnTo>
                  <a:close/>
                </a:path>
                <a:path w="111759" h="109220">
                  <a:moveTo>
                    <a:pt x="86255" y="35925"/>
                  </a:moveTo>
                  <a:close/>
                </a:path>
                <a:path w="111759" h="109220">
                  <a:moveTo>
                    <a:pt x="100358" y="35052"/>
                  </a:moveTo>
                  <a:lnTo>
                    <a:pt x="95690" y="35052"/>
                  </a:lnTo>
                  <a:lnTo>
                    <a:pt x="95796" y="35306"/>
                  </a:lnTo>
                  <a:lnTo>
                    <a:pt x="96826" y="35941"/>
                  </a:lnTo>
                  <a:lnTo>
                    <a:pt x="96828" y="35774"/>
                  </a:lnTo>
                  <a:lnTo>
                    <a:pt x="96650" y="35687"/>
                  </a:lnTo>
                  <a:lnTo>
                    <a:pt x="101310" y="35687"/>
                  </a:lnTo>
                  <a:lnTo>
                    <a:pt x="100977" y="35560"/>
                  </a:lnTo>
                  <a:lnTo>
                    <a:pt x="101144" y="35473"/>
                  </a:lnTo>
                  <a:lnTo>
                    <a:pt x="100827" y="35179"/>
                  </a:lnTo>
                  <a:lnTo>
                    <a:pt x="100493" y="35179"/>
                  </a:lnTo>
                  <a:lnTo>
                    <a:pt x="100358" y="35052"/>
                  </a:lnTo>
                  <a:close/>
                </a:path>
                <a:path w="111759" h="109220">
                  <a:moveTo>
                    <a:pt x="88234" y="35433"/>
                  </a:moveTo>
                  <a:lnTo>
                    <a:pt x="85077" y="35433"/>
                  </a:lnTo>
                  <a:lnTo>
                    <a:pt x="86118" y="35560"/>
                  </a:lnTo>
                  <a:lnTo>
                    <a:pt x="86255" y="35925"/>
                  </a:lnTo>
                  <a:lnTo>
                    <a:pt x="86447" y="35814"/>
                  </a:lnTo>
                  <a:lnTo>
                    <a:pt x="87014" y="35814"/>
                  </a:lnTo>
                  <a:lnTo>
                    <a:pt x="86780" y="35687"/>
                  </a:lnTo>
                  <a:lnTo>
                    <a:pt x="87738" y="35687"/>
                  </a:lnTo>
                  <a:lnTo>
                    <a:pt x="88234" y="35433"/>
                  </a:lnTo>
                  <a:close/>
                </a:path>
                <a:path w="111759" h="109220">
                  <a:moveTo>
                    <a:pt x="85698" y="35687"/>
                  </a:moveTo>
                  <a:lnTo>
                    <a:pt x="85100" y="35687"/>
                  </a:lnTo>
                  <a:lnTo>
                    <a:pt x="85070" y="35877"/>
                  </a:lnTo>
                  <a:lnTo>
                    <a:pt x="85698" y="35687"/>
                  </a:lnTo>
                  <a:close/>
                </a:path>
                <a:path w="111759" h="109220">
                  <a:moveTo>
                    <a:pt x="84300" y="35803"/>
                  </a:moveTo>
                  <a:close/>
                </a:path>
                <a:path w="111759" h="109220">
                  <a:moveTo>
                    <a:pt x="87738" y="35687"/>
                  </a:moveTo>
                  <a:lnTo>
                    <a:pt x="86780" y="35687"/>
                  </a:lnTo>
                  <a:lnTo>
                    <a:pt x="87490" y="35814"/>
                  </a:lnTo>
                  <a:lnTo>
                    <a:pt x="87738" y="35687"/>
                  </a:lnTo>
                  <a:close/>
                </a:path>
                <a:path w="111759" h="109220">
                  <a:moveTo>
                    <a:pt x="85100" y="35687"/>
                  </a:moveTo>
                  <a:lnTo>
                    <a:pt x="83661" y="35687"/>
                  </a:lnTo>
                  <a:lnTo>
                    <a:pt x="84300" y="35803"/>
                  </a:lnTo>
                  <a:lnTo>
                    <a:pt x="85100" y="35687"/>
                  </a:lnTo>
                  <a:close/>
                </a:path>
                <a:path w="111759" h="109220">
                  <a:moveTo>
                    <a:pt x="59209" y="35052"/>
                  </a:moveTo>
                  <a:lnTo>
                    <a:pt x="59322" y="35254"/>
                  </a:lnTo>
                  <a:lnTo>
                    <a:pt x="59800" y="35560"/>
                  </a:lnTo>
                  <a:lnTo>
                    <a:pt x="60338" y="35560"/>
                  </a:lnTo>
                  <a:lnTo>
                    <a:pt x="76238" y="35433"/>
                  </a:lnTo>
                  <a:lnTo>
                    <a:pt x="75937" y="35179"/>
                  </a:lnTo>
                  <a:lnTo>
                    <a:pt x="59617" y="35179"/>
                  </a:lnTo>
                  <a:lnTo>
                    <a:pt x="59209" y="35052"/>
                  </a:lnTo>
                  <a:close/>
                </a:path>
                <a:path w="111759" h="109220">
                  <a:moveTo>
                    <a:pt x="84712" y="35433"/>
                  </a:moveTo>
                  <a:lnTo>
                    <a:pt x="84211" y="35560"/>
                  </a:lnTo>
                  <a:lnTo>
                    <a:pt x="84983" y="35560"/>
                  </a:lnTo>
                  <a:lnTo>
                    <a:pt x="84712" y="35433"/>
                  </a:lnTo>
                  <a:close/>
                </a:path>
                <a:path w="111759" h="109220">
                  <a:moveTo>
                    <a:pt x="103911" y="35433"/>
                  </a:moveTo>
                  <a:lnTo>
                    <a:pt x="103590" y="35433"/>
                  </a:lnTo>
                  <a:lnTo>
                    <a:pt x="104325" y="35560"/>
                  </a:lnTo>
                  <a:lnTo>
                    <a:pt x="103911" y="35433"/>
                  </a:lnTo>
                  <a:close/>
                </a:path>
                <a:path w="111759" h="109220">
                  <a:moveTo>
                    <a:pt x="1904" y="29972"/>
                  </a:moveTo>
                  <a:lnTo>
                    <a:pt x="1633" y="29972"/>
                  </a:lnTo>
                  <a:lnTo>
                    <a:pt x="1206" y="30951"/>
                  </a:lnTo>
                  <a:lnTo>
                    <a:pt x="1090" y="33655"/>
                  </a:lnTo>
                  <a:lnTo>
                    <a:pt x="1202" y="35433"/>
                  </a:lnTo>
                  <a:lnTo>
                    <a:pt x="1489" y="35433"/>
                  </a:lnTo>
                  <a:lnTo>
                    <a:pt x="1588" y="34671"/>
                  </a:lnTo>
                  <a:lnTo>
                    <a:pt x="1956" y="34671"/>
                  </a:lnTo>
                  <a:lnTo>
                    <a:pt x="1997" y="34290"/>
                  </a:lnTo>
                  <a:lnTo>
                    <a:pt x="1531" y="33909"/>
                  </a:lnTo>
                  <a:lnTo>
                    <a:pt x="1658" y="32845"/>
                  </a:lnTo>
                  <a:lnTo>
                    <a:pt x="1694" y="32131"/>
                  </a:lnTo>
                  <a:lnTo>
                    <a:pt x="1902" y="32131"/>
                  </a:lnTo>
                  <a:lnTo>
                    <a:pt x="2029" y="31369"/>
                  </a:lnTo>
                  <a:lnTo>
                    <a:pt x="2536" y="31369"/>
                  </a:lnTo>
                  <a:lnTo>
                    <a:pt x="2252" y="30099"/>
                  </a:lnTo>
                  <a:lnTo>
                    <a:pt x="1991" y="30099"/>
                  </a:lnTo>
                  <a:close/>
                </a:path>
                <a:path w="111759" h="109220">
                  <a:moveTo>
                    <a:pt x="81141" y="35072"/>
                  </a:moveTo>
                  <a:lnTo>
                    <a:pt x="81112" y="35217"/>
                  </a:lnTo>
                  <a:lnTo>
                    <a:pt x="81227" y="35433"/>
                  </a:lnTo>
                  <a:lnTo>
                    <a:pt x="83369" y="35433"/>
                  </a:lnTo>
                  <a:lnTo>
                    <a:pt x="83867" y="35306"/>
                  </a:lnTo>
                  <a:lnTo>
                    <a:pt x="83595" y="35306"/>
                  </a:lnTo>
                  <a:lnTo>
                    <a:pt x="83856" y="35179"/>
                  </a:lnTo>
                  <a:lnTo>
                    <a:pt x="81715" y="35171"/>
                  </a:lnTo>
                  <a:lnTo>
                    <a:pt x="81141" y="35072"/>
                  </a:lnTo>
                  <a:close/>
                </a:path>
                <a:path w="111759" h="109220">
                  <a:moveTo>
                    <a:pt x="84502" y="35144"/>
                  </a:moveTo>
                  <a:lnTo>
                    <a:pt x="84186" y="35433"/>
                  </a:lnTo>
                  <a:lnTo>
                    <a:pt x="84543" y="35433"/>
                  </a:lnTo>
                  <a:lnTo>
                    <a:pt x="84502" y="35144"/>
                  </a:lnTo>
                  <a:close/>
                </a:path>
                <a:path w="111759" h="109220">
                  <a:moveTo>
                    <a:pt x="57520" y="34544"/>
                  </a:moveTo>
                  <a:lnTo>
                    <a:pt x="58729" y="35306"/>
                  </a:lnTo>
                  <a:lnTo>
                    <a:pt x="58511" y="34671"/>
                  </a:lnTo>
                  <a:lnTo>
                    <a:pt x="58366" y="34671"/>
                  </a:lnTo>
                  <a:lnTo>
                    <a:pt x="57520" y="34544"/>
                  </a:lnTo>
                  <a:close/>
                </a:path>
                <a:path w="111759" h="109220">
                  <a:moveTo>
                    <a:pt x="77752" y="35299"/>
                  </a:moveTo>
                  <a:close/>
                </a:path>
                <a:path w="111759" h="109220">
                  <a:moveTo>
                    <a:pt x="81285" y="34925"/>
                  </a:moveTo>
                  <a:lnTo>
                    <a:pt x="78649" y="34925"/>
                  </a:lnTo>
                  <a:lnTo>
                    <a:pt x="77857" y="35254"/>
                  </a:lnTo>
                  <a:lnTo>
                    <a:pt x="79956" y="35306"/>
                  </a:lnTo>
                  <a:lnTo>
                    <a:pt x="81017" y="35179"/>
                  </a:lnTo>
                  <a:lnTo>
                    <a:pt x="81165" y="35052"/>
                  </a:lnTo>
                  <a:lnTo>
                    <a:pt x="81285" y="34925"/>
                  </a:lnTo>
                  <a:close/>
                </a:path>
                <a:path w="111759" h="109220">
                  <a:moveTo>
                    <a:pt x="81017" y="35179"/>
                  </a:moveTo>
                  <a:lnTo>
                    <a:pt x="80242" y="35179"/>
                  </a:lnTo>
                  <a:lnTo>
                    <a:pt x="81017" y="35179"/>
                  </a:lnTo>
                  <a:close/>
                </a:path>
                <a:path w="111759" h="109220">
                  <a:moveTo>
                    <a:pt x="84418" y="35141"/>
                  </a:moveTo>
                  <a:lnTo>
                    <a:pt x="83595" y="35306"/>
                  </a:lnTo>
                  <a:lnTo>
                    <a:pt x="83895" y="35299"/>
                  </a:lnTo>
                  <a:lnTo>
                    <a:pt x="84366" y="35179"/>
                  </a:lnTo>
                  <a:close/>
                </a:path>
                <a:path w="111759" h="109220">
                  <a:moveTo>
                    <a:pt x="77949" y="35052"/>
                  </a:moveTo>
                  <a:lnTo>
                    <a:pt x="77308" y="35052"/>
                  </a:lnTo>
                  <a:lnTo>
                    <a:pt x="77385" y="35217"/>
                  </a:lnTo>
                  <a:lnTo>
                    <a:pt x="77752" y="35299"/>
                  </a:lnTo>
                  <a:lnTo>
                    <a:pt x="77949" y="35052"/>
                  </a:lnTo>
                  <a:close/>
                </a:path>
                <a:path w="111759" h="109220">
                  <a:moveTo>
                    <a:pt x="77308" y="35052"/>
                  </a:moveTo>
                  <a:lnTo>
                    <a:pt x="77107" y="35217"/>
                  </a:lnTo>
                  <a:lnTo>
                    <a:pt x="77402" y="35254"/>
                  </a:lnTo>
                  <a:lnTo>
                    <a:pt x="77308" y="35052"/>
                  </a:lnTo>
                  <a:close/>
                </a:path>
                <a:path w="111759" h="109220">
                  <a:moveTo>
                    <a:pt x="77308" y="35052"/>
                  </a:moveTo>
                  <a:lnTo>
                    <a:pt x="75787" y="35052"/>
                  </a:lnTo>
                  <a:lnTo>
                    <a:pt x="77107" y="35217"/>
                  </a:lnTo>
                  <a:lnTo>
                    <a:pt x="77308" y="35052"/>
                  </a:lnTo>
                  <a:close/>
                </a:path>
                <a:path w="111759" h="109220">
                  <a:moveTo>
                    <a:pt x="82901" y="34544"/>
                  </a:moveTo>
                  <a:lnTo>
                    <a:pt x="58468" y="34544"/>
                  </a:lnTo>
                  <a:lnTo>
                    <a:pt x="59617" y="35179"/>
                  </a:lnTo>
                  <a:lnTo>
                    <a:pt x="75937" y="35179"/>
                  </a:lnTo>
                  <a:lnTo>
                    <a:pt x="75787" y="35052"/>
                  </a:lnTo>
                  <a:lnTo>
                    <a:pt x="77949" y="35052"/>
                  </a:lnTo>
                  <a:lnTo>
                    <a:pt x="78019" y="34925"/>
                  </a:lnTo>
                  <a:lnTo>
                    <a:pt x="81285" y="34925"/>
                  </a:lnTo>
                  <a:lnTo>
                    <a:pt x="83446" y="34798"/>
                  </a:lnTo>
                  <a:lnTo>
                    <a:pt x="82610" y="34671"/>
                  </a:lnTo>
                  <a:lnTo>
                    <a:pt x="82901" y="34544"/>
                  </a:lnTo>
                  <a:close/>
                </a:path>
                <a:path w="111759" h="109220">
                  <a:moveTo>
                    <a:pt x="83446" y="34798"/>
                  </a:moveTo>
                  <a:lnTo>
                    <a:pt x="81819" y="34798"/>
                  </a:lnTo>
                  <a:lnTo>
                    <a:pt x="81756" y="35179"/>
                  </a:lnTo>
                  <a:lnTo>
                    <a:pt x="83411" y="35179"/>
                  </a:lnTo>
                  <a:lnTo>
                    <a:pt x="83446" y="34798"/>
                  </a:lnTo>
                  <a:close/>
                </a:path>
                <a:path w="111759" h="109220">
                  <a:moveTo>
                    <a:pt x="86525" y="34162"/>
                  </a:moveTo>
                  <a:lnTo>
                    <a:pt x="85110" y="34391"/>
                  </a:lnTo>
                  <a:lnTo>
                    <a:pt x="85031" y="34544"/>
                  </a:lnTo>
                  <a:lnTo>
                    <a:pt x="83827" y="34798"/>
                  </a:lnTo>
                  <a:lnTo>
                    <a:pt x="83411" y="35179"/>
                  </a:lnTo>
                  <a:lnTo>
                    <a:pt x="83856" y="35179"/>
                  </a:lnTo>
                  <a:lnTo>
                    <a:pt x="84118" y="35052"/>
                  </a:lnTo>
                  <a:lnTo>
                    <a:pt x="85312" y="34798"/>
                  </a:lnTo>
                  <a:lnTo>
                    <a:pt x="87183" y="34798"/>
                  </a:lnTo>
                  <a:lnTo>
                    <a:pt x="87414" y="34544"/>
                  </a:lnTo>
                  <a:lnTo>
                    <a:pt x="89201" y="34544"/>
                  </a:lnTo>
                  <a:lnTo>
                    <a:pt x="89759" y="34290"/>
                  </a:lnTo>
                  <a:lnTo>
                    <a:pt x="86944" y="34290"/>
                  </a:lnTo>
                  <a:lnTo>
                    <a:pt x="86666" y="34168"/>
                  </a:lnTo>
                  <a:lnTo>
                    <a:pt x="86525" y="34162"/>
                  </a:lnTo>
                  <a:close/>
                </a:path>
                <a:path w="111759" h="109220">
                  <a:moveTo>
                    <a:pt x="101837" y="33782"/>
                  </a:moveTo>
                  <a:lnTo>
                    <a:pt x="99005" y="33782"/>
                  </a:lnTo>
                  <a:lnTo>
                    <a:pt x="100493" y="35179"/>
                  </a:lnTo>
                  <a:lnTo>
                    <a:pt x="100354" y="34671"/>
                  </a:lnTo>
                  <a:lnTo>
                    <a:pt x="102590" y="34671"/>
                  </a:lnTo>
                  <a:lnTo>
                    <a:pt x="101718" y="33909"/>
                  </a:lnTo>
                  <a:lnTo>
                    <a:pt x="102052" y="33909"/>
                  </a:lnTo>
                  <a:lnTo>
                    <a:pt x="101837" y="33782"/>
                  </a:lnTo>
                  <a:close/>
                </a:path>
                <a:path w="111759" h="109220">
                  <a:moveTo>
                    <a:pt x="100556" y="35052"/>
                  </a:moveTo>
                  <a:lnTo>
                    <a:pt x="100827" y="35179"/>
                  </a:lnTo>
                  <a:lnTo>
                    <a:pt x="100556" y="35052"/>
                  </a:lnTo>
                  <a:close/>
                </a:path>
                <a:path w="111759" h="109220">
                  <a:moveTo>
                    <a:pt x="84865" y="35052"/>
                  </a:moveTo>
                  <a:lnTo>
                    <a:pt x="84499" y="35125"/>
                  </a:lnTo>
                  <a:lnTo>
                    <a:pt x="84865" y="35052"/>
                  </a:lnTo>
                  <a:close/>
                </a:path>
                <a:path w="111759" h="109220">
                  <a:moveTo>
                    <a:pt x="81165" y="35052"/>
                  </a:moveTo>
                  <a:lnTo>
                    <a:pt x="81023" y="35052"/>
                  </a:lnTo>
                  <a:lnTo>
                    <a:pt x="81165" y="35052"/>
                  </a:lnTo>
                  <a:close/>
                </a:path>
                <a:path w="111759" h="109220">
                  <a:moveTo>
                    <a:pt x="988" y="33528"/>
                  </a:moveTo>
                  <a:lnTo>
                    <a:pt x="627" y="33528"/>
                  </a:lnTo>
                  <a:lnTo>
                    <a:pt x="709" y="33909"/>
                  </a:lnTo>
                  <a:lnTo>
                    <a:pt x="736" y="35052"/>
                  </a:lnTo>
                  <a:lnTo>
                    <a:pt x="927" y="34544"/>
                  </a:lnTo>
                  <a:lnTo>
                    <a:pt x="988" y="33528"/>
                  </a:lnTo>
                  <a:close/>
                </a:path>
                <a:path w="111759" h="109220">
                  <a:moveTo>
                    <a:pt x="89201" y="34544"/>
                  </a:moveTo>
                  <a:lnTo>
                    <a:pt x="87414" y="34544"/>
                  </a:lnTo>
                  <a:lnTo>
                    <a:pt x="88375" y="34671"/>
                  </a:lnTo>
                  <a:lnTo>
                    <a:pt x="87930" y="34925"/>
                  </a:lnTo>
                  <a:lnTo>
                    <a:pt x="87414" y="35052"/>
                  </a:lnTo>
                  <a:lnTo>
                    <a:pt x="100138" y="35052"/>
                  </a:lnTo>
                  <a:lnTo>
                    <a:pt x="99874" y="34798"/>
                  </a:lnTo>
                  <a:lnTo>
                    <a:pt x="88929" y="34671"/>
                  </a:lnTo>
                  <a:lnTo>
                    <a:pt x="89201" y="34544"/>
                  </a:lnTo>
                  <a:close/>
                </a:path>
                <a:path w="111759" h="109220">
                  <a:moveTo>
                    <a:pt x="5006" y="33400"/>
                  </a:moveTo>
                  <a:lnTo>
                    <a:pt x="4781" y="34124"/>
                  </a:lnTo>
                  <a:lnTo>
                    <a:pt x="4437" y="34417"/>
                  </a:lnTo>
                  <a:lnTo>
                    <a:pt x="4729" y="34925"/>
                  </a:lnTo>
                  <a:lnTo>
                    <a:pt x="5006" y="33400"/>
                  </a:lnTo>
                  <a:close/>
                </a:path>
                <a:path w="111759" h="109220">
                  <a:moveTo>
                    <a:pt x="102609" y="34310"/>
                  </a:moveTo>
                  <a:lnTo>
                    <a:pt x="102735" y="34798"/>
                  </a:lnTo>
                  <a:lnTo>
                    <a:pt x="103212" y="34798"/>
                  </a:lnTo>
                  <a:lnTo>
                    <a:pt x="103069" y="34544"/>
                  </a:lnTo>
                  <a:lnTo>
                    <a:pt x="102609" y="34310"/>
                  </a:lnTo>
                  <a:close/>
                </a:path>
                <a:path w="111759" h="109220">
                  <a:moveTo>
                    <a:pt x="56338" y="33274"/>
                  </a:moveTo>
                  <a:lnTo>
                    <a:pt x="56706" y="33782"/>
                  </a:lnTo>
                  <a:lnTo>
                    <a:pt x="58366" y="34671"/>
                  </a:lnTo>
                  <a:lnTo>
                    <a:pt x="58511" y="34671"/>
                  </a:lnTo>
                  <a:lnTo>
                    <a:pt x="82901" y="34544"/>
                  </a:lnTo>
                  <a:lnTo>
                    <a:pt x="83192" y="34417"/>
                  </a:lnTo>
                  <a:lnTo>
                    <a:pt x="82828" y="34417"/>
                  </a:lnTo>
                  <a:lnTo>
                    <a:pt x="83316" y="34248"/>
                  </a:lnTo>
                  <a:lnTo>
                    <a:pt x="82781" y="34162"/>
                  </a:lnTo>
                  <a:lnTo>
                    <a:pt x="83883" y="34124"/>
                  </a:lnTo>
                  <a:lnTo>
                    <a:pt x="84284" y="34036"/>
                  </a:lnTo>
                  <a:lnTo>
                    <a:pt x="86403" y="34036"/>
                  </a:lnTo>
                  <a:lnTo>
                    <a:pt x="86406" y="33782"/>
                  </a:lnTo>
                  <a:lnTo>
                    <a:pt x="101837" y="33782"/>
                  </a:lnTo>
                  <a:lnTo>
                    <a:pt x="101622" y="33655"/>
                  </a:lnTo>
                  <a:lnTo>
                    <a:pt x="56805" y="33655"/>
                  </a:lnTo>
                  <a:lnTo>
                    <a:pt x="56338" y="33274"/>
                  </a:lnTo>
                  <a:close/>
                </a:path>
                <a:path w="111759" h="109220">
                  <a:moveTo>
                    <a:pt x="83465" y="34600"/>
                  </a:moveTo>
                  <a:lnTo>
                    <a:pt x="83139" y="34671"/>
                  </a:lnTo>
                  <a:lnTo>
                    <a:pt x="83458" y="34671"/>
                  </a:lnTo>
                  <a:close/>
                </a:path>
                <a:path w="111759" h="109220">
                  <a:moveTo>
                    <a:pt x="90456" y="34162"/>
                  </a:moveTo>
                  <a:lnTo>
                    <a:pt x="89426" y="34442"/>
                  </a:lnTo>
                  <a:lnTo>
                    <a:pt x="88929" y="34671"/>
                  </a:lnTo>
                  <a:lnTo>
                    <a:pt x="99948" y="34671"/>
                  </a:lnTo>
                  <a:lnTo>
                    <a:pt x="99739" y="34544"/>
                  </a:lnTo>
                  <a:lnTo>
                    <a:pt x="91293" y="34544"/>
                  </a:lnTo>
                  <a:lnTo>
                    <a:pt x="90456" y="34162"/>
                  </a:lnTo>
                  <a:close/>
                </a:path>
                <a:path w="111759" h="109220">
                  <a:moveTo>
                    <a:pt x="83727" y="34544"/>
                  </a:moveTo>
                  <a:lnTo>
                    <a:pt x="83470" y="34544"/>
                  </a:lnTo>
                  <a:lnTo>
                    <a:pt x="83727" y="34544"/>
                  </a:lnTo>
                  <a:close/>
                </a:path>
                <a:path w="111759" h="109220">
                  <a:moveTo>
                    <a:pt x="83384" y="34259"/>
                  </a:moveTo>
                  <a:lnTo>
                    <a:pt x="83370" y="34411"/>
                  </a:lnTo>
                  <a:lnTo>
                    <a:pt x="83489" y="34544"/>
                  </a:lnTo>
                  <a:lnTo>
                    <a:pt x="84315" y="34417"/>
                  </a:lnTo>
                  <a:lnTo>
                    <a:pt x="83384" y="34259"/>
                  </a:lnTo>
                  <a:close/>
                </a:path>
                <a:path w="111759" h="109220">
                  <a:moveTo>
                    <a:pt x="84318" y="34425"/>
                  </a:moveTo>
                  <a:lnTo>
                    <a:pt x="83727" y="34544"/>
                  </a:lnTo>
                  <a:lnTo>
                    <a:pt x="84371" y="34544"/>
                  </a:lnTo>
                  <a:close/>
                </a:path>
                <a:path w="111759" h="109220">
                  <a:moveTo>
                    <a:pt x="91238" y="34248"/>
                  </a:moveTo>
                  <a:lnTo>
                    <a:pt x="91293" y="34544"/>
                  </a:lnTo>
                  <a:lnTo>
                    <a:pt x="99623" y="34544"/>
                  </a:lnTo>
                  <a:lnTo>
                    <a:pt x="92417" y="34417"/>
                  </a:lnTo>
                  <a:lnTo>
                    <a:pt x="91820" y="34290"/>
                  </a:lnTo>
                  <a:lnTo>
                    <a:pt x="91238" y="34248"/>
                  </a:lnTo>
                  <a:close/>
                </a:path>
                <a:path w="111759" h="109220">
                  <a:moveTo>
                    <a:pt x="102698" y="34290"/>
                  </a:moveTo>
                  <a:lnTo>
                    <a:pt x="103129" y="34544"/>
                  </a:lnTo>
                  <a:lnTo>
                    <a:pt x="102698" y="34290"/>
                  </a:lnTo>
                  <a:close/>
                </a:path>
                <a:path w="111759" h="109220">
                  <a:moveTo>
                    <a:pt x="99211" y="34036"/>
                  </a:moveTo>
                  <a:lnTo>
                    <a:pt x="91535" y="34036"/>
                  </a:lnTo>
                  <a:lnTo>
                    <a:pt x="92636" y="34162"/>
                  </a:lnTo>
                  <a:lnTo>
                    <a:pt x="92417" y="34417"/>
                  </a:lnTo>
                  <a:lnTo>
                    <a:pt x="99520" y="34417"/>
                  </a:lnTo>
                  <a:lnTo>
                    <a:pt x="99211" y="34036"/>
                  </a:lnTo>
                  <a:close/>
                </a:path>
                <a:path w="111759" h="109220">
                  <a:moveTo>
                    <a:pt x="102604" y="34290"/>
                  </a:moveTo>
                  <a:lnTo>
                    <a:pt x="102790" y="34391"/>
                  </a:lnTo>
                  <a:lnTo>
                    <a:pt x="102604" y="34290"/>
                  </a:lnTo>
                  <a:close/>
                </a:path>
                <a:path w="111759" h="109220">
                  <a:moveTo>
                    <a:pt x="102052" y="33909"/>
                  </a:moveTo>
                  <a:lnTo>
                    <a:pt x="101718" y="33909"/>
                  </a:lnTo>
                  <a:lnTo>
                    <a:pt x="102609" y="34310"/>
                  </a:lnTo>
                  <a:lnTo>
                    <a:pt x="102052" y="33909"/>
                  </a:lnTo>
                  <a:close/>
                </a:path>
                <a:path w="111759" h="109220">
                  <a:moveTo>
                    <a:pt x="1922" y="33020"/>
                  </a:moveTo>
                  <a:lnTo>
                    <a:pt x="1997" y="34290"/>
                  </a:lnTo>
                  <a:lnTo>
                    <a:pt x="1952" y="33147"/>
                  </a:lnTo>
                  <a:close/>
                </a:path>
                <a:path w="111759" h="109220">
                  <a:moveTo>
                    <a:pt x="86666" y="34168"/>
                  </a:moveTo>
                  <a:lnTo>
                    <a:pt x="86944" y="34290"/>
                  </a:lnTo>
                  <a:lnTo>
                    <a:pt x="87667" y="34207"/>
                  </a:lnTo>
                  <a:lnTo>
                    <a:pt x="86666" y="34168"/>
                  </a:lnTo>
                  <a:close/>
                </a:path>
                <a:path w="111759" h="109220">
                  <a:moveTo>
                    <a:pt x="87667" y="34207"/>
                  </a:moveTo>
                  <a:lnTo>
                    <a:pt x="86944" y="34290"/>
                  </a:lnTo>
                  <a:lnTo>
                    <a:pt x="89759" y="34290"/>
                  </a:lnTo>
                  <a:lnTo>
                    <a:pt x="87667" y="34207"/>
                  </a:lnTo>
                  <a:close/>
                </a:path>
                <a:path w="111759" h="109220">
                  <a:moveTo>
                    <a:pt x="90779" y="34191"/>
                  </a:moveTo>
                  <a:lnTo>
                    <a:pt x="91246" y="34290"/>
                  </a:lnTo>
                  <a:lnTo>
                    <a:pt x="90779" y="34191"/>
                  </a:lnTo>
                  <a:close/>
                </a:path>
                <a:path w="111759" h="109220">
                  <a:moveTo>
                    <a:pt x="91222" y="34162"/>
                  </a:moveTo>
                  <a:lnTo>
                    <a:pt x="91575" y="34290"/>
                  </a:lnTo>
                  <a:lnTo>
                    <a:pt x="91748" y="34290"/>
                  </a:lnTo>
                  <a:lnTo>
                    <a:pt x="91222" y="34162"/>
                  </a:lnTo>
                  <a:close/>
                </a:path>
                <a:path w="111759" h="109220">
                  <a:moveTo>
                    <a:pt x="91732" y="34271"/>
                  </a:moveTo>
                  <a:close/>
                </a:path>
                <a:path w="111759" h="109220">
                  <a:moveTo>
                    <a:pt x="99108" y="33909"/>
                  </a:moveTo>
                  <a:lnTo>
                    <a:pt x="90794" y="33909"/>
                  </a:lnTo>
                  <a:lnTo>
                    <a:pt x="91732" y="34271"/>
                  </a:lnTo>
                  <a:lnTo>
                    <a:pt x="91535" y="34036"/>
                  </a:lnTo>
                  <a:lnTo>
                    <a:pt x="99211" y="34036"/>
                  </a:lnTo>
                  <a:close/>
                </a:path>
                <a:path w="111759" h="109220">
                  <a:moveTo>
                    <a:pt x="83927" y="34124"/>
                  </a:moveTo>
                  <a:lnTo>
                    <a:pt x="83506" y="34207"/>
                  </a:lnTo>
                  <a:lnTo>
                    <a:pt x="83927" y="34124"/>
                  </a:lnTo>
                  <a:close/>
                </a:path>
                <a:path w="111759" h="109220">
                  <a:moveTo>
                    <a:pt x="89449" y="33782"/>
                  </a:moveTo>
                  <a:lnTo>
                    <a:pt x="86406" y="33782"/>
                  </a:lnTo>
                  <a:lnTo>
                    <a:pt x="87492" y="33909"/>
                  </a:lnTo>
                  <a:lnTo>
                    <a:pt x="86400" y="34052"/>
                  </a:lnTo>
                  <a:lnTo>
                    <a:pt x="86666" y="34168"/>
                  </a:lnTo>
                  <a:lnTo>
                    <a:pt x="87667" y="34207"/>
                  </a:lnTo>
                  <a:lnTo>
                    <a:pt x="89181" y="34036"/>
                  </a:lnTo>
                  <a:lnTo>
                    <a:pt x="89449" y="33782"/>
                  </a:lnTo>
                  <a:close/>
                </a:path>
                <a:path w="111759" h="109220">
                  <a:moveTo>
                    <a:pt x="90780" y="34162"/>
                  </a:moveTo>
                  <a:lnTo>
                    <a:pt x="90549" y="34162"/>
                  </a:lnTo>
                  <a:lnTo>
                    <a:pt x="90779" y="34191"/>
                  </a:lnTo>
                  <a:close/>
                </a:path>
                <a:path w="111759" h="109220">
                  <a:moveTo>
                    <a:pt x="86378" y="34042"/>
                  </a:moveTo>
                  <a:lnTo>
                    <a:pt x="85214" y="34162"/>
                  </a:lnTo>
                  <a:lnTo>
                    <a:pt x="86400" y="34052"/>
                  </a:lnTo>
                  <a:close/>
                </a:path>
                <a:path w="111759" h="109220">
                  <a:moveTo>
                    <a:pt x="99005" y="33782"/>
                  </a:moveTo>
                  <a:lnTo>
                    <a:pt x="90009" y="33782"/>
                  </a:lnTo>
                  <a:lnTo>
                    <a:pt x="90581" y="34036"/>
                  </a:lnTo>
                  <a:lnTo>
                    <a:pt x="90265" y="34162"/>
                  </a:lnTo>
                  <a:lnTo>
                    <a:pt x="90549" y="34162"/>
                  </a:lnTo>
                  <a:lnTo>
                    <a:pt x="90794" y="33909"/>
                  </a:lnTo>
                  <a:lnTo>
                    <a:pt x="99108" y="33909"/>
                  </a:lnTo>
                  <a:close/>
                </a:path>
                <a:path w="111759" h="109220">
                  <a:moveTo>
                    <a:pt x="86363" y="34036"/>
                  </a:moveTo>
                  <a:lnTo>
                    <a:pt x="84284" y="34036"/>
                  </a:lnTo>
                  <a:lnTo>
                    <a:pt x="83927" y="34124"/>
                  </a:lnTo>
                  <a:lnTo>
                    <a:pt x="86363" y="34036"/>
                  </a:lnTo>
                  <a:close/>
                </a:path>
                <a:path w="111759" h="109220">
                  <a:moveTo>
                    <a:pt x="3555" y="33782"/>
                  </a:moveTo>
                  <a:lnTo>
                    <a:pt x="3138" y="33782"/>
                  </a:lnTo>
                  <a:lnTo>
                    <a:pt x="3436" y="33909"/>
                  </a:lnTo>
                  <a:close/>
                </a:path>
                <a:path w="111759" h="109220">
                  <a:moveTo>
                    <a:pt x="3740" y="33147"/>
                  </a:moveTo>
                  <a:lnTo>
                    <a:pt x="3972" y="33528"/>
                  </a:lnTo>
                  <a:lnTo>
                    <a:pt x="4029" y="33909"/>
                  </a:lnTo>
                  <a:lnTo>
                    <a:pt x="4109" y="33262"/>
                  </a:lnTo>
                  <a:lnTo>
                    <a:pt x="3740" y="33147"/>
                  </a:lnTo>
                  <a:close/>
                </a:path>
                <a:path w="111759" h="109220">
                  <a:moveTo>
                    <a:pt x="90009" y="33782"/>
                  </a:moveTo>
                  <a:lnTo>
                    <a:pt x="89449" y="33782"/>
                  </a:lnTo>
                  <a:lnTo>
                    <a:pt x="89927" y="33909"/>
                  </a:lnTo>
                  <a:close/>
                </a:path>
                <a:path w="111759" h="109220">
                  <a:moveTo>
                    <a:pt x="874" y="32721"/>
                  </a:moveTo>
                  <a:lnTo>
                    <a:pt x="0" y="33262"/>
                  </a:lnTo>
                  <a:lnTo>
                    <a:pt x="293" y="33782"/>
                  </a:lnTo>
                  <a:lnTo>
                    <a:pt x="355" y="33400"/>
                  </a:lnTo>
                  <a:lnTo>
                    <a:pt x="548" y="33400"/>
                  </a:lnTo>
                  <a:lnTo>
                    <a:pt x="661" y="33147"/>
                  </a:lnTo>
                  <a:lnTo>
                    <a:pt x="792" y="33147"/>
                  </a:lnTo>
                  <a:lnTo>
                    <a:pt x="874" y="32721"/>
                  </a:lnTo>
                  <a:close/>
                </a:path>
                <a:path w="111759" h="109220">
                  <a:moveTo>
                    <a:pt x="5100" y="32893"/>
                  </a:moveTo>
                  <a:lnTo>
                    <a:pt x="4852" y="32893"/>
                  </a:lnTo>
                  <a:lnTo>
                    <a:pt x="4922" y="33655"/>
                  </a:lnTo>
                  <a:lnTo>
                    <a:pt x="5100" y="32893"/>
                  </a:lnTo>
                  <a:close/>
                </a:path>
                <a:path w="111759" h="109220">
                  <a:moveTo>
                    <a:pt x="63694" y="32766"/>
                  </a:moveTo>
                  <a:lnTo>
                    <a:pt x="56026" y="32766"/>
                  </a:lnTo>
                  <a:lnTo>
                    <a:pt x="56730" y="33262"/>
                  </a:lnTo>
                  <a:lnTo>
                    <a:pt x="56805" y="33655"/>
                  </a:lnTo>
                  <a:lnTo>
                    <a:pt x="67922" y="33655"/>
                  </a:lnTo>
                  <a:lnTo>
                    <a:pt x="67740" y="33528"/>
                  </a:lnTo>
                  <a:lnTo>
                    <a:pt x="66178" y="33528"/>
                  </a:lnTo>
                  <a:lnTo>
                    <a:pt x="65564" y="33400"/>
                  </a:lnTo>
                  <a:lnTo>
                    <a:pt x="64764" y="33400"/>
                  </a:lnTo>
                  <a:lnTo>
                    <a:pt x="64519" y="33296"/>
                  </a:lnTo>
                  <a:lnTo>
                    <a:pt x="64514" y="33147"/>
                  </a:lnTo>
                  <a:lnTo>
                    <a:pt x="63659" y="33147"/>
                  </a:lnTo>
                  <a:lnTo>
                    <a:pt x="63694" y="32766"/>
                  </a:lnTo>
                  <a:close/>
                </a:path>
                <a:path w="111759" h="109220">
                  <a:moveTo>
                    <a:pt x="68919" y="33147"/>
                  </a:moveTo>
                  <a:lnTo>
                    <a:pt x="67922" y="33655"/>
                  </a:lnTo>
                  <a:lnTo>
                    <a:pt x="70529" y="33655"/>
                  </a:lnTo>
                  <a:lnTo>
                    <a:pt x="69752" y="33528"/>
                  </a:lnTo>
                  <a:lnTo>
                    <a:pt x="68919" y="33147"/>
                  </a:lnTo>
                  <a:close/>
                </a:path>
                <a:path w="111759" h="109220">
                  <a:moveTo>
                    <a:pt x="70605" y="33274"/>
                  </a:moveTo>
                  <a:lnTo>
                    <a:pt x="70415" y="33354"/>
                  </a:lnTo>
                  <a:lnTo>
                    <a:pt x="70417" y="33528"/>
                  </a:lnTo>
                  <a:lnTo>
                    <a:pt x="101622" y="33655"/>
                  </a:lnTo>
                  <a:lnTo>
                    <a:pt x="101407" y="33528"/>
                  </a:lnTo>
                  <a:lnTo>
                    <a:pt x="71808" y="33528"/>
                  </a:lnTo>
                  <a:lnTo>
                    <a:pt x="70605" y="33274"/>
                  </a:lnTo>
                  <a:close/>
                </a:path>
                <a:path w="111759" h="109220">
                  <a:moveTo>
                    <a:pt x="792" y="33147"/>
                  </a:moveTo>
                  <a:lnTo>
                    <a:pt x="661" y="33147"/>
                  </a:lnTo>
                  <a:lnTo>
                    <a:pt x="627" y="33528"/>
                  </a:lnTo>
                  <a:lnTo>
                    <a:pt x="792" y="33147"/>
                  </a:lnTo>
                  <a:close/>
                </a:path>
                <a:path w="111759" h="109220">
                  <a:moveTo>
                    <a:pt x="961" y="33020"/>
                  </a:moveTo>
                  <a:lnTo>
                    <a:pt x="967" y="33528"/>
                  </a:lnTo>
                  <a:lnTo>
                    <a:pt x="961" y="33020"/>
                  </a:lnTo>
                  <a:close/>
                </a:path>
                <a:path w="111759" h="109220">
                  <a:moveTo>
                    <a:pt x="1049" y="33357"/>
                  </a:moveTo>
                  <a:lnTo>
                    <a:pt x="1072" y="33528"/>
                  </a:lnTo>
                  <a:lnTo>
                    <a:pt x="1049" y="33357"/>
                  </a:lnTo>
                  <a:close/>
                </a:path>
                <a:path w="111759" h="109220">
                  <a:moveTo>
                    <a:pt x="65930" y="33020"/>
                  </a:moveTo>
                  <a:lnTo>
                    <a:pt x="65751" y="33147"/>
                  </a:lnTo>
                  <a:lnTo>
                    <a:pt x="66178" y="33528"/>
                  </a:lnTo>
                  <a:lnTo>
                    <a:pt x="67740" y="33528"/>
                  </a:lnTo>
                  <a:lnTo>
                    <a:pt x="67377" y="33274"/>
                  </a:lnTo>
                  <a:lnTo>
                    <a:pt x="66850" y="33262"/>
                  </a:lnTo>
                  <a:lnTo>
                    <a:pt x="66253" y="33147"/>
                  </a:lnTo>
                  <a:lnTo>
                    <a:pt x="65943" y="33147"/>
                  </a:lnTo>
                  <a:lnTo>
                    <a:pt x="65810" y="33105"/>
                  </a:lnTo>
                  <a:lnTo>
                    <a:pt x="66147" y="33105"/>
                  </a:lnTo>
                  <a:lnTo>
                    <a:pt x="65930" y="33020"/>
                  </a:lnTo>
                  <a:close/>
                </a:path>
                <a:path w="111759" h="109220">
                  <a:moveTo>
                    <a:pt x="73466" y="33020"/>
                  </a:moveTo>
                  <a:lnTo>
                    <a:pt x="73004" y="33262"/>
                  </a:lnTo>
                  <a:lnTo>
                    <a:pt x="71808" y="33528"/>
                  </a:lnTo>
                  <a:lnTo>
                    <a:pt x="101407" y="33528"/>
                  </a:lnTo>
                  <a:lnTo>
                    <a:pt x="101192" y="33400"/>
                  </a:lnTo>
                  <a:lnTo>
                    <a:pt x="73516" y="33400"/>
                  </a:lnTo>
                  <a:lnTo>
                    <a:pt x="73466" y="33020"/>
                  </a:lnTo>
                  <a:close/>
                </a:path>
                <a:path w="111759" h="109220">
                  <a:moveTo>
                    <a:pt x="5383" y="32004"/>
                  </a:moveTo>
                  <a:lnTo>
                    <a:pt x="4471" y="32004"/>
                  </a:lnTo>
                  <a:lnTo>
                    <a:pt x="4348" y="33020"/>
                  </a:lnTo>
                  <a:lnTo>
                    <a:pt x="4631" y="33020"/>
                  </a:lnTo>
                  <a:lnTo>
                    <a:pt x="4785" y="33400"/>
                  </a:lnTo>
                  <a:lnTo>
                    <a:pt x="4852" y="32893"/>
                  </a:lnTo>
                  <a:lnTo>
                    <a:pt x="5100" y="32893"/>
                  </a:lnTo>
                  <a:lnTo>
                    <a:pt x="5383" y="32004"/>
                  </a:lnTo>
                  <a:close/>
                </a:path>
                <a:path w="111759" h="109220">
                  <a:moveTo>
                    <a:pt x="64684" y="33147"/>
                  </a:moveTo>
                  <a:lnTo>
                    <a:pt x="64764" y="33400"/>
                  </a:lnTo>
                  <a:lnTo>
                    <a:pt x="65564" y="33400"/>
                  </a:lnTo>
                  <a:lnTo>
                    <a:pt x="65387" y="33274"/>
                  </a:lnTo>
                  <a:lnTo>
                    <a:pt x="65021" y="33262"/>
                  </a:lnTo>
                  <a:lnTo>
                    <a:pt x="64684" y="33147"/>
                  </a:lnTo>
                  <a:close/>
                </a:path>
                <a:path w="111759" h="109220">
                  <a:moveTo>
                    <a:pt x="73924" y="32959"/>
                  </a:moveTo>
                  <a:lnTo>
                    <a:pt x="73976" y="33400"/>
                  </a:lnTo>
                  <a:lnTo>
                    <a:pt x="101192" y="33400"/>
                  </a:lnTo>
                  <a:lnTo>
                    <a:pt x="100976" y="33274"/>
                  </a:lnTo>
                  <a:lnTo>
                    <a:pt x="74109" y="33274"/>
                  </a:lnTo>
                  <a:lnTo>
                    <a:pt x="73924" y="32959"/>
                  </a:lnTo>
                  <a:close/>
                </a:path>
                <a:path w="111759" h="109220">
                  <a:moveTo>
                    <a:pt x="64863" y="32893"/>
                  </a:moveTo>
                  <a:lnTo>
                    <a:pt x="64611" y="32893"/>
                  </a:lnTo>
                  <a:lnTo>
                    <a:pt x="65055" y="33274"/>
                  </a:lnTo>
                  <a:lnTo>
                    <a:pt x="65387" y="33274"/>
                  </a:lnTo>
                  <a:lnTo>
                    <a:pt x="65210" y="33147"/>
                  </a:lnTo>
                  <a:lnTo>
                    <a:pt x="64863" y="32893"/>
                  </a:lnTo>
                  <a:close/>
                </a:path>
                <a:path w="111759" h="109220">
                  <a:moveTo>
                    <a:pt x="67014" y="33020"/>
                  </a:moveTo>
                  <a:lnTo>
                    <a:pt x="66911" y="33274"/>
                  </a:lnTo>
                  <a:lnTo>
                    <a:pt x="67377" y="33274"/>
                  </a:lnTo>
                  <a:lnTo>
                    <a:pt x="67014" y="33020"/>
                  </a:lnTo>
                  <a:close/>
                </a:path>
                <a:path w="111759" h="109220">
                  <a:moveTo>
                    <a:pt x="75550" y="32893"/>
                  </a:moveTo>
                  <a:lnTo>
                    <a:pt x="74109" y="33274"/>
                  </a:lnTo>
                  <a:lnTo>
                    <a:pt x="75404" y="33274"/>
                  </a:lnTo>
                  <a:lnTo>
                    <a:pt x="75550" y="32893"/>
                  </a:lnTo>
                  <a:close/>
                </a:path>
                <a:path w="111759" h="109220">
                  <a:moveTo>
                    <a:pt x="77168" y="32766"/>
                  </a:moveTo>
                  <a:lnTo>
                    <a:pt x="76404" y="32917"/>
                  </a:lnTo>
                  <a:lnTo>
                    <a:pt x="75404" y="33274"/>
                  </a:lnTo>
                  <a:lnTo>
                    <a:pt x="100976" y="33274"/>
                  </a:lnTo>
                  <a:lnTo>
                    <a:pt x="100761" y="33147"/>
                  </a:lnTo>
                  <a:lnTo>
                    <a:pt x="76834" y="33147"/>
                  </a:lnTo>
                  <a:lnTo>
                    <a:pt x="77168" y="32766"/>
                  </a:lnTo>
                  <a:close/>
                </a:path>
                <a:path w="111759" h="109220">
                  <a:moveTo>
                    <a:pt x="64540" y="32917"/>
                  </a:moveTo>
                  <a:lnTo>
                    <a:pt x="63887" y="33147"/>
                  </a:lnTo>
                  <a:lnTo>
                    <a:pt x="64514" y="33147"/>
                  </a:lnTo>
                  <a:lnTo>
                    <a:pt x="64540" y="32917"/>
                  </a:lnTo>
                  <a:close/>
                </a:path>
                <a:path w="111759" h="109220">
                  <a:moveTo>
                    <a:pt x="65131" y="32893"/>
                  </a:moveTo>
                  <a:lnTo>
                    <a:pt x="65152" y="33147"/>
                  </a:lnTo>
                  <a:lnTo>
                    <a:pt x="65751" y="33147"/>
                  </a:lnTo>
                  <a:lnTo>
                    <a:pt x="65131" y="32893"/>
                  </a:lnTo>
                  <a:close/>
                </a:path>
                <a:path w="111759" h="109220">
                  <a:moveTo>
                    <a:pt x="77482" y="32639"/>
                  </a:moveTo>
                  <a:lnTo>
                    <a:pt x="77421" y="33020"/>
                  </a:lnTo>
                  <a:lnTo>
                    <a:pt x="76834" y="33147"/>
                  </a:lnTo>
                  <a:lnTo>
                    <a:pt x="100108" y="33147"/>
                  </a:lnTo>
                  <a:lnTo>
                    <a:pt x="99921" y="33020"/>
                  </a:lnTo>
                  <a:lnTo>
                    <a:pt x="78108" y="33020"/>
                  </a:lnTo>
                  <a:lnTo>
                    <a:pt x="77482" y="32639"/>
                  </a:lnTo>
                  <a:close/>
                </a:path>
                <a:path w="111759" h="109220">
                  <a:moveTo>
                    <a:pt x="100331" y="32893"/>
                  </a:moveTo>
                  <a:lnTo>
                    <a:pt x="100108" y="33147"/>
                  </a:lnTo>
                  <a:lnTo>
                    <a:pt x="100761" y="33147"/>
                  </a:lnTo>
                  <a:lnTo>
                    <a:pt x="100331" y="32893"/>
                  </a:lnTo>
                  <a:close/>
                </a:path>
                <a:path w="111759" h="109220">
                  <a:moveTo>
                    <a:pt x="60938" y="31750"/>
                  </a:moveTo>
                  <a:lnTo>
                    <a:pt x="54804" y="31750"/>
                  </a:lnTo>
                  <a:lnTo>
                    <a:pt x="55177" y="32021"/>
                  </a:lnTo>
                  <a:lnTo>
                    <a:pt x="55425" y="32258"/>
                  </a:lnTo>
                  <a:lnTo>
                    <a:pt x="54955" y="32258"/>
                  </a:lnTo>
                  <a:lnTo>
                    <a:pt x="55935" y="33020"/>
                  </a:lnTo>
                  <a:lnTo>
                    <a:pt x="56026" y="32766"/>
                  </a:lnTo>
                  <a:lnTo>
                    <a:pt x="63694" y="32766"/>
                  </a:lnTo>
                  <a:lnTo>
                    <a:pt x="63512" y="32639"/>
                  </a:lnTo>
                  <a:lnTo>
                    <a:pt x="62779" y="32639"/>
                  </a:lnTo>
                  <a:lnTo>
                    <a:pt x="62216" y="32403"/>
                  </a:lnTo>
                  <a:lnTo>
                    <a:pt x="62112" y="32258"/>
                  </a:lnTo>
                  <a:lnTo>
                    <a:pt x="61889" y="32131"/>
                  </a:lnTo>
                  <a:lnTo>
                    <a:pt x="61291" y="32131"/>
                  </a:lnTo>
                  <a:lnTo>
                    <a:pt x="60938" y="31750"/>
                  </a:lnTo>
                  <a:close/>
                </a:path>
                <a:path w="111759" h="109220">
                  <a:moveTo>
                    <a:pt x="73900" y="32979"/>
                  </a:moveTo>
                  <a:close/>
                </a:path>
                <a:path w="111759" h="109220">
                  <a:moveTo>
                    <a:pt x="74409" y="32845"/>
                  </a:moveTo>
                  <a:lnTo>
                    <a:pt x="74082" y="32893"/>
                  </a:lnTo>
                  <a:lnTo>
                    <a:pt x="74364" y="33020"/>
                  </a:lnTo>
                  <a:lnTo>
                    <a:pt x="74409" y="32845"/>
                  </a:lnTo>
                  <a:close/>
                </a:path>
                <a:path w="111759" h="109220">
                  <a:moveTo>
                    <a:pt x="74956" y="32766"/>
                  </a:moveTo>
                  <a:lnTo>
                    <a:pt x="74709" y="32801"/>
                  </a:lnTo>
                  <a:lnTo>
                    <a:pt x="74860" y="33020"/>
                  </a:lnTo>
                  <a:lnTo>
                    <a:pt x="74956" y="32766"/>
                  </a:lnTo>
                  <a:close/>
                </a:path>
                <a:path w="111759" h="109220">
                  <a:moveTo>
                    <a:pt x="78470" y="32522"/>
                  </a:moveTo>
                  <a:lnTo>
                    <a:pt x="79197" y="32639"/>
                  </a:lnTo>
                  <a:lnTo>
                    <a:pt x="78108" y="33020"/>
                  </a:lnTo>
                  <a:lnTo>
                    <a:pt x="99921" y="33020"/>
                  </a:lnTo>
                  <a:lnTo>
                    <a:pt x="99734" y="32893"/>
                  </a:lnTo>
                  <a:lnTo>
                    <a:pt x="95397" y="32893"/>
                  </a:lnTo>
                  <a:lnTo>
                    <a:pt x="94953" y="32639"/>
                  </a:lnTo>
                  <a:lnTo>
                    <a:pt x="79642" y="32639"/>
                  </a:lnTo>
                  <a:lnTo>
                    <a:pt x="78470" y="32522"/>
                  </a:lnTo>
                  <a:close/>
                </a:path>
                <a:path w="111759" h="109220">
                  <a:moveTo>
                    <a:pt x="4084" y="32766"/>
                  </a:moveTo>
                  <a:lnTo>
                    <a:pt x="4040" y="32987"/>
                  </a:lnTo>
                  <a:lnTo>
                    <a:pt x="4084" y="32766"/>
                  </a:lnTo>
                  <a:close/>
                </a:path>
                <a:path w="111759" h="109220">
                  <a:moveTo>
                    <a:pt x="64430" y="32512"/>
                  </a:moveTo>
                  <a:lnTo>
                    <a:pt x="64427" y="32839"/>
                  </a:lnTo>
                  <a:lnTo>
                    <a:pt x="64611" y="32893"/>
                  </a:lnTo>
                  <a:lnTo>
                    <a:pt x="64863" y="32893"/>
                  </a:lnTo>
                  <a:lnTo>
                    <a:pt x="64430" y="32512"/>
                  </a:lnTo>
                  <a:close/>
                </a:path>
                <a:path w="111759" h="109220">
                  <a:moveTo>
                    <a:pt x="75195" y="32385"/>
                  </a:moveTo>
                  <a:lnTo>
                    <a:pt x="74679" y="32512"/>
                  </a:lnTo>
                  <a:lnTo>
                    <a:pt x="74932" y="32639"/>
                  </a:lnTo>
                  <a:lnTo>
                    <a:pt x="74317" y="32639"/>
                  </a:lnTo>
                  <a:lnTo>
                    <a:pt x="74006" y="32893"/>
                  </a:lnTo>
                  <a:lnTo>
                    <a:pt x="74371" y="32845"/>
                  </a:lnTo>
                  <a:lnTo>
                    <a:pt x="74855" y="32766"/>
                  </a:lnTo>
                  <a:lnTo>
                    <a:pt x="75628" y="32639"/>
                  </a:lnTo>
                  <a:lnTo>
                    <a:pt x="75195" y="32385"/>
                  </a:lnTo>
                  <a:close/>
                </a:path>
                <a:path w="111759" h="109220">
                  <a:moveTo>
                    <a:pt x="98176" y="32131"/>
                  </a:moveTo>
                  <a:lnTo>
                    <a:pt x="94739" y="32131"/>
                  </a:lnTo>
                  <a:lnTo>
                    <a:pt x="95514" y="32291"/>
                  </a:lnTo>
                  <a:lnTo>
                    <a:pt x="95857" y="32403"/>
                  </a:lnTo>
                  <a:lnTo>
                    <a:pt x="96009" y="32701"/>
                  </a:lnTo>
                  <a:lnTo>
                    <a:pt x="95793" y="32766"/>
                  </a:lnTo>
                  <a:lnTo>
                    <a:pt x="95397" y="32893"/>
                  </a:lnTo>
                  <a:lnTo>
                    <a:pt x="99734" y="32893"/>
                  </a:lnTo>
                  <a:lnTo>
                    <a:pt x="99014" y="32403"/>
                  </a:lnTo>
                  <a:lnTo>
                    <a:pt x="98176" y="32131"/>
                  </a:lnTo>
                  <a:close/>
                </a:path>
                <a:path w="111759" h="109220">
                  <a:moveTo>
                    <a:pt x="99111" y="31877"/>
                  </a:moveTo>
                  <a:lnTo>
                    <a:pt x="98656" y="31877"/>
                  </a:lnTo>
                  <a:lnTo>
                    <a:pt x="100415" y="32893"/>
                  </a:lnTo>
                  <a:lnTo>
                    <a:pt x="101149" y="32893"/>
                  </a:lnTo>
                  <a:lnTo>
                    <a:pt x="99536" y="32004"/>
                  </a:lnTo>
                  <a:lnTo>
                    <a:pt x="99111" y="31877"/>
                  </a:lnTo>
                  <a:close/>
                </a:path>
                <a:path w="111759" h="109220">
                  <a:moveTo>
                    <a:pt x="74855" y="32766"/>
                  </a:moveTo>
                  <a:lnTo>
                    <a:pt x="74429" y="32766"/>
                  </a:lnTo>
                  <a:lnTo>
                    <a:pt x="74855" y="32766"/>
                  </a:lnTo>
                  <a:close/>
                </a:path>
                <a:path w="111759" h="109220">
                  <a:moveTo>
                    <a:pt x="5485" y="29118"/>
                  </a:moveTo>
                  <a:lnTo>
                    <a:pt x="4718" y="30861"/>
                  </a:lnTo>
                  <a:lnTo>
                    <a:pt x="4378" y="31496"/>
                  </a:lnTo>
                  <a:lnTo>
                    <a:pt x="4350" y="32131"/>
                  </a:lnTo>
                  <a:lnTo>
                    <a:pt x="4242" y="32367"/>
                  </a:lnTo>
                  <a:lnTo>
                    <a:pt x="4121" y="32801"/>
                  </a:lnTo>
                  <a:lnTo>
                    <a:pt x="4471" y="32004"/>
                  </a:lnTo>
                  <a:lnTo>
                    <a:pt x="5383" y="32004"/>
                  </a:lnTo>
                  <a:lnTo>
                    <a:pt x="5504" y="30951"/>
                  </a:lnTo>
                  <a:lnTo>
                    <a:pt x="6066" y="29972"/>
                  </a:lnTo>
                  <a:lnTo>
                    <a:pt x="5756" y="29972"/>
                  </a:lnTo>
                  <a:lnTo>
                    <a:pt x="5974" y="29591"/>
                  </a:lnTo>
                  <a:lnTo>
                    <a:pt x="5326" y="29591"/>
                  </a:lnTo>
                  <a:lnTo>
                    <a:pt x="5485" y="29118"/>
                  </a:lnTo>
                  <a:close/>
                </a:path>
                <a:path w="111759" h="109220">
                  <a:moveTo>
                    <a:pt x="4016" y="32701"/>
                  </a:moveTo>
                  <a:close/>
                </a:path>
                <a:path w="111759" h="109220">
                  <a:moveTo>
                    <a:pt x="4066" y="32749"/>
                  </a:moveTo>
                  <a:close/>
                </a:path>
                <a:path w="111759" h="109220">
                  <a:moveTo>
                    <a:pt x="95272" y="32385"/>
                  </a:moveTo>
                  <a:lnTo>
                    <a:pt x="95190" y="32529"/>
                  </a:lnTo>
                  <a:lnTo>
                    <a:pt x="95793" y="32766"/>
                  </a:lnTo>
                  <a:lnTo>
                    <a:pt x="95592" y="32512"/>
                  </a:lnTo>
                  <a:lnTo>
                    <a:pt x="95272" y="32385"/>
                  </a:lnTo>
                  <a:close/>
                </a:path>
                <a:path w="111759" h="109220">
                  <a:moveTo>
                    <a:pt x="905" y="32380"/>
                  </a:moveTo>
                  <a:lnTo>
                    <a:pt x="874" y="32721"/>
                  </a:lnTo>
                  <a:lnTo>
                    <a:pt x="905" y="32380"/>
                  </a:lnTo>
                  <a:close/>
                </a:path>
                <a:path w="111759" h="109220">
                  <a:moveTo>
                    <a:pt x="62169" y="32187"/>
                  </a:moveTo>
                  <a:lnTo>
                    <a:pt x="62779" y="32639"/>
                  </a:lnTo>
                  <a:lnTo>
                    <a:pt x="63512" y="32639"/>
                  </a:lnTo>
                  <a:lnTo>
                    <a:pt x="63045" y="32512"/>
                  </a:lnTo>
                  <a:lnTo>
                    <a:pt x="62696" y="32367"/>
                  </a:lnTo>
                  <a:lnTo>
                    <a:pt x="62522" y="32258"/>
                  </a:lnTo>
                  <a:lnTo>
                    <a:pt x="62169" y="32187"/>
                  </a:lnTo>
                  <a:close/>
                </a:path>
                <a:path w="111759" h="109220">
                  <a:moveTo>
                    <a:pt x="79974" y="31623"/>
                  </a:moveTo>
                  <a:lnTo>
                    <a:pt x="79073" y="31877"/>
                  </a:lnTo>
                  <a:lnTo>
                    <a:pt x="78980" y="32021"/>
                  </a:lnTo>
                  <a:lnTo>
                    <a:pt x="78272" y="32131"/>
                  </a:lnTo>
                  <a:lnTo>
                    <a:pt x="78207" y="32403"/>
                  </a:lnTo>
                  <a:lnTo>
                    <a:pt x="77963" y="32639"/>
                  </a:lnTo>
                  <a:lnTo>
                    <a:pt x="78439" y="32529"/>
                  </a:lnTo>
                  <a:lnTo>
                    <a:pt x="78980" y="32403"/>
                  </a:lnTo>
                  <a:lnTo>
                    <a:pt x="79101" y="32258"/>
                  </a:lnTo>
                  <a:lnTo>
                    <a:pt x="79178" y="32004"/>
                  </a:lnTo>
                  <a:lnTo>
                    <a:pt x="79974" y="31623"/>
                  </a:lnTo>
                  <a:close/>
                </a:path>
                <a:path w="111759" h="109220">
                  <a:moveTo>
                    <a:pt x="79981" y="32623"/>
                  </a:moveTo>
                  <a:lnTo>
                    <a:pt x="80214" y="32639"/>
                  </a:lnTo>
                  <a:lnTo>
                    <a:pt x="79981" y="32623"/>
                  </a:lnTo>
                  <a:close/>
                </a:path>
                <a:path w="111759" h="109220">
                  <a:moveTo>
                    <a:pt x="81211" y="32004"/>
                  </a:moveTo>
                  <a:lnTo>
                    <a:pt x="80782" y="32004"/>
                  </a:lnTo>
                  <a:lnTo>
                    <a:pt x="80550" y="32131"/>
                  </a:lnTo>
                  <a:lnTo>
                    <a:pt x="80496" y="32291"/>
                  </a:lnTo>
                  <a:lnTo>
                    <a:pt x="80637" y="32367"/>
                  </a:lnTo>
                  <a:lnTo>
                    <a:pt x="80352" y="32529"/>
                  </a:lnTo>
                  <a:lnTo>
                    <a:pt x="80158" y="32578"/>
                  </a:lnTo>
                  <a:lnTo>
                    <a:pt x="94953" y="32639"/>
                  </a:lnTo>
                  <a:lnTo>
                    <a:pt x="94288" y="32258"/>
                  </a:lnTo>
                  <a:lnTo>
                    <a:pt x="81612" y="32258"/>
                  </a:lnTo>
                  <a:lnTo>
                    <a:pt x="80909" y="32131"/>
                  </a:lnTo>
                  <a:lnTo>
                    <a:pt x="81211" y="32004"/>
                  </a:lnTo>
                  <a:close/>
                </a:path>
                <a:path w="111759" h="109220">
                  <a:moveTo>
                    <a:pt x="79995" y="32403"/>
                  </a:moveTo>
                  <a:lnTo>
                    <a:pt x="79477" y="32512"/>
                  </a:lnTo>
                  <a:lnTo>
                    <a:pt x="79981" y="32623"/>
                  </a:lnTo>
                  <a:lnTo>
                    <a:pt x="79995" y="32403"/>
                  </a:lnTo>
                  <a:close/>
                </a:path>
                <a:path w="111759" h="109220">
                  <a:moveTo>
                    <a:pt x="2536" y="31369"/>
                  </a:moveTo>
                  <a:lnTo>
                    <a:pt x="2029" y="31369"/>
                  </a:lnTo>
                  <a:lnTo>
                    <a:pt x="2142" y="31975"/>
                  </a:lnTo>
                  <a:lnTo>
                    <a:pt x="2019" y="32187"/>
                  </a:lnTo>
                  <a:lnTo>
                    <a:pt x="1816" y="32512"/>
                  </a:lnTo>
                  <a:lnTo>
                    <a:pt x="2694" y="32136"/>
                  </a:lnTo>
                  <a:lnTo>
                    <a:pt x="2536" y="31369"/>
                  </a:lnTo>
                  <a:close/>
                </a:path>
                <a:path w="111759" h="109220">
                  <a:moveTo>
                    <a:pt x="4265" y="29209"/>
                  </a:moveTo>
                  <a:lnTo>
                    <a:pt x="4037" y="29307"/>
                  </a:lnTo>
                  <a:lnTo>
                    <a:pt x="3172" y="31766"/>
                  </a:lnTo>
                  <a:lnTo>
                    <a:pt x="3048" y="32291"/>
                  </a:lnTo>
                  <a:lnTo>
                    <a:pt x="3373" y="32512"/>
                  </a:lnTo>
                  <a:lnTo>
                    <a:pt x="3467" y="32004"/>
                  </a:lnTo>
                  <a:lnTo>
                    <a:pt x="3627" y="31877"/>
                  </a:lnTo>
                  <a:lnTo>
                    <a:pt x="3819" y="31877"/>
                  </a:lnTo>
                  <a:lnTo>
                    <a:pt x="4062" y="30861"/>
                  </a:lnTo>
                  <a:lnTo>
                    <a:pt x="4155" y="30668"/>
                  </a:lnTo>
                  <a:lnTo>
                    <a:pt x="4579" y="30225"/>
                  </a:lnTo>
                  <a:lnTo>
                    <a:pt x="4953" y="29591"/>
                  </a:lnTo>
                  <a:lnTo>
                    <a:pt x="4324" y="29591"/>
                  </a:lnTo>
                  <a:lnTo>
                    <a:pt x="4265" y="29209"/>
                  </a:lnTo>
                  <a:close/>
                </a:path>
                <a:path w="111759" h="109220">
                  <a:moveTo>
                    <a:pt x="74587" y="32131"/>
                  </a:moveTo>
                  <a:lnTo>
                    <a:pt x="74246" y="32258"/>
                  </a:lnTo>
                  <a:lnTo>
                    <a:pt x="74246" y="32403"/>
                  </a:lnTo>
                  <a:lnTo>
                    <a:pt x="73957" y="32512"/>
                  </a:lnTo>
                  <a:lnTo>
                    <a:pt x="74679" y="32512"/>
                  </a:lnTo>
                  <a:lnTo>
                    <a:pt x="74524" y="32403"/>
                  </a:lnTo>
                  <a:lnTo>
                    <a:pt x="74587" y="32131"/>
                  </a:lnTo>
                  <a:close/>
                </a:path>
                <a:path w="111759" h="109220">
                  <a:moveTo>
                    <a:pt x="80640" y="32021"/>
                  </a:moveTo>
                  <a:lnTo>
                    <a:pt x="79740" y="32131"/>
                  </a:lnTo>
                  <a:lnTo>
                    <a:pt x="79995" y="32403"/>
                  </a:lnTo>
                  <a:lnTo>
                    <a:pt x="80544" y="32131"/>
                  </a:lnTo>
                  <a:close/>
                </a:path>
                <a:path w="111759" h="109220">
                  <a:moveTo>
                    <a:pt x="74284" y="32258"/>
                  </a:moveTo>
                  <a:lnTo>
                    <a:pt x="73734" y="32258"/>
                  </a:lnTo>
                  <a:lnTo>
                    <a:pt x="73946" y="32385"/>
                  </a:lnTo>
                  <a:lnTo>
                    <a:pt x="74284" y="32258"/>
                  </a:lnTo>
                  <a:close/>
                </a:path>
                <a:path w="111759" h="109220">
                  <a:moveTo>
                    <a:pt x="98950" y="32373"/>
                  </a:moveTo>
                  <a:close/>
                </a:path>
                <a:path w="111759" h="109220">
                  <a:moveTo>
                    <a:pt x="1021" y="31115"/>
                  </a:moveTo>
                  <a:lnTo>
                    <a:pt x="925" y="31438"/>
                  </a:lnTo>
                  <a:lnTo>
                    <a:pt x="806" y="32131"/>
                  </a:lnTo>
                  <a:lnTo>
                    <a:pt x="905" y="32380"/>
                  </a:lnTo>
                  <a:lnTo>
                    <a:pt x="1021" y="31115"/>
                  </a:lnTo>
                  <a:close/>
                </a:path>
                <a:path w="111759" h="109220">
                  <a:moveTo>
                    <a:pt x="97914" y="31369"/>
                  </a:moveTo>
                  <a:lnTo>
                    <a:pt x="98020" y="31671"/>
                  </a:lnTo>
                  <a:lnTo>
                    <a:pt x="98389" y="32021"/>
                  </a:lnTo>
                  <a:lnTo>
                    <a:pt x="98950" y="32373"/>
                  </a:lnTo>
                  <a:lnTo>
                    <a:pt x="98656" y="31877"/>
                  </a:lnTo>
                  <a:lnTo>
                    <a:pt x="99111" y="31877"/>
                  </a:lnTo>
                  <a:lnTo>
                    <a:pt x="97914" y="31369"/>
                  </a:lnTo>
                  <a:close/>
                </a:path>
                <a:path w="111759" h="109220">
                  <a:moveTo>
                    <a:pt x="61889" y="32131"/>
                  </a:moveTo>
                  <a:lnTo>
                    <a:pt x="62170" y="32291"/>
                  </a:lnTo>
                  <a:lnTo>
                    <a:pt x="61889" y="32131"/>
                  </a:lnTo>
                  <a:close/>
                </a:path>
                <a:path w="111759" h="109220">
                  <a:moveTo>
                    <a:pt x="1902" y="32131"/>
                  </a:moveTo>
                  <a:lnTo>
                    <a:pt x="1694" y="32131"/>
                  </a:lnTo>
                  <a:lnTo>
                    <a:pt x="1880" y="32258"/>
                  </a:lnTo>
                  <a:close/>
                </a:path>
                <a:path w="111759" h="109220">
                  <a:moveTo>
                    <a:pt x="83612" y="31496"/>
                  </a:moveTo>
                  <a:lnTo>
                    <a:pt x="82008" y="31872"/>
                  </a:lnTo>
                  <a:lnTo>
                    <a:pt x="82723" y="32004"/>
                  </a:lnTo>
                  <a:lnTo>
                    <a:pt x="81612" y="32258"/>
                  </a:lnTo>
                  <a:lnTo>
                    <a:pt x="83479" y="32258"/>
                  </a:lnTo>
                  <a:lnTo>
                    <a:pt x="83612" y="31496"/>
                  </a:lnTo>
                  <a:close/>
                </a:path>
                <a:path w="111759" h="109220">
                  <a:moveTo>
                    <a:pt x="83698" y="31750"/>
                  </a:moveTo>
                  <a:lnTo>
                    <a:pt x="83627" y="31912"/>
                  </a:lnTo>
                  <a:lnTo>
                    <a:pt x="84152" y="32131"/>
                  </a:lnTo>
                  <a:lnTo>
                    <a:pt x="83479" y="32258"/>
                  </a:lnTo>
                  <a:lnTo>
                    <a:pt x="85563" y="32258"/>
                  </a:lnTo>
                  <a:lnTo>
                    <a:pt x="85117" y="32131"/>
                  </a:lnTo>
                  <a:lnTo>
                    <a:pt x="84543" y="32131"/>
                  </a:lnTo>
                  <a:lnTo>
                    <a:pt x="83698" y="31750"/>
                  </a:lnTo>
                  <a:close/>
                </a:path>
                <a:path w="111759" h="109220">
                  <a:moveTo>
                    <a:pt x="86562" y="31671"/>
                  </a:moveTo>
                  <a:lnTo>
                    <a:pt x="86147" y="31750"/>
                  </a:lnTo>
                  <a:lnTo>
                    <a:pt x="85563" y="32258"/>
                  </a:lnTo>
                  <a:lnTo>
                    <a:pt x="94288" y="32258"/>
                  </a:lnTo>
                  <a:lnTo>
                    <a:pt x="94739" y="32131"/>
                  </a:lnTo>
                  <a:lnTo>
                    <a:pt x="98176" y="32131"/>
                  </a:lnTo>
                  <a:lnTo>
                    <a:pt x="97651" y="32004"/>
                  </a:lnTo>
                  <a:lnTo>
                    <a:pt x="87696" y="32004"/>
                  </a:lnTo>
                  <a:lnTo>
                    <a:pt x="86658" y="31877"/>
                  </a:lnTo>
                  <a:lnTo>
                    <a:pt x="86562" y="31671"/>
                  </a:lnTo>
                  <a:close/>
                </a:path>
                <a:path w="111759" h="109220">
                  <a:moveTo>
                    <a:pt x="62165" y="31623"/>
                  </a:moveTo>
                  <a:lnTo>
                    <a:pt x="61291" y="32131"/>
                  </a:lnTo>
                  <a:lnTo>
                    <a:pt x="61918" y="32136"/>
                  </a:lnTo>
                  <a:lnTo>
                    <a:pt x="62169" y="32187"/>
                  </a:lnTo>
                  <a:lnTo>
                    <a:pt x="62165" y="31623"/>
                  </a:lnTo>
                  <a:close/>
                </a:path>
                <a:path w="111759" h="109220">
                  <a:moveTo>
                    <a:pt x="80782" y="32004"/>
                  </a:moveTo>
                  <a:lnTo>
                    <a:pt x="80640" y="32021"/>
                  </a:lnTo>
                  <a:lnTo>
                    <a:pt x="80782" y="32004"/>
                  </a:lnTo>
                  <a:close/>
                </a:path>
                <a:path w="111759" h="109220">
                  <a:moveTo>
                    <a:pt x="57464" y="29210"/>
                  </a:moveTo>
                  <a:lnTo>
                    <a:pt x="52623" y="29210"/>
                  </a:lnTo>
                  <a:lnTo>
                    <a:pt x="53896" y="30668"/>
                  </a:lnTo>
                  <a:lnTo>
                    <a:pt x="53973" y="31242"/>
                  </a:lnTo>
                  <a:lnTo>
                    <a:pt x="54119" y="31242"/>
                  </a:lnTo>
                  <a:lnTo>
                    <a:pt x="54594" y="31859"/>
                  </a:lnTo>
                  <a:lnTo>
                    <a:pt x="54964" y="32131"/>
                  </a:lnTo>
                  <a:lnTo>
                    <a:pt x="55166" y="32131"/>
                  </a:lnTo>
                  <a:lnTo>
                    <a:pt x="54804" y="31750"/>
                  </a:lnTo>
                  <a:lnTo>
                    <a:pt x="60938" y="31750"/>
                  </a:lnTo>
                  <a:lnTo>
                    <a:pt x="60350" y="31115"/>
                  </a:lnTo>
                  <a:lnTo>
                    <a:pt x="59970" y="31115"/>
                  </a:lnTo>
                  <a:lnTo>
                    <a:pt x="59381" y="30987"/>
                  </a:lnTo>
                  <a:lnTo>
                    <a:pt x="58761" y="30524"/>
                  </a:lnTo>
                  <a:lnTo>
                    <a:pt x="58668" y="30225"/>
                  </a:lnTo>
                  <a:lnTo>
                    <a:pt x="58442" y="30099"/>
                  </a:lnTo>
                  <a:lnTo>
                    <a:pt x="58959" y="30099"/>
                  </a:lnTo>
                  <a:lnTo>
                    <a:pt x="57576" y="29337"/>
                  </a:lnTo>
                  <a:close/>
                </a:path>
                <a:path w="111759" h="109220">
                  <a:moveTo>
                    <a:pt x="74551" y="31877"/>
                  </a:moveTo>
                  <a:lnTo>
                    <a:pt x="74105" y="31956"/>
                  </a:lnTo>
                  <a:lnTo>
                    <a:pt x="74300" y="32131"/>
                  </a:lnTo>
                  <a:lnTo>
                    <a:pt x="74551" y="31877"/>
                  </a:lnTo>
                  <a:close/>
                </a:path>
                <a:path w="111759" h="109220">
                  <a:moveTo>
                    <a:pt x="81573" y="31975"/>
                  </a:moveTo>
                  <a:lnTo>
                    <a:pt x="80909" y="32131"/>
                  </a:lnTo>
                  <a:lnTo>
                    <a:pt x="81594" y="32131"/>
                  </a:lnTo>
                  <a:lnTo>
                    <a:pt x="81573" y="31975"/>
                  </a:lnTo>
                  <a:close/>
                </a:path>
                <a:path w="111759" h="109220">
                  <a:moveTo>
                    <a:pt x="85183" y="31369"/>
                  </a:moveTo>
                  <a:lnTo>
                    <a:pt x="84543" y="32131"/>
                  </a:lnTo>
                  <a:lnTo>
                    <a:pt x="85117" y="32131"/>
                  </a:lnTo>
                  <a:lnTo>
                    <a:pt x="84731" y="32021"/>
                  </a:lnTo>
                  <a:lnTo>
                    <a:pt x="84856" y="31774"/>
                  </a:lnTo>
                  <a:lnTo>
                    <a:pt x="85183" y="31369"/>
                  </a:lnTo>
                  <a:close/>
                </a:path>
                <a:path w="111759" h="109220">
                  <a:moveTo>
                    <a:pt x="81541" y="31750"/>
                  </a:moveTo>
                  <a:lnTo>
                    <a:pt x="80640" y="32021"/>
                  </a:lnTo>
                  <a:lnTo>
                    <a:pt x="80782" y="32004"/>
                  </a:lnTo>
                  <a:lnTo>
                    <a:pt x="81211" y="32004"/>
                  </a:lnTo>
                  <a:lnTo>
                    <a:pt x="81429" y="31912"/>
                  </a:lnTo>
                  <a:lnTo>
                    <a:pt x="81541" y="31750"/>
                  </a:lnTo>
                  <a:close/>
                </a:path>
                <a:path w="111759" h="109220">
                  <a:moveTo>
                    <a:pt x="3819" y="31877"/>
                  </a:moveTo>
                  <a:lnTo>
                    <a:pt x="3627" y="31877"/>
                  </a:lnTo>
                  <a:lnTo>
                    <a:pt x="3789" y="32004"/>
                  </a:lnTo>
                  <a:close/>
                </a:path>
                <a:path w="111759" h="109220">
                  <a:moveTo>
                    <a:pt x="74063" y="31918"/>
                  </a:moveTo>
                  <a:lnTo>
                    <a:pt x="73840" y="32004"/>
                  </a:lnTo>
                  <a:lnTo>
                    <a:pt x="74002" y="31975"/>
                  </a:lnTo>
                  <a:close/>
                </a:path>
                <a:path w="111759" h="109220">
                  <a:moveTo>
                    <a:pt x="88573" y="31662"/>
                  </a:moveTo>
                  <a:lnTo>
                    <a:pt x="88197" y="31712"/>
                  </a:lnTo>
                  <a:lnTo>
                    <a:pt x="89051" y="32004"/>
                  </a:lnTo>
                  <a:lnTo>
                    <a:pt x="97651" y="32004"/>
                  </a:lnTo>
                  <a:lnTo>
                    <a:pt x="89161" y="31877"/>
                  </a:lnTo>
                  <a:lnTo>
                    <a:pt x="89101" y="31750"/>
                  </a:lnTo>
                  <a:lnTo>
                    <a:pt x="88666" y="31750"/>
                  </a:lnTo>
                  <a:close/>
                </a:path>
                <a:path w="111759" h="109220">
                  <a:moveTo>
                    <a:pt x="81560" y="31883"/>
                  </a:moveTo>
                  <a:lnTo>
                    <a:pt x="81839" y="31912"/>
                  </a:lnTo>
                  <a:lnTo>
                    <a:pt x="81560" y="31883"/>
                  </a:lnTo>
                  <a:close/>
                </a:path>
                <a:path w="111759" h="109220">
                  <a:moveTo>
                    <a:pt x="74500" y="31750"/>
                  </a:moveTo>
                  <a:lnTo>
                    <a:pt x="73875" y="31750"/>
                  </a:lnTo>
                  <a:lnTo>
                    <a:pt x="74063" y="31918"/>
                  </a:lnTo>
                  <a:lnTo>
                    <a:pt x="74500" y="31750"/>
                  </a:lnTo>
                  <a:close/>
                </a:path>
                <a:path w="111759" h="109220">
                  <a:moveTo>
                    <a:pt x="74786" y="31496"/>
                  </a:moveTo>
                  <a:lnTo>
                    <a:pt x="74284" y="31623"/>
                  </a:lnTo>
                  <a:lnTo>
                    <a:pt x="73585" y="31623"/>
                  </a:lnTo>
                  <a:lnTo>
                    <a:pt x="73376" y="31877"/>
                  </a:lnTo>
                  <a:lnTo>
                    <a:pt x="73875" y="31750"/>
                  </a:lnTo>
                  <a:lnTo>
                    <a:pt x="74500" y="31750"/>
                  </a:lnTo>
                  <a:lnTo>
                    <a:pt x="74704" y="31671"/>
                  </a:lnTo>
                  <a:lnTo>
                    <a:pt x="74786" y="31496"/>
                  </a:lnTo>
                  <a:close/>
                </a:path>
                <a:path w="111759" h="109220">
                  <a:moveTo>
                    <a:pt x="78107" y="31623"/>
                  </a:moveTo>
                  <a:lnTo>
                    <a:pt x="77847" y="31877"/>
                  </a:lnTo>
                  <a:lnTo>
                    <a:pt x="78230" y="31877"/>
                  </a:lnTo>
                  <a:lnTo>
                    <a:pt x="78446" y="31712"/>
                  </a:lnTo>
                  <a:lnTo>
                    <a:pt x="78107" y="31623"/>
                  </a:lnTo>
                  <a:close/>
                </a:path>
                <a:path w="111759" h="109220">
                  <a:moveTo>
                    <a:pt x="78446" y="31712"/>
                  </a:moveTo>
                  <a:lnTo>
                    <a:pt x="78230" y="31877"/>
                  </a:lnTo>
                  <a:lnTo>
                    <a:pt x="78607" y="31791"/>
                  </a:lnTo>
                  <a:lnTo>
                    <a:pt x="78446" y="31712"/>
                  </a:lnTo>
                  <a:close/>
                </a:path>
                <a:path w="111759" h="109220">
                  <a:moveTo>
                    <a:pt x="78684" y="31774"/>
                  </a:moveTo>
                  <a:lnTo>
                    <a:pt x="78230" y="31877"/>
                  </a:lnTo>
                  <a:lnTo>
                    <a:pt x="79073" y="31877"/>
                  </a:lnTo>
                  <a:lnTo>
                    <a:pt x="78684" y="31774"/>
                  </a:lnTo>
                  <a:close/>
                </a:path>
                <a:path w="111759" h="109220">
                  <a:moveTo>
                    <a:pt x="81059" y="31010"/>
                  </a:moveTo>
                  <a:lnTo>
                    <a:pt x="80825" y="31115"/>
                  </a:lnTo>
                  <a:lnTo>
                    <a:pt x="80242" y="31449"/>
                  </a:lnTo>
                  <a:lnTo>
                    <a:pt x="80118" y="31671"/>
                  </a:lnTo>
                  <a:lnTo>
                    <a:pt x="80638" y="31877"/>
                  </a:lnTo>
                  <a:lnTo>
                    <a:pt x="80965" y="31774"/>
                  </a:lnTo>
                  <a:lnTo>
                    <a:pt x="80848" y="31634"/>
                  </a:lnTo>
                  <a:lnTo>
                    <a:pt x="80611" y="31496"/>
                  </a:lnTo>
                  <a:lnTo>
                    <a:pt x="81173" y="31369"/>
                  </a:lnTo>
                  <a:lnTo>
                    <a:pt x="81608" y="31369"/>
                  </a:lnTo>
                  <a:lnTo>
                    <a:pt x="81605" y="31091"/>
                  </a:lnTo>
                  <a:lnTo>
                    <a:pt x="81059" y="31010"/>
                  </a:lnTo>
                  <a:close/>
                </a:path>
                <a:path w="111759" h="109220">
                  <a:moveTo>
                    <a:pt x="81608" y="31369"/>
                  </a:moveTo>
                  <a:lnTo>
                    <a:pt x="81173" y="31369"/>
                  </a:lnTo>
                  <a:lnTo>
                    <a:pt x="81029" y="31877"/>
                  </a:lnTo>
                  <a:lnTo>
                    <a:pt x="81608" y="31369"/>
                  </a:lnTo>
                  <a:close/>
                </a:path>
                <a:path w="111759" h="109220">
                  <a:moveTo>
                    <a:pt x="86693" y="31791"/>
                  </a:moveTo>
                  <a:close/>
                </a:path>
                <a:path w="111759" h="109220">
                  <a:moveTo>
                    <a:pt x="86790" y="31628"/>
                  </a:moveTo>
                  <a:lnTo>
                    <a:pt x="86785" y="31877"/>
                  </a:lnTo>
                  <a:lnTo>
                    <a:pt x="88003" y="31877"/>
                  </a:lnTo>
                  <a:lnTo>
                    <a:pt x="87911" y="31750"/>
                  </a:lnTo>
                  <a:lnTo>
                    <a:pt x="87344" y="31740"/>
                  </a:lnTo>
                  <a:lnTo>
                    <a:pt x="86790" y="31628"/>
                  </a:lnTo>
                  <a:close/>
                </a:path>
                <a:path w="111759" h="109220">
                  <a:moveTo>
                    <a:pt x="90270" y="31496"/>
                  </a:moveTo>
                  <a:lnTo>
                    <a:pt x="90111" y="31496"/>
                  </a:lnTo>
                  <a:lnTo>
                    <a:pt x="89735" y="31877"/>
                  </a:lnTo>
                  <a:lnTo>
                    <a:pt x="91506" y="31877"/>
                  </a:lnTo>
                  <a:lnTo>
                    <a:pt x="91123" y="31750"/>
                  </a:lnTo>
                  <a:lnTo>
                    <a:pt x="90107" y="31750"/>
                  </a:lnTo>
                  <a:lnTo>
                    <a:pt x="90270" y="31496"/>
                  </a:lnTo>
                  <a:close/>
                </a:path>
                <a:path w="111759" h="109220">
                  <a:moveTo>
                    <a:pt x="97020" y="31369"/>
                  </a:moveTo>
                  <a:lnTo>
                    <a:pt x="91253" y="31369"/>
                  </a:lnTo>
                  <a:lnTo>
                    <a:pt x="90976" y="31623"/>
                  </a:lnTo>
                  <a:lnTo>
                    <a:pt x="91636" y="31623"/>
                  </a:lnTo>
                  <a:lnTo>
                    <a:pt x="91506" y="31877"/>
                  </a:lnTo>
                  <a:lnTo>
                    <a:pt x="97584" y="31877"/>
                  </a:lnTo>
                  <a:lnTo>
                    <a:pt x="97467" y="31712"/>
                  </a:lnTo>
                  <a:lnTo>
                    <a:pt x="97020" y="31369"/>
                  </a:lnTo>
                  <a:close/>
                </a:path>
                <a:path w="111759" h="109220">
                  <a:moveTo>
                    <a:pt x="83027" y="31242"/>
                  </a:moveTo>
                  <a:lnTo>
                    <a:pt x="81869" y="31369"/>
                  </a:lnTo>
                  <a:lnTo>
                    <a:pt x="81800" y="31522"/>
                  </a:lnTo>
                  <a:lnTo>
                    <a:pt x="81680" y="31662"/>
                  </a:lnTo>
                  <a:lnTo>
                    <a:pt x="81556" y="31859"/>
                  </a:lnTo>
                  <a:lnTo>
                    <a:pt x="83027" y="31242"/>
                  </a:lnTo>
                  <a:close/>
                </a:path>
                <a:path w="111759" h="109220">
                  <a:moveTo>
                    <a:pt x="79370" y="31115"/>
                  </a:moveTo>
                  <a:lnTo>
                    <a:pt x="79226" y="31115"/>
                  </a:lnTo>
                  <a:lnTo>
                    <a:pt x="78562" y="31623"/>
                  </a:lnTo>
                  <a:lnTo>
                    <a:pt x="78684" y="31774"/>
                  </a:lnTo>
                  <a:lnTo>
                    <a:pt x="79302" y="31634"/>
                  </a:lnTo>
                  <a:lnTo>
                    <a:pt x="79370" y="31115"/>
                  </a:lnTo>
                  <a:close/>
                </a:path>
                <a:path w="111759" h="109220">
                  <a:moveTo>
                    <a:pt x="86413" y="30987"/>
                  </a:moveTo>
                  <a:lnTo>
                    <a:pt x="85669" y="31115"/>
                  </a:lnTo>
                  <a:lnTo>
                    <a:pt x="85346" y="31750"/>
                  </a:lnTo>
                  <a:lnTo>
                    <a:pt x="85537" y="31496"/>
                  </a:lnTo>
                  <a:lnTo>
                    <a:pt x="87342" y="31496"/>
                  </a:lnTo>
                  <a:lnTo>
                    <a:pt x="87005" y="31369"/>
                  </a:lnTo>
                  <a:lnTo>
                    <a:pt x="87161" y="31242"/>
                  </a:lnTo>
                  <a:lnTo>
                    <a:pt x="86375" y="31242"/>
                  </a:lnTo>
                  <a:lnTo>
                    <a:pt x="86095" y="31115"/>
                  </a:lnTo>
                  <a:lnTo>
                    <a:pt x="86450" y="31115"/>
                  </a:lnTo>
                  <a:lnTo>
                    <a:pt x="86413" y="30987"/>
                  </a:lnTo>
                  <a:close/>
                </a:path>
                <a:path w="111759" h="109220">
                  <a:moveTo>
                    <a:pt x="86133" y="31721"/>
                  </a:moveTo>
                  <a:close/>
                </a:path>
                <a:path w="111759" h="109220">
                  <a:moveTo>
                    <a:pt x="86367" y="31500"/>
                  </a:moveTo>
                  <a:lnTo>
                    <a:pt x="86237" y="31623"/>
                  </a:lnTo>
                  <a:lnTo>
                    <a:pt x="86540" y="31675"/>
                  </a:lnTo>
                  <a:lnTo>
                    <a:pt x="86367" y="31500"/>
                  </a:lnTo>
                  <a:close/>
                </a:path>
                <a:path w="111759" h="109220">
                  <a:moveTo>
                    <a:pt x="87417" y="31510"/>
                  </a:moveTo>
                  <a:lnTo>
                    <a:pt x="87391" y="31750"/>
                  </a:lnTo>
                  <a:lnTo>
                    <a:pt x="87911" y="31750"/>
                  </a:lnTo>
                  <a:lnTo>
                    <a:pt x="87417" y="31510"/>
                  </a:lnTo>
                  <a:close/>
                </a:path>
                <a:path w="111759" h="109220">
                  <a:moveTo>
                    <a:pt x="88968" y="31623"/>
                  </a:moveTo>
                  <a:lnTo>
                    <a:pt x="88778" y="31634"/>
                  </a:lnTo>
                  <a:lnTo>
                    <a:pt x="88968" y="31623"/>
                  </a:lnTo>
                  <a:close/>
                </a:path>
                <a:path w="111759" h="109220">
                  <a:moveTo>
                    <a:pt x="90351" y="31369"/>
                  </a:moveTo>
                  <a:lnTo>
                    <a:pt x="89764" y="31369"/>
                  </a:lnTo>
                  <a:lnTo>
                    <a:pt x="89275" y="31438"/>
                  </a:lnTo>
                  <a:lnTo>
                    <a:pt x="88780" y="31750"/>
                  </a:lnTo>
                  <a:lnTo>
                    <a:pt x="89168" y="31675"/>
                  </a:lnTo>
                  <a:lnTo>
                    <a:pt x="89446" y="31623"/>
                  </a:lnTo>
                  <a:lnTo>
                    <a:pt x="90111" y="31496"/>
                  </a:lnTo>
                  <a:lnTo>
                    <a:pt x="90270" y="31496"/>
                  </a:lnTo>
                  <a:close/>
                </a:path>
                <a:path w="111759" h="109220">
                  <a:moveTo>
                    <a:pt x="89168" y="31675"/>
                  </a:moveTo>
                  <a:lnTo>
                    <a:pt x="88780" y="31750"/>
                  </a:lnTo>
                  <a:lnTo>
                    <a:pt x="89101" y="31750"/>
                  </a:lnTo>
                  <a:close/>
                </a:path>
                <a:path w="111759" h="109220">
                  <a:moveTo>
                    <a:pt x="86237" y="31623"/>
                  </a:moveTo>
                  <a:lnTo>
                    <a:pt x="86081" y="31623"/>
                  </a:lnTo>
                  <a:lnTo>
                    <a:pt x="86237" y="31623"/>
                  </a:lnTo>
                  <a:close/>
                </a:path>
                <a:path w="111759" h="109220">
                  <a:moveTo>
                    <a:pt x="89446" y="31623"/>
                  </a:moveTo>
                  <a:lnTo>
                    <a:pt x="89216" y="31623"/>
                  </a:lnTo>
                  <a:lnTo>
                    <a:pt x="89446" y="31623"/>
                  </a:lnTo>
                  <a:close/>
                </a:path>
                <a:path w="111759" h="109220">
                  <a:moveTo>
                    <a:pt x="87346" y="31496"/>
                  </a:moveTo>
                  <a:lnTo>
                    <a:pt x="86372" y="31496"/>
                  </a:lnTo>
                  <a:lnTo>
                    <a:pt x="86562" y="31671"/>
                  </a:lnTo>
                  <a:lnTo>
                    <a:pt x="87351" y="31522"/>
                  </a:lnTo>
                  <a:close/>
                </a:path>
                <a:path w="111759" h="109220">
                  <a:moveTo>
                    <a:pt x="88865" y="31496"/>
                  </a:moveTo>
                  <a:lnTo>
                    <a:pt x="88397" y="31496"/>
                  </a:lnTo>
                  <a:lnTo>
                    <a:pt x="88573" y="31662"/>
                  </a:lnTo>
                  <a:lnTo>
                    <a:pt x="88754" y="31638"/>
                  </a:lnTo>
                  <a:lnTo>
                    <a:pt x="88865" y="31496"/>
                  </a:lnTo>
                  <a:close/>
                </a:path>
                <a:path w="111759" h="109220">
                  <a:moveTo>
                    <a:pt x="86372" y="31496"/>
                  </a:moveTo>
                  <a:lnTo>
                    <a:pt x="86510" y="31623"/>
                  </a:lnTo>
                  <a:lnTo>
                    <a:pt x="86372" y="31496"/>
                  </a:lnTo>
                  <a:close/>
                </a:path>
                <a:path w="111759" h="109220">
                  <a:moveTo>
                    <a:pt x="87364" y="31462"/>
                  </a:moveTo>
                  <a:lnTo>
                    <a:pt x="87494" y="31496"/>
                  </a:lnTo>
                  <a:lnTo>
                    <a:pt x="87364" y="31462"/>
                  </a:lnTo>
                  <a:close/>
                </a:path>
                <a:path w="111759" h="109220">
                  <a:moveTo>
                    <a:pt x="4566" y="30607"/>
                  </a:moveTo>
                  <a:lnTo>
                    <a:pt x="4342" y="30951"/>
                  </a:lnTo>
                  <a:lnTo>
                    <a:pt x="4262" y="31496"/>
                  </a:lnTo>
                  <a:lnTo>
                    <a:pt x="4566" y="30607"/>
                  </a:lnTo>
                  <a:close/>
                </a:path>
                <a:path w="111759" h="109220">
                  <a:moveTo>
                    <a:pt x="79413" y="30987"/>
                  </a:moveTo>
                  <a:lnTo>
                    <a:pt x="78648" y="31115"/>
                  </a:lnTo>
                  <a:lnTo>
                    <a:pt x="78176" y="31369"/>
                  </a:lnTo>
                  <a:lnTo>
                    <a:pt x="79226" y="31115"/>
                  </a:lnTo>
                  <a:lnTo>
                    <a:pt x="79370" y="31115"/>
                  </a:lnTo>
                  <a:lnTo>
                    <a:pt x="79413" y="30987"/>
                  </a:lnTo>
                  <a:close/>
                </a:path>
                <a:path w="111759" h="109220">
                  <a:moveTo>
                    <a:pt x="87732" y="31242"/>
                  </a:moveTo>
                  <a:lnTo>
                    <a:pt x="87502" y="31242"/>
                  </a:lnTo>
                  <a:lnTo>
                    <a:pt x="87364" y="31462"/>
                  </a:lnTo>
                  <a:lnTo>
                    <a:pt x="87494" y="31496"/>
                  </a:lnTo>
                  <a:lnTo>
                    <a:pt x="87903" y="31496"/>
                  </a:lnTo>
                  <a:lnTo>
                    <a:pt x="88300" y="31277"/>
                  </a:lnTo>
                  <a:lnTo>
                    <a:pt x="87732" y="31242"/>
                  </a:lnTo>
                  <a:close/>
                </a:path>
                <a:path w="111759" h="109220">
                  <a:moveTo>
                    <a:pt x="88728" y="31304"/>
                  </a:moveTo>
                  <a:lnTo>
                    <a:pt x="88864" y="31496"/>
                  </a:lnTo>
                  <a:lnTo>
                    <a:pt x="89275" y="31438"/>
                  </a:lnTo>
                  <a:lnTo>
                    <a:pt x="89418" y="31369"/>
                  </a:lnTo>
                  <a:lnTo>
                    <a:pt x="89188" y="31369"/>
                  </a:lnTo>
                  <a:lnTo>
                    <a:pt x="88728" y="31304"/>
                  </a:lnTo>
                  <a:close/>
                </a:path>
                <a:path w="111759" h="109220">
                  <a:moveTo>
                    <a:pt x="90364" y="30987"/>
                  </a:moveTo>
                  <a:lnTo>
                    <a:pt x="90931" y="31185"/>
                  </a:lnTo>
                  <a:lnTo>
                    <a:pt x="90291" y="31496"/>
                  </a:lnTo>
                  <a:lnTo>
                    <a:pt x="91253" y="31369"/>
                  </a:lnTo>
                  <a:lnTo>
                    <a:pt x="97020" y="31369"/>
                  </a:lnTo>
                  <a:lnTo>
                    <a:pt x="97166" y="31242"/>
                  </a:lnTo>
                  <a:lnTo>
                    <a:pt x="91920" y="31242"/>
                  </a:lnTo>
                  <a:lnTo>
                    <a:pt x="90364" y="30987"/>
                  </a:lnTo>
                  <a:close/>
                </a:path>
                <a:path w="111759" h="109220">
                  <a:moveTo>
                    <a:pt x="89268" y="31338"/>
                  </a:moveTo>
                  <a:lnTo>
                    <a:pt x="89418" y="31369"/>
                  </a:lnTo>
                  <a:lnTo>
                    <a:pt x="89275" y="31438"/>
                  </a:lnTo>
                  <a:lnTo>
                    <a:pt x="89764" y="31369"/>
                  </a:lnTo>
                  <a:lnTo>
                    <a:pt x="89268" y="31338"/>
                  </a:lnTo>
                  <a:close/>
                </a:path>
                <a:path w="111759" h="109220">
                  <a:moveTo>
                    <a:pt x="81755" y="31247"/>
                  </a:moveTo>
                  <a:close/>
                </a:path>
                <a:path w="111759" h="109220">
                  <a:moveTo>
                    <a:pt x="89212" y="30734"/>
                  </a:moveTo>
                  <a:lnTo>
                    <a:pt x="89632" y="30987"/>
                  </a:lnTo>
                  <a:lnTo>
                    <a:pt x="88854" y="30987"/>
                  </a:lnTo>
                  <a:lnTo>
                    <a:pt x="89154" y="31330"/>
                  </a:lnTo>
                  <a:lnTo>
                    <a:pt x="90510" y="30861"/>
                  </a:lnTo>
                  <a:lnTo>
                    <a:pt x="90070" y="30861"/>
                  </a:lnTo>
                  <a:lnTo>
                    <a:pt x="89212" y="30734"/>
                  </a:lnTo>
                  <a:close/>
                </a:path>
                <a:path w="111759" h="109220">
                  <a:moveTo>
                    <a:pt x="88595" y="31115"/>
                  </a:moveTo>
                  <a:lnTo>
                    <a:pt x="88364" y="31242"/>
                  </a:lnTo>
                  <a:lnTo>
                    <a:pt x="88728" y="31304"/>
                  </a:lnTo>
                  <a:lnTo>
                    <a:pt x="88510" y="31242"/>
                  </a:lnTo>
                  <a:lnTo>
                    <a:pt x="88644" y="31185"/>
                  </a:lnTo>
                  <a:close/>
                </a:path>
                <a:path w="111759" h="109220">
                  <a:moveTo>
                    <a:pt x="87318" y="31115"/>
                  </a:moveTo>
                  <a:lnTo>
                    <a:pt x="86570" y="31115"/>
                  </a:lnTo>
                  <a:lnTo>
                    <a:pt x="86375" y="31242"/>
                  </a:lnTo>
                  <a:lnTo>
                    <a:pt x="87161" y="31242"/>
                  </a:lnTo>
                  <a:lnTo>
                    <a:pt x="87318" y="31115"/>
                  </a:lnTo>
                  <a:close/>
                </a:path>
                <a:path w="111759" h="109220">
                  <a:moveTo>
                    <a:pt x="88398" y="31091"/>
                  </a:moveTo>
                  <a:lnTo>
                    <a:pt x="87732" y="31242"/>
                  </a:lnTo>
                  <a:lnTo>
                    <a:pt x="88364" y="31242"/>
                  </a:lnTo>
                  <a:lnTo>
                    <a:pt x="88398" y="31091"/>
                  </a:lnTo>
                  <a:close/>
                </a:path>
                <a:path w="111759" h="109220">
                  <a:moveTo>
                    <a:pt x="92678" y="30607"/>
                  </a:moveTo>
                  <a:lnTo>
                    <a:pt x="91920" y="31242"/>
                  </a:lnTo>
                  <a:lnTo>
                    <a:pt x="97166" y="31242"/>
                  </a:lnTo>
                  <a:lnTo>
                    <a:pt x="97312" y="31115"/>
                  </a:lnTo>
                  <a:lnTo>
                    <a:pt x="92791" y="31115"/>
                  </a:lnTo>
                  <a:lnTo>
                    <a:pt x="92678" y="30607"/>
                  </a:lnTo>
                  <a:close/>
                </a:path>
                <a:path w="111759" h="109220">
                  <a:moveTo>
                    <a:pt x="80747" y="30734"/>
                  </a:moveTo>
                  <a:lnTo>
                    <a:pt x="80561" y="30734"/>
                  </a:lnTo>
                  <a:lnTo>
                    <a:pt x="80180" y="31115"/>
                  </a:lnTo>
                  <a:lnTo>
                    <a:pt x="80363" y="31058"/>
                  </a:lnTo>
                  <a:lnTo>
                    <a:pt x="80747" y="30734"/>
                  </a:lnTo>
                  <a:close/>
                </a:path>
                <a:path w="111759" h="109220">
                  <a:moveTo>
                    <a:pt x="81006" y="30861"/>
                  </a:moveTo>
                  <a:lnTo>
                    <a:pt x="80363" y="31058"/>
                  </a:lnTo>
                  <a:lnTo>
                    <a:pt x="80941" y="30951"/>
                  </a:lnTo>
                  <a:close/>
                </a:path>
                <a:path w="111759" h="109220">
                  <a:moveTo>
                    <a:pt x="80904" y="30987"/>
                  </a:moveTo>
                  <a:lnTo>
                    <a:pt x="80722" y="31115"/>
                  </a:lnTo>
                  <a:lnTo>
                    <a:pt x="80904" y="30987"/>
                  </a:lnTo>
                  <a:close/>
                </a:path>
                <a:path w="111759" h="109220">
                  <a:moveTo>
                    <a:pt x="80914" y="30989"/>
                  </a:moveTo>
                  <a:lnTo>
                    <a:pt x="81059" y="31010"/>
                  </a:lnTo>
                  <a:lnTo>
                    <a:pt x="80914" y="30989"/>
                  </a:lnTo>
                  <a:close/>
                </a:path>
                <a:path w="111759" h="109220">
                  <a:moveTo>
                    <a:pt x="81560" y="31040"/>
                  </a:moveTo>
                  <a:lnTo>
                    <a:pt x="81767" y="31115"/>
                  </a:lnTo>
                  <a:lnTo>
                    <a:pt x="81560" y="31040"/>
                  </a:lnTo>
                  <a:close/>
                </a:path>
                <a:path w="111759" h="109220">
                  <a:moveTo>
                    <a:pt x="93320" y="30987"/>
                  </a:moveTo>
                  <a:lnTo>
                    <a:pt x="92791" y="31115"/>
                  </a:lnTo>
                  <a:lnTo>
                    <a:pt x="93718" y="31115"/>
                  </a:lnTo>
                  <a:lnTo>
                    <a:pt x="93320" y="30987"/>
                  </a:lnTo>
                  <a:close/>
                </a:path>
                <a:path w="111759" h="109220">
                  <a:moveTo>
                    <a:pt x="92956" y="29845"/>
                  </a:moveTo>
                  <a:lnTo>
                    <a:pt x="91889" y="29972"/>
                  </a:lnTo>
                  <a:lnTo>
                    <a:pt x="93624" y="30668"/>
                  </a:lnTo>
                  <a:lnTo>
                    <a:pt x="93718" y="31115"/>
                  </a:lnTo>
                  <a:lnTo>
                    <a:pt x="96140" y="31115"/>
                  </a:lnTo>
                  <a:lnTo>
                    <a:pt x="95757" y="30861"/>
                  </a:lnTo>
                  <a:lnTo>
                    <a:pt x="95023" y="30861"/>
                  </a:lnTo>
                  <a:lnTo>
                    <a:pt x="94616" y="30607"/>
                  </a:lnTo>
                  <a:lnTo>
                    <a:pt x="94056" y="30480"/>
                  </a:lnTo>
                  <a:lnTo>
                    <a:pt x="94042" y="30225"/>
                  </a:lnTo>
                  <a:lnTo>
                    <a:pt x="93211" y="30225"/>
                  </a:lnTo>
                  <a:lnTo>
                    <a:pt x="93847" y="30099"/>
                  </a:lnTo>
                  <a:lnTo>
                    <a:pt x="92956" y="29845"/>
                  </a:lnTo>
                  <a:close/>
                </a:path>
                <a:path w="111759" h="109220">
                  <a:moveTo>
                    <a:pt x="88228" y="30861"/>
                  </a:moveTo>
                  <a:lnTo>
                    <a:pt x="88398" y="31091"/>
                  </a:lnTo>
                  <a:lnTo>
                    <a:pt x="88854" y="30987"/>
                  </a:lnTo>
                  <a:lnTo>
                    <a:pt x="89632" y="30987"/>
                  </a:lnTo>
                  <a:lnTo>
                    <a:pt x="88228" y="30861"/>
                  </a:lnTo>
                  <a:close/>
                </a:path>
                <a:path w="111759" h="109220">
                  <a:moveTo>
                    <a:pt x="81397" y="30867"/>
                  </a:moveTo>
                  <a:lnTo>
                    <a:pt x="81479" y="31010"/>
                  </a:lnTo>
                  <a:lnTo>
                    <a:pt x="81397" y="30867"/>
                  </a:lnTo>
                  <a:close/>
                </a:path>
                <a:path w="111759" h="109220">
                  <a:moveTo>
                    <a:pt x="82306" y="30607"/>
                  </a:moveTo>
                  <a:lnTo>
                    <a:pt x="80941" y="30951"/>
                  </a:lnTo>
                  <a:lnTo>
                    <a:pt x="81391" y="30861"/>
                  </a:lnTo>
                  <a:lnTo>
                    <a:pt x="82306" y="30607"/>
                  </a:lnTo>
                  <a:close/>
                </a:path>
                <a:path w="111759" h="109220">
                  <a:moveTo>
                    <a:pt x="87558" y="30099"/>
                  </a:moveTo>
                  <a:lnTo>
                    <a:pt x="86136" y="30225"/>
                  </a:lnTo>
                  <a:lnTo>
                    <a:pt x="86652" y="30225"/>
                  </a:lnTo>
                  <a:lnTo>
                    <a:pt x="86462" y="30480"/>
                  </a:lnTo>
                  <a:lnTo>
                    <a:pt x="86688" y="30734"/>
                  </a:lnTo>
                  <a:lnTo>
                    <a:pt x="85751" y="30734"/>
                  </a:lnTo>
                  <a:lnTo>
                    <a:pt x="85859" y="30867"/>
                  </a:lnTo>
                  <a:lnTo>
                    <a:pt x="85328" y="30987"/>
                  </a:lnTo>
                  <a:lnTo>
                    <a:pt x="85779" y="30987"/>
                  </a:lnTo>
                  <a:lnTo>
                    <a:pt x="87283" y="30867"/>
                  </a:lnTo>
                  <a:lnTo>
                    <a:pt x="87161" y="30721"/>
                  </a:lnTo>
                  <a:lnTo>
                    <a:pt x="86630" y="30353"/>
                  </a:lnTo>
                  <a:lnTo>
                    <a:pt x="88202" y="30225"/>
                  </a:lnTo>
                  <a:lnTo>
                    <a:pt x="87558" y="30099"/>
                  </a:lnTo>
                  <a:close/>
                </a:path>
                <a:path w="111759" h="109220">
                  <a:moveTo>
                    <a:pt x="58922" y="30368"/>
                  </a:moveTo>
                  <a:lnTo>
                    <a:pt x="59448" y="30861"/>
                  </a:lnTo>
                  <a:lnTo>
                    <a:pt x="59345" y="30607"/>
                  </a:lnTo>
                  <a:lnTo>
                    <a:pt x="58922" y="30368"/>
                  </a:lnTo>
                  <a:close/>
                </a:path>
                <a:path w="111759" h="109220">
                  <a:moveTo>
                    <a:pt x="80897" y="30607"/>
                  </a:moveTo>
                  <a:lnTo>
                    <a:pt x="79354" y="30861"/>
                  </a:lnTo>
                  <a:lnTo>
                    <a:pt x="80561" y="30734"/>
                  </a:lnTo>
                  <a:lnTo>
                    <a:pt x="80747" y="30734"/>
                  </a:lnTo>
                  <a:lnTo>
                    <a:pt x="80897" y="30607"/>
                  </a:lnTo>
                  <a:close/>
                </a:path>
                <a:path w="111759" h="109220">
                  <a:moveTo>
                    <a:pt x="90653" y="30748"/>
                  </a:moveTo>
                  <a:lnTo>
                    <a:pt x="90070" y="30861"/>
                  </a:lnTo>
                  <a:lnTo>
                    <a:pt x="90510" y="30861"/>
                  </a:lnTo>
                  <a:lnTo>
                    <a:pt x="90685" y="30793"/>
                  </a:lnTo>
                  <a:close/>
                </a:path>
                <a:path w="111759" h="109220">
                  <a:moveTo>
                    <a:pt x="91065" y="30734"/>
                  </a:moveTo>
                  <a:lnTo>
                    <a:pt x="90840" y="30734"/>
                  </a:lnTo>
                  <a:lnTo>
                    <a:pt x="91065" y="30734"/>
                  </a:lnTo>
                  <a:close/>
                </a:path>
                <a:path w="111759" h="109220">
                  <a:moveTo>
                    <a:pt x="94886" y="30376"/>
                  </a:moveTo>
                  <a:lnTo>
                    <a:pt x="94429" y="30480"/>
                  </a:lnTo>
                  <a:lnTo>
                    <a:pt x="94984" y="30668"/>
                  </a:lnTo>
                  <a:lnTo>
                    <a:pt x="95023" y="30861"/>
                  </a:lnTo>
                  <a:lnTo>
                    <a:pt x="95757" y="30861"/>
                  </a:lnTo>
                  <a:lnTo>
                    <a:pt x="95080" y="30411"/>
                  </a:lnTo>
                  <a:lnTo>
                    <a:pt x="94886" y="30376"/>
                  </a:lnTo>
                  <a:close/>
                </a:path>
                <a:path w="111759" h="109220">
                  <a:moveTo>
                    <a:pt x="59189" y="30225"/>
                  </a:moveTo>
                  <a:lnTo>
                    <a:pt x="58769" y="30225"/>
                  </a:lnTo>
                  <a:lnTo>
                    <a:pt x="59880" y="30734"/>
                  </a:lnTo>
                  <a:lnTo>
                    <a:pt x="59189" y="30225"/>
                  </a:lnTo>
                  <a:close/>
                </a:path>
                <a:path w="111759" h="109220">
                  <a:moveTo>
                    <a:pt x="91571" y="30524"/>
                  </a:moveTo>
                  <a:lnTo>
                    <a:pt x="91065" y="30734"/>
                  </a:lnTo>
                  <a:lnTo>
                    <a:pt x="91894" y="30734"/>
                  </a:lnTo>
                  <a:lnTo>
                    <a:pt x="91571" y="30524"/>
                  </a:lnTo>
                  <a:close/>
                </a:path>
                <a:path w="111759" h="109220">
                  <a:moveTo>
                    <a:pt x="95394" y="30353"/>
                  </a:moveTo>
                  <a:lnTo>
                    <a:pt x="95650" y="30668"/>
                  </a:lnTo>
                  <a:lnTo>
                    <a:pt x="95690" y="30411"/>
                  </a:lnTo>
                  <a:lnTo>
                    <a:pt x="95394" y="30353"/>
                  </a:lnTo>
                  <a:close/>
                </a:path>
                <a:path w="111759" h="109220">
                  <a:moveTo>
                    <a:pt x="90382" y="30353"/>
                  </a:moveTo>
                  <a:lnTo>
                    <a:pt x="89832" y="30607"/>
                  </a:lnTo>
                  <a:lnTo>
                    <a:pt x="90635" y="30721"/>
                  </a:lnTo>
                  <a:lnTo>
                    <a:pt x="90382" y="30353"/>
                  </a:lnTo>
                  <a:close/>
                </a:path>
                <a:path w="111759" h="109220">
                  <a:moveTo>
                    <a:pt x="95311" y="30452"/>
                  </a:moveTo>
                  <a:lnTo>
                    <a:pt x="95639" y="30668"/>
                  </a:lnTo>
                  <a:lnTo>
                    <a:pt x="95432" y="30474"/>
                  </a:lnTo>
                  <a:close/>
                </a:path>
                <a:path w="111759" h="109220">
                  <a:moveTo>
                    <a:pt x="2026" y="29591"/>
                  </a:moveTo>
                  <a:lnTo>
                    <a:pt x="1784" y="29591"/>
                  </a:lnTo>
                  <a:lnTo>
                    <a:pt x="1690" y="29845"/>
                  </a:lnTo>
                  <a:lnTo>
                    <a:pt x="1068" y="29972"/>
                  </a:lnTo>
                  <a:lnTo>
                    <a:pt x="1219" y="30607"/>
                  </a:lnTo>
                  <a:lnTo>
                    <a:pt x="1347" y="30225"/>
                  </a:lnTo>
                  <a:lnTo>
                    <a:pt x="1633" y="29972"/>
                  </a:lnTo>
                  <a:lnTo>
                    <a:pt x="1904" y="29972"/>
                  </a:lnTo>
                  <a:lnTo>
                    <a:pt x="2026" y="29591"/>
                  </a:lnTo>
                  <a:close/>
                </a:path>
                <a:path w="111759" h="109220">
                  <a:moveTo>
                    <a:pt x="95831" y="30225"/>
                  </a:moveTo>
                  <a:lnTo>
                    <a:pt x="95900" y="30452"/>
                  </a:lnTo>
                  <a:lnTo>
                    <a:pt x="96682" y="30607"/>
                  </a:lnTo>
                  <a:lnTo>
                    <a:pt x="95831" y="30225"/>
                  </a:lnTo>
                  <a:close/>
                </a:path>
                <a:path w="111759" h="109220">
                  <a:moveTo>
                    <a:pt x="91664" y="30480"/>
                  </a:moveTo>
                  <a:lnTo>
                    <a:pt x="91503" y="30480"/>
                  </a:lnTo>
                  <a:lnTo>
                    <a:pt x="91664" y="30480"/>
                  </a:lnTo>
                  <a:close/>
                </a:path>
                <a:path w="111759" h="109220">
                  <a:moveTo>
                    <a:pt x="86075" y="30225"/>
                  </a:moveTo>
                  <a:lnTo>
                    <a:pt x="85375" y="30225"/>
                  </a:lnTo>
                  <a:lnTo>
                    <a:pt x="85422" y="30480"/>
                  </a:lnTo>
                  <a:lnTo>
                    <a:pt x="85996" y="30353"/>
                  </a:lnTo>
                  <a:lnTo>
                    <a:pt x="86075" y="30225"/>
                  </a:lnTo>
                  <a:close/>
                </a:path>
                <a:path w="111759" h="109220">
                  <a:moveTo>
                    <a:pt x="91928" y="30353"/>
                  </a:moveTo>
                  <a:lnTo>
                    <a:pt x="91664" y="30480"/>
                  </a:lnTo>
                  <a:lnTo>
                    <a:pt x="92729" y="30480"/>
                  </a:lnTo>
                  <a:lnTo>
                    <a:pt x="91928" y="30353"/>
                  </a:lnTo>
                  <a:close/>
                </a:path>
                <a:path w="111759" h="109220">
                  <a:moveTo>
                    <a:pt x="95173" y="30361"/>
                  </a:moveTo>
                  <a:lnTo>
                    <a:pt x="95311" y="30452"/>
                  </a:lnTo>
                  <a:lnTo>
                    <a:pt x="95454" y="30478"/>
                  </a:lnTo>
                  <a:lnTo>
                    <a:pt x="95173" y="30361"/>
                  </a:lnTo>
                  <a:close/>
                </a:path>
                <a:path w="111759" h="109220">
                  <a:moveTo>
                    <a:pt x="95332" y="30353"/>
                  </a:moveTo>
                  <a:lnTo>
                    <a:pt x="95160" y="30353"/>
                  </a:lnTo>
                  <a:lnTo>
                    <a:pt x="95450" y="30474"/>
                  </a:lnTo>
                  <a:close/>
                </a:path>
                <a:path w="111759" h="109220">
                  <a:moveTo>
                    <a:pt x="95152" y="30353"/>
                  </a:moveTo>
                  <a:lnTo>
                    <a:pt x="94992" y="30353"/>
                  </a:lnTo>
                  <a:lnTo>
                    <a:pt x="95311" y="30452"/>
                  </a:lnTo>
                  <a:lnTo>
                    <a:pt x="95152" y="30353"/>
                  </a:lnTo>
                  <a:close/>
                </a:path>
                <a:path w="111759" h="109220">
                  <a:moveTo>
                    <a:pt x="94161" y="30225"/>
                  </a:moveTo>
                  <a:lnTo>
                    <a:pt x="94318" y="30275"/>
                  </a:lnTo>
                  <a:lnTo>
                    <a:pt x="94886" y="30376"/>
                  </a:lnTo>
                  <a:lnTo>
                    <a:pt x="95058" y="30353"/>
                  </a:lnTo>
                  <a:lnTo>
                    <a:pt x="94161" y="30225"/>
                  </a:lnTo>
                  <a:close/>
                </a:path>
                <a:path w="111759" h="109220">
                  <a:moveTo>
                    <a:pt x="58765" y="30241"/>
                  </a:moveTo>
                  <a:lnTo>
                    <a:pt x="58922" y="30368"/>
                  </a:lnTo>
                  <a:lnTo>
                    <a:pt x="58765" y="30241"/>
                  </a:lnTo>
                  <a:close/>
                </a:path>
                <a:path w="111759" h="109220">
                  <a:moveTo>
                    <a:pt x="94002" y="29591"/>
                  </a:moveTo>
                  <a:lnTo>
                    <a:pt x="94527" y="30099"/>
                  </a:lnTo>
                  <a:lnTo>
                    <a:pt x="95152" y="30353"/>
                  </a:lnTo>
                  <a:lnTo>
                    <a:pt x="94002" y="29591"/>
                  </a:lnTo>
                  <a:close/>
                </a:path>
                <a:path w="111759" h="109220">
                  <a:moveTo>
                    <a:pt x="58959" y="30099"/>
                  </a:moveTo>
                  <a:lnTo>
                    <a:pt x="58442" y="30099"/>
                  </a:lnTo>
                  <a:lnTo>
                    <a:pt x="58765" y="30241"/>
                  </a:lnTo>
                  <a:lnTo>
                    <a:pt x="59189" y="30225"/>
                  </a:lnTo>
                  <a:lnTo>
                    <a:pt x="58959" y="30099"/>
                  </a:lnTo>
                  <a:close/>
                </a:path>
                <a:path w="111759" h="109220">
                  <a:moveTo>
                    <a:pt x="85686" y="29972"/>
                  </a:moveTo>
                  <a:lnTo>
                    <a:pt x="85765" y="30225"/>
                  </a:lnTo>
                  <a:lnTo>
                    <a:pt x="86136" y="30225"/>
                  </a:lnTo>
                  <a:lnTo>
                    <a:pt x="85686" y="29972"/>
                  </a:lnTo>
                  <a:close/>
                </a:path>
                <a:path w="111759" h="109220">
                  <a:moveTo>
                    <a:pt x="93330" y="30099"/>
                  </a:moveTo>
                  <a:lnTo>
                    <a:pt x="94042" y="30225"/>
                  </a:lnTo>
                  <a:lnTo>
                    <a:pt x="93330" y="30099"/>
                  </a:lnTo>
                  <a:close/>
                </a:path>
                <a:path w="111759" h="109220">
                  <a:moveTo>
                    <a:pt x="3036" y="27686"/>
                  </a:moveTo>
                  <a:lnTo>
                    <a:pt x="2564" y="28448"/>
                  </a:lnTo>
                  <a:lnTo>
                    <a:pt x="2438" y="29083"/>
                  </a:lnTo>
                  <a:lnTo>
                    <a:pt x="2148" y="29162"/>
                  </a:lnTo>
                  <a:lnTo>
                    <a:pt x="2073" y="29307"/>
                  </a:lnTo>
                  <a:lnTo>
                    <a:pt x="2117" y="29591"/>
                  </a:lnTo>
                  <a:lnTo>
                    <a:pt x="1991" y="30099"/>
                  </a:lnTo>
                  <a:lnTo>
                    <a:pt x="2252" y="30099"/>
                  </a:lnTo>
                  <a:lnTo>
                    <a:pt x="2376" y="29591"/>
                  </a:lnTo>
                  <a:lnTo>
                    <a:pt x="2611" y="29003"/>
                  </a:lnTo>
                  <a:lnTo>
                    <a:pt x="2730" y="28756"/>
                  </a:lnTo>
                  <a:lnTo>
                    <a:pt x="3115" y="28194"/>
                  </a:lnTo>
                  <a:lnTo>
                    <a:pt x="3419" y="28194"/>
                  </a:lnTo>
                  <a:lnTo>
                    <a:pt x="3036" y="27686"/>
                  </a:lnTo>
                  <a:close/>
                </a:path>
                <a:path w="111759" h="109220">
                  <a:moveTo>
                    <a:pt x="6198" y="29718"/>
                  </a:moveTo>
                  <a:lnTo>
                    <a:pt x="5756" y="29972"/>
                  </a:lnTo>
                  <a:lnTo>
                    <a:pt x="6066" y="29972"/>
                  </a:lnTo>
                  <a:lnTo>
                    <a:pt x="6198" y="29718"/>
                  </a:lnTo>
                  <a:close/>
                </a:path>
                <a:path w="111759" h="109220">
                  <a:moveTo>
                    <a:pt x="1878" y="29337"/>
                  </a:moveTo>
                  <a:lnTo>
                    <a:pt x="1784" y="29591"/>
                  </a:lnTo>
                  <a:lnTo>
                    <a:pt x="1878" y="29337"/>
                  </a:lnTo>
                  <a:close/>
                </a:path>
                <a:path w="111759" h="109220">
                  <a:moveTo>
                    <a:pt x="5727" y="27305"/>
                  </a:moveTo>
                  <a:lnTo>
                    <a:pt x="5312" y="27305"/>
                  </a:lnTo>
                  <a:lnTo>
                    <a:pt x="5067" y="28067"/>
                  </a:lnTo>
                  <a:lnTo>
                    <a:pt x="4841" y="29035"/>
                  </a:lnTo>
                  <a:lnTo>
                    <a:pt x="4721" y="29464"/>
                  </a:lnTo>
                  <a:lnTo>
                    <a:pt x="4334" y="29591"/>
                  </a:lnTo>
                  <a:lnTo>
                    <a:pt x="4953" y="29591"/>
                  </a:lnTo>
                  <a:lnTo>
                    <a:pt x="5092" y="28448"/>
                  </a:lnTo>
                  <a:lnTo>
                    <a:pt x="5727" y="27305"/>
                  </a:lnTo>
                  <a:close/>
                </a:path>
                <a:path w="111759" h="109220">
                  <a:moveTo>
                    <a:pt x="7070" y="27559"/>
                  </a:moveTo>
                  <a:lnTo>
                    <a:pt x="6215" y="27559"/>
                  </a:lnTo>
                  <a:lnTo>
                    <a:pt x="6355" y="27812"/>
                  </a:lnTo>
                  <a:lnTo>
                    <a:pt x="6619" y="27812"/>
                  </a:lnTo>
                  <a:lnTo>
                    <a:pt x="6373" y="28067"/>
                  </a:lnTo>
                  <a:lnTo>
                    <a:pt x="6367" y="28702"/>
                  </a:lnTo>
                  <a:lnTo>
                    <a:pt x="6220" y="28756"/>
                  </a:lnTo>
                  <a:lnTo>
                    <a:pt x="5716" y="29591"/>
                  </a:lnTo>
                  <a:lnTo>
                    <a:pt x="5974" y="29591"/>
                  </a:lnTo>
                  <a:lnTo>
                    <a:pt x="6422" y="28702"/>
                  </a:lnTo>
                  <a:lnTo>
                    <a:pt x="6642" y="28702"/>
                  </a:lnTo>
                  <a:lnTo>
                    <a:pt x="6972" y="28067"/>
                  </a:lnTo>
                  <a:lnTo>
                    <a:pt x="6715" y="28067"/>
                  </a:lnTo>
                  <a:lnTo>
                    <a:pt x="7070" y="27559"/>
                  </a:lnTo>
                  <a:close/>
                </a:path>
                <a:path w="111759" h="109220">
                  <a:moveTo>
                    <a:pt x="54801" y="25781"/>
                  </a:moveTo>
                  <a:lnTo>
                    <a:pt x="50598" y="25781"/>
                  </a:lnTo>
                  <a:lnTo>
                    <a:pt x="51186" y="26924"/>
                  </a:lnTo>
                  <a:lnTo>
                    <a:pt x="50473" y="27178"/>
                  </a:lnTo>
                  <a:lnTo>
                    <a:pt x="51879" y="28067"/>
                  </a:lnTo>
                  <a:lnTo>
                    <a:pt x="52391" y="29591"/>
                  </a:lnTo>
                  <a:lnTo>
                    <a:pt x="52623" y="29210"/>
                  </a:lnTo>
                  <a:lnTo>
                    <a:pt x="57464" y="29210"/>
                  </a:lnTo>
                  <a:lnTo>
                    <a:pt x="55895" y="27432"/>
                  </a:lnTo>
                  <a:lnTo>
                    <a:pt x="55777" y="26732"/>
                  </a:lnTo>
                  <a:lnTo>
                    <a:pt x="55675" y="26543"/>
                  </a:lnTo>
                  <a:lnTo>
                    <a:pt x="54801" y="25781"/>
                  </a:lnTo>
                  <a:close/>
                </a:path>
                <a:path w="111759" h="109220">
                  <a:moveTo>
                    <a:pt x="4560" y="29083"/>
                  </a:moveTo>
                  <a:lnTo>
                    <a:pt x="4375" y="29162"/>
                  </a:lnTo>
                  <a:lnTo>
                    <a:pt x="4337" y="29563"/>
                  </a:lnTo>
                  <a:lnTo>
                    <a:pt x="4560" y="29083"/>
                  </a:lnTo>
                  <a:close/>
                </a:path>
                <a:path w="111759" h="109220">
                  <a:moveTo>
                    <a:pt x="3419" y="28194"/>
                  </a:moveTo>
                  <a:lnTo>
                    <a:pt x="3115" y="28194"/>
                  </a:lnTo>
                  <a:lnTo>
                    <a:pt x="2703" y="29464"/>
                  </a:lnTo>
                  <a:lnTo>
                    <a:pt x="3164" y="28702"/>
                  </a:lnTo>
                  <a:lnTo>
                    <a:pt x="3398" y="28448"/>
                  </a:lnTo>
                  <a:lnTo>
                    <a:pt x="3419" y="28194"/>
                  </a:lnTo>
                  <a:close/>
                </a:path>
                <a:path w="111759" h="109220">
                  <a:moveTo>
                    <a:pt x="4133" y="29035"/>
                  </a:moveTo>
                  <a:lnTo>
                    <a:pt x="3968" y="29337"/>
                  </a:lnTo>
                  <a:lnTo>
                    <a:pt x="4088" y="29162"/>
                  </a:lnTo>
                  <a:close/>
                </a:path>
                <a:path w="111759" h="109220">
                  <a:moveTo>
                    <a:pt x="4215" y="28886"/>
                  </a:moveTo>
                  <a:lnTo>
                    <a:pt x="4037" y="29307"/>
                  </a:lnTo>
                  <a:lnTo>
                    <a:pt x="4264" y="29210"/>
                  </a:lnTo>
                  <a:lnTo>
                    <a:pt x="4215" y="28886"/>
                  </a:lnTo>
                  <a:close/>
                </a:path>
                <a:path w="111759" h="109220">
                  <a:moveTo>
                    <a:pt x="5467" y="28829"/>
                  </a:moveTo>
                  <a:lnTo>
                    <a:pt x="5259" y="29210"/>
                  </a:lnTo>
                  <a:lnTo>
                    <a:pt x="5422" y="29083"/>
                  </a:lnTo>
                  <a:lnTo>
                    <a:pt x="5467" y="28829"/>
                  </a:lnTo>
                  <a:close/>
                </a:path>
                <a:path w="111759" h="109220">
                  <a:moveTo>
                    <a:pt x="5488" y="29003"/>
                  </a:moveTo>
                  <a:lnTo>
                    <a:pt x="5317" y="29210"/>
                  </a:lnTo>
                  <a:lnTo>
                    <a:pt x="5488" y="29003"/>
                  </a:lnTo>
                  <a:close/>
                </a:path>
                <a:path w="111759" h="109220">
                  <a:moveTo>
                    <a:pt x="4493" y="27940"/>
                  </a:moveTo>
                  <a:lnTo>
                    <a:pt x="4265" y="29209"/>
                  </a:lnTo>
                  <a:lnTo>
                    <a:pt x="4390" y="29003"/>
                  </a:lnTo>
                  <a:lnTo>
                    <a:pt x="4493" y="27940"/>
                  </a:lnTo>
                  <a:close/>
                </a:path>
                <a:path w="111759" h="109220">
                  <a:moveTo>
                    <a:pt x="6156" y="28194"/>
                  </a:moveTo>
                  <a:lnTo>
                    <a:pt x="5584" y="28886"/>
                  </a:lnTo>
                  <a:lnTo>
                    <a:pt x="5485" y="29118"/>
                  </a:lnTo>
                  <a:lnTo>
                    <a:pt x="5913" y="28886"/>
                  </a:lnTo>
                  <a:lnTo>
                    <a:pt x="6021" y="28575"/>
                  </a:lnTo>
                  <a:lnTo>
                    <a:pt x="6156" y="28194"/>
                  </a:lnTo>
                  <a:close/>
                </a:path>
                <a:path w="111759" h="109220">
                  <a:moveTo>
                    <a:pt x="6642" y="28702"/>
                  </a:moveTo>
                  <a:lnTo>
                    <a:pt x="6507" y="28702"/>
                  </a:lnTo>
                  <a:lnTo>
                    <a:pt x="6443" y="29083"/>
                  </a:lnTo>
                  <a:lnTo>
                    <a:pt x="6642" y="28702"/>
                  </a:lnTo>
                  <a:close/>
                </a:path>
                <a:path w="111759" h="109220">
                  <a:moveTo>
                    <a:pt x="6253" y="28702"/>
                  </a:moveTo>
                  <a:lnTo>
                    <a:pt x="6023" y="28826"/>
                  </a:lnTo>
                  <a:lnTo>
                    <a:pt x="6220" y="28756"/>
                  </a:lnTo>
                  <a:close/>
                </a:path>
                <a:path w="111759" h="109220">
                  <a:moveTo>
                    <a:pt x="6979" y="26416"/>
                  </a:moveTo>
                  <a:lnTo>
                    <a:pt x="5468" y="28321"/>
                  </a:lnTo>
                  <a:lnTo>
                    <a:pt x="6144" y="27812"/>
                  </a:lnTo>
                  <a:lnTo>
                    <a:pt x="6215" y="27559"/>
                  </a:lnTo>
                  <a:lnTo>
                    <a:pt x="7070" y="27559"/>
                  </a:lnTo>
                  <a:lnTo>
                    <a:pt x="6630" y="27432"/>
                  </a:lnTo>
                  <a:lnTo>
                    <a:pt x="6717" y="27178"/>
                  </a:lnTo>
                  <a:lnTo>
                    <a:pt x="6798" y="26797"/>
                  </a:lnTo>
                  <a:lnTo>
                    <a:pt x="6979" y="26416"/>
                  </a:lnTo>
                  <a:close/>
                </a:path>
                <a:path w="111759" h="109220">
                  <a:moveTo>
                    <a:pt x="5797" y="27178"/>
                  </a:moveTo>
                  <a:lnTo>
                    <a:pt x="5295" y="27178"/>
                  </a:lnTo>
                  <a:lnTo>
                    <a:pt x="4733" y="28194"/>
                  </a:lnTo>
                  <a:lnTo>
                    <a:pt x="5312" y="27305"/>
                  </a:lnTo>
                  <a:lnTo>
                    <a:pt x="5727" y="27305"/>
                  </a:lnTo>
                  <a:close/>
                </a:path>
                <a:path w="111759" h="109220">
                  <a:moveTo>
                    <a:pt x="7038" y="27940"/>
                  </a:moveTo>
                  <a:lnTo>
                    <a:pt x="6715" y="28067"/>
                  </a:lnTo>
                  <a:lnTo>
                    <a:pt x="6972" y="28067"/>
                  </a:lnTo>
                  <a:close/>
                </a:path>
                <a:path w="111759" h="109220">
                  <a:moveTo>
                    <a:pt x="3851" y="26416"/>
                  </a:moveTo>
                  <a:lnTo>
                    <a:pt x="3384" y="27305"/>
                  </a:lnTo>
                  <a:lnTo>
                    <a:pt x="3394" y="27940"/>
                  </a:lnTo>
                  <a:lnTo>
                    <a:pt x="3771" y="27305"/>
                  </a:lnTo>
                  <a:lnTo>
                    <a:pt x="3851" y="26416"/>
                  </a:lnTo>
                  <a:close/>
                </a:path>
                <a:path w="111759" h="109220">
                  <a:moveTo>
                    <a:pt x="3519" y="26035"/>
                  </a:moveTo>
                  <a:lnTo>
                    <a:pt x="3332" y="26035"/>
                  </a:lnTo>
                  <a:lnTo>
                    <a:pt x="2957" y="27305"/>
                  </a:lnTo>
                  <a:lnTo>
                    <a:pt x="2858" y="27812"/>
                  </a:lnTo>
                  <a:lnTo>
                    <a:pt x="3141" y="27432"/>
                  </a:lnTo>
                  <a:lnTo>
                    <a:pt x="3371" y="27050"/>
                  </a:lnTo>
                  <a:lnTo>
                    <a:pt x="3204" y="27050"/>
                  </a:lnTo>
                  <a:lnTo>
                    <a:pt x="3519" y="26035"/>
                  </a:lnTo>
                  <a:close/>
                </a:path>
                <a:path w="111759" h="109220">
                  <a:moveTo>
                    <a:pt x="6485" y="25527"/>
                  </a:moveTo>
                  <a:lnTo>
                    <a:pt x="6181" y="25781"/>
                  </a:lnTo>
                  <a:lnTo>
                    <a:pt x="5758" y="26670"/>
                  </a:lnTo>
                  <a:lnTo>
                    <a:pt x="5224" y="26924"/>
                  </a:lnTo>
                  <a:lnTo>
                    <a:pt x="4912" y="27432"/>
                  </a:lnTo>
                  <a:lnTo>
                    <a:pt x="5295" y="27178"/>
                  </a:lnTo>
                  <a:lnTo>
                    <a:pt x="5797" y="27178"/>
                  </a:lnTo>
                  <a:lnTo>
                    <a:pt x="6079" y="26670"/>
                  </a:lnTo>
                  <a:lnTo>
                    <a:pt x="6485" y="25527"/>
                  </a:lnTo>
                  <a:close/>
                </a:path>
                <a:path w="111759" h="109220">
                  <a:moveTo>
                    <a:pt x="7692" y="26670"/>
                  </a:moveTo>
                  <a:lnTo>
                    <a:pt x="7223" y="26670"/>
                  </a:lnTo>
                  <a:lnTo>
                    <a:pt x="7030" y="27050"/>
                  </a:lnTo>
                  <a:lnTo>
                    <a:pt x="6795" y="27050"/>
                  </a:lnTo>
                  <a:lnTo>
                    <a:pt x="6630" y="27432"/>
                  </a:lnTo>
                  <a:lnTo>
                    <a:pt x="7159" y="27432"/>
                  </a:lnTo>
                  <a:lnTo>
                    <a:pt x="7692" y="26670"/>
                  </a:lnTo>
                  <a:close/>
                </a:path>
                <a:path w="111759" h="109220">
                  <a:moveTo>
                    <a:pt x="3463" y="25781"/>
                  </a:moveTo>
                  <a:lnTo>
                    <a:pt x="2957" y="26670"/>
                  </a:lnTo>
                  <a:lnTo>
                    <a:pt x="2642" y="26864"/>
                  </a:lnTo>
                  <a:lnTo>
                    <a:pt x="2589" y="27050"/>
                  </a:lnTo>
                  <a:lnTo>
                    <a:pt x="2677" y="27305"/>
                  </a:lnTo>
                  <a:lnTo>
                    <a:pt x="3332" y="26035"/>
                  </a:lnTo>
                  <a:lnTo>
                    <a:pt x="3519" y="26035"/>
                  </a:lnTo>
                  <a:lnTo>
                    <a:pt x="3463" y="25781"/>
                  </a:lnTo>
                  <a:close/>
                </a:path>
                <a:path w="111759" h="109220">
                  <a:moveTo>
                    <a:pt x="3868" y="26035"/>
                  </a:moveTo>
                  <a:lnTo>
                    <a:pt x="3204" y="27050"/>
                  </a:lnTo>
                  <a:lnTo>
                    <a:pt x="3371" y="27050"/>
                  </a:lnTo>
                  <a:lnTo>
                    <a:pt x="3486" y="26797"/>
                  </a:lnTo>
                  <a:lnTo>
                    <a:pt x="3815" y="26416"/>
                  </a:lnTo>
                  <a:lnTo>
                    <a:pt x="3868" y="26035"/>
                  </a:lnTo>
                  <a:close/>
                </a:path>
                <a:path w="111759" h="109220">
                  <a:moveTo>
                    <a:pt x="7084" y="26543"/>
                  </a:moveTo>
                  <a:lnTo>
                    <a:pt x="6871" y="26732"/>
                  </a:lnTo>
                  <a:lnTo>
                    <a:pt x="6795" y="27050"/>
                  </a:lnTo>
                  <a:lnTo>
                    <a:pt x="7084" y="26543"/>
                  </a:lnTo>
                  <a:close/>
                </a:path>
                <a:path w="111759" h="109220">
                  <a:moveTo>
                    <a:pt x="7961" y="25400"/>
                  </a:moveTo>
                  <a:lnTo>
                    <a:pt x="7543" y="26035"/>
                  </a:lnTo>
                  <a:lnTo>
                    <a:pt x="7223" y="26670"/>
                  </a:lnTo>
                  <a:lnTo>
                    <a:pt x="7745" y="26035"/>
                  </a:lnTo>
                  <a:lnTo>
                    <a:pt x="7833" y="25781"/>
                  </a:lnTo>
                  <a:lnTo>
                    <a:pt x="7952" y="25527"/>
                  </a:lnTo>
                  <a:lnTo>
                    <a:pt x="7961" y="25400"/>
                  </a:lnTo>
                  <a:close/>
                </a:path>
                <a:path w="111759" h="109220">
                  <a:moveTo>
                    <a:pt x="7265" y="25527"/>
                  </a:moveTo>
                  <a:lnTo>
                    <a:pt x="6888" y="25527"/>
                  </a:lnTo>
                  <a:lnTo>
                    <a:pt x="6670" y="26035"/>
                  </a:lnTo>
                  <a:lnTo>
                    <a:pt x="6069" y="26543"/>
                  </a:lnTo>
                  <a:lnTo>
                    <a:pt x="6220" y="26416"/>
                  </a:lnTo>
                  <a:lnTo>
                    <a:pt x="7241" y="25666"/>
                  </a:lnTo>
                  <a:lnTo>
                    <a:pt x="7265" y="25527"/>
                  </a:lnTo>
                  <a:close/>
                </a:path>
                <a:path w="111759" h="109220">
                  <a:moveTo>
                    <a:pt x="55471" y="26162"/>
                  </a:moveTo>
                  <a:lnTo>
                    <a:pt x="55552" y="26543"/>
                  </a:lnTo>
                  <a:lnTo>
                    <a:pt x="55471" y="26162"/>
                  </a:lnTo>
                  <a:close/>
                </a:path>
                <a:path w="111759" h="109220">
                  <a:moveTo>
                    <a:pt x="49287" y="23875"/>
                  </a:moveTo>
                  <a:lnTo>
                    <a:pt x="49879" y="25400"/>
                  </a:lnTo>
                  <a:lnTo>
                    <a:pt x="50374" y="26289"/>
                  </a:lnTo>
                  <a:lnTo>
                    <a:pt x="50598" y="25781"/>
                  </a:lnTo>
                  <a:lnTo>
                    <a:pt x="54801" y="25781"/>
                  </a:lnTo>
                  <a:lnTo>
                    <a:pt x="54522" y="25400"/>
                  </a:lnTo>
                  <a:lnTo>
                    <a:pt x="54642" y="24835"/>
                  </a:lnTo>
                  <a:lnTo>
                    <a:pt x="54693" y="24384"/>
                  </a:lnTo>
                  <a:lnTo>
                    <a:pt x="49725" y="24384"/>
                  </a:lnTo>
                  <a:lnTo>
                    <a:pt x="49287" y="23875"/>
                  </a:lnTo>
                  <a:close/>
                </a:path>
                <a:path w="111759" h="109220">
                  <a:moveTo>
                    <a:pt x="9035" y="24205"/>
                  </a:moveTo>
                  <a:lnTo>
                    <a:pt x="8717" y="24511"/>
                  </a:lnTo>
                  <a:lnTo>
                    <a:pt x="9042" y="24511"/>
                  </a:lnTo>
                  <a:lnTo>
                    <a:pt x="7954" y="25654"/>
                  </a:lnTo>
                  <a:lnTo>
                    <a:pt x="7940" y="26162"/>
                  </a:lnTo>
                  <a:lnTo>
                    <a:pt x="8829" y="25400"/>
                  </a:lnTo>
                  <a:lnTo>
                    <a:pt x="9415" y="24765"/>
                  </a:lnTo>
                  <a:lnTo>
                    <a:pt x="9217" y="24765"/>
                  </a:lnTo>
                  <a:lnTo>
                    <a:pt x="9137" y="24384"/>
                  </a:lnTo>
                  <a:lnTo>
                    <a:pt x="9035" y="24205"/>
                  </a:lnTo>
                  <a:close/>
                </a:path>
                <a:path w="111759" h="109220">
                  <a:moveTo>
                    <a:pt x="7302" y="24835"/>
                  </a:moveTo>
                  <a:lnTo>
                    <a:pt x="6543" y="25527"/>
                  </a:lnTo>
                  <a:lnTo>
                    <a:pt x="6498" y="26035"/>
                  </a:lnTo>
                  <a:lnTo>
                    <a:pt x="6888" y="25527"/>
                  </a:lnTo>
                  <a:lnTo>
                    <a:pt x="7265" y="25527"/>
                  </a:lnTo>
                  <a:lnTo>
                    <a:pt x="7302" y="24835"/>
                  </a:lnTo>
                  <a:close/>
                </a:path>
                <a:path w="111759" h="109220">
                  <a:moveTo>
                    <a:pt x="6384" y="25400"/>
                  </a:moveTo>
                  <a:lnTo>
                    <a:pt x="6142" y="25793"/>
                  </a:lnTo>
                  <a:lnTo>
                    <a:pt x="6384" y="25400"/>
                  </a:lnTo>
                  <a:close/>
                </a:path>
                <a:path w="111759" h="109220">
                  <a:moveTo>
                    <a:pt x="7914" y="23875"/>
                  </a:moveTo>
                  <a:lnTo>
                    <a:pt x="5800" y="25654"/>
                  </a:lnTo>
                  <a:lnTo>
                    <a:pt x="6857" y="25019"/>
                  </a:lnTo>
                  <a:lnTo>
                    <a:pt x="7433" y="24257"/>
                  </a:lnTo>
                  <a:lnTo>
                    <a:pt x="7914" y="23875"/>
                  </a:lnTo>
                  <a:close/>
                </a:path>
                <a:path w="111759" h="109220">
                  <a:moveTo>
                    <a:pt x="9585" y="23241"/>
                  </a:moveTo>
                  <a:lnTo>
                    <a:pt x="8813" y="24257"/>
                  </a:lnTo>
                  <a:lnTo>
                    <a:pt x="8168" y="24892"/>
                  </a:lnTo>
                  <a:lnTo>
                    <a:pt x="9042" y="24511"/>
                  </a:lnTo>
                  <a:lnTo>
                    <a:pt x="8717" y="24511"/>
                  </a:lnTo>
                  <a:lnTo>
                    <a:pt x="8992" y="24130"/>
                  </a:lnTo>
                  <a:lnTo>
                    <a:pt x="9693" y="23573"/>
                  </a:lnTo>
                  <a:lnTo>
                    <a:pt x="9585" y="23241"/>
                  </a:lnTo>
                  <a:close/>
                </a:path>
                <a:path w="111759" h="109220">
                  <a:moveTo>
                    <a:pt x="7483" y="24670"/>
                  </a:moveTo>
                  <a:lnTo>
                    <a:pt x="7306" y="24765"/>
                  </a:lnTo>
                  <a:lnTo>
                    <a:pt x="7483" y="24670"/>
                  </a:lnTo>
                  <a:close/>
                </a:path>
                <a:path w="111759" h="109220">
                  <a:moveTo>
                    <a:pt x="8780" y="23875"/>
                  </a:moveTo>
                  <a:lnTo>
                    <a:pt x="7914" y="23875"/>
                  </a:lnTo>
                  <a:lnTo>
                    <a:pt x="7797" y="24384"/>
                  </a:lnTo>
                  <a:lnTo>
                    <a:pt x="7483" y="24670"/>
                  </a:lnTo>
                  <a:lnTo>
                    <a:pt x="8732" y="24003"/>
                  </a:lnTo>
                  <a:lnTo>
                    <a:pt x="8780" y="23875"/>
                  </a:lnTo>
                  <a:close/>
                </a:path>
                <a:path w="111759" h="109220">
                  <a:moveTo>
                    <a:pt x="10020" y="23622"/>
                  </a:moveTo>
                  <a:lnTo>
                    <a:pt x="9464" y="24205"/>
                  </a:lnTo>
                  <a:lnTo>
                    <a:pt x="9382" y="24530"/>
                  </a:lnTo>
                  <a:lnTo>
                    <a:pt x="10020" y="23622"/>
                  </a:lnTo>
                  <a:close/>
                </a:path>
                <a:path w="111759" h="109220">
                  <a:moveTo>
                    <a:pt x="8992" y="24130"/>
                  </a:moveTo>
                  <a:lnTo>
                    <a:pt x="8717" y="24511"/>
                  </a:lnTo>
                  <a:lnTo>
                    <a:pt x="8981" y="24257"/>
                  </a:lnTo>
                  <a:close/>
                </a:path>
                <a:path w="111759" h="109220">
                  <a:moveTo>
                    <a:pt x="53597" y="22479"/>
                  </a:moveTo>
                  <a:lnTo>
                    <a:pt x="48661" y="22479"/>
                  </a:lnTo>
                  <a:lnTo>
                    <a:pt x="49725" y="24384"/>
                  </a:lnTo>
                  <a:lnTo>
                    <a:pt x="54693" y="24384"/>
                  </a:lnTo>
                  <a:lnTo>
                    <a:pt x="54794" y="23662"/>
                  </a:lnTo>
                  <a:lnTo>
                    <a:pt x="54127" y="23622"/>
                  </a:lnTo>
                  <a:lnTo>
                    <a:pt x="53610" y="22860"/>
                  </a:lnTo>
                  <a:lnTo>
                    <a:pt x="53597" y="22479"/>
                  </a:lnTo>
                  <a:close/>
                </a:path>
                <a:path w="111759" h="109220">
                  <a:moveTo>
                    <a:pt x="9113" y="24130"/>
                  </a:moveTo>
                  <a:close/>
                </a:path>
                <a:path w="111759" h="109220">
                  <a:moveTo>
                    <a:pt x="7899" y="23368"/>
                  </a:moveTo>
                  <a:lnTo>
                    <a:pt x="7617" y="23749"/>
                  </a:lnTo>
                  <a:lnTo>
                    <a:pt x="7207" y="24130"/>
                  </a:lnTo>
                  <a:lnTo>
                    <a:pt x="7861" y="23875"/>
                  </a:lnTo>
                  <a:lnTo>
                    <a:pt x="8780" y="23875"/>
                  </a:lnTo>
                  <a:lnTo>
                    <a:pt x="8042" y="23749"/>
                  </a:lnTo>
                  <a:lnTo>
                    <a:pt x="7899" y="23368"/>
                  </a:lnTo>
                  <a:close/>
                </a:path>
                <a:path w="111759" h="109220">
                  <a:moveTo>
                    <a:pt x="9493" y="22733"/>
                  </a:moveTo>
                  <a:lnTo>
                    <a:pt x="9113" y="22733"/>
                  </a:lnTo>
                  <a:lnTo>
                    <a:pt x="8883" y="22987"/>
                  </a:lnTo>
                  <a:lnTo>
                    <a:pt x="8042" y="23749"/>
                  </a:lnTo>
                  <a:lnTo>
                    <a:pt x="8768" y="23749"/>
                  </a:lnTo>
                  <a:lnTo>
                    <a:pt x="8893" y="23573"/>
                  </a:lnTo>
                  <a:lnTo>
                    <a:pt x="9160" y="22860"/>
                  </a:lnTo>
                  <a:lnTo>
                    <a:pt x="9493" y="22733"/>
                  </a:lnTo>
                  <a:close/>
                </a:path>
                <a:path w="111759" h="109220">
                  <a:moveTo>
                    <a:pt x="8859" y="23662"/>
                  </a:moveTo>
                  <a:close/>
                </a:path>
                <a:path w="111759" h="109220">
                  <a:moveTo>
                    <a:pt x="9612" y="22479"/>
                  </a:moveTo>
                  <a:lnTo>
                    <a:pt x="9210" y="22733"/>
                  </a:lnTo>
                  <a:lnTo>
                    <a:pt x="9493" y="22733"/>
                  </a:lnTo>
                  <a:lnTo>
                    <a:pt x="8949" y="23495"/>
                  </a:lnTo>
                  <a:lnTo>
                    <a:pt x="8859" y="23662"/>
                  </a:lnTo>
                  <a:lnTo>
                    <a:pt x="9443" y="23114"/>
                  </a:lnTo>
                  <a:lnTo>
                    <a:pt x="9612" y="22479"/>
                  </a:lnTo>
                  <a:close/>
                </a:path>
                <a:path w="111759" h="109220">
                  <a:moveTo>
                    <a:pt x="54550" y="23495"/>
                  </a:moveTo>
                  <a:lnTo>
                    <a:pt x="54849" y="23622"/>
                  </a:lnTo>
                  <a:lnTo>
                    <a:pt x="54550" y="23495"/>
                  </a:lnTo>
                  <a:close/>
                </a:path>
                <a:path w="111759" h="109220">
                  <a:moveTo>
                    <a:pt x="11069" y="21971"/>
                  </a:moveTo>
                  <a:lnTo>
                    <a:pt x="10638" y="22479"/>
                  </a:lnTo>
                  <a:lnTo>
                    <a:pt x="10545" y="22733"/>
                  </a:lnTo>
                  <a:lnTo>
                    <a:pt x="10327" y="23495"/>
                  </a:lnTo>
                  <a:lnTo>
                    <a:pt x="10949" y="22733"/>
                  </a:lnTo>
                  <a:lnTo>
                    <a:pt x="11277" y="22606"/>
                  </a:lnTo>
                  <a:lnTo>
                    <a:pt x="11400" y="22419"/>
                  </a:lnTo>
                  <a:lnTo>
                    <a:pt x="11126" y="22352"/>
                  </a:lnTo>
                  <a:lnTo>
                    <a:pt x="11069" y="21971"/>
                  </a:lnTo>
                  <a:close/>
                </a:path>
                <a:path w="111759" h="109220">
                  <a:moveTo>
                    <a:pt x="11339" y="22606"/>
                  </a:moveTo>
                  <a:lnTo>
                    <a:pt x="11153" y="22733"/>
                  </a:lnTo>
                  <a:lnTo>
                    <a:pt x="11088" y="22987"/>
                  </a:lnTo>
                  <a:lnTo>
                    <a:pt x="11348" y="22733"/>
                  </a:lnTo>
                  <a:close/>
                </a:path>
                <a:path w="111759" h="109220">
                  <a:moveTo>
                    <a:pt x="48231" y="21336"/>
                  </a:moveTo>
                  <a:lnTo>
                    <a:pt x="47941" y="21336"/>
                  </a:lnTo>
                  <a:lnTo>
                    <a:pt x="48446" y="22860"/>
                  </a:lnTo>
                  <a:lnTo>
                    <a:pt x="48661" y="22479"/>
                  </a:lnTo>
                  <a:lnTo>
                    <a:pt x="53597" y="22479"/>
                  </a:lnTo>
                  <a:lnTo>
                    <a:pt x="48767" y="22352"/>
                  </a:lnTo>
                  <a:lnTo>
                    <a:pt x="48432" y="21717"/>
                  </a:lnTo>
                  <a:lnTo>
                    <a:pt x="48231" y="21336"/>
                  </a:lnTo>
                  <a:close/>
                </a:path>
                <a:path w="111759" h="109220">
                  <a:moveTo>
                    <a:pt x="9394" y="22421"/>
                  </a:moveTo>
                  <a:lnTo>
                    <a:pt x="9113" y="22733"/>
                  </a:lnTo>
                  <a:lnTo>
                    <a:pt x="9394" y="22421"/>
                  </a:lnTo>
                  <a:close/>
                </a:path>
                <a:path w="111759" h="109220">
                  <a:moveTo>
                    <a:pt x="9630" y="22022"/>
                  </a:moveTo>
                  <a:lnTo>
                    <a:pt x="9226" y="22606"/>
                  </a:lnTo>
                  <a:lnTo>
                    <a:pt x="9435" y="22352"/>
                  </a:lnTo>
                  <a:lnTo>
                    <a:pt x="9630" y="22022"/>
                  </a:lnTo>
                  <a:close/>
                </a:path>
                <a:path w="111759" h="109220">
                  <a:moveTo>
                    <a:pt x="10139" y="21082"/>
                  </a:moveTo>
                  <a:lnTo>
                    <a:pt x="9171" y="21971"/>
                  </a:lnTo>
                  <a:lnTo>
                    <a:pt x="8900" y="22479"/>
                  </a:lnTo>
                  <a:lnTo>
                    <a:pt x="9458" y="22129"/>
                  </a:lnTo>
                  <a:lnTo>
                    <a:pt x="10139" y="21082"/>
                  </a:lnTo>
                  <a:close/>
                </a:path>
                <a:path w="111759" h="109220">
                  <a:moveTo>
                    <a:pt x="9682" y="21990"/>
                  </a:moveTo>
                  <a:lnTo>
                    <a:pt x="9395" y="22419"/>
                  </a:lnTo>
                  <a:lnTo>
                    <a:pt x="9686" y="22098"/>
                  </a:lnTo>
                  <a:close/>
                </a:path>
                <a:path w="111759" h="109220">
                  <a:moveTo>
                    <a:pt x="10377" y="21336"/>
                  </a:moveTo>
                  <a:lnTo>
                    <a:pt x="9916" y="21844"/>
                  </a:lnTo>
                  <a:lnTo>
                    <a:pt x="9833" y="22352"/>
                  </a:lnTo>
                  <a:lnTo>
                    <a:pt x="10148" y="22098"/>
                  </a:lnTo>
                  <a:lnTo>
                    <a:pt x="10001" y="22098"/>
                  </a:lnTo>
                  <a:lnTo>
                    <a:pt x="10083" y="21844"/>
                  </a:lnTo>
                  <a:lnTo>
                    <a:pt x="10325" y="21555"/>
                  </a:lnTo>
                  <a:lnTo>
                    <a:pt x="10377" y="21336"/>
                  </a:lnTo>
                  <a:close/>
                </a:path>
                <a:path w="111759" h="109220">
                  <a:moveTo>
                    <a:pt x="12387" y="21590"/>
                  </a:moveTo>
                  <a:lnTo>
                    <a:pt x="11925" y="21590"/>
                  </a:lnTo>
                  <a:lnTo>
                    <a:pt x="11399" y="22225"/>
                  </a:lnTo>
                  <a:lnTo>
                    <a:pt x="11126" y="22352"/>
                  </a:lnTo>
                  <a:lnTo>
                    <a:pt x="11480" y="22352"/>
                  </a:lnTo>
                  <a:lnTo>
                    <a:pt x="12387" y="21590"/>
                  </a:lnTo>
                  <a:close/>
                </a:path>
                <a:path w="111759" h="109220">
                  <a:moveTo>
                    <a:pt x="52656" y="21336"/>
                  </a:moveTo>
                  <a:lnTo>
                    <a:pt x="48545" y="21336"/>
                  </a:lnTo>
                  <a:lnTo>
                    <a:pt x="48649" y="21590"/>
                  </a:lnTo>
                  <a:lnTo>
                    <a:pt x="48767" y="22352"/>
                  </a:lnTo>
                  <a:lnTo>
                    <a:pt x="53633" y="22352"/>
                  </a:lnTo>
                  <a:lnTo>
                    <a:pt x="53526" y="21971"/>
                  </a:lnTo>
                  <a:lnTo>
                    <a:pt x="52986" y="21590"/>
                  </a:lnTo>
                  <a:lnTo>
                    <a:pt x="53229" y="21590"/>
                  </a:lnTo>
                  <a:lnTo>
                    <a:pt x="53192" y="21462"/>
                  </a:lnTo>
                  <a:lnTo>
                    <a:pt x="52697" y="21462"/>
                  </a:lnTo>
                  <a:close/>
                </a:path>
                <a:path w="111759" h="109220">
                  <a:moveTo>
                    <a:pt x="10063" y="22038"/>
                  </a:moveTo>
                  <a:close/>
                </a:path>
                <a:path w="111759" h="109220">
                  <a:moveTo>
                    <a:pt x="9916" y="21844"/>
                  </a:moveTo>
                  <a:lnTo>
                    <a:pt x="9712" y="21971"/>
                  </a:lnTo>
                  <a:lnTo>
                    <a:pt x="9916" y="21844"/>
                  </a:lnTo>
                  <a:close/>
                </a:path>
                <a:path w="111759" h="109220">
                  <a:moveTo>
                    <a:pt x="12138" y="19020"/>
                  </a:moveTo>
                  <a:lnTo>
                    <a:pt x="11116" y="19558"/>
                  </a:lnTo>
                  <a:lnTo>
                    <a:pt x="11388" y="19812"/>
                  </a:lnTo>
                  <a:lnTo>
                    <a:pt x="11426" y="20193"/>
                  </a:lnTo>
                  <a:lnTo>
                    <a:pt x="10096" y="21971"/>
                  </a:lnTo>
                  <a:lnTo>
                    <a:pt x="10796" y="21336"/>
                  </a:lnTo>
                  <a:lnTo>
                    <a:pt x="11548" y="20066"/>
                  </a:lnTo>
                  <a:lnTo>
                    <a:pt x="12694" y="19431"/>
                  </a:lnTo>
                  <a:lnTo>
                    <a:pt x="12419" y="19431"/>
                  </a:lnTo>
                  <a:lnTo>
                    <a:pt x="12478" y="19177"/>
                  </a:lnTo>
                  <a:lnTo>
                    <a:pt x="12002" y="19177"/>
                  </a:lnTo>
                  <a:lnTo>
                    <a:pt x="12138" y="19020"/>
                  </a:lnTo>
                  <a:close/>
                </a:path>
                <a:path w="111759" h="109220">
                  <a:moveTo>
                    <a:pt x="47740" y="21336"/>
                  </a:moveTo>
                  <a:lnTo>
                    <a:pt x="47644" y="21844"/>
                  </a:lnTo>
                  <a:lnTo>
                    <a:pt x="47993" y="21971"/>
                  </a:lnTo>
                  <a:lnTo>
                    <a:pt x="47740" y="21336"/>
                  </a:lnTo>
                  <a:close/>
                </a:path>
                <a:path w="111759" h="109220">
                  <a:moveTo>
                    <a:pt x="48347" y="21555"/>
                  </a:moveTo>
                  <a:close/>
                </a:path>
                <a:path w="111759" h="109220">
                  <a:moveTo>
                    <a:pt x="52293" y="20700"/>
                  </a:moveTo>
                  <a:lnTo>
                    <a:pt x="48367" y="20700"/>
                  </a:lnTo>
                  <a:lnTo>
                    <a:pt x="48347" y="21555"/>
                  </a:lnTo>
                  <a:lnTo>
                    <a:pt x="48545" y="21336"/>
                  </a:lnTo>
                  <a:lnTo>
                    <a:pt x="52656" y="21336"/>
                  </a:lnTo>
                  <a:lnTo>
                    <a:pt x="52492" y="20828"/>
                  </a:lnTo>
                  <a:lnTo>
                    <a:pt x="52340" y="20828"/>
                  </a:lnTo>
                  <a:lnTo>
                    <a:pt x="52293" y="20700"/>
                  </a:lnTo>
                  <a:close/>
                </a:path>
                <a:path w="111759" h="109220">
                  <a:moveTo>
                    <a:pt x="52989" y="20574"/>
                  </a:moveTo>
                  <a:lnTo>
                    <a:pt x="52801" y="20955"/>
                  </a:lnTo>
                  <a:lnTo>
                    <a:pt x="52697" y="21462"/>
                  </a:lnTo>
                  <a:lnTo>
                    <a:pt x="53192" y="21462"/>
                  </a:lnTo>
                  <a:lnTo>
                    <a:pt x="53082" y="21082"/>
                  </a:lnTo>
                  <a:lnTo>
                    <a:pt x="52989" y="20574"/>
                  </a:lnTo>
                  <a:close/>
                </a:path>
                <a:path w="111759" h="109220">
                  <a:moveTo>
                    <a:pt x="47700" y="21194"/>
                  </a:moveTo>
                  <a:lnTo>
                    <a:pt x="47687" y="21336"/>
                  </a:lnTo>
                  <a:lnTo>
                    <a:pt x="47700" y="21194"/>
                  </a:lnTo>
                  <a:close/>
                </a:path>
                <a:path w="111759" h="109220">
                  <a:moveTo>
                    <a:pt x="47896" y="20700"/>
                  </a:moveTo>
                  <a:lnTo>
                    <a:pt x="47758" y="21336"/>
                  </a:lnTo>
                  <a:lnTo>
                    <a:pt x="48162" y="21336"/>
                  </a:lnTo>
                  <a:lnTo>
                    <a:pt x="48039" y="20970"/>
                  </a:lnTo>
                  <a:lnTo>
                    <a:pt x="47896" y="20700"/>
                  </a:lnTo>
                  <a:close/>
                </a:path>
                <a:path w="111759" h="109220">
                  <a:moveTo>
                    <a:pt x="48188" y="21254"/>
                  </a:moveTo>
                  <a:close/>
                </a:path>
                <a:path w="111759" h="109220">
                  <a:moveTo>
                    <a:pt x="47734" y="20066"/>
                  </a:moveTo>
                  <a:lnTo>
                    <a:pt x="47990" y="20828"/>
                  </a:lnTo>
                  <a:lnTo>
                    <a:pt x="48188" y="21254"/>
                  </a:lnTo>
                  <a:lnTo>
                    <a:pt x="48367" y="20700"/>
                  </a:lnTo>
                  <a:lnTo>
                    <a:pt x="52293" y="20700"/>
                  </a:lnTo>
                  <a:lnTo>
                    <a:pt x="52151" y="20320"/>
                  </a:lnTo>
                  <a:lnTo>
                    <a:pt x="48465" y="20320"/>
                  </a:lnTo>
                  <a:lnTo>
                    <a:pt x="47734" y="20066"/>
                  </a:lnTo>
                  <a:close/>
                </a:path>
                <a:path w="111759" h="109220">
                  <a:moveTo>
                    <a:pt x="53778" y="19558"/>
                  </a:moveTo>
                  <a:lnTo>
                    <a:pt x="53755" y="19939"/>
                  </a:lnTo>
                  <a:lnTo>
                    <a:pt x="54082" y="20574"/>
                  </a:lnTo>
                  <a:lnTo>
                    <a:pt x="53816" y="20574"/>
                  </a:lnTo>
                  <a:lnTo>
                    <a:pt x="53956" y="20970"/>
                  </a:lnTo>
                  <a:lnTo>
                    <a:pt x="54310" y="21209"/>
                  </a:lnTo>
                  <a:lnTo>
                    <a:pt x="54480" y="20955"/>
                  </a:lnTo>
                  <a:lnTo>
                    <a:pt x="54600" y="20700"/>
                  </a:lnTo>
                  <a:lnTo>
                    <a:pt x="54397" y="20700"/>
                  </a:lnTo>
                  <a:lnTo>
                    <a:pt x="54236" y="20193"/>
                  </a:lnTo>
                  <a:lnTo>
                    <a:pt x="54063" y="20193"/>
                  </a:lnTo>
                  <a:lnTo>
                    <a:pt x="53778" y="19558"/>
                  </a:lnTo>
                  <a:close/>
                </a:path>
                <a:path w="111759" h="109220">
                  <a:moveTo>
                    <a:pt x="47731" y="20828"/>
                  </a:moveTo>
                  <a:lnTo>
                    <a:pt x="47548" y="20828"/>
                  </a:lnTo>
                  <a:lnTo>
                    <a:pt x="47700" y="21194"/>
                  </a:lnTo>
                  <a:lnTo>
                    <a:pt x="47731" y="20828"/>
                  </a:lnTo>
                  <a:close/>
                </a:path>
                <a:path w="111759" h="109220">
                  <a:moveTo>
                    <a:pt x="47444" y="20574"/>
                  </a:moveTo>
                  <a:lnTo>
                    <a:pt x="47224" y="20574"/>
                  </a:lnTo>
                  <a:lnTo>
                    <a:pt x="47349" y="20828"/>
                  </a:lnTo>
                  <a:lnTo>
                    <a:pt x="47548" y="20828"/>
                  </a:lnTo>
                  <a:lnTo>
                    <a:pt x="47444" y="20574"/>
                  </a:lnTo>
                  <a:close/>
                </a:path>
                <a:path w="111759" h="109220">
                  <a:moveTo>
                    <a:pt x="54635" y="20574"/>
                  </a:moveTo>
                  <a:lnTo>
                    <a:pt x="54397" y="20700"/>
                  </a:lnTo>
                  <a:lnTo>
                    <a:pt x="54600" y="20700"/>
                  </a:lnTo>
                  <a:close/>
                </a:path>
                <a:path w="111759" h="109220">
                  <a:moveTo>
                    <a:pt x="47287" y="20193"/>
                  </a:moveTo>
                  <a:lnTo>
                    <a:pt x="47419" y="20574"/>
                  </a:lnTo>
                  <a:lnTo>
                    <a:pt x="47287" y="20193"/>
                  </a:lnTo>
                  <a:close/>
                </a:path>
                <a:path w="111759" h="109220">
                  <a:moveTo>
                    <a:pt x="46895" y="18083"/>
                  </a:moveTo>
                  <a:lnTo>
                    <a:pt x="46989" y="18415"/>
                  </a:lnTo>
                  <a:lnTo>
                    <a:pt x="47088" y="18669"/>
                  </a:lnTo>
                  <a:lnTo>
                    <a:pt x="48465" y="20320"/>
                  </a:lnTo>
                  <a:lnTo>
                    <a:pt x="52151" y="20320"/>
                  </a:lnTo>
                  <a:lnTo>
                    <a:pt x="52703" y="19558"/>
                  </a:lnTo>
                  <a:lnTo>
                    <a:pt x="51432" y="19050"/>
                  </a:lnTo>
                  <a:lnTo>
                    <a:pt x="51887" y="18542"/>
                  </a:lnTo>
                  <a:lnTo>
                    <a:pt x="51914" y="18161"/>
                  </a:lnTo>
                  <a:lnTo>
                    <a:pt x="47421" y="18161"/>
                  </a:lnTo>
                  <a:lnTo>
                    <a:pt x="46895" y="18083"/>
                  </a:lnTo>
                  <a:close/>
                </a:path>
                <a:path w="111759" h="109220">
                  <a:moveTo>
                    <a:pt x="53995" y="19431"/>
                  </a:moveTo>
                  <a:lnTo>
                    <a:pt x="54063" y="20193"/>
                  </a:lnTo>
                  <a:lnTo>
                    <a:pt x="54236" y="20193"/>
                  </a:lnTo>
                  <a:lnTo>
                    <a:pt x="53995" y="19431"/>
                  </a:lnTo>
                  <a:close/>
                </a:path>
                <a:path w="111759" h="109220">
                  <a:moveTo>
                    <a:pt x="46476" y="18542"/>
                  </a:moveTo>
                  <a:lnTo>
                    <a:pt x="47268" y="19939"/>
                  </a:lnTo>
                  <a:lnTo>
                    <a:pt x="47161" y="19020"/>
                  </a:lnTo>
                  <a:lnTo>
                    <a:pt x="47061" y="18669"/>
                  </a:lnTo>
                  <a:lnTo>
                    <a:pt x="46476" y="18542"/>
                  </a:lnTo>
                  <a:close/>
                </a:path>
                <a:path w="111759" h="109220">
                  <a:moveTo>
                    <a:pt x="18406" y="18556"/>
                  </a:moveTo>
                  <a:lnTo>
                    <a:pt x="17672" y="18923"/>
                  </a:lnTo>
                  <a:lnTo>
                    <a:pt x="17303" y="19304"/>
                  </a:lnTo>
                  <a:lnTo>
                    <a:pt x="17294" y="19685"/>
                  </a:lnTo>
                  <a:lnTo>
                    <a:pt x="18037" y="19558"/>
                  </a:lnTo>
                  <a:lnTo>
                    <a:pt x="17679" y="19431"/>
                  </a:lnTo>
                  <a:lnTo>
                    <a:pt x="17906" y="19020"/>
                  </a:lnTo>
                  <a:lnTo>
                    <a:pt x="18110" y="18796"/>
                  </a:lnTo>
                  <a:lnTo>
                    <a:pt x="18406" y="18556"/>
                  </a:lnTo>
                  <a:close/>
                </a:path>
                <a:path w="111759" h="109220">
                  <a:moveTo>
                    <a:pt x="52357" y="16637"/>
                  </a:moveTo>
                  <a:lnTo>
                    <a:pt x="51511" y="16637"/>
                  </a:lnTo>
                  <a:lnTo>
                    <a:pt x="53439" y="19558"/>
                  </a:lnTo>
                  <a:lnTo>
                    <a:pt x="53096" y="17907"/>
                  </a:lnTo>
                  <a:lnTo>
                    <a:pt x="52762" y="17907"/>
                  </a:lnTo>
                  <a:lnTo>
                    <a:pt x="52640" y="17653"/>
                  </a:lnTo>
                  <a:lnTo>
                    <a:pt x="52516" y="17272"/>
                  </a:lnTo>
                  <a:lnTo>
                    <a:pt x="52357" y="16637"/>
                  </a:lnTo>
                  <a:close/>
                </a:path>
                <a:path w="111759" h="109220">
                  <a:moveTo>
                    <a:pt x="12923" y="19304"/>
                  </a:moveTo>
                  <a:lnTo>
                    <a:pt x="12419" y="19431"/>
                  </a:lnTo>
                  <a:lnTo>
                    <a:pt x="12694" y="19431"/>
                  </a:lnTo>
                  <a:lnTo>
                    <a:pt x="12923" y="19304"/>
                  </a:lnTo>
                  <a:close/>
                </a:path>
                <a:path w="111759" h="109220">
                  <a:moveTo>
                    <a:pt x="18040" y="19177"/>
                  </a:moveTo>
                  <a:lnTo>
                    <a:pt x="17679" y="19431"/>
                  </a:lnTo>
                  <a:lnTo>
                    <a:pt x="18038" y="19431"/>
                  </a:lnTo>
                  <a:lnTo>
                    <a:pt x="18040" y="19177"/>
                  </a:lnTo>
                  <a:close/>
                </a:path>
                <a:path w="111759" h="109220">
                  <a:moveTo>
                    <a:pt x="12566" y="18796"/>
                  </a:moveTo>
                  <a:lnTo>
                    <a:pt x="12138" y="19020"/>
                  </a:lnTo>
                  <a:lnTo>
                    <a:pt x="12002" y="19177"/>
                  </a:lnTo>
                  <a:lnTo>
                    <a:pt x="12442" y="18895"/>
                  </a:lnTo>
                  <a:close/>
                </a:path>
                <a:path w="111759" h="109220">
                  <a:moveTo>
                    <a:pt x="12537" y="18923"/>
                  </a:moveTo>
                  <a:lnTo>
                    <a:pt x="12399" y="18923"/>
                  </a:lnTo>
                  <a:lnTo>
                    <a:pt x="12002" y="19177"/>
                  </a:lnTo>
                  <a:lnTo>
                    <a:pt x="12478" y="19177"/>
                  </a:lnTo>
                  <a:lnTo>
                    <a:pt x="12537" y="18923"/>
                  </a:lnTo>
                  <a:close/>
                </a:path>
                <a:path w="111759" h="109220">
                  <a:moveTo>
                    <a:pt x="13526" y="18415"/>
                  </a:moveTo>
                  <a:lnTo>
                    <a:pt x="13193" y="18415"/>
                  </a:lnTo>
                  <a:lnTo>
                    <a:pt x="12887" y="19050"/>
                  </a:lnTo>
                  <a:lnTo>
                    <a:pt x="13526" y="18415"/>
                  </a:lnTo>
                  <a:close/>
                </a:path>
                <a:path w="111759" h="109220">
                  <a:moveTo>
                    <a:pt x="18211" y="18812"/>
                  </a:moveTo>
                  <a:lnTo>
                    <a:pt x="18030" y="19050"/>
                  </a:lnTo>
                  <a:lnTo>
                    <a:pt x="18200" y="18923"/>
                  </a:lnTo>
                  <a:close/>
                </a:path>
                <a:path w="111759" h="109220">
                  <a:moveTo>
                    <a:pt x="12887" y="18161"/>
                  </a:moveTo>
                  <a:lnTo>
                    <a:pt x="12138" y="19020"/>
                  </a:lnTo>
                  <a:lnTo>
                    <a:pt x="12575" y="18796"/>
                  </a:lnTo>
                  <a:lnTo>
                    <a:pt x="12887" y="18161"/>
                  </a:lnTo>
                  <a:close/>
                </a:path>
                <a:path w="111759" h="109220">
                  <a:moveTo>
                    <a:pt x="12561" y="18819"/>
                  </a:moveTo>
                  <a:lnTo>
                    <a:pt x="12399" y="18923"/>
                  </a:lnTo>
                  <a:lnTo>
                    <a:pt x="12561" y="18819"/>
                  </a:lnTo>
                  <a:close/>
                </a:path>
                <a:path w="111759" h="109220">
                  <a:moveTo>
                    <a:pt x="12543" y="18895"/>
                  </a:moveTo>
                  <a:close/>
                </a:path>
                <a:path w="111759" h="109220">
                  <a:moveTo>
                    <a:pt x="19053" y="18287"/>
                  </a:moveTo>
                  <a:lnTo>
                    <a:pt x="18327" y="18831"/>
                  </a:lnTo>
                  <a:lnTo>
                    <a:pt x="18898" y="18923"/>
                  </a:lnTo>
                  <a:lnTo>
                    <a:pt x="19053" y="18287"/>
                  </a:lnTo>
                  <a:close/>
                </a:path>
                <a:path w="111759" h="109220">
                  <a:moveTo>
                    <a:pt x="12795" y="18669"/>
                  </a:moveTo>
                  <a:lnTo>
                    <a:pt x="12598" y="18796"/>
                  </a:lnTo>
                  <a:lnTo>
                    <a:pt x="12795" y="18669"/>
                  </a:lnTo>
                  <a:close/>
                </a:path>
                <a:path w="111759" h="109220">
                  <a:moveTo>
                    <a:pt x="18223" y="18796"/>
                  </a:moveTo>
                  <a:close/>
                </a:path>
                <a:path w="111759" h="109220">
                  <a:moveTo>
                    <a:pt x="13362" y="18161"/>
                  </a:moveTo>
                  <a:lnTo>
                    <a:pt x="12795" y="18669"/>
                  </a:lnTo>
                  <a:lnTo>
                    <a:pt x="13193" y="18415"/>
                  </a:lnTo>
                  <a:lnTo>
                    <a:pt x="13526" y="18415"/>
                  </a:lnTo>
                  <a:lnTo>
                    <a:pt x="13362" y="18161"/>
                  </a:lnTo>
                  <a:close/>
                </a:path>
                <a:path w="111759" h="109220">
                  <a:moveTo>
                    <a:pt x="46602" y="16891"/>
                  </a:moveTo>
                  <a:lnTo>
                    <a:pt x="46517" y="18161"/>
                  </a:lnTo>
                  <a:lnTo>
                    <a:pt x="46661" y="18161"/>
                  </a:lnTo>
                  <a:lnTo>
                    <a:pt x="46997" y="18669"/>
                  </a:lnTo>
                  <a:lnTo>
                    <a:pt x="46559" y="18034"/>
                  </a:lnTo>
                  <a:lnTo>
                    <a:pt x="46881" y="18034"/>
                  </a:lnTo>
                  <a:lnTo>
                    <a:pt x="46773" y="17653"/>
                  </a:lnTo>
                  <a:lnTo>
                    <a:pt x="46774" y="17399"/>
                  </a:lnTo>
                  <a:lnTo>
                    <a:pt x="46602" y="16891"/>
                  </a:lnTo>
                  <a:close/>
                </a:path>
                <a:path w="111759" h="109220">
                  <a:moveTo>
                    <a:pt x="46559" y="18034"/>
                  </a:moveTo>
                  <a:lnTo>
                    <a:pt x="47047" y="18619"/>
                  </a:lnTo>
                  <a:lnTo>
                    <a:pt x="46895" y="18083"/>
                  </a:lnTo>
                  <a:lnTo>
                    <a:pt x="46559" y="18034"/>
                  </a:lnTo>
                  <a:close/>
                </a:path>
                <a:path w="111759" h="109220">
                  <a:moveTo>
                    <a:pt x="18997" y="17780"/>
                  </a:moveTo>
                  <a:lnTo>
                    <a:pt x="18534" y="18083"/>
                  </a:lnTo>
                  <a:lnTo>
                    <a:pt x="18434" y="18519"/>
                  </a:lnTo>
                  <a:lnTo>
                    <a:pt x="18997" y="17780"/>
                  </a:lnTo>
                  <a:close/>
                </a:path>
                <a:path w="111759" h="109220">
                  <a:moveTo>
                    <a:pt x="19542" y="17653"/>
                  </a:moveTo>
                  <a:lnTo>
                    <a:pt x="19169" y="18161"/>
                  </a:lnTo>
                  <a:lnTo>
                    <a:pt x="19571" y="17907"/>
                  </a:lnTo>
                  <a:lnTo>
                    <a:pt x="19542" y="17653"/>
                  </a:lnTo>
                  <a:close/>
                </a:path>
                <a:path w="111759" h="109220">
                  <a:moveTo>
                    <a:pt x="44249" y="12700"/>
                  </a:moveTo>
                  <a:lnTo>
                    <a:pt x="44972" y="14090"/>
                  </a:lnTo>
                  <a:lnTo>
                    <a:pt x="45083" y="14245"/>
                  </a:lnTo>
                  <a:lnTo>
                    <a:pt x="45559" y="14478"/>
                  </a:lnTo>
                  <a:lnTo>
                    <a:pt x="45636" y="14859"/>
                  </a:lnTo>
                  <a:lnTo>
                    <a:pt x="45752" y="15240"/>
                  </a:lnTo>
                  <a:lnTo>
                    <a:pt x="45940" y="15494"/>
                  </a:lnTo>
                  <a:lnTo>
                    <a:pt x="46057" y="15875"/>
                  </a:lnTo>
                  <a:lnTo>
                    <a:pt x="46448" y="16383"/>
                  </a:lnTo>
                  <a:lnTo>
                    <a:pt x="47040" y="16764"/>
                  </a:lnTo>
                  <a:lnTo>
                    <a:pt x="47061" y="17780"/>
                  </a:lnTo>
                  <a:lnTo>
                    <a:pt x="47421" y="18161"/>
                  </a:lnTo>
                  <a:lnTo>
                    <a:pt x="51914" y="18161"/>
                  </a:lnTo>
                  <a:lnTo>
                    <a:pt x="51783" y="17780"/>
                  </a:lnTo>
                  <a:lnTo>
                    <a:pt x="51471" y="17780"/>
                  </a:lnTo>
                  <a:lnTo>
                    <a:pt x="51173" y="17018"/>
                  </a:lnTo>
                  <a:lnTo>
                    <a:pt x="51338" y="17018"/>
                  </a:lnTo>
                  <a:lnTo>
                    <a:pt x="51417" y="16637"/>
                  </a:lnTo>
                  <a:lnTo>
                    <a:pt x="52357" y="16637"/>
                  </a:lnTo>
                  <a:lnTo>
                    <a:pt x="52294" y="16383"/>
                  </a:lnTo>
                  <a:lnTo>
                    <a:pt x="52661" y="16383"/>
                  </a:lnTo>
                  <a:lnTo>
                    <a:pt x="52400" y="15875"/>
                  </a:lnTo>
                  <a:lnTo>
                    <a:pt x="52781" y="15875"/>
                  </a:lnTo>
                  <a:lnTo>
                    <a:pt x="52577" y="15748"/>
                  </a:lnTo>
                  <a:lnTo>
                    <a:pt x="52312" y="15367"/>
                  </a:lnTo>
                  <a:lnTo>
                    <a:pt x="52199" y="15166"/>
                  </a:lnTo>
                  <a:lnTo>
                    <a:pt x="51731" y="13716"/>
                  </a:lnTo>
                  <a:lnTo>
                    <a:pt x="45125" y="13716"/>
                  </a:lnTo>
                  <a:lnTo>
                    <a:pt x="44837" y="13335"/>
                  </a:lnTo>
                  <a:lnTo>
                    <a:pt x="44517" y="12827"/>
                  </a:lnTo>
                  <a:lnTo>
                    <a:pt x="44249" y="12700"/>
                  </a:lnTo>
                  <a:close/>
                </a:path>
                <a:path w="111759" h="109220">
                  <a:moveTo>
                    <a:pt x="46881" y="18034"/>
                  </a:moveTo>
                  <a:lnTo>
                    <a:pt x="46559" y="18034"/>
                  </a:lnTo>
                  <a:lnTo>
                    <a:pt x="46895" y="18083"/>
                  </a:lnTo>
                  <a:close/>
                </a:path>
                <a:path w="111759" h="109220">
                  <a:moveTo>
                    <a:pt x="19697" y="17145"/>
                  </a:moveTo>
                  <a:lnTo>
                    <a:pt x="19409" y="17145"/>
                  </a:lnTo>
                  <a:lnTo>
                    <a:pt x="19386" y="17519"/>
                  </a:lnTo>
                  <a:lnTo>
                    <a:pt x="19296" y="17678"/>
                  </a:lnTo>
                  <a:lnTo>
                    <a:pt x="19055" y="17907"/>
                  </a:lnTo>
                  <a:lnTo>
                    <a:pt x="19335" y="17750"/>
                  </a:lnTo>
                  <a:lnTo>
                    <a:pt x="19697" y="17145"/>
                  </a:lnTo>
                  <a:close/>
                </a:path>
                <a:path w="111759" h="109220">
                  <a:moveTo>
                    <a:pt x="19454" y="17683"/>
                  </a:moveTo>
                  <a:lnTo>
                    <a:pt x="19317" y="17907"/>
                  </a:lnTo>
                  <a:lnTo>
                    <a:pt x="19454" y="17683"/>
                  </a:lnTo>
                  <a:close/>
                </a:path>
                <a:path w="111759" h="109220">
                  <a:moveTo>
                    <a:pt x="53044" y="17653"/>
                  </a:moveTo>
                  <a:lnTo>
                    <a:pt x="52890" y="17653"/>
                  </a:lnTo>
                  <a:lnTo>
                    <a:pt x="52762" y="17907"/>
                  </a:lnTo>
                  <a:lnTo>
                    <a:pt x="53096" y="17907"/>
                  </a:lnTo>
                  <a:lnTo>
                    <a:pt x="53044" y="17653"/>
                  </a:lnTo>
                  <a:close/>
                </a:path>
                <a:path w="111759" h="109220">
                  <a:moveTo>
                    <a:pt x="51557" y="17682"/>
                  </a:moveTo>
                  <a:lnTo>
                    <a:pt x="51783" y="17780"/>
                  </a:lnTo>
                  <a:lnTo>
                    <a:pt x="51557" y="17682"/>
                  </a:lnTo>
                  <a:close/>
                </a:path>
                <a:path w="111759" h="109220">
                  <a:moveTo>
                    <a:pt x="51789" y="17525"/>
                  </a:moveTo>
                  <a:lnTo>
                    <a:pt x="51748" y="17678"/>
                  </a:lnTo>
                  <a:lnTo>
                    <a:pt x="51789" y="17525"/>
                  </a:lnTo>
                  <a:close/>
                </a:path>
                <a:path w="111759" h="109220">
                  <a:moveTo>
                    <a:pt x="51696" y="17525"/>
                  </a:moveTo>
                  <a:lnTo>
                    <a:pt x="51621" y="17702"/>
                  </a:lnTo>
                  <a:lnTo>
                    <a:pt x="51773" y="17750"/>
                  </a:lnTo>
                  <a:lnTo>
                    <a:pt x="51696" y="17525"/>
                  </a:lnTo>
                  <a:close/>
                </a:path>
                <a:path w="111759" h="109220">
                  <a:moveTo>
                    <a:pt x="19508" y="17653"/>
                  </a:moveTo>
                  <a:close/>
                </a:path>
                <a:path w="111759" h="109220">
                  <a:moveTo>
                    <a:pt x="51511" y="16637"/>
                  </a:moveTo>
                  <a:lnTo>
                    <a:pt x="51448" y="16764"/>
                  </a:lnTo>
                  <a:lnTo>
                    <a:pt x="51557" y="17682"/>
                  </a:lnTo>
                  <a:lnTo>
                    <a:pt x="51696" y="17525"/>
                  </a:lnTo>
                  <a:lnTo>
                    <a:pt x="51511" y="16637"/>
                  </a:lnTo>
                  <a:close/>
                </a:path>
                <a:path w="111759" h="109220">
                  <a:moveTo>
                    <a:pt x="20525" y="16510"/>
                  </a:moveTo>
                  <a:lnTo>
                    <a:pt x="19782" y="17145"/>
                  </a:lnTo>
                  <a:lnTo>
                    <a:pt x="19472" y="17653"/>
                  </a:lnTo>
                  <a:lnTo>
                    <a:pt x="20525" y="16510"/>
                  </a:lnTo>
                  <a:close/>
                </a:path>
                <a:path w="111759" h="109220">
                  <a:moveTo>
                    <a:pt x="20078" y="16510"/>
                  </a:moveTo>
                  <a:lnTo>
                    <a:pt x="19797" y="16891"/>
                  </a:lnTo>
                  <a:lnTo>
                    <a:pt x="19019" y="17272"/>
                  </a:lnTo>
                  <a:lnTo>
                    <a:pt x="19124" y="17525"/>
                  </a:lnTo>
                  <a:lnTo>
                    <a:pt x="19409" y="17145"/>
                  </a:lnTo>
                  <a:lnTo>
                    <a:pt x="19697" y="17145"/>
                  </a:lnTo>
                  <a:lnTo>
                    <a:pt x="19823" y="16891"/>
                  </a:lnTo>
                  <a:lnTo>
                    <a:pt x="20078" y="16510"/>
                  </a:lnTo>
                  <a:close/>
                </a:path>
                <a:path w="111759" h="109220">
                  <a:moveTo>
                    <a:pt x="45052" y="14245"/>
                  </a:moveTo>
                  <a:lnTo>
                    <a:pt x="45173" y="14478"/>
                  </a:lnTo>
                  <a:lnTo>
                    <a:pt x="45265" y="15494"/>
                  </a:lnTo>
                  <a:lnTo>
                    <a:pt x="45389" y="16002"/>
                  </a:lnTo>
                  <a:lnTo>
                    <a:pt x="46471" y="17525"/>
                  </a:lnTo>
                  <a:lnTo>
                    <a:pt x="46249" y="17018"/>
                  </a:lnTo>
                  <a:lnTo>
                    <a:pt x="46284" y="16637"/>
                  </a:lnTo>
                  <a:lnTo>
                    <a:pt x="46035" y="16002"/>
                  </a:lnTo>
                  <a:lnTo>
                    <a:pt x="45872" y="16002"/>
                  </a:lnTo>
                  <a:lnTo>
                    <a:pt x="45625" y="15494"/>
                  </a:lnTo>
                  <a:lnTo>
                    <a:pt x="45525" y="14986"/>
                  </a:lnTo>
                  <a:lnTo>
                    <a:pt x="45052" y="14245"/>
                  </a:lnTo>
                  <a:close/>
                </a:path>
                <a:path w="111759" h="109220">
                  <a:moveTo>
                    <a:pt x="46774" y="17399"/>
                  </a:moveTo>
                  <a:close/>
                </a:path>
                <a:path w="111759" h="109220">
                  <a:moveTo>
                    <a:pt x="52661" y="16383"/>
                  </a:moveTo>
                  <a:lnTo>
                    <a:pt x="52294" y="16383"/>
                  </a:lnTo>
                  <a:lnTo>
                    <a:pt x="52805" y="16891"/>
                  </a:lnTo>
                  <a:lnTo>
                    <a:pt x="52934" y="17399"/>
                  </a:lnTo>
                  <a:lnTo>
                    <a:pt x="52816" y="16764"/>
                  </a:lnTo>
                  <a:lnTo>
                    <a:pt x="52727" y="16510"/>
                  </a:lnTo>
                  <a:close/>
                </a:path>
                <a:path w="111759" h="109220">
                  <a:moveTo>
                    <a:pt x="46284" y="16637"/>
                  </a:moveTo>
                  <a:lnTo>
                    <a:pt x="46448" y="17272"/>
                  </a:lnTo>
                  <a:lnTo>
                    <a:pt x="46284" y="16637"/>
                  </a:lnTo>
                  <a:close/>
                </a:path>
                <a:path w="111759" h="109220">
                  <a:moveTo>
                    <a:pt x="15745" y="15112"/>
                  </a:moveTo>
                  <a:lnTo>
                    <a:pt x="15002" y="15112"/>
                  </a:lnTo>
                  <a:lnTo>
                    <a:pt x="14697" y="15367"/>
                  </a:lnTo>
                  <a:lnTo>
                    <a:pt x="14535" y="15367"/>
                  </a:lnTo>
                  <a:lnTo>
                    <a:pt x="14216" y="15621"/>
                  </a:lnTo>
                  <a:lnTo>
                    <a:pt x="14166" y="16129"/>
                  </a:lnTo>
                  <a:lnTo>
                    <a:pt x="14784" y="16637"/>
                  </a:lnTo>
                  <a:lnTo>
                    <a:pt x="15310" y="16129"/>
                  </a:lnTo>
                  <a:lnTo>
                    <a:pt x="15068" y="16129"/>
                  </a:lnTo>
                  <a:lnTo>
                    <a:pt x="15500" y="15494"/>
                  </a:lnTo>
                  <a:lnTo>
                    <a:pt x="16319" y="15240"/>
                  </a:lnTo>
                  <a:lnTo>
                    <a:pt x="15632" y="15240"/>
                  </a:lnTo>
                  <a:lnTo>
                    <a:pt x="15745" y="15112"/>
                  </a:lnTo>
                  <a:close/>
                </a:path>
                <a:path w="111759" h="109220">
                  <a:moveTo>
                    <a:pt x="16017" y="15748"/>
                  </a:moveTo>
                  <a:lnTo>
                    <a:pt x="15704" y="15748"/>
                  </a:lnTo>
                  <a:lnTo>
                    <a:pt x="15431" y="16383"/>
                  </a:lnTo>
                  <a:lnTo>
                    <a:pt x="16017" y="15748"/>
                  </a:lnTo>
                  <a:close/>
                </a:path>
                <a:path w="111759" h="109220">
                  <a:moveTo>
                    <a:pt x="52781" y="15875"/>
                  </a:moveTo>
                  <a:lnTo>
                    <a:pt x="52400" y="15875"/>
                  </a:lnTo>
                  <a:lnTo>
                    <a:pt x="52948" y="16383"/>
                  </a:lnTo>
                  <a:lnTo>
                    <a:pt x="52781" y="15875"/>
                  </a:lnTo>
                  <a:close/>
                </a:path>
                <a:path w="111759" h="109220">
                  <a:moveTo>
                    <a:pt x="16720" y="14986"/>
                  </a:moveTo>
                  <a:lnTo>
                    <a:pt x="15068" y="16129"/>
                  </a:lnTo>
                  <a:lnTo>
                    <a:pt x="15310" y="16129"/>
                  </a:lnTo>
                  <a:lnTo>
                    <a:pt x="15704" y="15748"/>
                  </a:lnTo>
                  <a:lnTo>
                    <a:pt x="16017" y="15748"/>
                  </a:lnTo>
                  <a:lnTo>
                    <a:pt x="16720" y="14986"/>
                  </a:lnTo>
                  <a:close/>
                </a:path>
                <a:path w="111759" h="109220">
                  <a:moveTo>
                    <a:pt x="45565" y="14986"/>
                  </a:moveTo>
                  <a:lnTo>
                    <a:pt x="45641" y="15166"/>
                  </a:lnTo>
                  <a:lnTo>
                    <a:pt x="45872" y="16002"/>
                  </a:lnTo>
                  <a:lnTo>
                    <a:pt x="46035" y="16002"/>
                  </a:lnTo>
                  <a:lnTo>
                    <a:pt x="45959" y="15748"/>
                  </a:lnTo>
                  <a:lnTo>
                    <a:pt x="45738" y="15367"/>
                  </a:lnTo>
                  <a:lnTo>
                    <a:pt x="45650" y="15102"/>
                  </a:lnTo>
                  <a:close/>
                </a:path>
                <a:path w="111759" h="109220">
                  <a:moveTo>
                    <a:pt x="45698" y="15166"/>
                  </a:moveTo>
                  <a:lnTo>
                    <a:pt x="45738" y="15367"/>
                  </a:lnTo>
                  <a:lnTo>
                    <a:pt x="45862" y="15621"/>
                  </a:lnTo>
                  <a:lnTo>
                    <a:pt x="45972" y="15764"/>
                  </a:lnTo>
                  <a:lnTo>
                    <a:pt x="45846" y="15367"/>
                  </a:lnTo>
                  <a:lnTo>
                    <a:pt x="45698" y="15166"/>
                  </a:lnTo>
                  <a:close/>
                </a:path>
                <a:path w="111759" h="109220">
                  <a:moveTo>
                    <a:pt x="52406" y="14732"/>
                  </a:moveTo>
                  <a:lnTo>
                    <a:pt x="52577" y="15748"/>
                  </a:lnTo>
                  <a:lnTo>
                    <a:pt x="52740" y="15748"/>
                  </a:lnTo>
                  <a:lnTo>
                    <a:pt x="52406" y="14732"/>
                  </a:lnTo>
                  <a:close/>
                </a:path>
                <a:path w="111759" h="109220">
                  <a:moveTo>
                    <a:pt x="15558" y="13970"/>
                  </a:moveTo>
                  <a:lnTo>
                    <a:pt x="15358" y="13970"/>
                  </a:lnTo>
                  <a:lnTo>
                    <a:pt x="15020" y="14224"/>
                  </a:lnTo>
                  <a:lnTo>
                    <a:pt x="14937" y="14478"/>
                  </a:lnTo>
                  <a:lnTo>
                    <a:pt x="14663" y="14605"/>
                  </a:lnTo>
                  <a:lnTo>
                    <a:pt x="14328" y="15102"/>
                  </a:lnTo>
                  <a:lnTo>
                    <a:pt x="14254" y="15276"/>
                  </a:lnTo>
                  <a:lnTo>
                    <a:pt x="14371" y="15494"/>
                  </a:lnTo>
                  <a:lnTo>
                    <a:pt x="14786" y="15112"/>
                  </a:lnTo>
                  <a:lnTo>
                    <a:pt x="15745" y="15112"/>
                  </a:lnTo>
                  <a:lnTo>
                    <a:pt x="15364" y="14986"/>
                  </a:lnTo>
                  <a:lnTo>
                    <a:pt x="15143" y="14859"/>
                  </a:lnTo>
                  <a:lnTo>
                    <a:pt x="15206" y="14605"/>
                  </a:lnTo>
                  <a:lnTo>
                    <a:pt x="15498" y="14245"/>
                  </a:lnTo>
                  <a:lnTo>
                    <a:pt x="15558" y="13970"/>
                  </a:lnTo>
                  <a:close/>
                </a:path>
                <a:path w="111759" h="109220">
                  <a:moveTo>
                    <a:pt x="15605" y="14113"/>
                  </a:moveTo>
                  <a:lnTo>
                    <a:pt x="15364" y="14986"/>
                  </a:lnTo>
                  <a:lnTo>
                    <a:pt x="15858" y="14986"/>
                  </a:lnTo>
                  <a:lnTo>
                    <a:pt x="16312" y="14478"/>
                  </a:lnTo>
                  <a:lnTo>
                    <a:pt x="15723" y="14478"/>
                  </a:lnTo>
                  <a:lnTo>
                    <a:pt x="15605" y="14113"/>
                  </a:lnTo>
                  <a:close/>
                </a:path>
                <a:path w="111759" h="109220">
                  <a:moveTo>
                    <a:pt x="17345" y="13970"/>
                  </a:moveTo>
                  <a:lnTo>
                    <a:pt x="17082" y="13970"/>
                  </a:lnTo>
                  <a:lnTo>
                    <a:pt x="16810" y="14732"/>
                  </a:lnTo>
                  <a:lnTo>
                    <a:pt x="17342" y="14245"/>
                  </a:lnTo>
                  <a:lnTo>
                    <a:pt x="17345" y="13970"/>
                  </a:lnTo>
                  <a:close/>
                </a:path>
                <a:path w="111759" h="109220">
                  <a:moveTo>
                    <a:pt x="16474" y="13627"/>
                  </a:moveTo>
                  <a:lnTo>
                    <a:pt x="15723" y="14478"/>
                  </a:lnTo>
                  <a:lnTo>
                    <a:pt x="16312" y="14478"/>
                  </a:lnTo>
                  <a:lnTo>
                    <a:pt x="16765" y="13970"/>
                  </a:lnTo>
                  <a:lnTo>
                    <a:pt x="17345" y="13970"/>
                  </a:lnTo>
                  <a:lnTo>
                    <a:pt x="16515" y="13843"/>
                  </a:lnTo>
                  <a:lnTo>
                    <a:pt x="16474" y="13627"/>
                  </a:lnTo>
                  <a:close/>
                </a:path>
                <a:path w="111759" h="109220">
                  <a:moveTo>
                    <a:pt x="17357" y="14115"/>
                  </a:moveTo>
                  <a:close/>
                </a:path>
                <a:path w="111759" h="109220">
                  <a:moveTo>
                    <a:pt x="18582" y="12700"/>
                  </a:moveTo>
                  <a:lnTo>
                    <a:pt x="18398" y="12733"/>
                  </a:lnTo>
                  <a:lnTo>
                    <a:pt x="18123" y="12954"/>
                  </a:lnTo>
                  <a:lnTo>
                    <a:pt x="17357" y="14115"/>
                  </a:lnTo>
                  <a:lnTo>
                    <a:pt x="18582" y="12700"/>
                  </a:lnTo>
                  <a:close/>
                </a:path>
                <a:path w="111759" h="109220">
                  <a:moveTo>
                    <a:pt x="15722" y="13970"/>
                  </a:moveTo>
                  <a:lnTo>
                    <a:pt x="15558" y="13970"/>
                  </a:lnTo>
                  <a:lnTo>
                    <a:pt x="15605" y="14113"/>
                  </a:lnTo>
                  <a:lnTo>
                    <a:pt x="15722" y="13970"/>
                  </a:lnTo>
                  <a:close/>
                </a:path>
                <a:path w="111759" h="109220">
                  <a:moveTo>
                    <a:pt x="18788" y="12065"/>
                  </a:moveTo>
                  <a:lnTo>
                    <a:pt x="17795" y="12065"/>
                  </a:lnTo>
                  <a:lnTo>
                    <a:pt x="17357" y="12827"/>
                  </a:lnTo>
                  <a:lnTo>
                    <a:pt x="16515" y="13843"/>
                  </a:lnTo>
                  <a:lnTo>
                    <a:pt x="17395" y="13843"/>
                  </a:lnTo>
                  <a:lnTo>
                    <a:pt x="17545" y="13462"/>
                  </a:lnTo>
                  <a:lnTo>
                    <a:pt x="17947" y="12954"/>
                  </a:lnTo>
                  <a:lnTo>
                    <a:pt x="18079" y="12954"/>
                  </a:lnTo>
                  <a:lnTo>
                    <a:pt x="17887" y="12827"/>
                  </a:lnTo>
                  <a:lnTo>
                    <a:pt x="18535" y="12192"/>
                  </a:lnTo>
                  <a:lnTo>
                    <a:pt x="18788" y="12065"/>
                  </a:lnTo>
                  <a:close/>
                </a:path>
                <a:path w="111759" h="109220">
                  <a:moveTo>
                    <a:pt x="23748" y="12499"/>
                  </a:moveTo>
                  <a:lnTo>
                    <a:pt x="22759" y="13716"/>
                  </a:lnTo>
                  <a:lnTo>
                    <a:pt x="23537" y="13029"/>
                  </a:lnTo>
                  <a:lnTo>
                    <a:pt x="23580" y="12827"/>
                  </a:lnTo>
                  <a:lnTo>
                    <a:pt x="24034" y="12573"/>
                  </a:lnTo>
                  <a:lnTo>
                    <a:pt x="23748" y="12499"/>
                  </a:lnTo>
                  <a:close/>
                </a:path>
                <a:path w="111759" h="109220">
                  <a:moveTo>
                    <a:pt x="51180" y="12065"/>
                  </a:moveTo>
                  <a:lnTo>
                    <a:pt x="44246" y="12065"/>
                  </a:lnTo>
                  <a:lnTo>
                    <a:pt x="44467" y="12700"/>
                  </a:lnTo>
                  <a:lnTo>
                    <a:pt x="45121" y="13335"/>
                  </a:lnTo>
                  <a:lnTo>
                    <a:pt x="45125" y="13716"/>
                  </a:lnTo>
                  <a:lnTo>
                    <a:pt x="51731" y="13716"/>
                  </a:lnTo>
                  <a:lnTo>
                    <a:pt x="51180" y="12065"/>
                  </a:lnTo>
                  <a:close/>
                </a:path>
                <a:path w="111759" h="109220">
                  <a:moveTo>
                    <a:pt x="16418" y="13335"/>
                  </a:moveTo>
                  <a:lnTo>
                    <a:pt x="16474" y="13627"/>
                  </a:lnTo>
                  <a:lnTo>
                    <a:pt x="16620" y="13462"/>
                  </a:lnTo>
                  <a:lnTo>
                    <a:pt x="16418" y="13335"/>
                  </a:lnTo>
                  <a:close/>
                </a:path>
                <a:path w="111759" h="109220">
                  <a:moveTo>
                    <a:pt x="18398" y="12733"/>
                  </a:moveTo>
                  <a:lnTo>
                    <a:pt x="18257" y="12759"/>
                  </a:lnTo>
                  <a:lnTo>
                    <a:pt x="18017" y="13038"/>
                  </a:lnTo>
                  <a:lnTo>
                    <a:pt x="18398" y="12733"/>
                  </a:lnTo>
                  <a:close/>
                </a:path>
                <a:path w="111759" h="109220">
                  <a:moveTo>
                    <a:pt x="18079" y="12954"/>
                  </a:moveTo>
                  <a:lnTo>
                    <a:pt x="17947" y="12954"/>
                  </a:lnTo>
                  <a:lnTo>
                    <a:pt x="18079" y="12954"/>
                  </a:lnTo>
                  <a:close/>
                </a:path>
                <a:path w="111759" h="109220">
                  <a:moveTo>
                    <a:pt x="17457" y="11566"/>
                  </a:moveTo>
                  <a:lnTo>
                    <a:pt x="17000" y="11811"/>
                  </a:lnTo>
                  <a:lnTo>
                    <a:pt x="16401" y="12499"/>
                  </a:lnTo>
                  <a:lnTo>
                    <a:pt x="16308" y="12759"/>
                  </a:lnTo>
                  <a:lnTo>
                    <a:pt x="16612" y="12827"/>
                  </a:lnTo>
                  <a:lnTo>
                    <a:pt x="16840" y="12573"/>
                  </a:lnTo>
                  <a:lnTo>
                    <a:pt x="17457" y="11566"/>
                  </a:lnTo>
                  <a:close/>
                </a:path>
                <a:path w="111759" h="109220">
                  <a:moveTo>
                    <a:pt x="18257" y="12759"/>
                  </a:moveTo>
                  <a:lnTo>
                    <a:pt x="17887" y="12827"/>
                  </a:lnTo>
                  <a:lnTo>
                    <a:pt x="18195" y="12827"/>
                  </a:lnTo>
                  <a:close/>
                </a:path>
                <a:path w="111759" h="109220">
                  <a:moveTo>
                    <a:pt x="19376" y="12158"/>
                  </a:moveTo>
                  <a:lnTo>
                    <a:pt x="19109" y="12261"/>
                  </a:lnTo>
                  <a:lnTo>
                    <a:pt x="18747" y="12827"/>
                  </a:lnTo>
                  <a:lnTo>
                    <a:pt x="19456" y="12192"/>
                  </a:lnTo>
                  <a:close/>
                </a:path>
                <a:path w="111759" h="109220">
                  <a:moveTo>
                    <a:pt x="22663" y="12112"/>
                  </a:moveTo>
                  <a:lnTo>
                    <a:pt x="22329" y="12408"/>
                  </a:lnTo>
                  <a:lnTo>
                    <a:pt x="22213" y="12827"/>
                  </a:lnTo>
                  <a:lnTo>
                    <a:pt x="22663" y="12112"/>
                  </a:lnTo>
                  <a:close/>
                </a:path>
                <a:path w="111759" h="109220">
                  <a:moveTo>
                    <a:pt x="42696" y="10668"/>
                  </a:moveTo>
                  <a:lnTo>
                    <a:pt x="43479" y="11684"/>
                  </a:lnTo>
                  <a:lnTo>
                    <a:pt x="43995" y="12827"/>
                  </a:lnTo>
                  <a:lnTo>
                    <a:pt x="44093" y="12319"/>
                  </a:lnTo>
                  <a:lnTo>
                    <a:pt x="44305" y="12319"/>
                  </a:lnTo>
                  <a:lnTo>
                    <a:pt x="44246" y="12065"/>
                  </a:lnTo>
                  <a:lnTo>
                    <a:pt x="51180" y="12065"/>
                  </a:lnTo>
                  <a:lnTo>
                    <a:pt x="50882" y="11303"/>
                  </a:lnTo>
                  <a:lnTo>
                    <a:pt x="44322" y="11303"/>
                  </a:lnTo>
                  <a:lnTo>
                    <a:pt x="44103" y="11175"/>
                  </a:lnTo>
                  <a:lnTo>
                    <a:pt x="43263" y="11175"/>
                  </a:lnTo>
                  <a:lnTo>
                    <a:pt x="43050" y="10922"/>
                  </a:lnTo>
                  <a:lnTo>
                    <a:pt x="42696" y="10668"/>
                  </a:lnTo>
                  <a:close/>
                </a:path>
                <a:path w="111759" h="109220">
                  <a:moveTo>
                    <a:pt x="18758" y="12446"/>
                  </a:moveTo>
                  <a:lnTo>
                    <a:pt x="18542" y="12446"/>
                  </a:lnTo>
                  <a:lnTo>
                    <a:pt x="18257" y="12759"/>
                  </a:lnTo>
                  <a:lnTo>
                    <a:pt x="18398" y="12733"/>
                  </a:lnTo>
                  <a:lnTo>
                    <a:pt x="18758" y="12446"/>
                  </a:lnTo>
                  <a:close/>
                </a:path>
                <a:path w="111759" h="109220">
                  <a:moveTo>
                    <a:pt x="44371" y="12601"/>
                  </a:moveTo>
                  <a:close/>
                </a:path>
                <a:path w="111759" h="109220">
                  <a:moveTo>
                    <a:pt x="44246" y="12065"/>
                  </a:moveTo>
                  <a:lnTo>
                    <a:pt x="44347" y="12499"/>
                  </a:lnTo>
                  <a:lnTo>
                    <a:pt x="44467" y="12700"/>
                  </a:lnTo>
                  <a:lnTo>
                    <a:pt x="44246" y="12065"/>
                  </a:lnTo>
                  <a:close/>
                </a:path>
                <a:path w="111759" h="109220">
                  <a:moveTo>
                    <a:pt x="44305" y="12319"/>
                  </a:moveTo>
                  <a:lnTo>
                    <a:pt x="44093" y="12319"/>
                  </a:lnTo>
                  <a:lnTo>
                    <a:pt x="44371" y="12601"/>
                  </a:lnTo>
                  <a:lnTo>
                    <a:pt x="44305" y="12319"/>
                  </a:lnTo>
                  <a:close/>
                </a:path>
                <a:path w="111759" h="109220">
                  <a:moveTo>
                    <a:pt x="22470" y="11898"/>
                  </a:moveTo>
                  <a:lnTo>
                    <a:pt x="22143" y="12573"/>
                  </a:lnTo>
                  <a:lnTo>
                    <a:pt x="22345" y="12351"/>
                  </a:lnTo>
                  <a:lnTo>
                    <a:pt x="22470" y="11898"/>
                  </a:lnTo>
                  <a:close/>
                </a:path>
                <a:path w="111759" h="109220">
                  <a:moveTo>
                    <a:pt x="24242" y="11890"/>
                  </a:moveTo>
                  <a:lnTo>
                    <a:pt x="23539" y="12446"/>
                  </a:lnTo>
                  <a:lnTo>
                    <a:pt x="23748" y="12499"/>
                  </a:lnTo>
                  <a:lnTo>
                    <a:pt x="24242" y="11890"/>
                  </a:lnTo>
                  <a:close/>
                </a:path>
                <a:path w="111759" h="109220">
                  <a:moveTo>
                    <a:pt x="20802" y="10795"/>
                  </a:moveTo>
                  <a:lnTo>
                    <a:pt x="19102" y="10795"/>
                  </a:lnTo>
                  <a:lnTo>
                    <a:pt x="18912" y="11175"/>
                  </a:lnTo>
                  <a:lnTo>
                    <a:pt x="17894" y="12065"/>
                  </a:lnTo>
                  <a:lnTo>
                    <a:pt x="18889" y="12065"/>
                  </a:lnTo>
                  <a:lnTo>
                    <a:pt x="18542" y="12446"/>
                  </a:lnTo>
                  <a:lnTo>
                    <a:pt x="19129" y="11977"/>
                  </a:lnTo>
                  <a:lnTo>
                    <a:pt x="19662" y="11401"/>
                  </a:lnTo>
                  <a:lnTo>
                    <a:pt x="19904" y="10922"/>
                  </a:lnTo>
                  <a:lnTo>
                    <a:pt x="20665" y="10922"/>
                  </a:lnTo>
                  <a:lnTo>
                    <a:pt x="20802" y="10795"/>
                  </a:lnTo>
                  <a:close/>
                </a:path>
                <a:path w="111759" h="109220">
                  <a:moveTo>
                    <a:pt x="18876" y="12351"/>
                  </a:moveTo>
                  <a:lnTo>
                    <a:pt x="18632" y="12446"/>
                  </a:lnTo>
                  <a:lnTo>
                    <a:pt x="18876" y="12351"/>
                  </a:lnTo>
                  <a:close/>
                </a:path>
                <a:path w="111759" h="109220">
                  <a:moveTo>
                    <a:pt x="23940" y="11937"/>
                  </a:moveTo>
                  <a:lnTo>
                    <a:pt x="23569" y="12158"/>
                  </a:lnTo>
                  <a:lnTo>
                    <a:pt x="23488" y="12446"/>
                  </a:lnTo>
                  <a:lnTo>
                    <a:pt x="23967" y="12065"/>
                  </a:lnTo>
                  <a:lnTo>
                    <a:pt x="23940" y="11937"/>
                  </a:lnTo>
                  <a:close/>
                </a:path>
                <a:path w="111759" h="109220">
                  <a:moveTo>
                    <a:pt x="19205" y="12088"/>
                  </a:moveTo>
                  <a:lnTo>
                    <a:pt x="18876" y="12351"/>
                  </a:lnTo>
                  <a:lnTo>
                    <a:pt x="19109" y="12261"/>
                  </a:lnTo>
                  <a:lnTo>
                    <a:pt x="19205" y="12088"/>
                  </a:lnTo>
                  <a:close/>
                </a:path>
                <a:path w="111759" h="109220">
                  <a:moveTo>
                    <a:pt x="19618" y="12065"/>
                  </a:moveTo>
                  <a:lnTo>
                    <a:pt x="19456" y="12192"/>
                  </a:lnTo>
                  <a:lnTo>
                    <a:pt x="19618" y="12065"/>
                  </a:lnTo>
                  <a:close/>
                </a:path>
                <a:path w="111759" h="109220">
                  <a:moveTo>
                    <a:pt x="20665" y="10922"/>
                  </a:moveTo>
                  <a:lnTo>
                    <a:pt x="19904" y="10922"/>
                  </a:lnTo>
                  <a:lnTo>
                    <a:pt x="20186" y="11049"/>
                  </a:lnTo>
                  <a:lnTo>
                    <a:pt x="19757" y="11303"/>
                  </a:lnTo>
                  <a:lnTo>
                    <a:pt x="19635" y="11455"/>
                  </a:lnTo>
                  <a:lnTo>
                    <a:pt x="19328" y="12065"/>
                  </a:lnTo>
                  <a:lnTo>
                    <a:pt x="19497" y="12112"/>
                  </a:lnTo>
                  <a:lnTo>
                    <a:pt x="19979" y="11557"/>
                  </a:lnTo>
                  <a:lnTo>
                    <a:pt x="20665" y="10922"/>
                  </a:lnTo>
                  <a:close/>
                </a:path>
                <a:path w="111759" h="109220">
                  <a:moveTo>
                    <a:pt x="23092" y="11428"/>
                  </a:moveTo>
                  <a:lnTo>
                    <a:pt x="22663" y="12112"/>
                  </a:lnTo>
                  <a:lnTo>
                    <a:pt x="23002" y="11811"/>
                  </a:lnTo>
                  <a:lnTo>
                    <a:pt x="23092" y="11428"/>
                  </a:lnTo>
                  <a:close/>
                </a:path>
                <a:path w="111759" h="109220">
                  <a:moveTo>
                    <a:pt x="19219" y="11977"/>
                  </a:moveTo>
                  <a:close/>
                </a:path>
                <a:path w="111759" h="109220">
                  <a:moveTo>
                    <a:pt x="18046" y="10922"/>
                  </a:moveTo>
                  <a:lnTo>
                    <a:pt x="17608" y="11401"/>
                  </a:lnTo>
                  <a:lnTo>
                    <a:pt x="17546" y="11684"/>
                  </a:lnTo>
                  <a:lnTo>
                    <a:pt x="17795" y="12065"/>
                  </a:lnTo>
                  <a:lnTo>
                    <a:pt x="18003" y="11049"/>
                  </a:lnTo>
                  <a:close/>
                </a:path>
                <a:path w="111759" h="109220">
                  <a:moveTo>
                    <a:pt x="19635" y="11455"/>
                  </a:moveTo>
                  <a:lnTo>
                    <a:pt x="19453" y="11684"/>
                  </a:lnTo>
                  <a:lnTo>
                    <a:pt x="19328" y="12065"/>
                  </a:lnTo>
                  <a:lnTo>
                    <a:pt x="19635" y="11455"/>
                  </a:lnTo>
                  <a:close/>
                </a:path>
                <a:path w="111759" h="109220">
                  <a:moveTo>
                    <a:pt x="24307" y="11811"/>
                  </a:moveTo>
                  <a:lnTo>
                    <a:pt x="23967" y="12065"/>
                  </a:lnTo>
                  <a:lnTo>
                    <a:pt x="24307" y="11811"/>
                  </a:lnTo>
                  <a:close/>
                </a:path>
                <a:path w="111759" h="109220">
                  <a:moveTo>
                    <a:pt x="19250" y="11937"/>
                  </a:moveTo>
                  <a:close/>
                </a:path>
                <a:path w="111759" h="109220">
                  <a:moveTo>
                    <a:pt x="22607" y="11401"/>
                  </a:moveTo>
                  <a:lnTo>
                    <a:pt x="22470" y="11898"/>
                  </a:lnTo>
                  <a:lnTo>
                    <a:pt x="22574" y="11684"/>
                  </a:lnTo>
                  <a:lnTo>
                    <a:pt x="22607" y="11401"/>
                  </a:lnTo>
                  <a:close/>
                </a:path>
                <a:path w="111759" h="109220">
                  <a:moveTo>
                    <a:pt x="24344" y="11811"/>
                  </a:moveTo>
                  <a:close/>
                </a:path>
                <a:path w="111759" h="109220">
                  <a:moveTo>
                    <a:pt x="24747" y="11175"/>
                  </a:moveTo>
                  <a:lnTo>
                    <a:pt x="24053" y="11684"/>
                  </a:lnTo>
                  <a:lnTo>
                    <a:pt x="24400" y="11684"/>
                  </a:lnTo>
                  <a:lnTo>
                    <a:pt x="24256" y="11811"/>
                  </a:lnTo>
                  <a:lnTo>
                    <a:pt x="24653" y="11566"/>
                  </a:lnTo>
                  <a:lnTo>
                    <a:pt x="24747" y="11175"/>
                  </a:lnTo>
                  <a:close/>
                </a:path>
                <a:path w="111759" h="109220">
                  <a:moveTo>
                    <a:pt x="19644" y="9729"/>
                  </a:moveTo>
                  <a:lnTo>
                    <a:pt x="19452" y="9906"/>
                  </a:lnTo>
                  <a:lnTo>
                    <a:pt x="18050" y="11557"/>
                  </a:lnTo>
                  <a:lnTo>
                    <a:pt x="19102" y="10795"/>
                  </a:lnTo>
                  <a:lnTo>
                    <a:pt x="20809" y="10788"/>
                  </a:lnTo>
                  <a:lnTo>
                    <a:pt x="21626" y="10033"/>
                  </a:lnTo>
                  <a:lnTo>
                    <a:pt x="19634" y="10033"/>
                  </a:lnTo>
                  <a:lnTo>
                    <a:pt x="19644" y="9729"/>
                  </a:lnTo>
                  <a:close/>
                </a:path>
                <a:path w="111759" h="109220">
                  <a:moveTo>
                    <a:pt x="26644" y="8924"/>
                  </a:moveTo>
                  <a:lnTo>
                    <a:pt x="25911" y="9398"/>
                  </a:lnTo>
                  <a:lnTo>
                    <a:pt x="25417" y="10033"/>
                  </a:lnTo>
                  <a:lnTo>
                    <a:pt x="24820" y="10414"/>
                  </a:lnTo>
                  <a:lnTo>
                    <a:pt x="24076" y="11049"/>
                  </a:lnTo>
                  <a:lnTo>
                    <a:pt x="23957" y="11557"/>
                  </a:lnTo>
                  <a:lnTo>
                    <a:pt x="24369" y="11303"/>
                  </a:lnTo>
                  <a:lnTo>
                    <a:pt x="24678" y="11175"/>
                  </a:lnTo>
                  <a:lnTo>
                    <a:pt x="25708" y="11175"/>
                  </a:lnTo>
                  <a:lnTo>
                    <a:pt x="26526" y="10033"/>
                  </a:lnTo>
                  <a:lnTo>
                    <a:pt x="26890" y="9652"/>
                  </a:lnTo>
                  <a:lnTo>
                    <a:pt x="26450" y="9652"/>
                  </a:lnTo>
                  <a:lnTo>
                    <a:pt x="26169" y="9539"/>
                  </a:lnTo>
                  <a:lnTo>
                    <a:pt x="26644" y="8924"/>
                  </a:lnTo>
                  <a:close/>
                </a:path>
                <a:path w="111759" h="109220">
                  <a:moveTo>
                    <a:pt x="23461" y="10842"/>
                  </a:moveTo>
                  <a:lnTo>
                    <a:pt x="23175" y="11175"/>
                  </a:lnTo>
                  <a:lnTo>
                    <a:pt x="23092" y="11428"/>
                  </a:lnTo>
                  <a:lnTo>
                    <a:pt x="23461" y="10842"/>
                  </a:lnTo>
                  <a:close/>
                </a:path>
                <a:path w="111759" h="109220">
                  <a:moveTo>
                    <a:pt x="24169" y="9779"/>
                  </a:moveTo>
                  <a:lnTo>
                    <a:pt x="23350" y="9779"/>
                  </a:lnTo>
                  <a:lnTo>
                    <a:pt x="22858" y="10365"/>
                  </a:lnTo>
                  <a:lnTo>
                    <a:pt x="22786" y="10795"/>
                  </a:lnTo>
                  <a:lnTo>
                    <a:pt x="22301" y="11303"/>
                  </a:lnTo>
                  <a:lnTo>
                    <a:pt x="22607" y="11401"/>
                  </a:lnTo>
                  <a:lnTo>
                    <a:pt x="22740" y="10922"/>
                  </a:lnTo>
                  <a:lnTo>
                    <a:pt x="23382" y="10541"/>
                  </a:lnTo>
                  <a:lnTo>
                    <a:pt x="23561" y="10287"/>
                  </a:lnTo>
                  <a:lnTo>
                    <a:pt x="24169" y="9779"/>
                  </a:lnTo>
                  <a:close/>
                </a:path>
                <a:path w="111759" h="109220">
                  <a:moveTo>
                    <a:pt x="25708" y="11175"/>
                  </a:moveTo>
                  <a:lnTo>
                    <a:pt x="24747" y="11175"/>
                  </a:lnTo>
                  <a:lnTo>
                    <a:pt x="25617" y="11303"/>
                  </a:lnTo>
                  <a:lnTo>
                    <a:pt x="25708" y="11175"/>
                  </a:lnTo>
                  <a:close/>
                </a:path>
                <a:path w="111759" h="109220">
                  <a:moveTo>
                    <a:pt x="50286" y="9779"/>
                  </a:moveTo>
                  <a:lnTo>
                    <a:pt x="43417" y="9779"/>
                  </a:lnTo>
                  <a:lnTo>
                    <a:pt x="43517" y="10414"/>
                  </a:lnTo>
                  <a:lnTo>
                    <a:pt x="43981" y="10668"/>
                  </a:lnTo>
                  <a:lnTo>
                    <a:pt x="44322" y="11303"/>
                  </a:lnTo>
                  <a:lnTo>
                    <a:pt x="50882" y="11303"/>
                  </a:lnTo>
                  <a:lnTo>
                    <a:pt x="50286" y="9779"/>
                  </a:lnTo>
                  <a:close/>
                </a:path>
                <a:path w="111759" h="109220">
                  <a:moveTo>
                    <a:pt x="42894" y="10541"/>
                  </a:moveTo>
                  <a:lnTo>
                    <a:pt x="43159" y="10788"/>
                  </a:lnTo>
                  <a:lnTo>
                    <a:pt x="43263" y="11175"/>
                  </a:lnTo>
                  <a:lnTo>
                    <a:pt x="44103" y="11175"/>
                  </a:lnTo>
                  <a:lnTo>
                    <a:pt x="43663" y="10922"/>
                  </a:lnTo>
                  <a:lnTo>
                    <a:pt x="43344" y="10788"/>
                  </a:lnTo>
                  <a:lnTo>
                    <a:pt x="42894" y="10541"/>
                  </a:lnTo>
                  <a:close/>
                </a:path>
                <a:path w="111759" h="109220">
                  <a:moveTo>
                    <a:pt x="23051" y="9017"/>
                  </a:moveTo>
                  <a:lnTo>
                    <a:pt x="22844" y="9017"/>
                  </a:lnTo>
                  <a:lnTo>
                    <a:pt x="21414" y="10922"/>
                  </a:lnTo>
                  <a:lnTo>
                    <a:pt x="22137" y="10287"/>
                  </a:lnTo>
                  <a:lnTo>
                    <a:pt x="22275" y="9906"/>
                  </a:lnTo>
                  <a:lnTo>
                    <a:pt x="23051" y="9017"/>
                  </a:lnTo>
                  <a:close/>
                </a:path>
                <a:path w="111759" h="109220">
                  <a:moveTo>
                    <a:pt x="25069" y="9779"/>
                  </a:moveTo>
                  <a:lnTo>
                    <a:pt x="24047" y="10541"/>
                  </a:lnTo>
                  <a:lnTo>
                    <a:pt x="23984" y="10788"/>
                  </a:lnTo>
                  <a:lnTo>
                    <a:pt x="24071" y="10922"/>
                  </a:lnTo>
                  <a:lnTo>
                    <a:pt x="24616" y="10498"/>
                  </a:lnTo>
                  <a:lnTo>
                    <a:pt x="24977" y="10287"/>
                  </a:lnTo>
                  <a:lnTo>
                    <a:pt x="25069" y="9779"/>
                  </a:lnTo>
                  <a:close/>
                </a:path>
                <a:path w="111759" h="109220">
                  <a:moveTo>
                    <a:pt x="43265" y="10160"/>
                  </a:moveTo>
                  <a:lnTo>
                    <a:pt x="42974" y="10160"/>
                  </a:lnTo>
                  <a:lnTo>
                    <a:pt x="43356" y="10795"/>
                  </a:lnTo>
                  <a:lnTo>
                    <a:pt x="43568" y="10795"/>
                  </a:lnTo>
                  <a:lnTo>
                    <a:pt x="43281" y="10414"/>
                  </a:lnTo>
                  <a:lnTo>
                    <a:pt x="43473" y="10414"/>
                  </a:lnTo>
                  <a:lnTo>
                    <a:pt x="43391" y="10287"/>
                  </a:lnTo>
                  <a:close/>
                </a:path>
                <a:path w="111759" h="109220">
                  <a:moveTo>
                    <a:pt x="23811" y="10287"/>
                  </a:moveTo>
                  <a:lnTo>
                    <a:pt x="23597" y="10414"/>
                  </a:lnTo>
                  <a:lnTo>
                    <a:pt x="23495" y="10788"/>
                  </a:lnTo>
                  <a:lnTo>
                    <a:pt x="23811" y="10287"/>
                  </a:lnTo>
                  <a:close/>
                </a:path>
                <a:path w="111759" h="109220">
                  <a:moveTo>
                    <a:pt x="24912" y="9652"/>
                  </a:moveTo>
                  <a:lnTo>
                    <a:pt x="24537" y="9652"/>
                  </a:lnTo>
                  <a:lnTo>
                    <a:pt x="24400" y="10033"/>
                  </a:lnTo>
                  <a:lnTo>
                    <a:pt x="24005" y="10541"/>
                  </a:lnTo>
                  <a:lnTo>
                    <a:pt x="24912" y="9652"/>
                  </a:lnTo>
                  <a:close/>
                </a:path>
                <a:path w="111759" h="109220">
                  <a:moveTo>
                    <a:pt x="42007" y="9524"/>
                  </a:moveTo>
                  <a:lnTo>
                    <a:pt x="42017" y="10033"/>
                  </a:lnTo>
                  <a:lnTo>
                    <a:pt x="42390" y="10541"/>
                  </a:lnTo>
                  <a:lnTo>
                    <a:pt x="42410" y="9906"/>
                  </a:lnTo>
                  <a:lnTo>
                    <a:pt x="42223" y="9652"/>
                  </a:lnTo>
                  <a:lnTo>
                    <a:pt x="42007" y="9524"/>
                  </a:lnTo>
                  <a:close/>
                </a:path>
                <a:path w="111759" h="109220">
                  <a:moveTo>
                    <a:pt x="49453" y="7874"/>
                  </a:moveTo>
                  <a:lnTo>
                    <a:pt x="41672" y="7874"/>
                  </a:lnTo>
                  <a:lnTo>
                    <a:pt x="41784" y="8255"/>
                  </a:lnTo>
                  <a:lnTo>
                    <a:pt x="42489" y="9017"/>
                  </a:lnTo>
                  <a:lnTo>
                    <a:pt x="42292" y="9144"/>
                  </a:lnTo>
                  <a:lnTo>
                    <a:pt x="42509" y="9524"/>
                  </a:lnTo>
                  <a:lnTo>
                    <a:pt x="42614" y="9906"/>
                  </a:lnTo>
                  <a:lnTo>
                    <a:pt x="42447" y="10160"/>
                  </a:lnTo>
                  <a:lnTo>
                    <a:pt x="42561" y="10541"/>
                  </a:lnTo>
                  <a:lnTo>
                    <a:pt x="42772" y="10414"/>
                  </a:lnTo>
                  <a:lnTo>
                    <a:pt x="42974" y="10160"/>
                  </a:lnTo>
                  <a:lnTo>
                    <a:pt x="43265" y="10160"/>
                  </a:lnTo>
                  <a:lnTo>
                    <a:pt x="43012" y="9906"/>
                  </a:lnTo>
                  <a:lnTo>
                    <a:pt x="43417" y="9779"/>
                  </a:lnTo>
                  <a:lnTo>
                    <a:pt x="50286" y="9779"/>
                  </a:lnTo>
                  <a:lnTo>
                    <a:pt x="49635" y="8116"/>
                  </a:lnTo>
                  <a:lnTo>
                    <a:pt x="49523" y="7939"/>
                  </a:lnTo>
                  <a:close/>
                </a:path>
                <a:path w="111759" h="109220">
                  <a:moveTo>
                    <a:pt x="43469" y="10365"/>
                  </a:moveTo>
                  <a:close/>
                </a:path>
                <a:path w="111759" h="109220">
                  <a:moveTo>
                    <a:pt x="29471" y="6604"/>
                  </a:moveTo>
                  <a:lnTo>
                    <a:pt x="26334" y="6604"/>
                  </a:lnTo>
                  <a:lnTo>
                    <a:pt x="25317" y="7747"/>
                  </a:lnTo>
                  <a:lnTo>
                    <a:pt x="24867" y="8128"/>
                  </a:lnTo>
                  <a:lnTo>
                    <a:pt x="24315" y="8128"/>
                  </a:lnTo>
                  <a:lnTo>
                    <a:pt x="23554" y="8890"/>
                  </a:lnTo>
                  <a:lnTo>
                    <a:pt x="23307" y="9539"/>
                  </a:lnTo>
                  <a:lnTo>
                    <a:pt x="22631" y="9906"/>
                  </a:lnTo>
                  <a:lnTo>
                    <a:pt x="22642" y="10160"/>
                  </a:lnTo>
                  <a:lnTo>
                    <a:pt x="22886" y="10160"/>
                  </a:lnTo>
                  <a:lnTo>
                    <a:pt x="23229" y="9779"/>
                  </a:lnTo>
                  <a:lnTo>
                    <a:pt x="24169" y="9779"/>
                  </a:lnTo>
                  <a:lnTo>
                    <a:pt x="24537" y="9652"/>
                  </a:lnTo>
                  <a:lnTo>
                    <a:pt x="24912" y="9652"/>
                  </a:lnTo>
                  <a:lnTo>
                    <a:pt x="25406" y="9144"/>
                  </a:lnTo>
                  <a:lnTo>
                    <a:pt x="25556" y="8636"/>
                  </a:lnTo>
                  <a:lnTo>
                    <a:pt x="26092" y="8636"/>
                  </a:lnTo>
                  <a:lnTo>
                    <a:pt x="26280" y="8255"/>
                  </a:lnTo>
                  <a:lnTo>
                    <a:pt x="26963" y="8255"/>
                  </a:lnTo>
                  <a:lnTo>
                    <a:pt x="27533" y="7874"/>
                  </a:lnTo>
                  <a:lnTo>
                    <a:pt x="27209" y="7771"/>
                  </a:lnTo>
                  <a:lnTo>
                    <a:pt x="27303" y="7643"/>
                  </a:lnTo>
                  <a:lnTo>
                    <a:pt x="27760" y="7366"/>
                  </a:lnTo>
                  <a:lnTo>
                    <a:pt x="28148" y="7366"/>
                  </a:lnTo>
                  <a:lnTo>
                    <a:pt x="28346" y="7239"/>
                  </a:lnTo>
                  <a:lnTo>
                    <a:pt x="28863" y="6858"/>
                  </a:lnTo>
                  <a:lnTo>
                    <a:pt x="29288" y="6858"/>
                  </a:lnTo>
                  <a:lnTo>
                    <a:pt x="29471" y="6604"/>
                  </a:lnTo>
                  <a:close/>
                </a:path>
                <a:path w="111759" h="109220">
                  <a:moveTo>
                    <a:pt x="24247" y="7747"/>
                  </a:moveTo>
                  <a:lnTo>
                    <a:pt x="23967" y="7747"/>
                  </a:lnTo>
                  <a:lnTo>
                    <a:pt x="23387" y="8255"/>
                  </a:lnTo>
                  <a:lnTo>
                    <a:pt x="21468" y="8255"/>
                  </a:lnTo>
                  <a:lnTo>
                    <a:pt x="20431" y="9271"/>
                  </a:lnTo>
                  <a:lnTo>
                    <a:pt x="19980" y="9271"/>
                  </a:lnTo>
                  <a:lnTo>
                    <a:pt x="20003" y="9729"/>
                  </a:lnTo>
                  <a:lnTo>
                    <a:pt x="19634" y="10033"/>
                  </a:lnTo>
                  <a:lnTo>
                    <a:pt x="21626" y="10033"/>
                  </a:lnTo>
                  <a:lnTo>
                    <a:pt x="22037" y="9652"/>
                  </a:lnTo>
                  <a:lnTo>
                    <a:pt x="21457" y="9652"/>
                  </a:lnTo>
                  <a:lnTo>
                    <a:pt x="22190" y="9249"/>
                  </a:lnTo>
                  <a:lnTo>
                    <a:pt x="22786" y="8816"/>
                  </a:lnTo>
                  <a:lnTo>
                    <a:pt x="23034" y="8636"/>
                  </a:lnTo>
                  <a:lnTo>
                    <a:pt x="24247" y="7747"/>
                  </a:lnTo>
                  <a:close/>
                </a:path>
                <a:path w="111759" h="109220">
                  <a:moveTo>
                    <a:pt x="42410" y="9906"/>
                  </a:moveTo>
                  <a:close/>
                </a:path>
                <a:path w="111759" h="109220">
                  <a:moveTo>
                    <a:pt x="20126" y="8000"/>
                  </a:moveTo>
                  <a:lnTo>
                    <a:pt x="18756" y="9906"/>
                  </a:lnTo>
                  <a:lnTo>
                    <a:pt x="19438" y="9539"/>
                  </a:lnTo>
                  <a:lnTo>
                    <a:pt x="19518" y="9249"/>
                  </a:lnTo>
                  <a:lnTo>
                    <a:pt x="19994" y="8762"/>
                  </a:lnTo>
                  <a:lnTo>
                    <a:pt x="20367" y="8762"/>
                  </a:lnTo>
                  <a:lnTo>
                    <a:pt x="20507" y="8636"/>
                  </a:lnTo>
                  <a:lnTo>
                    <a:pt x="20850" y="8636"/>
                  </a:lnTo>
                  <a:lnTo>
                    <a:pt x="21131" y="8382"/>
                  </a:lnTo>
                  <a:lnTo>
                    <a:pt x="21468" y="8255"/>
                  </a:lnTo>
                  <a:lnTo>
                    <a:pt x="20525" y="8255"/>
                  </a:lnTo>
                  <a:lnTo>
                    <a:pt x="20126" y="8000"/>
                  </a:lnTo>
                  <a:close/>
                </a:path>
                <a:path w="111759" h="109220">
                  <a:moveTo>
                    <a:pt x="20367" y="8762"/>
                  </a:moveTo>
                  <a:lnTo>
                    <a:pt x="20149" y="8762"/>
                  </a:lnTo>
                  <a:lnTo>
                    <a:pt x="20077" y="9017"/>
                  </a:lnTo>
                  <a:lnTo>
                    <a:pt x="19033" y="9906"/>
                  </a:lnTo>
                  <a:lnTo>
                    <a:pt x="19351" y="9906"/>
                  </a:lnTo>
                  <a:lnTo>
                    <a:pt x="19651" y="9525"/>
                  </a:lnTo>
                  <a:lnTo>
                    <a:pt x="19868" y="9524"/>
                  </a:lnTo>
                  <a:lnTo>
                    <a:pt x="19947" y="9144"/>
                  </a:lnTo>
                  <a:lnTo>
                    <a:pt x="20367" y="8762"/>
                  </a:lnTo>
                  <a:close/>
                </a:path>
                <a:path w="111759" h="109220">
                  <a:moveTo>
                    <a:pt x="19651" y="9525"/>
                  </a:moveTo>
                  <a:lnTo>
                    <a:pt x="19351" y="9906"/>
                  </a:lnTo>
                  <a:lnTo>
                    <a:pt x="19590" y="9779"/>
                  </a:lnTo>
                  <a:lnTo>
                    <a:pt x="19651" y="9525"/>
                  </a:lnTo>
                  <a:close/>
                </a:path>
                <a:path w="111759" h="109220">
                  <a:moveTo>
                    <a:pt x="19867" y="9525"/>
                  </a:moveTo>
                  <a:lnTo>
                    <a:pt x="19651" y="9525"/>
                  </a:lnTo>
                  <a:lnTo>
                    <a:pt x="19644" y="9729"/>
                  </a:lnTo>
                  <a:lnTo>
                    <a:pt x="19867" y="9525"/>
                  </a:lnTo>
                  <a:close/>
                </a:path>
                <a:path w="111759" h="109220">
                  <a:moveTo>
                    <a:pt x="22160" y="9270"/>
                  </a:moveTo>
                  <a:lnTo>
                    <a:pt x="21457" y="9652"/>
                  </a:lnTo>
                  <a:lnTo>
                    <a:pt x="21984" y="9398"/>
                  </a:lnTo>
                  <a:lnTo>
                    <a:pt x="22160" y="9270"/>
                  </a:lnTo>
                  <a:close/>
                </a:path>
                <a:path w="111759" h="109220">
                  <a:moveTo>
                    <a:pt x="22629" y="9015"/>
                  </a:moveTo>
                  <a:lnTo>
                    <a:pt x="22097" y="9316"/>
                  </a:lnTo>
                  <a:lnTo>
                    <a:pt x="21457" y="9652"/>
                  </a:lnTo>
                  <a:lnTo>
                    <a:pt x="22037" y="9652"/>
                  </a:lnTo>
                  <a:lnTo>
                    <a:pt x="22429" y="9270"/>
                  </a:lnTo>
                  <a:lnTo>
                    <a:pt x="22629" y="9015"/>
                  </a:lnTo>
                  <a:close/>
                </a:path>
                <a:path w="111759" h="109220">
                  <a:moveTo>
                    <a:pt x="27252" y="8890"/>
                  </a:moveTo>
                  <a:lnTo>
                    <a:pt x="26697" y="8890"/>
                  </a:lnTo>
                  <a:lnTo>
                    <a:pt x="26450" y="9652"/>
                  </a:lnTo>
                  <a:lnTo>
                    <a:pt x="26890" y="9652"/>
                  </a:lnTo>
                  <a:lnTo>
                    <a:pt x="27497" y="9017"/>
                  </a:lnTo>
                  <a:lnTo>
                    <a:pt x="27158" y="9017"/>
                  </a:lnTo>
                  <a:close/>
                </a:path>
                <a:path w="111759" h="109220">
                  <a:moveTo>
                    <a:pt x="42139" y="9539"/>
                  </a:moveTo>
                  <a:close/>
                </a:path>
                <a:path w="111759" h="109220">
                  <a:moveTo>
                    <a:pt x="42157" y="9398"/>
                  </a:moveTo>
                  <a:lnTo>
                    <a:pt x="42139" y="9539"/>
                  </a:lnTo>
                  <a:lnTo>
                    <a:pt x="42157" y="9398"/>
                  </a:lnTo>
                  <a:close/>
                </a:path>
                <a:path w="111759" h="109220">
                  <a:moveTo>
                    <a:pt x="23162" y="8890"/>
                  </a:moveTo>
                  <a:lnTo>
                    <a:pt x="22861" y="8890"/>
                  </a:lnTo>
                  <a:lnTo>
                    <a:pt x="22328" y="9398"/>
                  </a:lnTo>
                  <a:lnTo>
                    <a:pt x="22844" y="9017"/>
                  </a:lnTo>
                  <a:lnTo>
                    <a:pt x="23051" y="9017"/>
                  </a:lnTo>
                  <a:close/>
                </a:path>
                <a:path w="111759" h="109220">
                  <a:moveTo>
                    <a:pt x="41540" y="9017"/>
                  </a:moveTo>
                  <a:lnTo>
                    <a:pt x="42007" y="9524"/>
                  </a:lnTo>
                  <a:lnTo>
                    <a:pt x="42157" y="9398"/>
                  </a:lnTo>
                  <a:lnTo>
                    <a:pt x="42071" y="9270"/>
                  </a:lnTo>
                  <a:lnTo>
                    <a:pt x="41540" y="9017"/>
                  </a:lnTo>
                  <a:close/>
                </a:path>
                <a:path w="111759" h="109220">
                  <a:moveTo>
                    <a:pt x="42176" y="9249"/>
                  </a:moveTo>
                  <a:lnTo>
                    <a:pt x="42339" y="9398"/>
                  </a:lnTo>
                  <a:lnTo>
                    <a:pt x="42176" y="9249"/>
                  </a:lnTo>
                  <a:close/>
                </a:path>
                <a:path w="111759" h="109220">
                  <a:moveTo>
                    <a:pt x="22861" y="8890"/>
                  </a:moveTo>
                  <a:lnTo>
                    <a:pt x="22629" y="9015"/>
                  </a:lnTo>
                  <a:lnTo>
                    <a:pt x="22372" y="9342"/>
                  </a:lnTo>
                  <a:lnTo>
                    <a:pt x="22861" y="8890"/>
                  </a:lnTo>
                  <a:close/>
                </a:path>
                <a:path w="111759" h="109220">
                  <a:moveTo>
                    <a:pt x="26092" y="8636"/>
                  </a:moveTo>
                  <a:lnTo>
                    <a:pt x="25556" y="8636"/>
                  </a:lnTo>
                  <a:lnTo>
                    <a:pt x="25485" y="8924"/>
                  </a:lnTo>
                  <a:lnTo>
                    <a:pt x="25363" y="9271"/>
                  </a:lnTo>
                  <a:lnTo>
                    <a:pt x="26092" y="8636"/>
                  </a:lnTo>
                  <a:close/>
                </a:path>
                <a:path w="111759" h="109220">
                  <a:moveTo>
                    <a:pt x="41490" y="7915"/>
                  </a:moveTo>
                  <a:lnTo>
                    <a:pt x="40570" y="8128"/>
                  </a:lnTo>
                  <a:lnTo>
                    <a:pt x="41150" y="8128"/>
                  </a:lnTo>
                  <a:lnTo>
                    <a:pt x="41366" y="8509"/>
                  </a:lnTo>
                  <a:lnTo>
                    <a:pt x="42176" y="9249"/>
                  </a:lnTo>
                  <a:lnTo>
                    <a:pt x="41913" y="8636"/>
                  </a:lnTo>
                  <a:lnTo>
                    <a:pt x="41647" y="8636"/>
                  </a:lnTo>
                  <a:lnTo>
                    <a:pt x="41564" y="8000"/>
                  </a:lnTo>
                  <a:close/>
                </a:path>
                <a:path w="111759" h="109220">
                  <a:moveTo>
                    <a:pt x="38280" y="6985"/>
                  </a:moveTo>
                  <a:lnTo>
                    <a:pt x="38654" y="7239"/>
                  </a:lnTo>
                  <a:lnTo>
                    <a:pt x="38177" y="7239"/>
                  </a:lnTo>
                  <a:lnTo>
                    <a:pt x="39059" y="7485"/>
                  </a:lnTo>
                  <a:lnTo>
                    <a:pt x="39143" y="7758"/>
                  </a:lnTo>
                  <a:lnTo>
                    <a:pt x="39768" y="7874"/>
                  </a:lnTo>
                  <a:lnTo>
                    <a:pt x="39616" y="8128"/>
                  </a:lnTo>
                  <a:lnTo>
                    <a:pt x="40629" y="8509"/>
                  </a:lnTo>
                  <a:lnTo>
                    <a:pt x="40325" y="8509"/>
                  </a:lnTo>
                  <a:lnTo>
                    <a:pt x="40683" y="9017"/>
                  </a:lnTo>
                  <a:lnTo>
                    <a:pt x="41020" y="9144"/>
                  </a:lnTo>
                  <a:lnTo>
                    <a:pt x="41059" y="8509"/>
                  </a:lnTo>
                  <a:lnTo>
                    <a:pt x="40629" y="8509"/>
                  </a:lnTo>
                  <a:lnTo>
                    <a:pt x="40236" y="8382"/>
                  </a:lnTo>
                  <a:lnTo>
                    <a:pt x="40448" y="8382"/>
                  </a:lnTo>
                  <a:lnTo>
                    <a:pt x="40288" y="8255"/>
                  </a:lnTo>
                  <a:lnTo>
                    <a:pt x="39888" y="8000"/>
                  </a:lnTo>
                  <a:lnTo>
                    <a:pt x="40086" y="8000"/>
                  </a:lnTo>
                  <a:lnTo>
                    <a:pt x="39880" y="7366"/>
                  </a:lnTo>
                  <a:lnTo>
                    <a:pt x="39175" y="7366"/>
                  </a:lnTo>
                  <a:lnTo>
                    <a:pt x="38280" y="6985"/>
                  </a:lnTo>
                  <a:close/>
                </a:path>
                <a:path w="111759" h="109220">
                  <a:moveTo>
                    <a:pt x="27597" y="8762"/>
                  </a:moveTo>
                  <a:lnTo>
                    <a:pt x="27158" y="9017"/>
                  </a:lnTo>
                  <a:lnTo>
                    <a:pt x="27497" y="9017"/>
                  </a:lnTo>
                  <a:lnTo>
                    <a:pt x="27597" y="8762"/>
                  </a:lnTo>
                  <a:close/>
                </a:path>
                <a:path w="111759" h="109220">
                  <a:moveTo>
                    <a:pt x="24653" y="7747"/>
                  </a:moveTo>
                  <a:lnTo>
                    <a:pt x="24259" y="7747"/>
                  </a:lnTo>
                  <a:lnTo>
                    <a:pt x="23802" y="8255"/>
                  </a:lnTo>
                  <a:lnTo>
                    <a:pt x="22940" y="8704"/>
                  </a:lnTo>
                  <a:lnTo>
                    <a:pt x="22786" y="8816"/>
                  </a:lnTo>
                  <a:lnTo>
                    <a:pt x="22629" y="9015"/>
                  </a:lnTo>
                  <a:lnTo>
                    <a:pt x="22861" y="8890"/>
                  </a:lnTo>
                  <a:lnTo>
                    <a:pt x="23162" y="8890"/>
                  </a:lnTo>
                  <a:lnTo>
                    <a:pt x="23494" y="8509"/>
                  </a:lnTo>
                  <a:lnTo>
                    <a:pt x="23962" y="8509"/>
                  </a:lnTo>
                  <a:lnTo>
                    <a:pt x="24315" y="8128"/>
                  </a:lnTo>
                  <a:lnTo>
                    <a:pt x="24695" y="8128"/>
                  </a:lnTo>
                  <a:lnTo>
                    <a:pt x="24653" y="7747"/>
                  </a:lnTo>
                  <a:close/>
                </a:path>
                <a:path w="111759" h="109220">
                  <a:moveTo>
                    <a:pt x="27873" y="7874"/>
                  </a:moveTo>
                  <a:lnTo>
                    <a:pt x="27706" y="7874"/>
                  </a:lnTo>
                  <a:lnTo>
                    <a:pt x="27499" y="8000"/>
                  </a:lnTo>
                  <a:lnTo>
                    <a:pt x="27086" y="8255"/>
                  </a:lnTo>
                  <a:lnTo>
                    <a:pt x="27539" y="8382"/>
                  </a:lnTo>
                  <a:lnTo>
                    <a:pt x="26653" y="8890"/>
                  </a:lnTo>
                  <a:lnTo>
                    <a:pt x="27252" y="8890"/>
                  </a:lnTo>
                  <a:lnTo>
                    <a:pt x="27440" y="8636"/>
                  </a:lnTo>
                  <a:lnTo>
                    <a:pt x="27696" y="8636"/>
                  </a:lnTo>
                  <a:lnTo>
                    <a:pt x="27959" y="8382"/>
                  </a:lnTo>
                  <a:lnTo>
                    <a:pt x="28190" y="8382"/>
                  </a:lnTo>
                  <a:lnTo>
                    <a:pt x="27792" y="8255"/>
                  </a:lnTo>
                  <a:lnTo>
                    <a:pt x="27873" y="7874"/>
                  </a:lnTo>
                  <a:close/>
                </a:path>
                <a:path w="111759" h="109220">
                  <a:moveTo>
                    <a:pt x="22940" y="8704"/>
                  </a:moveTo>
                  <a:lnTo>
                    <a:pt x="22786" y="8816"/>
                  </a:lnTo>
                  <a:lnTo>
                    <a:pt x="22940" y="8704"/>
                  </a:lnTo>
                  <a:close/>
                </a:path>
                <a:path w="111759" h="109220">
                  <a:moveTo>
                    <a:pt x="20850" y="8636"/>
                  </a:moveTo>
                  <a:lnTo>
                    <a:pt x="20507" y="8636"/>
                  </a:lnTo>
                  <a:lnTo>
                    <a:pt x="20709" y="8762"/>
                  </a:lnTo>
                  <a:lnTo>
                    <a:pt x="20850" y="8636"/>
                  </a:lnTo>
                  <a:close/>
                </a:path>
                <a:path w="111759" h="109220">
                  <a:moveTo>
                    <a:pt x="23962" y="8509"/>
                  </a:moveTo>
                  <a:lnTo>
                    <a:pt x="23494" y="8509"/>
                  </a:lnTo>
                  <a:lnTo>
                    <a:pt x="23693" y="8762"/>
                  </a:lnTo>
                  <a:lnTo>
                    <a:pt x="23962" y="8509"/>
                  </a:lnTo>
                  <a:close/>
                </a:path>
                <a:path w="111759" h="109220">
                  <a:moveTo>
                    <a:pt x="27696" y="8636"/>
                  </a:moveTo>
                  <a:lnTo>
                    <a:pt x="27440" y="8636"/>
                  </a:lnTo>
                  <a:lnTo>
                    <a:pt x="27696" y="8636"/>
                  </a:lnTo>
                  <a:close/>
                </a:path>
                <a:path w="111759" h="109220">
                  <a:moveTo>
                    <a:pt x="41818" y="8509"/>
                  </a:moveTo>
                  <a:lnTo>
                    <a:pt x="41647" y="8636"/>
                  </a:lnTo>
                  <a:lnTo>
                    <a:pt x="41913" y="8636"/>
                  </a:lnTo>
                  <a:close/>
                </a:path>
                <a:path w="111759" h="109220">
                  <a:moveTo>
                    <a:pt x="26963" y="8255"/>
                  </a:moveTo>
                  <a:lnTo>
                    <a:pt x="26280" y="8255"/>
                  </a:lnTo>
                  <a:lnTo>
                    <a:pt x="26583" y="8509"/>
                  </a:lnTo>
                  <a:lnTo>
                    <a:pt x="26963" y="8255"/>
                  </a:lnTo>
                  <a:close/>
                </a:path>
                <a:path w="111759" h="109220">
                  <a:moveTo>
                    <a:pt x="28983" y="7883"/>
                  </a:moveTo>
                  <a:lnTo>
                    <a:pt x="28262" y="8000"/>
                  </a:lnTo>
                  <a:lnTo>
                    <a:pt x="28405" y="8116"/>
                  </a:lnTo>
                  <a:lnTo>
                    <a:pt x="28469" y="8382"/>
                  </a:lnTo>
                  <a:lnTo>
                    <a:pt x="28759" y="8255"/>
                  </a:lnTo>
                  <a:lnTo>
                    <a:pt x="28983" y="7883"/>
                  </a:lnTo>
                  <a:close/>
                </a:path>
                <a:path w="111759" h="109220">
                  <a:moveTo>
                    <a:pt x="41150" y="8128"/>
                  </a:moveTo>
                  <a:lnTo>
                    <a:pt x="40485" y="8128"/>
                  </a:lnTo>
                  <a:lnTo>
                    <a:pt x="40620" y="8255"/>
                  </a:lnTo>
                  <a:lnTo>
                    <a:pt x="40448" y="8382"/>
                  </a:lnTo>
                  <a:lnTo>
                    <a:pt x="41089" y="8382"/>
                  </a:lnTo>
                  <a:lnTo>
                    <a:pt x="41150" y="8128"/>
                  </a:lnTo>
                  <a:close/>
                </a:path>
                <a:path w="111759" h="109220">
                  <a:moveTo>
                    <a:pt x="23210" y="5715"/>
                  </a:moveTo>
                  <a:lnTo>
                    <a:pt x="22351" y="6350"/>
                  </a:lnTo>
                  <a:lnTo>
                    <a:pt x="22071" y="6350"/>
                  </a:lnTo>
                  <a:lnTo>
                    <a:pt x="21792" y="7112"/>
                  </a:lnTo>
                  <a:lnTo>
                    <a:pt x="21696" y="7316"/>
                  </a:lnTo>
                  <a:lnTo>
                    <a:pt x="21583" y="7493"/>
                  </a:lnTo>
                  <a:lnTo>
                    <a:pt x="21365" y="7643"/>
                  </a:lnTo>
                  <a:lnTo>
                    <a:pt x="21126" y="7874"/>
                  </a:lnTo>
                  <a:lnTo>
                    <a:pt x="20637" y="7874"/>
                  </a:lnTo>
                  <a:lnTo>
                    <a:pt x="20674" y="8116"/>
                  </a:lnTo>
                  <a:lnTo>
                    <a:pt x="20525" y="8255"/>
                  </a:lnTo>
                  <a:lnTo>
                    <a:pt x="23387" y="8255"/>
                  </a:lnTo>
                  <a:lnTo>
                    <a:pt x="23257" y="8128"/>
                  </a:lnTo>
                  <a:lnTo>
                    <a:pt x="23041" y="8128"/>
                  </a:lnTo>
                  <a:lnTo>
                    <a:pt x="24411" y="7239"/>
                  </a:lnTo>
                  <a:lnTo>
                    <a:pt x="24754" y="6731"/>
                  </a:lnTo>
                  <a:lnTo>
                    <a:pt x="22250" y="6731"/>
                  </a:lnTo>
                  <a:lnTo>
                    <a:pt x="22444" y="6477"/>
                  </a:lnTo>
                  <a:lnTo>
                    <a:pt x="23210" y="5715"/>
                  </a:lnTo>
                  <a:close/>
                </a:path>
                <a:path w="111759" h="109220">
                  <a:moveTo>
                    <a:pt x="28690" y="7439"/>
                  </a:moveTo>
                  <a:lnTo>
                    <a:pt x="28410" y="7643"/>
                  </a:lnTo>
                  <a:lnTo>
                    <a:pt x="27792" y="8255"/>
                  </a:lnTo>
                  <a:lnTo>
                    <a:pt x="28075" y="8255"/>
                  </a:lnTo>
                  <a:lnTo>
                    <a:pt x="28188" y="8000"/>
                  </a:lnTo>
                  <a:lnTo>
                    <a:pt x="28435" y="7874"/>
                  </a:lnTo>
                  <a:lnTo>
                    <a:pt x="28659" y="7771"/>
                  </a:lnTo>
                  <a:lnTo>
                    <a:pt x="28690" y="7439"/>
                  </a:lnTo>
                  <a:close/>
                </a:path>
                <a:path w="111759" h="109220">
                  <a:moveTo>
                    <a:pt x="20391" y="7747"/>
                  </a:moveTo>
                  <a:lnTo>
                    <a:pt x="20389" y="8128"/>
                  </a:lnTo>
                  <a:lnTo>
                    <a:pt x="20637" y="7874"/>
                  </a:lnTo>
                  <a:lnTo>
                    <a:pt x="20901" y="7874"/>
                  </a:lnTo>
                  <a:lnTo>
                    <a:pt x="20391" y="7747"/>
                  </a:lnTo>
                  <a:close/>
                </a:path>
                <a:path w="111759" h="109220">
                  <a:moveTo>
                    <a:pt x="40286" y="7874"/>
                  </a:moveTo>
                  <a:lnTo>
                    <a:pt x="40485" y="8128"/>
                  </a:lnTo>
                  <a:lnTo>
                    <a:pt x="40710" y="8000"/>
                  </a:lnTo>
                  <a:lnTo>
                    <a:pt x="40502" y="8000"/>
                  </a:lnTo>
                  <a:lnTo>
                    <a:pt x="40286" y="7874"/>
                  </a:lnTo>
                  <a:close/>
                </a:path>
                <a:path w="111759" h="109220">
                  <a:moveTo>
                    <a:pt x="41672" y="7874"/>
                  </a:moveTo>
                  <a:lnTo>
                    <a:pt x="41664" y="8116"/>
                  </a:lnTo>
                  <a:lnTo>
                    <a:pt x="41672" y="7874"/>
                  </a:lnTo>
                  <a:close/>
                </a:path>
                <a:path w="111759" h="109220">
                  <a:moveTo>
                    <a:pt x="27600" y="7939"/>
                  </a:moveTo>
                  <a:close/>
                </a:path>
                <a:path w="111759" h="109220">
                  <a:moveTo>
                    <a:pt x="48217" y="6731"/>
                  </a:moveTo>
                  <a:lnTo>
                    <a:pt x="39377" y="6731"/>
                  </a:lnTo>
                  <a:lnTo>
                    <a:pt x="40035" y="6985"/>
                  </a:lnTo>
                  <a:lnTo>
                    <a:pt x="39937" y="7173"/>
                  </a:lnTo>
                  <a:lnTo>
                    <a:pt x="40037" y="7493"/>
                  </a:lnTo>
                  <a:lnTo>
                    <a:pt x="40383" y="7771"/>
                  </a:lnTo>
                  <a:lnTo>
                    <a:pt x="40502" y="8000"/>
                  </a:lnTo>
                  <a:lnTo>
                    <a:pt x="40710" y="8000"/>
                  </a:lnTo>
                  <a:lnTo>
                    <a:pt x="40785" y="7829"/>
                  </a:lnTo>
                  <a:lnTo>
                    <a:pt x="40558" y="7747"/>
                  </a:lnTo>
                  <a:lnTo>
                    <a:pt x="40252" y="7493"/>
                  </a:lnTo>
                  <a:lnTo>
                    <a:pt x="49041" y="7493"/>
                  </a:lnTo>
                  <a:lnTo>
                    <a:pt x="48217" y="6731"/>
                  </a:lnTo>
                  <a:close/>
                </a:path>
                <a:path w="111759" h="109220">
                  <a:moveTo>
                    <a:pt x="28148" y="7366"/>
                  </a:moveTo>
                  <a:lnTo>
                    <a:pt x="27760" y="7366"/>
                  </a:lnTo>
                  <a:lnTo>
                    <a:pt x="27600" y="7939"/>
                  </a:lnTo>
                  <a:lnTo>
                    <a:pt x="28148" y="7366"/>
                  </a:lnTo>
                  <a:close/>
                </a:path>
                <a:path w="111759" h="109220">
                  <a:moveTo>
                    <a:pt x="49041" y="7493"/>
                  </a:moveTo>
                  <a:lnTo>
                    <a:pt x="41123" y="7493"/>
                  </a:lnTo>
                  <a:lnTo>
                    <a:pt x="41490" y="7915"/>
                  </a:lnTo>
                  <a:lnTo>
                    <a:pt x="41672" y="7874"/>
                  </a:lnTo>
                  <a:lnTo>
                    <a:pt x="49453" y="7874"/>
                  </a:lnTo>
                  <a:lnTo>
                    <a:pt x="49041" y="7493"/>
                  </a:lnTo>
                  <a:close/>
                </a:path>
                <a:path w="111759" h="109220">
                  <a:moveTo>
                    <a:pt x="20989" y="7758"/>
                  </a:moveTo>
                  <a:lnTo>
                    <a:pt x="21126" y="7874"/>
                  </a:lnTo>
                  <a:lnTo>
                    <a:pt x="20989" y="7758"/>
                  </a:lnTo>
                  <a:close/>
                </a:path>
                <a:path w="111759" h="109220">
                  <a:moveTo>
                    <a:pt x="28907" y="7173"/>
                  </a:moveTo>
                  <a:lnTo>
                    <a:pt x="28231" y="7350"/>
                  </a:lnTo>
                  <a:lnTo>
                    <a:pt x="28093" y="7874"/>
                  </a:lnTo>
                  <a:lnTo>
                    <a:pt x="28433" y="7620"/>
                  </a:lnTo>
                  <a:lnTo>
                    <a:pt x="28690" y="7366"/>
                  </a:lnTo>
                  <a:lnTo>
                    <a:pt x="28859" y="7316"/>
                  </a:lnTo>
                  <a:lnTo>
                    <a:pt x="28907" y="7173"/>
                  </a:lnTo>
                  <a:close/>
                </a:path>
                <a:path w="111759" h="109220">
                  <a:moveTo>
                    <a:pt x="29784" y="7112"/>
                  </a:moveTo>
                  <a:lnTo>
                    <a:pt x="29140" y="7112"/>
                  </a:lnTo>
                  <a:lnTo>
                    <a:pt x="29031" y="7829"/>
                  </a:lnTo>
                  <a:lnTo>
                    <a:pt x="29784" y="7112"/>
                  </a:lnTo>
                  <a:close/>
                </a:path>
                <a:path w="111759" h="109220">
                  <a:moveTo>
                    <a:pt x="25270" y="6905"/>
                  </a:moveTo>
                  <a:lnTo>
                    <a:pt x="24989" y="6985"/>
                  </a:lnTo>
                  <a:lnTo>
                    <a:pt x="24225" y="7771"/>
                  </a:lnTo>
                  <a:lnTo>
                    <a:pt x="24653" y="7747"/>
                  </a:lnTo>
                  <a:lnTo>
                    <a:pt x="25298" y="7366"/>
                  </a:lnTo>
                  <a:lnTo>
                    <a:pt x="25620" y="7366"/>
                  </a:lnTo>
                  <a:lnTo>
                    <a:pt x="25270" y="6905"/>
                  </a:lnTo>
                  <a:close/>
                </a:path>
                <a:path w="111759" h="109220">
                  <a:moveTo>
                    <a:pt x="21384" y="7239"/>
                  </a:moveTo>
                  <a:lnTo>
                    <a:pt x="21041" y="7690"/>
                  </a:lnTo>
                  <a:lnTo>
                    <a:pt x="21327" y="7439"/>
                  </a:lnTo>
                  <a:lnTo>
                    <a:pt x="21384" y="7239"/>
                  </a:lnTo>
                  <a:close/>
                </a:path>
                <a:path w="111759" h="109220">
                  <a:moveTo>
                    <a:pt x="28690" y="7366"/>
                  </a:moveTo>
                  <a:lnTo>
                    <a:pt x="28410" y="7643"/>
                  </a:lnTo>
                  <a:lnTo>
                    <a:pt x="28616" y="7493"/>
                  </a:lnTo>
                  <a:close/>
                </a:path>
                <a:path w="111759" h="109220">
                  <a:moveTo>
                    <a:pt x="30231" y="7112"/>
                  </a:moveTo>
                  <a:lnTo>
                    <a:pt x="29784" y="7112"/>
                  </a:lnTo>
                  <a:lnTo>
                    <a:pt x="29869" y="7493"/>
                  </a:lnTo>
                  <a:lnTo>
                    <a:pt x="30128" y="7366"/>
                  </a:lnTo>
                  <a:lnTo>
                    <a:pt x="30231" y="7112"/>
                  </a:lnTo>
                  <a:close/>
                </a:path>
                <a:path w="111759" h="109220">
                  <a:moveTo>
                    <a:pt x="39355" y="6801"/>
                  </a:moveTo>
                  <a:lnTo>
                    <a:pt x="39175" y="7366"/>
                  </a:lnTo>
                  <a:lnTo>
                    <a:pt x="39880" y="7366"/>
                  </a:lnTo>
                  <a:lnTo>
                    <a:pt x="39485" y="6858"/>
                  </a:lnTo>
                  <a:lnTo>
                    <a:pt x="39355" y="6801"/>
                  </a:lnTo>
                  <a:close/>
                </a:path>
                <a:path w="111759" h="109220">
                  <a:moveTo>
                    <a:pt x="28791" y="7366"/>
                  </a:moveTo>
                  <a:close/>
                </a:path>
                <a:path w="111759" h="109220">
                  <a:moveTo>
                    <a:pt x="28346" y="7239"/>
                  </a:moveTo>
                  <a:close/>
                </a:path>
                <a:path w="111759" h="109220">
                  <a:moveTo>
                    <a:pt x="29140" y="7112"/>
                  </a:moveTo>
                  <a:lnTo>
                    <a:pt x="28907" y="7173"/>
                  </a:lnTo>
                  <a:lnTo>
                    <a:pt x="29140" y="7112"/>
                  </a:lnTo>
                  <a:close/>
                </a:path>
                <a:path w="111759" h="109220">
                  <a:moveTo>
                    <a:pt x="23116" y="5334"/>
                  </a:moveTo>
                  <a:lnTo>
                    <a:pt x="22372" y="6223"/>
                  </a:lnTo>
                  <a:lnTo>
                    <a:pt x="21772" y="6350"/>
                  </a:lnTo>
                  <a:lnTo>
                    <a:pt x="21319" y="7239"/>
                  </a:lnTo>
                  <a:lnTo>
                    <a:pt x="22071" y="6350"/>
                  </a:lnTo>
                  <a:lnTo>
                    <a:pt x="22351" y="6350"/>
                  </a:lnTo>
                  <a:lnTo>
                    <a:pt x="22697" y="5842"/>
                  </a:lnTo>
                  <a:lnTo>
                    <a:pt x="23047" y="5673"/>
                  </a:lnTo>
                  <a:lnTo>
                    <a:pt x="23116" y="5334"/>
                  </a:lnTo>
                  <a:close/>
                </a:path>
                <a:path w="111759" h="109220">
                  <a:moveTo>
                    <a:pt x="30571" y="6096"/>
                  </a:moveTo>
                  <a:lnTo>
                    <a:pt x="29701" y="6477"/>
                  </a:lnTo>
                  <a:lnTo>
                    <a:pt x="29596" y="6737"/>
                  </a:lnTo>
                  <a:lnTo>
                    <a:pt x="28896" y="7112"/>
                  </a:lnTo>
                  <a:lnTo>
                    <a:pt x="29140" y="7112"/>
                  </a:lnTo>
                  <a:lnTo>
                    <a:pt x="30231" y="7112"/>
                  </a:lnTo>
                  <a:lnTo>
                    <a:pt x="30903" y="6737"/>
                  </a:lnTo>
                  <a:lnTo>
                    <a:pt x="30735" y="6604"/>
                  </a:lnTo>
                  <a:lnTo>
                    <a:pt x="30572" y="6604"/>
                  </a:lnTo>
                  <a:lnTo>
                    <a:pt x="30995" y="6350"/>
                  </a:lnTo>
                  <a:lnTo>
                    <a:pt x="30360" y="6350"/>
                  </a:lnTo>
                  <a:lnTo>
                    <a:pt x="30571" y="6096"/>
                  </a:lnTo>
                  <a:close/>
                </a:path>
                <a:path w="111759" h="109220">
                  <a:moveTo>
                    <a:pt x="35739" y="5842"/>
                  </a:moveTo>
                  <a:lnTo>
                    <a:pt x="36159" y="6477"/>
                  </a:lnTo>
                  <a:lnTo>
                    <a:pt x="36205" y="6801"/>
                  </a:lnTo>
                  <a:lnTo>
                    <a:pt x="35728" y="6858"/>
                  </a:lnTo>
                  <a:lnTo>
                    <a:pt x="36283" y="7112"/>
                  </a:lnTo>
                  <a:lnTo>
                    <a:pt x="36805" y="6858"/>
                  </a:lnTo>
                  <a:lnTo>
                    <a:pt x="37307" y="6477"/>
                  </a:lnTo>
                  <a:lnTo>
                    <a:pt x="36636" y="6223"/>
                  </a:lnTo>
                  <a:lnTo>
                    <a:pt x="37064" y="6223"/>
                  </a:lnTo>
                  <a:lnTo>
                    <a:pt x="36632" y="6096"/>
                  </a:lnTo>
                  <a:lnTo>
                    <a:pt x="36046" y="6096"/>
                  </a:lnTo>
                  <a:lnTo>
                    <a:pt x="36185" y="5969"/>
                  </a:lnTo>
                  <a:lnTo>
                    <a:pt x="35739" y="5842"/>
                  </a:lnTo>
                  <a:close/>
                </a:path>
                <a:path w="111759" h="109220">
                  <a:moveTo>
                    <a:pt x="25137" y="6731"/>
                  </a:moveTo>
                  <a:lnTo>
                    <a:pt x="24914" y="6985"/>
                  </a:lnTo>
                  <a:lnTo>
                    <a:pt x="25097" y="6905"/>
                  </a:lnTo>
                  <a:lnTo>
                    <a:pt x="25137" y="6731"/>
                  </a:lnTo>
                  <a:close/>
                </a:path>
                <a:path w="111759" h="109220">
                  <a:moveTo>
                    <a:pt x="25207" y="6823"/>
                  </a:moveTo>
                  <a:lnTo>
                    <a:pt x="24989" y="6985"/>
                  </a:lnTo>
                  <a:lnTo>
                    <a:pt x="25270" y="6905"/>
                  </a:lnTo>
                  <a:close/>
                </a:path>
                <a:path w="111759" h="109220">
                  <a:moveTo>
                    <a:pt x="29288" y="6858"/>
                  </a:moveTo>
                  <a:lnTo>
                    <a:pt x="28863" y="6858"/>
                  </a:lnTo>
                  <a:lnTo>
                    <a:pt x="29288" y="6858"/>
                  </a:lnTo>
                  <a:close/>
                </a:path>
                <a:path w="111759" h="109220">
                  <a:moveTo>
                    <a:pt x="30346" y="5969"/>
                  </a:moveTo>
                  <a:lnTo>
                    <a:pt x="26362" y="5969"/>
                  </a:lnTo>
                  <a:lnTo>
                    <a:pt x="25372" y="6701"/>
                  </a:lnTo>
                  <a:lnTo>
                    <a:pt x="25270" y="6905"/>
                  </a:lnTo>
                  <a:lnTo>
                    <a:pt x="26334" y="6604"/>
                  </a:lnTo>
                  <a:lnTo>
                    <a:pt x="29471" y="6604"/>
                  </a:lnTo>
                  <a:lnTo>
                    <a:pt x="29654" y="6350"/>
                  </a:lnTo>
                  <a:lnTo>
                    <a:pt x="30346" y="5969"/>
                  </a:lnTo>
                  <a:close/>
                </a:path>
                <a:path w="111759" h="109220">
                  <a:moveTo>
                    <a:pt x="34446" y="6350"/>
                  </a:moveTo>
                  <a:lnTo>
                    <a:pt x="33754" y="6350"/>
                  </a:lnTo>
                  <a:lnTo>
                    <a:pt x="33055" y="6477"/>
                  </a:lnTo>
                  <a:lnTo>
                    <a:pt x="33190" y="6604"/>
                  </a:lnTo>
                  <a:lnTo>
                    <a:pt x="32863" y="6731"/>
                  </a:lnTo>
                  <a:lnTo>
                    <a:pt x="33863" y="6477"/>
                  </a:lnTo>
                  <a:lnTo>
                    <a:pt x="34993" y="6477"/>
                  </a:lnTo>
                  <a:lnTo>
                    <a:pt x="34446" y="6350"/>
                  </a:lnTo>
                  <a:close/>
                </a:path>
                <a:path w="111759" h="109220">
                  <a:moveTo>
                    <a:pt x="35322" y="6737"/>
                  </a:moveTo>
                  <a:lnTo>
                    <a:pt x="36106" y="6858"/>
                  </a:lnTo>
                  <a:lnTo>
                    <a:pt x="35322" y="6737"/>
                  </a:lnTo>
                  <a:close/>
                </a:path>
                <a:path w="111759" h="109220">
                  <a:moveTo>
                    <a:pt x="47531" y="6096"/>
                  </a:moveTo>
                  <a:lnTo>
                    <a:pt x="38185" y="6096"/>
                  </a:lnTo>
                  <a:lnTo>
                    <a:pt x="39118" y="6737"/>
                  </a:lnTo>
                  <a:lnTo>
                    <a:pt x="39355" y="6801"/>
                  </a:lnTo>
                  <a:lnTo>
                    <a:pt x="48217" y="6731"/>
                  </a:lnTo>
                  <a:lnTo>
                    <a:pt x="47531" y="6096"/>
                  </a:lnTo>
                  <a:close/>
                </a:path>
                <a:path w="111759" h="109220">
                  <a:moveTo>
                    <a:pt x="22823" y="6318"/>
                  </a:moveTo>
                  <a:lnTo>
                    <a:pt x="22250" y="6731"/>
                  </a:lnTo>
                  <a:lnTo>
                    <a:pt x="24754" y="6731"/>
                  </a:lnTo>
                  <a:lnTo>
                    <a:pt x="25144" y="6477"/>
                  </a:lnTo>
                  <a:lnTo>
                    <a:pt x="22699" y="6477"/>
                  </a:lnTo>
                  <a:lnTo>
                    <a:pt x="22823" y="6318"/>
                  </a:lnTo>
                  <a:close/>
                </a:path>
                <a:path w="111759" h="109220">
                  <a:moveTo>
                    <a:pt x="35379" y="6096"/>
                  </a:moveTo>
                  <a:lnTo>
                    <a:pt x="35253" y="6477"/>
                  </a:lnTo>
                  <a:lnTo>
                    <a:pt x="35313" y="6701"/>
                  </a:lnTo>
                  <a:lnTo>
                    <a:pt x="35820" y="6262"/>
                  </a:lnTo>
                  <a:lnTo>
                    <a:pt x="35379" y="6096"/>
                  </a:lnTo>
                  <a:close/>
                </a:path>
                <a:path w="111759" h="109220">
                  <a:moveTo>
                    <a:pt x="33132" y="5969"/>
                  </a:moveTo>
                  <a:lnTo>
                    <a:pt x="31629" y="5969"/>
                  </a:lnTo>
                  <a:lnTo>
                    <a:pt x="31272" y="6604"/>
                  </a:lnTo>
                  <a:lnTo>
                    <a:pt x="32064" y="6096"/>
                  </a:lnTo>
                  <a:lnTo>
                    <a:pt x="32940" y="6096"/>
                  </a:lnTo>
                  <a:lnTo>
                    <a:pt x="33132" y="5969"/>
                  </a:lnTo>
                  <a:close/>
                </a:path>
                <a:path w="111759" h="109220">
                  <a:moveTo>
                    <a:pt x="37064" y="6223"/>
                  </a:moveTo>
                  <a:lnTo>
                    <a:pt x="36772" y="6223"/>
                  </a:lnTo>
                  <a:lnTo>
                    <a:pt x="37593" y="6604"/>
                  </a:lnTo>
                  <a:lnTo>
                    <a:pt x="37731" y="6477"/>
                  </a:lnTo>
                  <a:lnTo>
                    <a:pt x="37064" y="6223"/>
                  </a:lnTo>
                  <a:close/>
                </a:path>
                <a:path w="111759" h="109220">
                  <a:moveTo>
                    <a:pt x="23013" y="6262"/>
                  </a:moveTo>
                  <a:lnTo>
                    <a:pt x="22823" y="6318"/>
                  </a:lnTo>
                  <a:lnTo>
                    <a:pt x="22699" y="6477"/>
                  </a:lnTo>
                  <a:lnTo>
                    <a:pt x="23013" y="6262"/>
                  </a:lnTo>
                  <a:close/>
                </a:path>
                <a:path w="111759" h="109220">
                  <a:moveTo>
                    <a:pt x="30577" y="5842"/>
                  </a:moveTo>
                  <a:lnTo>
                    <a:pt x="23629" y="5842"/>
                  </a:lnTo>
                  <a:lnTo>
                    <a:pt x="23580" y="6096"/>
                  </a:lnTo>
                  <a:lnTo>
                    <a:pt x="23013" y="6262"/>
                  </a:lnTo>
                  <a:lnTo>
                    <a:pt x="22699" y="6477"/>
                  </a:lnTo>
                  <a:lnTo>
                    <a:pt x="25144" y="6477"/>
                  </a:lnTo>
                  <a:lnTo>
                    <a:pt x="26362" y="5969"/>
                  </a:lnTo>
                  <a:lnTo>
                    <a:pt x="30346" y="5969"/>
                  </a:lnTo>
                  <a:lnTo>
                    <a:pt x="30577" y="5842"/>
                  </a:lnTo>
                  <a:close/>
                </a:path>
                <a:path w="111759" h="109220">
                  <a:moveTo>
                    <a:pt x="32940" y="6096"/>
                  </a:moveTo>
                  <a:lnTo>
                    <a:pt x="32064" y="6096"/>
                  </a:lnTo>
                  <a:lnTo>
                    <a:pt x="31997" y="6350"/>
                  </a:lnTo>
                  <a:lnTo>
                    <a:pt x="31475" y="6477"/>
                  </a:lnTo>
                  <a:lnTo>
                    <a:pt x="31996" y="6477"/>
                  </a:lnTo>
                  <a:lnTo>
                    <a:pt x="32781" y="6350"/>
                  </a:lnTo>
                  <a:lnTo>
                    <a:pt x="32819" y="6175"/>
                  </a:lnTo>
                  <a:close/>
                </a:path>
                <a:path w="111759" h="109220">
                  <a:moveTo>
                    <a:pt x="32398" y="5587"/>
                  </a:moveTo>
                  <a:lnTo>
                    <a:pt x="31763" y="5587"/>
                  </a:lnTo>
                  <a:lnTo>
                    <a:pt x="30693" y="6350"/>
                  </a:lnTo>
                  <a:lnTo>
                    <a:pt x="30995" y="6350"/>
                  </a:lnTo>
                  <a:lnTo>
                    <a:pt x="31629" y="5969"/>
                  </a:lnTo>
                  <a:lnTo>
                    <a:pt x="33293" y="5969"/>
                  </a:lnTo>
                  <a:lnTo>
                    <a:pt x="32024" y="5842"/>
                  </a:lnTo>
                  <a:lnTo>
                    <a:pt x="32398" y="5587"/>
                  </a:lnTo>
                  <a:close/>
                </a:path>
                <a:path w="111759" h="109220">
                  <a:moveTo>
                    <a:pt x="34451" y="6327"/>
                  </a:moveTo>
                  <a:close/>
                </a:path>
                <a:path w="111759" h="109220">
                  <a:moveTo>
                    <a:pt x="47393" y="5969"/>
                  </a:moveTo>
                  <a:lnTo>
                    <a:pt x="37227" y="5969"/>
                  </a:lnTo>
                  <a:lnTo>
                    <a:pt x="37106" y="6175"/>
                  </a:lnTo>
                  <a:lnTo>
                    <a:pt x="37928" y="6350"/>
                  </a:lnTo>
                  <a:lnTo>
                    <a:pt x="37364" y="6096"/>
                  </a:lnTo>
                  <a:lnTo>
                    <a:pt x="47531" y="6096"/>
                  </a:lnTo>
                  <a:lnTo>
                    <a:pt x="47393" y="5969"/>
                  </a:lnTo>
                  <a:close/>
                </a:path>
                <a:path w="111759" h="109220">
                  <a:moveTo>
                    <a:pt x="34197" y="6096"/>
                  </a:moveTo>
                  <a:lnTo>
                    <a:pt x="34015" y="6223"/>
                  </a:lnTo>
                  <a:lnTo>
                    <a:pt x="34451" y="6327"/>
                  </a:lnTo>
                  <a:lnTo>
                    <a:pt x="34197" y="6223"/>
                  </a:lnTo>
                  <a:close/>
                </a:path>
                <a:path w="111759" h="109220">
                  <a:moveTo>
                    <a:pt x="26073" y="3175"/>
                  </a:moveTo>
                  <a:lnTo>
                    <a:pt x="25401" y="3937"/>
                  </a:lnTo>
                  <a:lnTo>
                    <a:pt x="24447" y="4318"/>
                  </a:lnTo>
                  <a:lnTo>
                    <a:pt x="24240" y="4934"/>
                  </a:lnTo>
                  <a:lnTo>
                    <a:pt x="23602" y="5461"/>
                  </a:lnTo>
                  <a:lnTo>
                    <a:pt x="22823" y="6318"/>
                  </a:lnTo>
                  <a:lnTo>
                    <a:pt x="23013" y="6262"/>
                  </a:lnTo>
                  <a:lnTo>
                    <a:pt x="23629" y="5842"/>
                  </a:lnTo>
                  <a:lnTo>
                    <a:pt x="30577" y="5842"/>
                  </a:lnTo>
                  <a:lnTo>
                    <a:pt x="30562" y="5461"/>
                  </a:lnTo>
                  <a:lnTo>
                    <a:pt x="30969" y="5343"/>
                  </a:lnTo>
                  <a:lnTo>
                    <a:pt x="30990" y="5207"/>
                  </a:lnTo>
                  <a:lnTo>
                    <a:pt x="31435" y="5080"/>
                  </a:lnTo>
                  <a:lnTo>
                    <a:pt x="31972" y="5080"/>
                  </a:lnTo>
                  <a:lnTo>
                    <a:pt x="28260" y="4953"/>
                  </a:lnTo>
                  <a:lnTo>
                    <a:pt x="29007" y="4318"/>
                  </a:lnTo>
                  <a:lnTo>
                    <a:pt x="29267" y="4096"/>
                  </a:lnTo>
                  <a:lnTo>
                    <a:pt x="29604" y="3810"/>
                  </a:lnTo>
                  <a:lnTo>
                    <a:pt x="29633" y="3556"/>
                  </a:lnTo>
                  <a:lnTo>
                    <a:pt x="26212" y="3556"/>
                  </a:lnTo>
                  <a:lnTo>
                    <a:pt x="26073" y="3175"/>
                  </a:lnTo>
                  <a:close/>
                </a:path>
                <a:path w="111759" h="109220">
                  <a:moveTo>
                    <a:pt x="33293" y="5969"/>
                  </a:moveTo>
                  <a:lnTo>
                    <a:pt x="33132" y="5969"/>
                  </a:lnTo>
                  <a:lnTo>
                    <a:pt x="33164" y="6223"/>
                  </a:lnTo>
                  <a:lnTo>
                    <a:pt x="33376" y="6096"/>
                  </a:lnTo>
                  <a:close/>
                </a:path>
                <a:path w="111759" h="109220">
                  <a:moveTo>
                    <a:pt x="34791" y="6096"/>
                  </a:moveTo>
                  <a:lnTo>
                    <a:pt x="34197" y="6223"/>
                  </a:lnTo>
                  <a:lnTo>
                    <a:pt x="34474" y="6223"/>
                  </a:lnTo>
                  <a:lnTo>
                    <a:pt x="34791" y="6096"/>
                  </a:lnTo>
                  <a:close/>
                </a:path>
                <a:path w="111759" h="109220">
                  <a:moveTo>
                    <a:pt x="36730" y="6096"/>
                  </a:moveTo>
                  <a:lnTo>
                    <a:pt x="37078" y="6223"/>
                  </a:lnTo>
                  <a:lnTo>
                    <a:pt x="36730" y="6096"/>
                  </a:lnTo>
                  <a:close/>
                </a:path>
                <a:path w="111759" h="109220">
                  <a:moveTo>
                    <a:pt x="33045" y="5587"/>
                  </a:moveTo>
                  <a:lnTo>
                    <a:pt x="33376" y="6096"/>
                  </a:lnTo>
                  <a:lnTo>
                    <a:pt x="33431" y="5673"/>
                  </a:lnTo>
                  <a:lnTo>
                    <a:pt x="33045" y="5587"/>
                  </a:lnTo>
                  <a:close/>
                </a:path>
                <a:path w="111759" h="109220">
                  <a:moveTo>
                    <a:pt x="33625" y="5842"/>
                  </a:moveTo>
                  <a:lnTo>
                    <a:pt x="33409" y="5842"/>
                  </a:lnTo>
                  <a:lnTo>
                    <a:pt x="33376" y="6096"/>
                  </a:lnTo>
                  <a:lnTo>
                    <a:pt x="33625" y="5842"/>
                  </a:lnTo>
                  <a:close/>
                </a:path>
                <a:path w="111759" h="109220">
                  <a:moveTo>
                    <a:pt x="34300" y="5842"/>
                  </a:moveTo>
                  <a:lnTo>
                    <a:pt x="33906" y="5842"/>
                  </a:lnTo>
                  <a:lnTo>
                    <a:pt x="33659" y="5969"/>
                  </a:lnTo>
                  <a:lnTo>
                    <a:pt x="34300" y="5842"/>
                  </a:lnTo>
                  <a:close/>
                </a:path>
                <a:path w="111759" h="109220">
                  <a:moveTo>
                    <a:pt x="36185" y="5969"/>
                  </a:moveTo>
                  <a:lnTo>
                    <a:pt x="36046" y="6096"/>
                  </a:lnTo>
                  <a:lnTo>
                    <a:pt x="36471" y="6050"/>
                  </a:lnTo>
                  <a:lnTo>
                    <a:pt x="36185" y="5969"/>
                  </a:lnTo>
                  <a:close/>
                </a:path>
                <a:path w="111759" h="109220">
                  <a:moveTo>
                    <a:pt x="36471" y="6050"/>
                  </a:moveTo>
                  <a:lnTo>
                    <a:pt x="36046" y="6096"/>
                  </a:lnTo>
                  <a:lnTo>
                    <a:pt x="36632" y="6096"/>
                  </a:lnTo>
                  <a:lnTo>
                    <a:pt x="36471" y="6050"/>
                  </a:lnTo>
                  <a:close/>
                </a:path>
                <a:path w="111759" h="109220">
                  <a:moveTo>
                    <a:pt x="47119" y="5715"/>
                  </a:moveTo>
                  <a:lnTo>
                    <a:pt x="36464" y="5715"/>
                  </a:lnTo>
                  <a:lnTo>
                    <a:pt x="36324" y="5842"/>
                  </a:lnTo>
                  <a:lnTo>
                    <a:pt x="36296" y="6000"/>
                  </a:lnTo>
                  <a:lnTo>
                    <a:pt x="36471" y="6050"/>
                  </a:lnTo>
                  <a:lnTo>
                    <a:pt x="37227" y="5969"/>
                  </a:lnTo>
                  <a:lnTo>
                    <a:pt x="47393" y="5969"/>
                  </a:lnTo>
                  <a:lnTo>
                    <a:pt x="47119" y="5715"/>
                  </a:lnTo>
                  <a:close/>
                </a:path>
                <a:path w="111759" h="109220">
                  <a:moveTo>
                    <a:pt x="46844" y="5461"/>
                  </a:moveTo>
                  <a:lnTo>
                    <a:pt x="34117" y="5461"/>
                  </a:lnTo>
                  <a:lnTo>
                    <a:pt x="34126" y="5715"/>
                  </a:lnTo>
                  <a:lnTo>
                    <a:pt x="33625" y="5842"/>
                  </a:lnTo>
                  <a:lnTo>
                    <a:pt x="33598" y="6000"/>
                  </a:lnTo>
                  <a:lnTo>
                    <a:pt x="33906" y="5842"/>
                  </a:lnTo>
                  <a:lnTo>
                    <a:pt x="34300" y="5842"/>
                  </a:lnTo>
                  <a:lnTo>
                    <a:pt x="35020" y="5587"/>
                  </a:lnTo>
                  <a:lnTo>
                    <a:pt x="46981" y="5587"/>
                  </a:lnTo>
                  <a:lnTo>
                    <a:pt x="46844" y="5461"/>
                  </a:lnTo>
                  <a:close/>
                </a:path>
                <a:path w="111759" h="109220">
                  <a:moveTo>
                    <a:pt x="46981" y="5587"/>
                  </a:moveTo>
                  <a:lnTo>
                    <a:pt x="35020" y="5587"/>
                  </a:lnTo>
                  <a:lnTo>
                    <a:pt x="34855" y="5969"/>
                  </a:lnTo>
                  <a:lnTo>
                    <a:pt x="36464" y="5715"/>
                  </a:lnTo>
                  <a:lnTo>
                    <a:pt x="47119" y="5715"/>
                  </a:lnTo>
                  <a:lnTo>
                    <a:pt x="46981" y="5587"/>
                  </a:lnTo>
                  <a:close/>
                </a:path>
                <a:path w="111759" h="109220">
                  <a:moveTo>
                    <a:pt x="32546" y="4825"/>
                  </a:moveTo>
                  <a:lnTo>
                    <a:pt x="32275" y="4825"/>
                  </a:lnTo>
                  <a:lnTo>
                    <a:pt x="32337" y="4999"/>
                  </a:lnTo>
                  <a:lnTo>
                    <a:pt x="31283" y="5715"/>
                  </a:lnTo>
                  <a:lnTo>
                    <a:pt x="31763" y="5587"/>
                  </a:lnTo>
                  <a:lnTo>
                    <a:pt x="32398" y="5587"/>
                  </a:lnTo>
                  <a:lnTo>
                    <a:pt x="32959" y="5207"/>
                  </a:lnTo>
                  <a:lnTo>
                    <a:pt x="32506" y="5207"/>
                  </a:lnTo>
                  <a:lnTo>
                    <a:pt x="32696" y="5106"/>
                  </a:lnTo>
                  <a:lnTo>
                    <a:pt x="32546" y="4825"/>
                  </a:lnTo>
                  <a:close/>
                </a:path>
                <a:path w="111759" h="109220">
                  <a:moveTo>
                    <a:pt x="33630" y="5552"/>
                  </a:moveTo>
                  <a:lnTo>
                    <a:pt x="33431" y="5673"/>
                  </a:lnTo>
                  <a:lnTo>
                    <a:pt x="33618" y="5715"/>
                  </a:lnTo>
                  <a:lnTo>
                    <a:pt x="33630" y="5552"/>
                  </a:lnTo>
                  <a:close/>
                </a:path>
                <a:path w="111759" h="109220">
                  <a:moveTo>
                    <a:pt x="33183" y="5106"/>
                  </a:moveTo>
                  <a:lnTo>
                    <a:pt x="32506" y="5207"/>
                  </a:lnTo>
                  <a:lnTo>
                    <a:pt x="32959" y="5207"/>
                  </a:lnTo>
                  <a:lnTo>
                    <a:pt x="33097" y="5587"/>
                  </a:lnTo>
                  <a:lnTo>
                    <a:pt x="33646" y="5334"/>
                  </a:lnTo>
                  <a:lnTo>
                    <a:pt x="33261" y="5334"/>
                  </a:lnTo>
                  <a:lnTo>
                    <a:pt x="33183" y="5106"/>
                  </a:lnTo>
                  <a:close/>
                </a:path>
                <a:path w="111759" h="109220">
                  <a:moveTo>
                    <a:pt x="23489" y="5461"/>
                  </a:moveTo>
                  <a:lnTo>
                    <a:pt x="23340" y="5461"/>
                  </a:lnTo>
                  <a:lnTo>
                    <a:pt x="23489" y="5461"/>
                  </a:lnTo>
                  <a:close/>
                </a:path>
                <a:path w="111759" h="109220">
                  <a:moveTo>
                    <a:pt x="46061" y="4318"/>
                  </a:moveTo>
                  <a:lnTo>
                    <a:pt x="34954" y="4318"/>
                  </a:lnTo>
                  <a:lnTo>
                    <a:pt x="34992" y="4699"/>
                  </a:lnTo>
                  <a:lnTo>
                    <a:pt x="34386" y="4825"/>
                  </a:lnTo>
                  <a:lnTo>
                    <a:pt x="34307" y="5207"/>
                  </a:lnTo>
                  <a:lnTo>
                    <a:pt x="33683" y="5326"/>
                  </a:lnTo>
                  <a:lnTo>
                    <a:pt x="33630" y="5552"/>
                  </a:lnTo>
                  <a:lnTo>
                    <a:pt x="34117" y="5461"/>
                  </a:lnTo>
                  <a:lnTo>
                    <a:pt x="46844" y="5461"/>
                  </a:lnTo>
                  <a:lnTo>
                    <a:pt x="46460" y="5106"/>
                  </a:lnTo>
                  <a:lnTo>
                    <a:pt x="46550" y="4825"/>
                  </a:lnTo>
                  <a:lnTo>
                    <a:pt x="46560" y="4664"/>
                  </a:lnTo>
                  <a:lnTo>
                    <a:pt x="46061" y="4318"/>
                  </a:lnTo>
                  <a:close/>
                </a:path>
                <a:path w="111759" h="109220">
                  <a:moveTo>
                    <a:pt x="23719" y="4953"/>
                  </a:moveTo>
                  <a:lnTo>
                    <a:pt x="23136" y="5461"/>
                  </a:lnTo>
                  <a:lnTo>
                    <a:pt x="23340" y="5461"/>
                  </a:lnTo>
                  <a:lnTo>
                    <a:pt x="23719" y="4953"/>
                  </a:lnTo>
                  <a:close/>
                </a:path>
                <a:path w="111759" h="109220">
                  <a:moveTo>
                    <a:pt x="33868" y="4934"/>
                  </a:moveTo>
                  <a:lnTo>
                    <a:pt x="33560" y="4999"/>
                  </a:lnTo>
                  <a:lnTo>
                    <a:pt x="33261" y="5334"/>
                  </a:lnTo>
                  <a:lnTo>
                    <a:pt x="33683" y="5326"/>
                  </a:lnTo>
                  <a:lnTo>
                    <a:pt x="33952" y="5207"/>
                  </a:lnTo>
                  <a:lnTo>
                    <a:pt x="33868" y="4934"/>
                  </a:lnTo>
                  <a:close/>
                </a:path>
                <a:path w="111759" h="109220">
                  <a:moveTo>
                    <a:pt x="33336" y="5046"/>
                  </a:moveTo>
                  <a:lnTo>
                    <a:pt x="33174" y="5080"/>
                  </a:lnTo>
                  <a:lnTo>
                    <a:pt x="33360" y="5080"/>
                  </a:lnTo>
                  <a:close/>
                </a:path>
                <a:path w="111759" h="109220">
                  <a:moveTo>
                    <a:pt x="33241" y="4480"/>
                  </a:moveTo>
                  <a:lnTo>
                    <a:pt x="33409" y="4572"/>
                  </a:lnTo>
                  <a:lnTo>
                    <a:pt x="33779" y="4572"/>
                  </a:lnTo>
                  <a:lnTo>
                    <a:pt x="33275" y="4664"/>
                  </a:lnTo>
                  <a:lnTo>
                    <a:pt x="33112" y="4732"/>
                  </a:lnTo>
                  <a:lnTo>
                    <a:pt x="33336" y="5046"/>
                  </a:lnTo>
                  <a:lnTo>
                    <a:pt x="33560" y="4999"/>
                  </a:lnTo>
                  <a:lnTo>
                    <a:pt x="33714" y="4825"/>
                  </a:lnTo>
                  <a:lnTo>
                    <a:pt x="34208" y="4825"/>
                  </a:lnTo>
                  <a:lnTo>
                    <a:pt x="34961" y="4699"/>
                  </a:lnTo>
                  <a:lnTo>
                    <a:pt x="33241" y="4480"/>
                  </a:lnTo>
                  <a:close/>
                </a:path>
                <a:path w="111759" h="109220">
                  <a:moveTo>
                    <a:pt x="33714" y="4825"/>
                  </a:moveTo>
                  <a:lnTo>
                    <a:pt x="33560" y="4999"/>
                  </a:lnTo>
                  <a:lnTo>
                    <a:pt x="33780" y="4953"/>
                  </a:lnTo>
                  <a:lnTo>
                    <a:pt x="33714" y="4825"/>
                  </a:lnTo>
                  <a:close/>
                </a:path>
                <a:path w="111759" h="109220">
                  <a:moveTo>
                    <a:pt x="24409" y="4318"/>
                  </a:moveTo>
                  <a:lnTo>
                    <a:pt x="23625" y="4953"/>
                  </a:lnTo>
                  <a:lnTo>
                    <a:pt x="24409" y="4318"/>
                  </a:lnTo>
                  <a:close/>
                </a:path>
                <a:path w="111759" h="109220">
                  <a:moveTo>
                    <a:pt x="45878" y="4191"/>
                  </a:moveTo>
                  <a:lnTo>
                    <a:pt x="29400" y="4191"/>
                  </a:lnTo>
                  <a:lnTo>
                    <a:pt x="28260" y="4953"/>
                  </a:lnTo>
                  <a:lnTo>
                    <a:pt x="32009" y="4953"/>
                  </a:lnTo>
                  <a:lnTo>
                    <a:pt x="32275" y="4825"/>
                  </a:lnTo>
                  <a:lnTo>
                    <a:pt x="32546" y="4825"/>
                  </a:lnTo>
                  <a:lnTo>
                    <a:pt x="33112" y="4732"/>
                  </a:lnTo>
                  <a:lnTo>
                    <a:pt x="32778" y="4699"/>
                  </a:lnTo>
                  <a:lnTo>
                    <a:pt x="32807" y="4445"/>
                  </a:lnTo>
                  <a:lnTo>
                    <a:pt x="34954" y="4318"/>
                  </a:lnTo>
                  <a:lnTo>
                    <a:pt x="46061" y="4318"/>
                  </a:lnTo>
                  <a:lnTo>
                    <a:pt x="45878" y="4191"/>
                  </a:lnTo>
                  <a:close/>
                </a:path>
                <a:path w="111759" h="109220">
                  <a:moveTo>
                    <a:pt x="34208" y="4825"/>
                  </a:moveTo>
                  <a:lnTo>
                    <a:pt x="33714" y="4825"/>
                  </a:lnTo>
                  <a:lnTo>
                    <a:pt x="33868" y="4934"/>
                  </a:lnTo>
                  <a:lnTo>
                    <a:pt x="34217" y="4861"/>
                  </a:lnTo>
                  <a:close/>
                </a:path>
                <a:path w="111759" h="109220">
                  <a:moveTo>
                    <a:pt x="34992" y="4699"/>
                  </a:moveTo>
                  <a:lnTo>
                    <a:pt x="34175" y="4699"/>
                  </a:lnTo>
                  <a:lnTo>
                    <a:pt x="34217" y="4861"/>
                  </a:lnTo>
                  <a:lnTo>
                    <a:pt x="34992" y="4699"/>
                  </a:lnTo>
                  <a:close/>
                </a:path>
                <a:path w="111759" h="109220">
                  <a:moveTo>
                    <a:pt x="33275" y="4664"/>
                  </a:moveTo>
                  <a:lnTo>
                    <a:pt x="33109" y="4695"/>
                  </a:lnTo>
                  <a:lnTo>
                    <a:pt x="33318" y="4699"/>
                  </a:lnTo>
                  <a:close/>
                </a:path>
                <a:path w="111759" h="109220">
                  <a:moveTo>
                    <a:pt x="33158" y="4572"/>
                  </a:moveTo>
                  <a:lnTo>
                    <a:pt x="32778" y="4699"/>
                  </a:lnTo>
                  <a:lnTo>
                    <a:pt x="33109" y="4695"/>
                  </a:lnTo>
                  <a:close/>
                </a:path>
                <a:path w="111759" h="109220">
                  <a:moveTo>
                    <a:pt x="34961" y="4695"/>
                  </a:moveTo>
                  <a:close/>
                </a:path>
                <a:path w="111759" h="109220">
                  <a:moveTo>
                    <a:pt x="33177" y="4445"/>
                  </a:moveTo>
                  <a:lnTo>
                    <a:pt x="32961" y="4445"/>
                  </a:lnTo>
                  <a:lnTo>
                    <a:pt x="33241" y="4480"/>
                  </a:lnTo>
                  <a:close/>
                </a:path>
                <a:path w="111759" h="109220">
                  <a:moveTo>
                    <a:pt x="30753" y="2828"/>
                  </a:moveTo>
                  <a:lnTo>
                    <a:pt x="30672" y="3033"/>
                  </a:lnTo>
                  <a:lnTo>
                    <a:pt x="30553" y="3556"/>
                  </a:lnTo>
                  <a:lnTo>
                    <a:pt x="29267" y="4096"/>
                  </a:lnTo>
                  <a:lnTo>
                    <a:pt x="29070" y="4318"/>
                  </a:lnTo>
                  <a:lnTo>
                    <a:pt x="29400" y="4191"/>
                  </a:lnTo>
                  <a:lnTo>
                    <a:pt x="45878" y="4191"/>
                  </a:lnTo>
                  <a:lnTo>
                    <a:pt x="44415" y="3175"/>
                  </a:lnTo>
                  <a:lnTo>
                    <a:pt x="31028" y="3175"/>
                  </a:lnTo>
                  <a:lnTo>
                    <a:pt x="30753" y="2828"/>
                  </a:lnTo>
                  <a:close/>
                </a:path>
                <a:path w="111759" h="109220">
                  <a:moveTo>
                    <a:pt x="29267" y="4096"/>
                  </a:moveTo>
                  <a:lnTo>
                    <a:pt x="29043" y="4191"/>
                  </a:lnTo>
                  <a:lnTo>
                    <a:pt x="29267" y="4096"/>
                  </a:lnTo>
                  <a:close/>
                </a:path>
                <a:path w="111759" h="109220">
                  <a:moveTo>
                    <a:pt x="31762" y="2667"/>
                  </a:moveTo>
                  <a:lnTo>
                    <a:pt x="27341" y="2667"/>
                  </a:lnTo>
                  <a:lnTo>
                    <a:pt x="27551" y="2794"/>
                  </a:lnTo>
                  <a:lnTo>
                    <a:pt x="26470" y="3048"/>
                  </a:lnTo>
                  <a:lnTo>
                    <a:pt x="26212" y="3556"/>
                  </a:lnTo>
                  <a:lnTo>
                    <a:pt x="29633" y="3556"/>
                  </a:lnTo>
                  <a:lnTo>
                    <a:pt x="30615" y="3175"/>
                  </a:lnTo>
                  <a:lnTo>
                    <a:pt x="30726" y="2794"/>
                  </a:lnTo>
                  <a:lnTo>
                    <a:pt x="31762" y="2667"/>
                  </a:lnTo>
                  <a:close/>
                </a:path>
                <a:path w="111759" h="109220">
                  <a:moveTo>
                    <a:pt x="43445" y="2667"/>
                  </a:moveTo>
                  <a:lnTo>
                    <a:pt x="31762" y="2667"/>
                  </a:lnTo>
                  <a:lnTo>
                    <a:pt x="31898" y="2794"/>
                  </a:lnTo>
                  <a:lnTo>
                    <a:pt x="31019" y="2921"/>
                  </a:lnTo>
                  <a:lnTo>
                    <a:pt x="31028" y="3175"/>
                  </a:lnTo>
                  <a:lnTo>
                    <a:pt x="44415" y="3175"/>
                  </a:lnTo>
                  <a:lnTo>
                    <a:pt x="43679" y="2921"/>
                  </a:lnTo>
                  <a:lnTo>
                    <a:pt x="43445" y="2667"/>
                  </a:lnTo>
                  <a:close/>
                </a:path>
                <a:path w="111759" h="109220">
                  <a:moveTo>
                    <a:pt x="28463" y="1778"/>
                  </a:moveTo>
                  <a:lnTo>
                    <a:pt x="27626" y="2286"/>
                  </a:lnTo>
                  <a:lnTo>
                    <a:pt x="26903" y="2540"/>
                  </a:lnTo>
                  <a:lnTo>
                    <a:pt x="26264" y="3048"/>
                  </a:lnTo>
                  <a:lnTo>
                    <a:pt x="26878" y="2794"/>
                  </a:lnTo>
                  <a:lnTo>
                    <a:pt x="27341" y="2667"/>
                  </a:lnTo>
                  <a:lnTo>
                    <a:pt x="43445" y="2667"/>
                  </a:lnTo>
                  <a:lnTo>
                    <a:pt x="42859" y="2032"/>
                  </a:lnTo>
                  <a:lnTo>
                    <a:pt x="28388" y="2032"/>
                  </a:lnTo>
                  <a:lnTo>
                    <a:pt x="28463" y="1778"/>
                  </a:lnTo>
                  <a:close/>
                </a:path>
                <a:path w="111759" h="109220">
                  <a:moveTo>
                    <a:pt x="30766" y="2794"/>
                  </a:moveTo>
                  <a:close/>
                </a:path>
                <a:path w="111759" h="109220">
                  <a:moveTo>
                    <a:pt x="29142" y="1650"/>
                  </a:moveTo>
                  <a:lnTo>
                    <a:pt x="28388" y="2032"/>
                  </a:lnTo>
                  <a:lnTo>
                    <a:pt x="42859" y="2032"/>
                  </a:lnTo>
                  <a:lnTo>
                    <a:pt x="42422" y="1778"/>
                  </a:lnTo>
                  <a:lnTo>
                    <a:pt x="29218" y="1778"/>
                  </a:lnTo>
                  <a:lnTo>
                    <a:pt x="29142" y="1650"/>
                  </a:lnTo>
                  <a:close/>
                </a:path>
                <a:path w="111759" h="109220">
                  <a:moveTo>
                    <a:pt x="41329" y="1143"/>
                  </a:moveTo>
                  <a:lnTo>
                    <a:pt x="40824" y="1397"/>
                  </a:lnTo>
                  <a:lnTo>
                    <a:pt x="29185" y="1397"/>
                  </a:lnTo>
                  <a:lnTo>
                    <a:pt x="29843" y="1524"/>
                  </a:lnTo>
                  <a:lnTo>
                    <a:pt x="29218" y="1778"/>
                  </a:lnTo>
                  <a:lnTo>
                    <a:pt x="42422" y="1778"/>
                  </a:lnTo>
                  <a:lnTo>
                    <a:pt x="41329" y="1143"/>
                  </a:lnTo>
                  <a:close/>
                </a:path>
                <a:path w="111759" h="109220">
                  <a:moveTo>
                    <a:pt x="30750" y="889"/>
                  </a:moveTo>
                  <a:lnTo>
                    <a:pt x="29037" y="1270"/>
                  </a:lnTo>
                  <a:lnTo>
                    <a:pt x="28776" y="1524"/>
                  </a:lnTo>
                  <a:lnTo>
                    <a:pt x="29185" y="1397"/>
                  </a:lnTo>
                  <a:lnTo>
                    <a:pt x="40824" y="1397"/>
                  </a:lnTo>
                  <a:lnTo>
                    <a:pt x="40742" y="1016"/>
                  </a:lnTo>
                  <a:lnTo>
                    <a:pt x="30940" y="1016"/>
                  </a:lnTo>
                  <a:lnTo>
                    <a:pt x="30750" y="889"/>
                  </a:lnTo>
                  <a:close/>
                </a:path>
                <a:path w="111759" h="109220">
                  <a:moveTo>
                    <a:pt x="39062" y="762"/>
                  </a:moveTo>
                  <a:lnTo>
                    <a:pt x="31366" y="762"/>
                  </a:lnTo>
                  <a:lnTo>
                    <a:pt x="30940" y="1016"/>
                  </a:lnTo>
                  <a:lnTo>
                    <a:pt x="39090" y="1016"/>
                  </a:lnTo>
                  <a:lnTo>
                    <a:pt x="39062" y="762"/>
                  </a:lnTo>
                  <a:close/>
                </a:path>
                <a:path w="111759" h="109220">
                  <a:moveTo>
                    <a:pt x="39048" y="635"/>
                  </a:moveTo>
                  <a:lnTo>
                    <a:pt x="30857" y="635"/>
                  </a:lnTo>
                  <a:lnTo>
                    <a:pt x="30794" y="889"/>
                  </a:lnTo>
                  <a:lnTo>
                    <a:pt x="31366" y="762"/>
                  </a:lnTo>
                  <a:lnTo>
                    <a:pt x="39062" y="762"/>
                  </a:lnTo>
                  <a:close/>
                </a:path>
                <a:path w="111759" h="109220">
                  <a:moveTo>
                    <a:pt x="33464" y="0"/>
                  </a:moveTo>
                  <a:lnTo>
                    <a:pt x="32932" y="508"/>
                  </a:lnTo>
                  <a:lnTo>
                    <a:pt x="31602" y="635"/>
                  </a:lnTo>
                  <a:lnTo>
                    <a:pt x="39048" y="635"/>
                  </a:lnTo>
                  <a:lnTo>
                    <a:pt x="39573" y="889"/>
                  </a:lnTo>
                  <a:lnTo>
                    <a:pt x="40003" y="762"/>
                  </a:lnTo>
                  <a:lnTo>
                    <a:pt x="39484" y="635"/>
                  </a:lnTo>
                  <a:lnTo>
                    <a:pt x="37635" y="254"/>
                  </a:lnTo>
                  <a:lnTo>
                    <a:pt x="34444" y="254"/>
                  </a:lnTo>
                  <a:lnTo>
                    <a:pt x="3346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8153548" y="3375933"/>
              <a:ext cx="121920" cy="108585"/>
            </a:xfrm>
            <a:custGeom>
              <a:avLst/>
              <a:gdLst/>
              <a:ahLst/>
              <a:cxnLst/>
              <a:rect l="l" t="t" r="r" b="b"/>
              <a:pathLst>
                <a:path w="121920" h="108585">
                  <a:moveTo>
                    <a:pt x="33260" y="0"/>
                  </a:moveTo>
                  <a:lnTo>
                    <a:pt x="26270" y="3575"/>
                  </a:lnTo>
                  <a:lnTo>
                    <a:pt x="19788" y="9306"/>
                  </a:lnTo>
                  <a:lnTo>
                    <a:pt x="13458" y="15700"/>
                  </a:lnTo>
                  <a:lnTo>
                    <a:pt x="7490" y="21534"/>
                  </a:lnTo>
                  <a:lnTo>
                    <a:pt x="0" y="27332"/>
                  </a:lnTo>
                  <a:lnTo>
                    <a:pt x="1311" y="35319"/>
                  </a:lnTo>
                  <a:lnTo>
                    <a:pt x="5446" y="42635"/>
                  </a:lnTo>
                  <a:lnTo>
                    <a:pt x="13044" y="47191"/>
                  </a:lnTo>
                  <a:lnTo>
                    <a:pt x="21547" y="51174"/>
                  </a:lnTo>
                  <a:lnTo>
                    <a:pt x="28397" y="56769"/>
                  </a:lnTo>
                  <a:lnTo>
                    <a:pt x="31223" y="63785"/>
                  </a:lnTo>
                  <a:lnTo>
                    <a:pt x="31310" y="71430"/>
                  </a:lnTo>
                  <a:lnTo>
                    <a:pt x="30406" y="79377"/>
                  </a:lnTo>
                  <a:lnTo>
                    <a:pt x="30256" y="87299"/>
                  </a:lnTo>
                  <a:lnTo>
                    <a:pt x="33518" y="97223"/>
                  </a:lnTo>
                  <a:lnTo>
                    <a:pt x="40199" y="104474"/>
                  </a:lnTo>
                  <a:lnTo>
                    <a:pt x="49052" y="108062"/>
                  </a:lnTo>
                  <a:lnTo>
                    <a:pt x="58827" y="106995"/>
                  </a:lnTo>
                  <a:lnTo>
                    <a:pt x="66426" y="101648"/>
                  </a:lnTo>
                  <a:lnTo>
                    <a:pt x="71751" y="93912"/>
                  </a:lnTo>
                  <a:lnTo>
                    <a:pt x="76646" y="85604"/>
                  </a:lnTo>
                  <a:lnTo>
                    <a:pt x="82952" y="78543"/>
                  </a:lnTo>
                  <a:lnTo>
                    <a:pt x="89239" y="75092"/>
                  </a:lnTo>
                  <a:lnTo>
                    <a:pt x="96179" y="72857"/>
                  </a:lnTo>
                  <a:lnTo>
                    <a:pt x="103212" y="70777"/>
                  </a:lnTo>
                  <a:lnTo>
                    <a:pt x="109781" y="67789"/>
                  </a:lnTo>
                  <a:lnTo>
                    <a:pt x="118413" y="59498"/>
                  </a:lnTo>
                  <a:lnTo>
                    <a:pt x="121361" y="49921"/>
                  </a:lnTo>
                  <a:lnTo>
                    <a:pt x="118747" y="40677"/>
                  </a:lnTo>
                  <a:lnTo>
                    <a:pt x="110695" y="33386"/>
                  </a:lnTo>
                  <a:lnTo>
                    <a:pt x="75266" y="33371"/>
                  </a:lnTo>
                  <a:lnTo>
                    <a:pt x="63738" y="29824"/>
                  </a:lnTo>
                  <a:lnTo>
                    <a:pt x="57577" y="22728"/>
                  </a:lnTo>
                  <a:lnTo>
                    <a:pt x="53482" y="13740"/>
                  </a:lnTo>
                  <a:lnTo>
                    <a:pt x="48859" y="5355"/>
                  </a:lnTo>
                  <a:lnTo>
                    <a:pt x="41113" y="73"/>
                  </a:lnTo>
                  <a:lnTo>
                    <a:pt x="33260" y="0"/>
                  </a:lnTo>
                  <a:close/>
                </a:path>
                <a:path w="121920" h="108585">
                  <a:moveTo>
                    <a:pt x="99751" y="31132"/>
                  </a:moveTo>
                  <a:lnTo>
                    <a:pt x="87606" y="32467"/>
                  </a:lnTo>
                  <a:lnTo>
                    <a:pt x="75266" y="33371"/>
                  </a:lnTo>
                  <a:lnTo>
                    <a:pt x="110621" y="33371"/>
                  </a:lnTo>
                  <a:lnTo>
                    <a:pt x="99751" y="31132"/>
                  </a:lnTo>
                  <a:close/>
                </a:path>
              </a:pathLst>
            </a:custGeom>
            <a:solidFill>
              <a:srgbClr val="D298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8150337" y="3372283"/>
              <a:ext cx="129539" cy="116205"/>
            </a:xfrm>
            <a:custGeom>
              <a:avLst/>
              <a:gdLst/>
              <a:ahLst/>
              <a:cxnLst/>
              <a:rect l="l" t="t" r="r" b="b"/>
              <a:pathLst>
                <a:path w="129540" h="116204">
                  <a:moveTo>
                    <a:pt x="52468" y="116077"/>
                  </a:moveTo>
                  <a:lnTo>
                    <a:pt x="51946" y="116077"/>
                  </a:lnTo>
                  <a:lnTo>
                    <a:pt x="52553" y="116204"/>
                  </a:lnTo>
                  <a:close/>
                </a:path>
                <a:path w="129540" h="116204">
                  <a:moveTo>
                    <a:pt x="52872" y="115962"/>
                  </a:moveTo>
                  <a:lnTo>
                    <a:pt x="52468" y="116077"/>
                  </a:lnTo>
                  <a:lnTo>
                    <a:pt x="53701" y="116204"/>
                  </a:lnTo>
                  <a:lnTo>
                    <a:pt x="52872" y="115962"/>
                  </a:lnTo>
                  <a:close/>
                </a:path>
                <a:path w="129540" h="116204">
                  <a:moveTo>
                    <a:pt x="50358" y="115494"/>
                  </a:moveTo>
                  <a:lnTo>
                    <a:pt x="49135" y="115696"/>
                  </a:lnTo>
                  <a:lnTo>
                    <a:pt x="49806" y="115824"/>
                  </a:lnTo>
                  <a:lnTo>
                    <a:pt x="49980" y="115950"/>
                  </a:lnTo>
                  <a:lnTo>
                    <a:pt x="50624" y="116077"/>
                  </a:lnTo>
                  <a:lnTo>
                    <a:pt x="50876" y="115950"/>
                  </a:lnTo>
                  <a:lnTo>
                    <a:pt x="50358" y="115494"/>
                  </a:lnTo>
                  <a:close/>
                </a:path>
                <a:path w="129540" h="116204">
                  <a:moveTo>
                    <a:pt x="52693" y="115696"/>
                  </a:moveTo>
                  <a:lnTo>
                    <a:pt x="52782" y="115950"/>
                  </a:lnTo>
                  <a:lnTo>
                    <a:pt x="52693" y="115696"/>
                  </a:lnTo>
                  <a:close/>
                </a:path>
                <a:path w="129540" h="116204">
                  <a:moveTo>
                    <a:pt x="62766" y="114300"/>
                  </a:moveTo>
                  <a:lnTo>
                    <a:pt x="49001" y="114300"/>
                  </a:lnTo>
                  <a:lnTo>
                    <a:pt x="49815" y="114426"/>
                  </a:lnTo>
                  <a:lnTo>
                    <a:pt x="50424" y="114680"/>
                  </a:lnTo>
                  <a:lnTo>
                    <a:pt x="50666" y="115442"/>
                  </a:lnTo>
                  <a:lnTo>
                    <a:pt x="51113" y="115442"/>
                  </a:lnTo>
                  <a:lnTo>
                    <a:pt x="51210" y="115950"/>
                  </a:lnTo>
                  <a:lnTo>
                    <a:pt x="52479" y="115733"/>
                  </a:lnTo>
                  <a:lnTo>
                    <a:pt x="52492" y="115569"/>
                  </a:lnTo>
                  <a:lnTo>
                    <a:pt x="52636" y="115569"/>
                  </a:lnTo>
                  <a:lnTo>
                    <a:pt x="51394" y="115188"/>
                  </a:lnTo>
                  <a:lnTo>
                    <a:pt x="59734" y="115188"/>
                  </a:lnTo>
                  <a:lnTo>
                    <a:pt x="59893" y="115062"/>
                  </a:lnTo>
                  <a:lnTo>
                    <a:pt x="60935" y="115062"/>
                  </a:lnTo>
                  <a:lnTo>
                    <a:pt x="61507" y="114807"/>
                  </a:lnTo>
                  <a:lnTo>
                    <a:pt x="62766" y="114300"/>
                  </a:lnTo>
                  <a:close/>
                </a:path>
                <a:path w="129540" h="116204">
                  <a:moveTo>
                    <a:pt x="59734" y="115188"/>
                  </a:moveTo>
                  <a:lnTo>
                    <a:pt x="51394" y="115188"/>
                  </a:lnTo>
                  <a:lnTo>
                    <a:pt x="52658" y="115315"/>
                  </a:lnTo>
                  <a:lnTo>
                    <a:pt x="53196" y="115569"/>
                  </a:lnTo>
                  <a:lnTo>
                    <a:pt x="53552" y="115950"/>
                  </a:lnTo>
                  <a:lnTo>
                    <a:pt x="54922" y="115950"/>
                  </a:lnTo>
                  <a:lnTo>
                    <a:pt x="55429" y="115824"/>
                  </a:lnTo>
                  <a:lnTo>
                    <a:pt x="54989" y="115569"/>
                  </a:lnTo>
                  <a:lnTo>
                    <a:pt x="56584" y="115569"/>
                  </a:lnTo>
                  <a:lnTo>
                    <a:pt x="57196" y="115442"/>
                  </a:lnTo>
                  <a:lnTo>
                    <a:pt x="59648" y="115442"/>
                  </a:lnTo>
                  <a:lnTo>
                    <a:pt x="59734" y="115188"/>
                  </a:lnTo>
                  <a:close/>
                </a:path>
                <a:path w="129540" h="116204">
                  <a:moveTo>
                    <a:pt x="60203" y="115696"/>
                  </a:moveTo>
                  <a:lnTo>
                    <a:pt x="59743" y="115712"/>
                  </a:lnTo>
                  <a:lnTo>
                    <a:pt x="59684" y="115950"/>
                  </a:lnTo>
                  <a:lnTo>
                    <a:pt x="60203" y="115696"/>
                  </a:lnTo>
                  <a:close/>
                </a:path>
                <a:path w="129540" h="116204">
                  <a:moveTo>
                    <a:pt x="56081" y="115569"/>
                  </a:moveTo>
                  <a:lnTo>
                    <a:pt x="55667" y="115569"/>
                  </a:lnTo>
                  <a:lnTo>
                    <a:pt x="55496" y="115824"/>
                  </a:lnTo>
                  <a:lnTo>
                    <a:pt x="56503" y="115824"/>
                  </a:lnTo>
                  <a:lnTo>
                    <a:pt x="56536" y="115696"/>
                  </a:lnTo>
                  <a:lnTo>
                    <a:pt x="56081" y="115569"/>
                  </a:lnTo>
                  <a:close/>
                </a:path>
                <a:path w="129540" h="116204">
                  <a:moveTo>
                    <a:pt x="56667" y="115733"/>
                  </a:moveTo>
                  <a:lnTo>
                    <a:pt x="56503" y="115824"/>
                  </a:lnTo>
                  <a:lnTo>
                    <a:pt x="56937" y="115809"/>
                  </a:lnTo>
                  <a:lnTo>
                    <a:pt x="56667" y="115733"/>
                  </a:lnTo>
                  <a:close/>
                </a:path>
                <a:path w="129540" h="116204">
                  <a:moveTo>
                    <a:pt x="56937" y="115809"/>
                  </a:moveTo>
                  <a:lnTo>
                    <a:pt x="56503" y="115824"/>
                  </a:lnTo>
                  <a:lnTo>
                    <a:pt x="56991" y="115824"/>
                  </a:lnTo>
                  <a:close/>
                </a:path>
                <a:path w="129540" h="116204">
                  <a:moveTo>
                    <a:pt x="59648" y="115442"/>
                  </a:moveTo>
                  <a:lnTo>
                    <a:pt x="57196" y="115442"/>
                  </a:lnTo>
                  <a:lnTo>
                    <a:pt x="56667" y="115733"/>
                  </a:lnTo>
                  <a:lnTo>
                    <a:pt x="56937" y="115809"/>
                  </a:lnTo>
                  <a:lnTo>
                    <a:pt x="59636" y="115716"/>
                  </a:lnTo>
                  <a:lnTo>
                    <a:pt x="59648" y="115442"/>
                  </a:lnTo>
                  <a:close/>
                </a:path>
                <a:path w="129540" h="116204">
                  <a:moveTo>
                    <a:pt x="50666" y="115442"/>
                  </a:moveTo>
                  <a:lnTo>
                    <a:pt x="50300" y="115442"/>
                  </a:lnTo>
                  <a:lnTo>
                    <a:pt x="50666" y="115442"/>
                  </a:lnTo>
                  <a:close/>
                </a:path>
                <a:path w="129540" h="116204">
                  <a:moveTo>
                    <a:pt x="60935" y="115062"/>
                  </a:moveTo>
                  <a:lnTo>
                    <a:pt x="59893" y="115062"/>
                  </a:lnTo>
                  <a:lnTo>
                    <a:pt x="60650" y="115188"/>
                  </a:lnTo>
                  <a:lnTo>
                    <a:pt x="60935" y="115062"/>
                  </a:lnTo>
                  <a:close/>
                </a:path>
                <a:path w="129540" h="116204">
                  <a:moveTo>
                    <a:pt x="65317" y="113537"/>
                  </a:moveTo>
                  <a:lnTo>
                    <a:pt x="47021" y="113537"/>
                  </a:lnTo>
                  <a:lnTo>
                    <a:pt x="49277" y="114807"/>
                  </a:lnTo>
                  <a:lnTo>
                    <a:pt x="50078" y="114934"/>
                  </a:lnTo>
                  <a:lnTo>
                    <a:pt x="49521" y="114807"/>
                  </a:lnTo>
                  <a:lnTo>
                    <a:pt x="49001" y="114300"/>
                  </a:lnTo>
                  <a:lnTo>
                    <a:pt x="62766" y="114300"/>
                  </a:lnTo>
                  <a:lnTo>
                    <a:pt x="63395" y="114045"/>
                  </a:lnTo>
                  <a:lnTo>
                    <a:pt x="63757" y="114045"/>
                  </a:lnTo>
                  <a:lnTo>
                    <a:pt x="64545" y="113791"/>
                  </a:lnTo>
                  <a:lnTo>
                    <a:pt x="64990" y="113791"/>
                  </a:lnTo>
                  <a:lnTo>
                    <a:pt x="65317" y="113537"/>
                  </a:lnTo>
                  <a:close/>
                </a:path>
                <a:path w="129540" h="116204">
                  <a:moveTo>
                    <a:pt x="63757" y="114045"/>
                  </a:moveTo>
                  <a:lnTo>
                    <a:pt x="63395" y="114045"/>
                  </a:lnTo>
                  <a:lnTo>
                    <a:pt x="63455" y="114426"/>
                  </a:lnTo>
                  <a:lnTo>
                    <a:pt x="63757" y="114045"/>
                  </a:lnTo>
                  <a:close/>
                </a:path>
                <a:path w="129540" h="116204">
                  <a:moveTo>
                    <a:pt x="47021" y="113537"/>
                  </a:moveTo>
                  <a:lnTo>
                    <a:pt x="44460" y="113537"/>
                  </a:lnTo>
                  <a:lnTo>
                    <a:pt x="45975" y="114300"/>
                  </a:lnTo>
                  <a:lnTo>
                    <a:pt x="46172" y="113918"/>
                  </a:lnTo>
                  <a:lnTo>
                    <a:pt x="45827" y="113664"/>
                  </a:lnTo>
                  <a:lnTo>
                    <a:pt x="47021" y="113537"/>
                  </a:lnTo>
                  <a:close/>
                </a:path>
                <a:path w="129540" h="116204">
                  <a:moveTo>
                    <a:pt x="64990" y="113791"/>
                  </a:moveTo>
                  <a:lnTo>
                    <a:pt x="64752" y="113791"/>
                  </a:lnTo>
                  <a:lnTo>
                    <a:pt x="64121" y="114172"/>
                  </a:lnTo>
                  <a:lnTo>
                    <a:pt x="64663" y="114045"/>
                  </a:lnTo>
                  <a:lnTo>
                    <a:pt x="64990" y="113791"/>
                  </a:lnTo>
                  <a:close/>
                </a:path>
                <a:path w="129540" h="116204">
                  <a:moveTo>
                    <a:pt x="43903" y="113156"/>
                  </a:moveTo>
                  <a:lnTo>
                    <a:pt x="43157" y="113156"/>
                  </a:lnTo>
                  <a:lnTo>
                    <a:pt x="44419" y="113918"/>
                  </a:lnTo>
                  <a:lnTo>
                    <a:pt x="44460" y="113537"/>
                  </a:lnTo>
                  <a:lnTo>
                    <a:pt x="65317" y="113537"/>
                  </a:lnTo>
                  <a:lnTo>
                    <a:pt x="65481" y="113410"/>
                  </a:lnTo>
                  <a:lnTo>
                    <a:pt x="44716" y="113410"/>
                  </a:lnTo>
                  <a:lnTo>
                    <a:pt x="43903" y="113156"/>
                  </a:lnTo>
                  <a:close/>
                </a:path>
                <a:path w="129540" h="116204">
                  <a:moveTo>
                    <a:pt x="46798" y="111505"/>
                  </a:moveTo>
                  <a:lnTo>
                    <a:pt x="42031" y="111505"/>
                  </a:lnTo>
                  <a:lnTo>
                    <a:pt x="42307" y="111632"/>
                  </a:lnTo>
                  <a:lnTo>
                    <a:pt x="42468" y="111919"/>
                  </a:lnTo>
                  <a:lnTo>
                    <a:pt x="43802" y="112521"/>
                  </a:lnTo>
                  <a:lnTo>
                    <a:pt x="43798" y="112775"/>
                  </a:lnTo>
                  <a:lnTo>
                    <a:pt x="43505" y="112775"/>
                  </a:lnTo>
                  <a:lnTo>
                    <a:pt x="44451" y="113153"/>
                  </a:lnTo>
                  <a:lnTo>
                    <a:pt x="44716" y="113410"/>
                  </a:lnTo>
                  <a:lnTo>
                    <a:pt x="50698" y="113410"/>
                  </a:lnTo>
                  <a:lnTo>
                    <a:pt x="50405" y="113283"/>
                  </a:lnTo>
                  <a:lnTo>
                    <a:pt x="50083" y="113283"/>
                  </a:lnTo>
                  <a:lnTo>
                    <a:pt x="49419" y="112886"/>
                  </a:lnTo>
                  <a:lnTo>
                    <a:pt x="48516" y="112013"/>
                  </a:lnTo>
                  <a:lnTo>
                    <a:pt x="47642" y="112013"/>
                  </a:lnTo>
                  <a:lnTo>
                    <a:pt x="46856" y="111632"/>
                  </a:lnTo>
                  <a:close/>
                </a:path>
                <a:path w="129540" h="116204">
                  <a:moveTo>
                    <a:pt x="51395" y="113156"/>
                  </a:moveTo>
                  <a:lnTo>
                    <a:pt x="50112" y="113156"/>
                  </a:lnTo>
                  <a:lnTo>
                    <a:pt x="50816" y="113283"/>
                  </a:lnTo>
                  <a:lnTo>
                    <a:pt x="53239" y="113410"/>
                  </a:lnTo>
                  <a:lnTo>
                    <a:pt x="51395" y="113156"/>
                  </a:lnTo>
                  <a:close/>
                </a:path>
                <a:path w="129540" h="116204">
                  <a:moveTo>
                    <a:pt x="65085" y="112521"/>
                  </a:moveTo>
                  <a:lnTo>
                    <a:pt x="51306" y="112521"/>
                  </a:lnTo>
                  <a:lnTo>
                    <a:pt x="51902" y="112775"/>
                  </a:lnTo>
                  <a:lnTo>
                    <a:pt x="52603" y="112775"/>
                  </a:lnTo>
                  <a:lnTo>
                    <a:pt x="51133" y="112886"/>
                  </a:lnTo>
                  <a:lnTo>
                    <a:pt x="51574" y="112902"/>
                  </a:lnTo>
                  <a:lnTo>
                    <a:pt x="53169" y="113029"/>
                  </a:lnTo>
                  <a:lnTo>
                    <a:pt x="53239" y="113410"/>
                  </a:lnTo>
                  <a:lnTo>
                    <a:pt x="65551" y="113410"/>
                  </a:lnTo>
                  <a:lnTo>
                    <a:pt x="65659" y="113153"/>
                  </a:lnTo>
                  <a:lnTo>
                    <a:pt x="65951" y="113029"/>
                  </a:lnTo>
                  <a:lnTo>
                    <a:pt x="64353" y="113029"/>
                  </a:lnTo>
                  <a:lnTo>
                    <a:pt x="65085" y="112521"/>
                  </a:lnTo>
                  <a:close/>
                </a:path>
                <a:path w="129540" h="116204">
                  <a:moveTo>
                    <a:pt x="50105" y="113189"/>
                  </a:moveTo>
                  <a:lnTo>
                    <a:pt x="50405" y="113283"/>
                  </a:lnTo>
                  <a:lnTo>
                    <a:pt x="50223" y="113205"/>
                  </a:lnTo>
                  <a:close/>
                </a:path>
                <a:path w="129540" h="116204">
                  <a:moveTo>
                    <a:pt x="50053" y="112775"/>
                  </a:moveTo>
                  <a:lnTo>
                    <a:pt x="49858" y="112886"/>
                  </a:lnTo>
                  <a:lnTo>
                    <a:pt x="49869" y="113157"/>
                  </a:lnTo>
                  <a:lnTo>
                    <a:pt x="50105" y="113189"/>
                  </a:lnTo>
                  <a:lnTo>
                    <a:pt x="51395" y="113156"/>
                  </a:lnTo>
                  <a:lnTo>
                    <a:pt x="51549" y="112939"/>
                  </a:lnTo>
                  <a:lnTo>
                    <a:pt x="50747" y="112886"/>
                  </a:lnTo>
                  <a:lnTo>
                    <a:pt x="50053" y="112775"/>
                  </a:lnTo>
                  <a:close/>
                </a:path>
                <a:path w="129540" h="116204">
                  <a:moveTo>
                    <a:pt x="43497" y="113029"/>
                  </a:moveTo>
                  <a:lnTo>
                    <a:pt x="43903" y="113156"/>
                  </a:lnTo>
                  <a:lnTo>
                    <a:pt x="43497" y="113029"/>
                  </a:lnTo>
                  <a:close/>
                </a:path>
                <a:path w="129540" h="116204">
                  <a:moveTo>
                    <a:pt x="68495" y="111505"/>
                  </a:moveTo>
                  <a:lnTo>
                    <a:pt x="66492" y="111505"/>
                  </a:lnTo>
                  <a:lnTo>
                    <a:pt x="66291" y="111887"/>
                  </a:lnTo>
                  <a:lnTo>
                    <a:pt x="65112" y="112521"/>
                  </a:lnTo>
                  <a:lnTo>
                    <a:pt x="65392" y="112649"/>
                  </a:lnTo>
                  <a:lnTo>
                    <a:pt x="64353" y="113029"/>
                  </a:lnTo>
                  <a:lnTo>
                    <a:pt x="65951" y="113029"/>
                  </a:lnTo>
                  <a:lnTo>
                    <a:pt x="66272" y="112886"/>
                  </a:lnTo>
                  <a:lnTo>
                    <a:pt x="66748" y="112521"/>
                  </a:lnTo>
                  <a:lnTo>
                    <a:pt x="66989" y="112394"/>
                  </a:lnTo>
                  <a:lnTo>
                    <a:pt x="67311" y="112394"/>
                  </a:lnTo>
                  <a:lnTo>
                    <a:pt x="68495" y="111505"/>
                  </a:lnTo>
                  <a:close/>
                </a:path>
                <a:path w="129540" h="116204">
                  <a:moveTo>
                    <a:pt x="51122" y="112886"/>
                  </a:moveTo>
                  <a:lnTo>
                    <a:pt x="50906" y="112902"/>
                  </a:lnTo>
                  <a:lnTo>
                    <a:pt x="51549" y="112939"/>
                  </a:lnTo>
                  <a:lnTo>
                    <a:pt x="51125" y="112902"/>
                  </a:lnTo>
                  <a:close/>
                </a:path>
                <a:path w="129540" h="116204">
                  <a:moveTo>
                    <a:pt x="48956" y="110997"/>
                  </a:moveTo>
                  <a:lnTo>
                    <a:pt x="46261" y="110997"/>
                  </a:lnTo>
                  <a:lnTo>
                    <a:pt x="46319" y="111125"/>
                  </a:lnTo>
                  <a:lnTo>
                    <a:pt x="46697" y="111251"/>
                  </a:lnTo>
                  <a:lnTo>
                    <a:pt x="47212" y="111251"/>
                  </a:lnTo>
                  <a:lnTo>
                    <a:pt x="47656" y="111632"/>
                  </a:lnTo>
                  <a:lnTo>
                    <a:pt x="48080" y="111759"/>
                  </a:lnTo>
                  <a:lnTo>
                    <a:pt x="48591" y="111759"/>
                  </a:lnTo>
                  <a:lnTo>
                    <a:pt x="49373" y="112267"/>
                  </a:lnTo>
                  <a:lnTo>
                    <a:pt x="51012" y="112267"/>
                  </a:lnTo>
                  <a:lnTo>
                    <a:pt x="51122" y="112886"/>
                  </a:lnTo>
                  <a:lnTo>
                    <a:pt x="51306" y="112521"/>
                  </a:lnTo>
                  <a:lnTo>
                    <a:pt x="65085" y="112521"/>
                  </a:lnTo>
                  <a:lnTo>
                    <a:pt x="65634" y="112140"/>
                  </a:lnTo>
                  <a:lnTo>
                    <a:pt x="53978" y="112140"/>
                  </a:lnTo>
                  <a:lnTo>
                    <a:pt x="53484" y="112013"/>
                  </a:lnTo>
                  <a:lnTo>
                    <a:pt x="53347" y="111887"/>
                  </a:lnTo>
                  <a:lnTo>
                    <a:pt x="52428" y="111759"/>
                  </a:lnTo>
                  <a:lnTo>
                    <a:pt x="53674" y="111632"/>
                  </a:lnTo>
                  <a:lnTo>
                    <a:pt x="53070" y="111505"/>
                  </a:lnTo>
                  <a:lnTo>
                    <a:pt x="49917" y="111505"/>
                  </a:lnTo>
                  <a:lnTo>
                    <a:pt x="49552" y="111246"/>
                  </a:lnTo>
                  <a:lnTo>
                    <a:pt x="48956" y="110997"/>
                  </a:lnTo>
                  <a:close/>
                </a:path>
                <a:path w="129540" h="116204">
                  <a:moveTo>
                    <a:pt x="41003" y="111887"/>
                  </a:moveTo>
                  <a:lnTo>
                    <a:pt x="41796" y="112394"/>
                  </a:lnTo>
                  <a:lnTo>
                    <a:pt x="42115" y="112521"/>
                  </a:lnTo>
                  <a:lnTo>
                    <a:pt x="42480" y="112775"/>
                  </a:lnTo>
                  <a:lnTo>
                    <a:pt x="42726" y="112267"/>
                  </a:lnTo>
                  <a:lnTo>
                    <a:pt x="42535" y="112140"/>
                  </a:lnTo>
                  <a:lnTo>
                    <a:pt x="42002" y="112140"/>
                  </a:lnTo>
                  <a:lnTo>
                    <a:pt x="41003" y="111887"/>
                  </a:lnTo>
                  <a:close/>
                </a:path>
                <a:path w="129540" h="116204">
                  <a:moveTo>
                    <a:pt x="43282" y="112394"/>
                  </a:moveTo>
                  <a:lnTo>
                    <a:pt x="42856" y="112394"/>
                  </a:lnTo>
                  <a:lnTo>
                    <a:pt x="43388" y="112775"/>
                  </a:lnTo>
                  <a:lnTo>
                    <a:pt x="43798" y="112775"/>
                  </a:lnTo>
                  <a:lnTo>
                    <a:pt x="43282" y="112394"/>
                  </a:lnTo>
                  <a:close/>
                </a:path>
                <a:path w="129540" h="116204">
                  <a:moveTo>
                    <a:pt x="67311" y="112394"/>
                  </a:moveTo>
                  <a:lnTo>
                    <a:pt x="67087" y="112394"/>
                  </a:lnTo>
                  <a:lnTo>
                    <a:pt x="66804" y="112775"/>
                  </a:lnTo>
                  <a:lnTo>
                    <a:pt x="67311" y="112394"/>
                  </a:lnTo>
                  <a:close/>
                </a:path>
                <a:path w="129540" h="116204">
                  <a:moveTo>
                    <a:pt x="41335" y="111505"/>
                  </a:moveTo>
                  <a:lnTo>
                    <a:pt x="41123" y="111505"/>
                  </a:lnTo>
                  <a:lnTo>
                    <a:pt x="42002" y="112140"/>
                  </a:lnTo>
                  <a:lnTo>
                    <a:pt x="42535" y="112140"/>
                  </a:lnTo>
                  <a:lnTo>
                    <a:pt x="42344" y="112013"/>
                  </a:lnTo>
                  <a:lnTo>
                    <a:pt x="42052" y="112013"/>
                  </a:lnTo>
                  <a:lnTo>
                    <a:pt x="41335" y="111505"/>
                  </a:lnTo>
                  <a:close/>
                </a:path>
                <a:path w="129540" h="116204">
                  <a:moveTo>
                    <a:pt x="54179" y="111895"/>
                  </a:moveTo>
                  <a:lnTo>
                    <a:pt x="53978" y="112140"/>
                  </a:lnTo>
                  <a:lnTo>
                    <a:pt x="55827" y="112140"/>
                  </a:lnTo>
                  <a:lnTo>
                    <a:pt x="54179" y="111895"/>
                  </a:lnTo>
                  <a:close/>
                </a:path>
                <a:path w="129540" h="116204">
                  <a:moveTo>
                    <a:pt x="54185" y="111887"/>
                  </a:moveTo>
                  <a:lnTo>
                    <a:pt x="55827" y="112140"/>
                  </a:lnTo>
                  <a:lnTo>
                    <a:pt x="54185" y="111887"/>
                  </a:lnTo>
                  <a:close/>
                </a:path>
                <a:path w="129540" h="116204">
                  <a:moveTo>
                    <a:pt x="55886" y="112098"/>
                  </a:moveTo>
                  <a:lnTo>
                    <a:pt x="56224" y="112140"/>
                  </a:lnTo>
                  <a:lnTo>
                    <a:pt x="55886" y="112098"/>
                  </a:lnTo>
                  <a:close/>
                </a:path>
                <a:path w="129540" h="116204">
                  <a:moveTo>
                    <a:pt x="58558" y="111378"/>
                  </a:moveTo>
                  <a:lnTo>
                    <a:pt x="56517" y="111378"/>
                  </a:lnTo>
                  <a:lnTo>
                    <a:pt x="57052" y="111505"/>
                  </a:lnTo>
                  <a:lnTo>
                    <a:pt x="56413" y="112140"/>
                  </a:lnTo>
                  <a:lnTo>
                    <a:pt x="57213" y="111759"/>
                  </a:lnTo>
                  <a:lnTo>
                    <a:pt x="58031" y="111759"/>
                  </a:lnTo>
                  <a:lnTo>
                    <a:pt x="58558" y="111378"/>
                  </a:lnTo>
                  <a:close/>
                </a:path>
                <a:path w="129540" h="116204">
                  <a:moveTo>
                    <a:pt x="58031" y="111759"/>
                  </a:moveTo>
                  <a:lnTo>
                    <a:pt x="57689" y="111759"/>
                  </a:lnTo>
                  <a:lnTo>
                    <a:pt x="57318" y="111919"/>
                  </a:lnTo>
                  <a:lnTo>
                    <a:pt x="57196" y="112098"/>
                  </a:lnTo>
                  <a:lnTo>
                    <a:pt x="65084" y="112140"/>
                  </a:lnTo>
                  <a:lnTo>
                    <a:pt x="65277" y="112013"/>
                  </a:lnTo>
                  <a:lnTo>
                    <a:pt x="58593" y="112013"/>
                  </a:lnTo>
                  <a:lnTo>
                    <a:pt x="57856" y="111887"/>
                  </a:lnTo>
                  <a:lnTo>
                    <a:pt x="58031" y="111759"/>
                  </a:lnTo>
                  <a:close/>
                </a:path>
                <a:path w="129540" h="116204">
                  <a:moveTo>
                    <a:pt x="65897" y="111887"/>
                  </a:moveTo>
                  <a:lnTo>
                    <a:pt x="65471" y="111887"/>
                  </a:lnTo>
                  <a:lnTo>
                    <a:pt x="65464" y="112140"/>
                  </a:lnTo>
                  <a:lnTo>
                    <a:pt x="65897" y="111887"/>
                  </a:lnTo>
                  <a:close/>
                </a:path>
                <a:path w="129540" h="116204">
                  <a:moveTo>
                    <a:pt x="56517" y="111378"/>
                  </a:moveTo>
                  <a:lnTo>
                    <a:pt x="53337" y="111378"/>
                  </a:lnTo>
                  <a:lnTo>
                    <a:pt x="55029" y="111505"/>
                  </a:lnTo>
                  <a:lnTo>
                    <a:pt x="54649" y="111887"/>
                  </a:lnTo>
                  <a:lnTo>
                    <a:pt x="54185" y="111887"/>
                  </a:lnTo>
                  <a:lnTo>
                    <a:pt x="55886" y="112098"/>
                  </a:lnTo>
                  <a:lnTo>
                    <a:pt x="56451" y="111690"/>
                  </a:lnTo>
                  <a:lnTo>
                    <a:pt x="56460" y="111505"/>
                  </a:lnTo>
                  <a:lnTo>
                    <a:pt x="55224" y="111505"/>
                  </a:lnTo>
                  <a:lnTo>
                    <a:pt x="56517" y="111378"/>
                  </a:lnTo>
                  <a:close/>
                </a:path>
                <a:path w="129540" h="116204">
                  <a:moveTo>
                    <a:pt x="42220" y="111919"/>
                  </a:moveTo>
                  <a:lnTo>
                    <a:pt x="42052" y="112013"/>
                  </a:lnTo>
                  <a:lnTo>
                    <a:pt x="42344" y="112013"/>
                  </a:lnTo>
                  <a:close/>
                </a:path>
                <a:path w="129540" h="116204">
                  <a:moveTo>
                    <a:pt x="48591" y="111759"/>
                  </a:moveTo>
                  <a:lnTo>
                    <a:pt x="47670" y="111759"/>
                  </a:lnTo>
                  <a:lnTo>
                    <a:pt x="47642" y="112013"/>
                  </a:lnTo>
                  <a:lnTo>
                    <a:pt x="48516" y="112013"/>
                  </a:lnTo>
                  <a:lnTo>
                    <a:pt x="48384" y="111887"/>
                  </a:lnTo>
                  <a:lnTo>
                    <a:pt x="48591" y="111759"/>
                  </a:lnTo>
                  <a:close/>
                </a:path>
                <a:path w="129540" h="116204">
                  <a:moveTo>
                    <a:pt x="61788" y="110997"/>
                  </a:moveTo>
                  <a:lnTo>
                    <a:pt x="60528" y="110997"/>
                  </a:lnTo>
                  <a:lnTo>
                    <a:pt x="61153" y="111125"/>
                  </a:lnTo>
                  <a:lnTo>
                    <a:pt x="60152" y="111759"/>
                  </a:lnTo>
                  <a:lnTo>
                    <a:pt x="58593" y="112013"/>
                  </a:lnTo>
                  <a:lnTo>
                    <a:pt x="65277" y="112013"/>
                  </a:lnTo>
                  <a:lnTo>
                    <a:pt x="65471" y="111887"/>
                  </a:lnTo>
                  <a:lnTo>
                    <a:pt x="65897" y="111887"/>
                  </a:lnTo>
                  <a:lnTo>
                    <a:pt x="66492" y="111505"/>
                  </a:lnTo>
                  <a:lnTo>
                    <a:pt x="68495" y="111505"/>
                  </a:lnTo>
                  <a:lnTo>
                    <a:pt x="68843" y="111246"/>
                  </a:lnTo>
                  <a:lnTo>
                    <a:pt x="69058" y="111125"/>
                  </a:lnTo>
                  <a:lnTo>
                    <a:pt x="61802" y="111125"/>
                  </a:lnTo>
                  <a:lnTo>
                    <a:pt x="61788" y="110997"/>
                  </a:lnTo>
                  <a:close/>
                </a:path>
                <a:path w="129540" h="116204">
                  <a:moveTo>
                    <a:pt x="41921" y="111690"/>
                  </a:moveTo>
                  <a:lnTo>
                    <a:pt x="42220" y="111919"/>
                  </a:lnTo>
                  <a:lnTo>
                    <a:pt x="41921" y="111690"/>
                  </a:lnTo>
                  <a:close/>
                </a:path>
                <a:path w="129540" h="116204">
                  <a:moveTo>
                    <a:pt x="53674" y="111632"/>
                  </a:moveTo>
                  <a:lnTo>
                    <a:pt x="52417" y="111632"/>
                  </a:lnTo>
                  <a:lnTo>
                    <a:pt x="54185" y="111887"/>
                  </a:lnTo>
                  <a:lnTo>
                    <a:pt x="54649" y="111887"/>
                  </a:lnTo>
                  <a:lnTo>
                    <a:pt x="53842" y="111759"/>
                  </a:lnTo>
                  <a:lnTo>
                    <a:pt x="53674" y="111632"/>
                  </a:lnTo>
                  <a:close/>
                </a:path>
                <a:path w="129540" h="116204">
                  <a:moveTo>
                    <a:pt x="46260" y="111125"/>
                  </a:moveTo>
                  <a:lnTo>
                    <a:pt x="40886" y="111125"/>
                  </a:lnTo>
                  <a:lnTo>
                    <a:pt x="41921" y="111690"/>
                  </a:lnTo>
                  <a:lnTo>
                    <a:pt x="41622" y="111251"/>
                  </a:lnTo>
                  <a:lnTo>
                    <a:pt x="46259" y="111251"/>
                  </a:lnTo>
                  <a:close/>
                </a:path>
                <a:path w="129540" h="116204">
                  <a:moveTo>
                    <a:pt x="70975" y="109981"/>
                  </a:moveTo>
                  <a:lnTo>
                    <a:pt x="70711" y="110095"/>
                  </a:lnTo>
                  <a:lnTo>
                    <a:pt x="69988" y="110997"/>
                  </a:lnTo>
                  <a:lnTo>
                    <a:pt x="69495" y="111285"/>
                  </a:lnTo>
                  <a:lnTo>
                    <a:pt x="69382" y="111632"/>
                  </a:lnTo>
                  <a:lnTo>
                    <a:pt x="70195" y="111056"/>
                  </a:lnTo>
                  <a:lnTo>
                    <a:pt x="70106" y="110870"/>
                  </a:lnTo>
                  <a:lnTo>
                    <a:pt x="70811" y="110362"/>
                  </a:lnTo>
                  <a:lnTo>
                    <a:pt x="71184" y="110235"/>
                  </a:lnTo>
                  <a:lnTo>
                    <a:pt x="71036" y="110235"/>
                  </a:lnTo>
                  <a:lnTo>
                    <a:pt x="70975" y="109981"/>
                  </a:lnTo>
                  <a:close/>
                </a:path>
                <a:path w="129540" h="116204">
                  <a:moveTo>
                    <a:pt x="40946" y="111251"/>
                  </a:moveTo>
                  <a:lnTo>
                    <a:pt x="40797" y="111251"/>
                  </a:lnTo>
                  <a:lnTo>
                    <a:pt x="41123" y="111505"/>
                  </a:lnTo>
                  <a:lnTo>
                    <a:pt x="40946" y="111251"/>
                  </a:lnTo>
                  <a:close/>
                </a:path>
                <a:path w="129540" h="116204">
                  <a:moveTo>
                    <a:pt x="40976" y="111251"/>
                  </a:moveTo>
                  <a:lnTo>
                    <a:pt x="41225" y="111505"/>
                  </a:lnTo>
                  <a:lnTo>
                    <a:pt x="40976" y="111251"/>
                  </a:lnTo>
                  <a:close/>
                </a:path>
                <a:path w="129540" h="116204">
                  <a:moveTo>
                    <a:pt x="45626" y="111251"/>
                  </a:moveTo>
                  <a:lnTo>
                    <a:pt x="41622" y="111251"/>
                  </a:lnTo>
                  <a:lnTo>
                    <a:pt x="41917" y="111505"/>
                  </a:lnTo>
                  <a:lnTo>
                    <a:pt x="46358" y="111505"/>
                  </a:lnTo>
                  <a:lnTo>
                    <a:pt x="45626" y="111251"/>
                  </a:lnTo>
                  <a:close/>
                </a:path>
                <a:path w="129540" h="116204">
                  <a:moveTo>
                    <a:pt x="46573" y="111434"/>
                  </a:moveTo>
                  <a:lnTo>
                    <a:pt x="46358" y="111505"/>
                  </a:lnTo>
                  <a:lnTo>
                    <a:pt x="46696" y="111505"/>
                  </a:lnTo>
                  <a:close/>
                </a:path>
                <a:path w="129540" h="116204">
                  <a:moveTo>
                    <a:pt x="46780" y="111464"/>
                  </a:moveTo>
                  <a:close/>
                </a:path>
                <a:path w="129540" h="116204">
                  <a:moveTo>
                    <a:pt x="49552" y="111246"/>
                  </a:moveTo>
                  <a:lnTo>
                    <a:pt x="49917" y="111505"/>
                  </a:lnTo>
                  <a:lnTo>
                    <a:pt x="49552" y="111246"/>
                  </a:lnTo>
                  <a:close/>
                </a:path>
                <a:path w="129540" h="116204">
                  <a:moveTo>
                    <a:pt x="49993" y="111430"/>
                  </a:moveTo>
                  <a:lnTo>
                    <a:pt x="50175" y="111505"/>
                  </a:lnTo>
                  <a:lnTo>
                    <a:pt x="49993" y="111430"/>
                  </a:lnTo>
                  <a:close/>
                </a:path>
                <a:path w="129540" h="116204">
                  <a:moveTo>
                    <a:pt x="59871" y="111125"/>
                  </a:moveTo>
                  <a:lnTo>
                    <a:pt x="50303" y="111125"/>
                  </a:lnTo>
                  <a:lnTo>
                    <a:pt x="50768" y="111251"/>
                  </a:lnTo>
                  <a:lnTo>
                    <a:pt x="50174" y="111251"/>
                  </a:lnTo>
                  <a:lnTo>
                    <a:pt x="50553" y="111378"/>
                  </a:lnTo>
                  <a:lnTo>
                    <a:pt x="50175" y="111505"/>
                  </a:lnTo>
                  <a:lnTo>
                    <a:pt x="53070" y="111505"/>
                  </a:lnTo>
                  <a:lnTo>
                    <a:pt x="53337" y="111378"/>
                  </a:lnTo>
                  <a:lnTo>
                    <a:pt x="58558" y="111378"/>
                  </a:lnTo>
                  <a:lnTo>
                    <a:pt x="59871" y="111125"/>
                  </a:lnTo>
                  <a:close/>
                </a:path>
                <a:path w="129540" h="116204">
                  <a:moveTo>
                    <a:pt x="46954" y="111378"/>
                  </a:moveTo>
                  <a:lnTo>
                    <a:pt x="46741" y="111378"/>
                  </a:lnTo>
                  <a:lnTo>
                    <a:pt x="46954" y="111378"/>
                  </a:lnTo>
                  <a:close/>
                </a:path>
                <a:path w="129540" h="116204">
                  <a:moveTo>
                    <a:pt x="46260" y="111105"/>
                  </a:moveTo>
                  <a:lnTo>
                    <a:pt x="46317" y="111285"/>
                  </a:lnTo>
                  <a:lnTo>
                    <a:pt x="46586" y="111430"/>
                  </a:lnTo>
                  <a:lnTo>
                    <a:pt x="46741" y="111378"/>
                  </a:lnTo>
                  <a:lnTo>
                    <a:pt x="46954" y="111378"/>
                  </a:lnTo>
                  <a:lnTo>
                    <a:pt x="47212" y="111251"/>
                  </a:lnTo>
                  <a:lnTo>
                    <a:pt x="46681" y="111246"/>
                  </a:lnTo>
                  <a:lnTo>
                    <a:pt x="46260" y="111105"/>
                  </a:lnTo>
                  <a:close/>
                </a:path>
                <a:path w="129540" h="116204">
                  <a:moveTo>
                    <a:pt x="52120" y="109981"/>
                  </a:moveTo>
                  <a:lnTo>
                    <a:pt x="51856" y="110075"/>
                  </a:lnTo>
                  <a:lnTo>
                    <a:pt x="51970" y="110235"/>
                  </a:lnTo>
                  <a:lnTo>
                    <a:pt x="48133" y="110235"/>
                  </a:lnTo>
                  <a:lnTo>
                    <a:pt x="49552" y="111246"/>
                  </a:lnTo>
                  <a:lnTo>
                    <a:pt x="49993" y="111430"/>
                  </a:lnTo>
                  <a:lnTo>
                    <a:pt x="50140" y="111285"/>
                  </a:lnTo>
                  <a:lnTo>
                    <a:pt x="49992" y="111251"/>
                  </a:lnTo>
                  <a:lnTo>
                    <a:pt x="50180" y="111246"/>
                  </a:lnTo>
                  <a:lnTo>
                    <a:pt x="59871" y="111125"/>
                  </a:lnTo>
                  <a:lnTo>
                    <a:pt x="60528" y="110997"/>
                  </a:lnTo>
                  <a:lnTo>
                    <a:pt x="61788" y="110997"/>
                  </a:lnTo>
                  <a:lnTo>
                    <a:pt x="62025" y="110743"/>
                  </a:lnTo>
                  <a:lnTo>
                    <a:pt x="55181" y="110743"/>
                  </a:lnTo>
                  <a:lnTo>
                    <a:pt x="53164" y="110616"/>
                  </a:lnTo>
                  <a:lnTo>
                    <a:pt x="53465" y="110362"/>
                  </a:lnTo>
                  <a:lnTo>
                    <a:pt x="52632" y="110129"/>
                  </a:lnTo>
                  <a:lnTo>
                    <a:pt x="52120" y="109981"/>
                  </a:lnTo>
                  <a:close/>
                </a:path>
                <a:path w="129540" h="116204">
                  <a:moveTo>
                    <a:pt x="40247" y="110616"/>
                  </a:moveTo>
                  <a:lnTo>
                    <a:pt x="40262" y="110997"/>
                  </a:lnTo>
                  <a:lnTo>
                    <a:pt x="40641" y="111378"/>
                  </a:lnTo>
                  <a:lnTo>
                    <a:pt x="40797" y="111251"/>
                  </a:lnTo>
                  <a:lnTo>
                    <a:pt x="40946" y="111251"/>
                  </a:lnTo>
                  <a:lnTo>
                    <a:pt x="40247" y="110616"/>
                  </a:lnTo>
                  <a:close/>
                </a:path>
                <a:path w="129540" h="116204">
                  <a:moveTo>
                    <a:pt x="50174" y="111251"/>
                  </a:moveTo>
                  <a:lnTo>
                    <a:pt x="49992" y="111251"/>
                  </a:lnTo>
                  <a:lnTo>
                    <a:pt x="50140" y="111285"/>
                  </a:lnTo>
                  <a:close/>
                </a:path>
                <a:path w="129540" h="116204">
                  <a:moveTo>
                    <a:pt x="47946" y="108712"/>
                  </a:moveTo>
                  <a:lnTo>
                    <a:pt x="48064" y="109474"/>
                  </a:lnTo>
                  <a:lnTo>
                    <a:pt x="43512" y="109474"/>
                  </a:lnTo>
                  <a:lnTo>
                    <a:pt x="44198" y="109854"/>
                  </a:lnTo>
                  <a:lnTo>
                    <a:pt x="43955" y="109981"/>
                  </a:lnTo>
                  <a:lnTo>
                    <a:pt x="44982" y="110489"/>
                  </a:lnTo>
                  <a:lnTo>
                    <a:pt x="40419" y="110489"/>
                  </a:lnTo>
                  <a:lnTo>
                    <a:pt x="41325" y="111125"/>
                  </a:lnTo>
                  <a:lnTo>
                    <a:pt x="46206" y="111125"/>
                  </a:lnTo>
                  <a:lnTo>
                    <a:pt x="45561" y="110870"/>
                  </a:lnTo>
                  <a:lnTo>
                    <a:pt x="45694" y="110743"/>
                  </a:lnTo>
                  <a:lnTo>
                    <a:pt x="48239" y="110743"/>
                  </a:lnTo>
                  <a:lnTo>
                    <a:pt x="47826" y="110616"/>
                  </a:lnTo>
                  <a:lnTo>
                    <a:pt x="48133" y="110235"/>
                  </a:lnTo>
                  <a:lnTo>
                    <a:pt x="51403" y="110235"/>
                  </a:lnTo>
                  <a:lnTo>
                    <a:pt x="51260" y="109953"/>
                  </a:lnTo>
                  <a:lnTo>
                    <a:pt x="50377" y="109600"/>
                  </a:lnTo>
                  <a:lnTo>
                    <a:pt x="49146" y="109590"/>
                  </a:lnTo>
                  <a:lnTo>
                    <a:pt x="48186" y="109346"/>
                  </a:lnTo>
                  <a:lnTo>
                    <a:pt x="48463" y="108965"/>
                  </a:lnTo>
                  <a:lnTo>
                    <a:pt x="47946" y="108712"/>
                  </a:lnTo>
                  <a:close/>
                </a:path>
                <a:path w="129540" h="116204">
                  <a:moveTo>
                    <a:pt x="46220" y="111092"/>
                  </a:moveTo>
                  <a:close/>
                </a:path>
                <a:path w="129540" h="116204">
                  <a:moveTo>
                    <a:pt x="62801" y="110616"/>
                  </a:moveTo>
                  <a:lnTo>
                    <a:pt x="62172" y="110870"/>
                  </a:lnTo>
                  <a:lnTo>
                    <a:pt x="61897" y="110961"/>
                  </a:lnTo>
                  <a:lnTo>
                    <a:pt x="61802" y="111125"/>
                  </a:lnTo>
                  <a:lnTo>
                    <a:pt x="69058" y="111125"/>
                  </a:lnTo>
                  <a:lnTo>
                    <a:pt x="69508" y="110870"/>
                  </a:lnTo>
                  <a:lnTo>
                    <a:pt x="62459" y="110870"/>
                  </a:lnTo>
                  <a:lnTo>
                    <a:pt x="62801" y="110616"/>
                  </a:lnTo>
                  <a:close/>
                </a:path>
                <a:path w="129540" h="116204">
                  <a:moveTo>
                    <a:pt x="48239" y="110743"/>
                  </a:moveTo>
                  <a:lnTo>
                    <a:pt x="45694" y="110743"/>
                  </a:lnTo>
                  <a:lnTo>
                    <a:pt x="46114" y="111056"/>
                  </a:lnTo>
                  <a:lnTo>
                    <a:pt x="46261" y="110997"/>
                  </a:lnTo>
                  <a:lnTo>
                    <a:pt x="48956" y="110997"/>
                  </a:lnTo>
                  <a:lnTo>
                    <a:pt x="48652" y="110870"/>
                  </a:lnTo>
                  <a:lnTo>
                    <a:pt x="48239" y="110743"/>
                  </a:lnTo>
                  <a:close/>
                </a:path>
                <a:path w="129540" h="116204">
                  <a:moveTo>
                    <a:pt x="64131" y="109600"/>
                  </a:moveTo>
                  <a:lnTo>
                    <a:pt x="63870" y="109600"/>
                  </a:lnTo>
                  <a:lnTo>
                    <a:pt x="62965" y="110232"/>
                  </a:lnTo>
                  <a:lnTo>
                    <a:pt x="62839" y="110743"/>
                  </a:lnTo>
                  <a:lnTo>
                    <a:pt x="62459" y="110870"/>
                  </a:lnTo>
                  <a:lnTo>
                    <a:pt x="69508" y="110870"/>
                  </a:lnTo>
                  <a:lnTo>
                    <a:pt x="70182" y="110489"/>
                  </a:lnTo>
                  <a:lnTo>
                    <a:pt x="70667" y="109981"/>
                  </a:lnTo>
                  <a:lnTo>
                    <a:pt x="64251" y="109981"/>
                  </a:lnTo>
                  <a:lnTo>
                    <a:pt x="63949" y="109854"/>
                  </a:lnTo>
                  <a:lnTo>
                    <a:pt x="64024" y="109656"/>
                  </a:lnTo>
                  <a:close/>
                </a:path>
                <a:path w="129540" h="116204">
                  <a:moveTo>
                    <a:pt x="34142" y="103504"/>
                  </a:moveTo>
                  <a:lnTo>
                    <a:pt x="34171" y="104139"/>
                  </a:lnTo>
                  <a:lnTo>
                    <a:pt x="34940" y="105155"/>
                  </a:lnTo>
                  <a:lnTo>
                    <a:pt x="35490" y="105287"/>
                  </a:lnTo>
                  <a:lnTo>
                    <a:pt x="36337" y="106044"/>
                  </a:lnTo>
                  <a:lnTo>
                    <a:pt x="37561" y="107695"/>
                  </a:lnTo>
                  <a:lnTo>
                    <a:pt x="40325" y="109981"/>
                  </a:lnTo>
                  <a:lnTo>
                    <a:pt x="39767" y="110095"/>
                  </a:lnTo>
                  <a:lnTo>
                    <a:pt x="40728" y="110743"/>
                  </a:lnTo>
                  <a:lnTo>
                    <a:pt x="40419" y="110489"/>
                  </a:lnTo>
                  <a:lnTo>
                    <a:pt x="44982" y="110489"/>
                  </a:lnTo>
                  <a:lnTo>
                    <a:pt x="44185" y="110362"/>
                  </a:lnTo>
                  <a:lnTo>
                    <a:pt x="42912" y="109346"/>
                  </a:lnTo>
                  <a:lnTo>
                    <a:pt x="47585" y="109346"/>
                  </a:lnTo>
                  <a:lnTo>
                    <a:pt x="47164" y="109235"/>
                  </a:lnTo>
                  <a:lnTo>
                    <a:pt x="47224" y="109092"/>
                  </a:lnTo>
                  <a:lnTo>
                    <a:pt x="47458" y="108838"/>
                  </a:lnTo>
                  <a:lnTo>
                    <a:pt x="46388" y="108457"/>
                  </a:lnTo>
                  <a:lnTo>
                    <a:pt x="46893" y="108203"/>
                  </a:lnTo>
                  <a:lnTo>
                    <a:pt x="41469" y="108203"/>
                  </a:lnTo>
                  <a:lnTo>
                    <a:pt x="41168" y="108076"/>
                  </a:lnTo>
                  <a:lnTo>
                    <a:pt x="40641" y="107568"/>
                  </a:lnTo>
                  <a:lnTo>
                    <a:pt x="40261" y="107314"/>
                  </a:lnTo>
                  <a:lnTo>
                    <a:pt x="40761" y="107187"/>
                  </a:lnTo>
                  <a:lnTo>
                    <a:pt x="40118" y="106806"/>
                  </a:lnTo>
                  <a:lnTo>
                    <a:pt x="39903" y="106679"/>
                  </a:lnTo>
                  <a:lnTo>
                    <a:pt x="39190" y="106299"/>
                  </a:lnTo>
                  <a:lnTo>
                    <a:pt x="38422" y="105663"/>
                  </a:lnTo>
                  <a:lnTo>
                    <a:pt x="37830" y="105028"/>
                  </a:lnTo>
                  <a:lnTo>
                    <a:pt x="40062" y="105028"/>
                  </a:lnTo>
                  <a:lnTo>
                    <a:pt x="39691" y="104901"/>
                  </a:lnTo>
                  <a:lnTo>
                    <a:pt x="39205" y="104266"/>
                  </a:lnTo>
                  <a:lnTo>
                    <a:pt x="34884" y="104266"/>
                  </a:lnTo>
                  <a:lnTo>
                    <a:pt x="34563" y="104012"/>
                  </a:lnTo>
                  <a:lnTo>
                    <a:pt x="34142" y="103504"/>
                  </a:lnTo>
                  <a:close/>
                </a:path>
                <a:path w="129540" h="116204">
                  <a:moveTo>
                    <a:pt x="58225" y="109727"/>
                  </a:moveTo>
                  <a:lnTo>
                    <a:pt x="57843" y="109741"/>
                  </a:lnTo>
                  <a:lnTo>
                    <a:pt x="57277" y="109854"/>
                  </a:lnTo>
                  <a:lnTo>
                    <a:pt x="57377" y="110108"/>
                  </a:lnTo>
                  <a:lnTo>
                    <a:pt x="56619" y="110108"/>
                  </a:lnTo>
                  <a:lnTo>
                    <a:pt x="56728" y="110362"/>
                  </a:lnTo>
                  <a:lnTo>
                    <a:pt x="55181" y="110743"/>
                  </a:lnTo>
                  <a:lnTo>
                    <a:pt x="62025" y="110743"/>
                  </a:lnTo>
                  <a:lnTo>
                    <a:pt x="62248" y="110362"/>
                  </a:lnTo>
                  <a:lnTo>
                    <a:pt x="62315" y="110075"/>
                  </a:lnTo>
                  <a:lnTo>
                    <a:pt x="62622" y="109981"/>
                  </a:lnTo>
                  <a:lnTo>
                    <a:pt x="58202" y="109981"/>
                  </a:lnTo>
                  <a:lnTo>
                    <a:pt x="58225" y="109727"/>
                  </a:lnTo>
                  <a:close/>
                </a:path>
                <a:path w="129540" h="116204">
                  <a:moveTo>
                    <a:pt x="54971" y="110362"/>
                  </a:moveTo>
                  <a:lnTo>
                    <a:pt x="53801" y="110362"/>
                  </a:lnTo>
                  <a:lnTo>
                    <a:pt x="54409" y="110489"/>
                  </a:lnTo>
                  <a:lnTo>
                    <a:pt x="53350" y="110616"/>
                  </a:lnTo>
                  <a:lnTo>
                    <a:pt x="55111" y="110616"/>
                  </a:lnTo>
                  <a:lnTo>
                    <a:pt x="54971" y="110362"/>
                  </a:lnTo>
                  <a:close/>
                </a:path>
                <a:path w="129540" h="116204">
                  <a:moveTo>
                    <a:pt x="55537" y="109981"/>
                  </a:moveTo>
                  <a:lnTo>
                    <a:pt x="55342" y="110362"/>
                  </a:lnTo>
                  <a:lnTo>
                    <a:pt x="55990" y="110228"/>
                  </a:lnTo>
                  <a:lnTo>
                    <a:pt x="55537" y="109981"/>
                  </a:lnTo>
                  <a:close/>
                </a:path>
                <a:path w="129540" h="116204">
                  <a:moveTo>
                    <a:pt x="51703" y="110129"/>
                  </a:moveTo>
                  <a:lnTo>
                    <a:pt x="51403" y="110235"/>
                  </a:lnTo>
                  <a:lnTo>
                    <a:pt x="51970" y="110235"/>
                  </a:lnTo>
                  <a:lnTo>
                    <a:pt x="51703" y="110129"/>
                  </a:lnTo>
                  <a:close/>
                </a:path>
                <a:path w="129540" h="116204">
                  <a:moveTo>
                    <a:pt x="71423" y="109854"/>
                  </a:moveTo>
                  <a:lnTo>
                    <a:pt x="71036" y="110235"/>
                  </a:lnTo>
                  <a:lnTo>
                    <a:pt x="71199" y="110228"/>
                  </a:lnTo>
                  <a:lnTo>
                    <a:pt x="71396" y="110129"/>
                  </a:lnTo>
                  <a:lnTo>
                    <a:pt x="71423" y="109854"/>
                  </a:lnTo>
                  <a:close/>
                </a:path>
                <a:path w="129540" h="116204">
                  <a:moveTo>
                    <a:pt x="56723" y="109854"/>
                  </a:moveTo>
                  <a:lnTo>
                    <a:pt x="56018" y="110228"/>
                  </a:lnTo>
                  <a:lnTo>
                    <a:pt x="56619" y="110108"/>
                  </a:lnTo>
                  <a:lnTo>
                    <a:pt x="57026" y="110108"/>
                  </a:lnTo>
                  <a:lnTo>
                    <a:pt x="56723" y="109854"/>
                  </a:lnTo>
                  <a:close/>
                </a:path>
                <a:path w="129540" h="116204">
                  <a:moveTo>
                    <a:pt x="51699" y="109854"/>
                  </a:moveTo>
                  <a:lnTo>
                    <a:pt x="51211" y="109854"/>
                  </a:lnTo>
                  <a:lnTo>
                    <a:pt x="51703" y="110129"/>
                  </a:lnTo>
                  <a:lnTo>
                    <a:pt x="51699" y="109854"/>
                  </a:lnTo>
                  <a:close/>
                </a:path>
                <a:path w="129540" h="116204">
                  <a:moveTo>
                    <a:pt x="53237" y="109981"/>
                  </a:moveTo>
                  <a:lnTo>
                    <a:pt x="52308" y="109981"/>
                  </a:lnTo>
                  <a:lnTo>
                    <a:pt x="52630" y="110095"/>
                  </a:lnTo>
                  <a:lnTo>
                    <a:pt x="53237" y="109981"/>
                  </a:lnTo>
                  <a:close/>
                </a:path>
                <a:path w="129540" h="116204">
                  <a:moveTo>
                    <a:pt x="52193" y="109854"/>
                  </a:moveTo>
                  <a:lnTo>
                    <a:pt x="52807" y="109981"/>
                  </a:lnTo>
                  <a:lnTo>
                    <a:pt x="52193" y="109854"/>
                  </a:lnTo>
                  <a:close/>
                </a:path>
                <a:path w="129540" h="116204">
                  <a:moveTo>
                    <a:pt x="60255" y="109235"/>
                  </a:moveTo>
                  <a:lnTo>
                    <a:pt x="59389" y="109346"/>
                  </a:lnTo>
                  <a:lnTo>
                    <a:pt x="58475" y="109590"/>
                  </a:lnTo>
                  <a:lnTo>
                    <a:pt x="58415" y="109741"/>
                  </a:lnTo>
                  <a:lnTo>
                    <a:pt x="58553" y="109854"/>
                  </a:lnTo>
                  <a:lnTo>
                    <a:pt x="58202" y="109981"/>
                  </a:lnTo>
                  <a:lnTo>
                    <a:pt x="62622" y="109981"/>
                  </a:lnTo>
                  <a:lnTo>
                    <a:pt x="63454" y="109727"/>
                  </a:lnTo>
                  <a:lnTo>
                    <a:pt x="59695" y="109727"/>
                  </a:lnTo>
                  <a:lnTo>
                    <a:pt x="60255" y="109235"/>
                  </a:lnTo>
                  <a:close/>
                </a:path>
                <a:path w="129540" h="116204">
                  <a:moveTo>
                    <a:pt x="69943" y="105028"/>
                  </a:moveTo>
                  <a:lnTo>
                    <a:pt x="68964" y="106806"/>
                  </a:lnTo>
                  <a:lnTo>
                    <a:pt x="65868" y="108965"/>
                  </a:lnTo>
                  <a:lnTo>
                    <a:pt x="65717" y="108965"/>
                  </a:lnTo>
                  <a:lnTo>
                    <a:pt x="66045" y="109092"/>
                  </a:lnTo>
                  <a:lnTo>
                    <a:pt x="64387" y="109708"/>
                  </a:lnTo>
                  <a:lnTo>
                    <a:pt x="64660" y="109854"/>
                  </a:lnTo>
                  <a:lnTo>
                    <a:pt x="64251" y="109981"/>
                  </a:lnTo>
                  <a:lnTo>
                    <a:pt x="70667" y="109981"/>
                  </a:lnTo>
                  <a:lnTo>
                    <a:pt x="70909" y="109727"/>
                  </a:lnTo>
                  <a:lnTo>
                    <a:pt x="70857" y="109590"/>
                  </a:lnTo>
                  <a:lnTo>
                    <a:pt x="70645" y="109474"/>
                  </a:lnTo>
                  <a:lnTo>
                    <a:pt x="70822" y="109346"/>
                  </a:lnTo>
                  <a:lnTo>
                    <a:pt x="70156" y="109346"/>
                  </a:lnTo>
                  <a:lnTo>
                    <a:pt x="70871" y="108457"/>
                  </a:lnTo>
                  <a:lnTo>
                    <a:pt x="70580" y="108457"/>
                  </a:lnTo>
                  <a:lnTo>
                    <a:pt x="72042" y="106806"/>
                  </a:lnTo>
                  <a:lnTo>
                    <a:pt x="73743" y="106806"/>
                  </a:lnTo>
                  <a:lnTo>
                    <a:pt x="74137" y="106299"/>
                  </a:lnTo>
                  <a:lnTo>
                    <a:pt x="74528" y="106299"/>
                  </a:lnTo>
                  <a:lnTo>
                    <a:pt x="74757" y="106044"/>
                  </a:lnTo>
                  <a:lnTo>
                    <a:pt x="74322" y="106044"/>
                  </a:lnTo>
                  <a:lnTo>
                    <a:pt x="74457" y="105790"/>
                  </a:lnTo>
                  <a:lnTo>
                    <a:pt x="74692" y="105537"/>
                  </a:lnTo>
                  <a:lnTo>
                    <a:pt x="69851" y="105537"/>
                  </a:lnTo>
                  <a:lnTo>
                    <a:pt x="69943" y="105028"/>
                  </a:lnTo>
                  <a:close/>
                </a:path>
                <a:path w="129540" h="116204">
                  <a:moveTo>
                    <a:pt x="51338" y="109346"/>
                  </a:moveTo>
                  <a:lnTo>
                    <a:pt x="51699" y="109854"/>
                  </a:lnTo>
                  <a:lnTo>
                    <a:pt x="51710" y="109590"/>
                  </a:lnTo>
                  <a:lnTo>
                    <a:pt x="51338" y="109346"/>
                  </a:lnTo>
                  <a:close/>
                </a:path>
                <a:path w="129540" h="116204">
                  <a:moveTo>
                    <a:pt x="64441" y="109600"/>
                  </a:moveTo>
                  <a:lnTo>
                    <a:pt x="63949" y="109854"/>
                  </a:lnTo>
                  <a:lnTo>
                    <a:pt x="64314" y="109854"/>
                  </a:lnTo>
                  <a:lnTo>
                    <a:pt x="64441" y="109600"/>
                  </a:lnTo>
                  <a:close/>
                </a:path>
                <a:path w="129540" h="116204">
                  <a:moveTo>
                    <a:pt x="60373" y="109219"/>
                  </a:moveTo>
                  <a:lnTo>
                    <a:pt x="59695" y="109727"/>
                  </a:lnTo>
                  <a:lnTo>
                    <a:pt x="60373" y="109219"/>
                  </a:lnTo>
                  <a:close/>
                </a:path>
                <a:path w="129540" h="116204">
                  <a:moveTo>
                    <a:pt x="64370" y="109219"/>
                  </a:moveTo>
                  <a:lnTo>
                    <a:pt x="60373" y="109219"/>
                  </a:lnTo>
                  <a:lnTo>
                    <a:pt x="59695" y="109727"/>
                  </a:lnTo>
                  <a:lnTo>
                    <a:pt x="63454" y="109727"/>
                  </a:lnTo>
                  <a:lnTo>
                    <a:pt x="63870" y="109600"/>
                  </a:lnTo>
                  <a:lnTo>
                    <a:pt x="64131" y="109600"/>
                  </a:lnTo>
                  <a:lnTo>
                    <a:pt x="64370" y="109219"/>
                  </a:lnTo>
                  <a:close/>
                </a:path>
                <a:path w="129540" h="116204">
                  <a:moveTo>
                    <a:pt x="71635" y="108965"/>
                  </a:moveTo>
                  <a:lnTo>
                    <a:pt x="71151" y="109474"/>
                  </a:lnTo>
                  <a:lnTo>
                    <a:pt x="71073" y="109708"/>
                  </a:lnTo>
                  <a:lnTo>
                    <a:pt x="71635" y="108965"/>
                  </a:lnTo>
                  <a:close/>
                </a:path>
                <a:path w="129540" h="116204">
                  <a:moveTo>
                    <a:pt x="49173" y="109346"/>
                  </a:moveTo>
                  <a:lnTo>
                    <a:pt x="49189" y="109600"/>
                  </a:lnTo>
                  <a:lnTo>
                    <a:pt x="50377" y="109600"/>
                  </a:lnTo>
                  <a:lnTo>
                    <a:pt x="50058" y="109474"/>
                  </a:lnTo>
                  <a:lnTo>
                    <a:pt x="49310" y="109474"/>
                  </a:lnTo>
                  <a:lnTo>
                    <a:pt x="49173" y="109346"/>
                  </a:lnTo>
                  <a:close/>
                </a:path>
                <a:path w="129540" h="116204">
                  <a:moveTo>
                    <a:pt x="47585" y="109346"/>
                  </a:moveTo>
                  <a:lnTo>
                    <a:pt x="42912" y="109346"/>
                  </a:lnTo>
                  <a:lnTo>
                    <a:pt x="43235" y="109474"/>
                  </a:lnTo>
                  <a:lnTo>
                    <a:pt x="48064" y="109474"/>
                  </a:lnTo>
                  <a:lnTo>
                    <a:pt x="47585" y="109346"/>
                  </a:lnTo>
                  <a:close/>
                </a:path>
                <a:path w="129540" h="116204">
                  <a:moveTo>
                    <a:pt x="49668" y="109092"/>
                  </a:moveTo>
                  <a:lnTo>
                    <a:pt x="49310" y="109474"/>
                  </a:lnTo>
                  <a:lnTo>
                    <a:pt x="50058" y="109474"/>
                  </a:lnTo>
                  <a:lnTo>
                    <a:pt x="49739" y="109346"/>
                  </a:lnTo>
                  <a:lnTo>
                    <a:pt x="49668" y="109092"/>
                  </a:lnTo>
                  <a:close/>
                </a:path>
                <a:path w="129540" h="116204">
                  <a:moveTo>
                    <a:pt x="73743" y="106806"/>
                  </a:moveTo>
                  <a:lnTo>
                    <a:pt x="72042" y="106806"/>
                  </a:lnTo>
                  <a:lnTo>
                    <a:pt x="72246" y="107060"/>
                  </a:lnTo>
                  <a:lnTo>
                    <a:pt x="71366" y="107822"/>
                  </a:lnTo>
                  <a:lnTo>
                    <a:pt x="71193" y="107950"/>
                  </a:lnTo>
                  <a:lnTo>
                    <a:pt x="70846" y="108712"/>
                  </a:lnTo>
                  <a:lnTo>
                    <a:pt x="70156" y="109346"/>
                  </a:lnTo>
                  <a:lnTo>
                    <a:pt x="70822" y="109346"/>
                  </a:lnTo>
                  <a:lnTo>
                    <a:pt x="71178" y="109092"/>
                  </a:lnTo>
                  <a:lnTo>
                    <a:pt x="71832" y="108457"/>
                  </a:lnTo>
                  <a:lnTo>
                    <a:pt x="72196" y="108457"/>
                  </a:lnTo>
                  <a:lnTo>
                    <a:pt x="72649" y="107950"/>
                  </a:lnTo>
                  <a:lnTo>
                    <a:pt x="73362" y="107314"/>
                  </a:lnTo>
                  <a:lnTo>
                    <a:pt x="73743" y="106806"/>
                  </a:lnTo>
                  <a:close/>
                </a:path>
                <a:path w="129540" h="116204">
                  <a:moveTo>
                    <a:pt x="70013" y="104901"/>
                  </a:moveTo>
                  <a:lnTo>
                    <a:pt x="67256" y="104901"/>
                  </a:lnTo>
                  <a:lnTo>
                    <a:pt x="66805" y="105409"/>
                  </a:lnTo>
                  <a:lnTo>
                    <a:pt x="66448" y="105663"/>
                  </a:lnTo>
                  <a:lnTo>
                    <a:pt x="66234" y="105663"/>
                  </a:lnTo>
                  <a:lnTo>
                    <a:pt x="65756" y="106044"/>
                  </a:lnTo>
                  <a:lnTo>
                    <a:pt x="64946" y="107441"/>
                  </a:lnTo>
                  <a:lnTo>
                    <a:pt x="61282" y="108330"/>
                  </a:lnTo>
                  <a:lnTo>
                    <a:pt x="60255" y="109235"/>
                  </a:lnTo>
                  <a:lnTo>
                    <a:pt x="64370" y="109219"/>
                  </a:lnTo>
                  <a:lnTo>
                    <a:pt x="64519" y="108965"/>
                  </a:lnTo>
                  <a:lnTo>
                    <a:pt x="65366" y="108965"/>
                  </a:lnTo>
                  <a:lnTo>
                    <a:pt x="65608" y="108838"/>
                  </a:lnTo>
                  <a:lnTo>
                    <a:pt x="65981" y="108838"/>
                  </a:lnTo>
                  <a:lnTo>
                    <a:pt x="68131" y="106425"/>
                  </a:lnTo>
                  <a:lnTo>
                    <a:pt x="68464" y="106425"/>
                  </a:lnTo>
                  <a:lnTo>
                    <a:pt x="69851" y="105155"/>
                  </a:lnTo>
                  <a:lnTo>
                    <a:pt x="70013" y="104901"/>
                  </a:lnTo>
                  <a:close/>
                </a:path>
                <a:path w="129540" h="116204">
                  <a:moveTo>
                    <a:pt x="65591" y="108850"/>
                  </a:moveTo>
                  <a:lnTo>
                    <a:pt x="65124" y="109092"/>
                  </a:lnTo>
                  <a:lnTo>
                    <a:pt x="65591" y="108850"/>
                  </a:lnTo>
                  <a:close/>
                </a:path>
                <a:path w="129540" h="116204">
                  <a:moveTo>
                    <a:pt x="65981" y="108838"/>
                  </a:moveTo>
                  <a:lnTo>
                    <a:pt x="65613" y="108838"/>
                  </a:lnTo>
                  <a:lnTo>
                    <a:pt x="65359" y="109219"/>
                  </a:lnTo>
                  <a:lnTo>
                    <a:pt x="65717" y="108965"/>
                  </a:lnTo>
                  <a:lnTo>
                    <a:pt x="65868" y="108965"/>
                  </a:lnTo>
                  <a:close/>
                </a:path>
                <a:path w="129540" h="116204">
                  <a:moveTo>
                    <a:pt x="65366" y="108965"/>
                  </a:moveTo>
                  <a:lnTo>
                    <a:pt x="64519" y="108965"/>
                  </a:lnTo>
                  <a:lnTo>
                    <a:pt x="64955" y="109177"/>
                  </a:lnTo>
                  <a:lnTo>
                    <a:pt x="65366" y="108965"/>
                  </a:lnTo>
                  <a:close/>
                </a:path>
                <a:path w="129540" h="116204">
                  <a:moveTo>
                    <a:pt x="72196" y="108457"/>
                  </a:moveTo>
                  <a:lnTo>
                    <a:pt x="72014" y="108662"/>
                  </a:lnTo>
                  <a:lnTo>
                    <a:pt x="72196" y="108457"/>
                  </a:lnTo>
                  <a:close/>
                </a:path>
                <a:path w="129540" h="116204">
                  <a:moveTo>
                    <a:pt x="71075" y="108203"/>
                  </a:moveTo>
                  <a:lnTo>
                    <a:pt x="70580" y="108457"/>
                  </a:lnTo>
                  <a:lnTo>
                    <a:pt x="70871" y="108457"/>
                  </a:lnTo>
                  <a:lnTo>
                    <a:pt x="71075" y="108203"/>
                  </a:lnTo>
                  <a:close/>
                </a:path>
                <a:path w="129540" h="116204">
                  <a:moveTo>
                    <a:pt x="73648" y="107187"/>
                  </a:moveTo>
                  <a:lnTo>
                    <a:pt x="73239" y="107568"/>
                  </a:lnTo>
                  <a:lnTo>
                    <a:pt x="72760" y="108457"/>
                  </a:lnTo>
                  <a:lnTo>
                    <a:pt x="73247" y="107950"/>
                  </a:lnTo>
                  <a:lnTo>
                    <a:pt x="73648" y="107187"/>
                  </a:lnTo>
                  <a:close/>
                </a:path>
                <a:path w="129540" h="116204">
                  <a:moveTo>
                    <a:pt x="41290" y="107817"/>
                  </a:moveTo>
                  <a:lnTo>
                    <a:pt x="41469" y="108203"/>
                  </a:lnTo>
                  <a:lnTo>
                    <a:pt x="41441" y="107950"/>
                  </a:lnTo>
                  <a:lnTo>
                    <a:pt x="41290" y="107817"/>
                  </a:lnTo>
                  <a:close/>
                </a:path>
                <a:path w="129540" h="116204">
                  <a:moveTo>
                    <a:pt x="41532" y="108029"/>
                  </a:moveTo>
                  <a:lnTo>
                    <a:pt x="41469" y="108203"/>
                  </a:lnTo>
                  <a:lnTo>
                    <a:pt x="41732" y="108203"/>
                  </a:lnTo>
                  <a:lnTo>
                    <a:pt x="41532" y="108029"/>
                  </a:lnTo>
                  <a:close/>
                </a:path>
                <a:path w="129540" h="116204">
                  <a:moveTo>
                    <a:pt x="45945" y="107695"/>
                  </a:moveTo>
                  <a:lnTo>
                    <a:pt x="41654" y="107695"/>
                  </a:lnTo>
                  <a:lnTo>
                    <a:pt x="41795" y="107817"/>
                  </a:lnTo>
                  <a:lnTo>
                    <a:pt x="41823" y="108029"/>
                  </a:lnTo>
                  <a:lnTo>
                    <a:pt x="41732" y="108203"/>
                  </a:lnTo>
                  <a:lnTo>
                    <a:pt x="46893" y="108203"/>
                  </a:lnTo>
                  <a:lnTo>
                    <a:pt x="45945" y="107695"/>
                  </a:lnTo>
                  <a:close/>
                </a:path>
                <a:path w="129540" h="116204">
                  <a:moveTo>
                    <a:pt x="40860" y="107441"/>
                  </a:moveTo>
                  <a:lnTo>
                    <a:pt x="40716" y="107568"/>
                  </a:lnTo>
                  <a:lnTo>
                    <a:pt x="41352" y="108076"/>
                  </a:lnTo>
                  <a:lnTo>
                    <a:pt x="41290" y="107817"/>
                  </a:lnTo>
                  <a:lnTo>
                    <a:pt x="40860" y="107441"/>
                  </a:lnTo>
                  <a:close/>
                </a:path>
                <a:path w="129540" h="116204">
                  <a:moveTo>
                    <a:pt x="43449" y="106425"/>
                  </a:moveTo>
                  <a:lnTo>
                    <a:pt x="40083" y="106425"/>
                  </a:lnTo>
                  <a:lnTo>
                    <a:pt x="40704" y="106552"/>
                  </a:lnTo>
                  <a:lnTo>
                    <a:pt x="41296" y="107822"/>
                  </a:lnTo>
                  <a:lnTo>
                    <a:pt x="41532" y="108029"/>
                  </a:lnTo>
                  <a:lnTo>
                    <a:pt x="41654" y="107695"/>
                  </a:lnTo>
                  <a:lnTo>
                    <a:pt x="45945" y="107695"/>
                  </a:lnTo>
                  <a:lnTo>
                    <a:pt x="44761" y="107060"/>
                  </a:lnTo>
                  <a:lnTo>
                    <a:pt x="44168" y="107060"/>
                  </a:lnTo>
                  <a:lnTo>
                    <a:pt x="43449" y="106425"/>
                  </a:lnTo>
                  <a:close/>
                </a:path>
                <a:path w="129540" h="116204">
                  <a:moveTo>
                    <a:pt x="34503" y="105028"/>
                  </a:moveTo>
                  <a:lnTo>
                    <a:pt x="34264" y="105155"/>
                  </a:lnTo>
                  <a:lnTo>
                    <a:pt x="34868" y="106150"/>
                  </a:lnTo>
                  <a:lnTo>
                    <a:pt x="36310" y="107822"/>
                  </a:lnTo>
                  <a:lnTo>
                    <a:pt x="35680" y="106299"/>
                  </a:lnTo>
                  <a:lnTo>
                    <a:pt x="35568" y="106150"/>
                  </a:lnTo>
                  <a:lnTo>
                    <a:pt x="34834" y="105663"/>
                  </a:lnTo>
                  <a:lnTo>
                    <a:pt x="34693" y="105282"/>
                  </a:lnTo>
                  <a:lnTo>
                    <a:pt x="34503" y="105028"/>
                  </a:lnTo>
                  <a:close/>
                </a:path>
                <a:path w="129540" h="116204">
                  <a:moveTo>
                    <a:pt x="73378" y="107314"/>
                  </a:moveTo>
                  <a:lnTo>
                    <a:pt x="73229" y="107568"/>
                  </a:lnTo>
                  <a:lnTo>
                    <a:pt x="73378" y="107314"/>
                  </a:lnTo>
                  <a:close/>
                </a:path>
                <a:path w="129540" h="116204">
                  <a:moveTo>
                    <a:pt x="40761" y="107187"/>
                  </a:moveTo>
                  <a:lnTo>
                    <a:pt x="40328" y="107187"/>
                  </a:lnTo>
                  <a:lnTo>
                    <a:pt x="40692" y="107441"/>
                  </a:lnTo>
                  <a:lnTo>
                    <a:pt x="40761" y="107187"/>
                  </a:lnTo>
                  <a:close/>
                </a:path>
                <a:path w="129540" h="116204">
                  <a:moveTo>
                    <a:pt x="74528" y="106299"/>
                  </a:moveTo>
                  <a:lnTo>
                    <a:pt x="74137" y="106299"/>
                  </a:lnTo>
                  <a:lnTo>
                    <a:pt x="73855" y="106933"/>
                  </a:lnTo>
                  <a:lnTo>
                    <a:pt x="74414" y="106425"/>
                  </a:lnTo>
                  <a:close/>
                </a:path>
                <a:path w="129540" h="116204">
                  <a:moveTo>
                    <a:pt x="40077" y="106783"/>
                  </a:moveTo>
                  <a:close/>
                </a:path>
                <a:path w="129540" h="116204">
                  <a:moveTo>
                    <a:pt x="40404" y="105409"/>
                  </a:moveTo>
                  <a:lnTo>
                    <a:pt x="38705" y="105409"/>
                  </a:lnTo>
                  <a:lnTo>
                    <a:pt x="38828" y="105663"/>
                  </a:lnTo>
                  <a:lnTo>
                    <a:pt x="40003" y="106739"/>
                  </a:lnTo>
                  <a:lnTo>
                    <a:pt x="40083" y="106425"/>
                  </a:lnTo>
                  <a:lnTo>
                    <a:pt x="43449" y="106425"/>
                  </a:lnTo>
                  <a:lnTo>
                    <a:pt x="43018" y="106044"/>
                  </a:lnTo>
                  <a:lnTo>
                    <a:pt x="40974" y="106044"/>
                  </a:lnTo>
                  <a:lnTo>
                    <a:pt x="40404" y="105409"/>
                  </a:lnTo>
                  <a:close/>
                </a:path>
                <a:path w="129540" h="116204">
                  <a:moveTo>
                    <a:pt x="68464" y="106425"/>
                  </a:moveTo>
                  <a:lnTo>
                    <a:pt x="68131" y="106425"/>
                  </a:lnTo>
                  <a:lnTo>
                    <a:pt x="68187" y="106679"/>
                  </a:lnTo>
                  <a:lnTo>
                    <a:pt x="68464" y="106425"/>
                  </a:lnTo>
                  <a:close/>
                </a:path>
                <a:path w="129540" h="116204">
                  <a:moveTo>
                    <a:pt x="43139" y="105917"/>
                  </a:moveTo>
                  <a:lnTo>
                    <a:pt x="43453" y="106171"/>
                  </a:lnTo>
                  <a:lnTo>
                    <a:pt x="43139" y="105917"/>
                  </a:lnTo>
                  <a:close/>
                </a:path>
                <a:path w="129540" h="116204">
                  <a:moveTo>
                    <a:pt x="38685" y="101853"/>
                  </a:moveTo>
                  <a:lnTo>
                    <a:pt x="38157" y="101853"/>
                  </a:lnTo>
                  <a:lnTo>
                    <a:pt x="38392" y="102234"/>
                  </a:lnTo>
                  <a:lnTo>
                    <a:pt x="38676" y="102488"/>
                  </a:lnTo>
                  <a:lnTo>
                    <a:pt x="38905" y="102742"/>
                  </a:lnTo>
                  <a:lnTo>
                    <a:pt x="38947" y="103108"/>
                  </a:lnTo>
                  <a:lnTo>
                    <a:pt x="39352" y="103631"/>
                  </a:lnTo>
                  <a:lnTo>
                    <a:pt x="40789" y="105282"/>
                  </a:lnTo>
                  <a:lnTo>
                    <a:pt x="40290" y="105282"/>
                  </a:lnTo>
                  <a:lnTo>
                    <a:pt x="41482" y="106044"/>
                  </a:lnTo>
                  <a:lnTo>
                    <a:pt x="43018" y="106044"/>
                  </a:lnTo>
                  <a:lnTo>
                    <a:pt x="42006" y="105155"/>
                  </a:lnTo>
                  <a:lnTo>
                    <a:pt x="41545" y="104901"/>
                  </a:lnTo>
                  <a:lnTo>
                    <a:pt x="41426" y="104520"/>
                  </a:lnTo>
                  <a:lnTo>
                    <a:pt x="41596" y="104520"/>
                  </a:lnTo>
                  <a:lnTo>
                    <a:pt x="41197" y="104266"/>
                  </a:lnTo>
                  <a:lnTo>
                    <a:pt x="40544" y="104266"/>
                  </a:lnTo>
                  <a:lnTo>
                    <a:pt x="39700" y="103631"/>
                  </a:lnTo>
                  <a:lnTo>
                    <a:pt x="39348" y="103077"/>
                  </a:lnTo>
                  <a:lnTo>
                    <a:pt x="39112" y="102742"/>
                  </a:lnTo>
                  <a:lnTo>
                    <a:pt x="39025" y="102234"/>
                  </a:lnTo>
                  <a:lnTo>
                    <a:pt x="39192" y="102234"/>
                  </a:lnTo>
                  <a:lnTo>
                    <a:pt x="38685" y="101853"/>
                  </a:lnTo>
                  <a:close/>
                </a:path>
                <a:path w="129540" h="116204">
                  <a:moveTo>
                    <a:pt x="74871" y="105917"/>
                  </a:moveTo>
                  <a:lnTo>
                    <a:pt x="74322" y="106044"/>
                  </a:lnTo>
                  <a:lnTo>
                    <a:pt x="74757" y="106044"/>
                  </a:lnTo>
                  <a:close/>
                </a:path>
                <a:path w="129540" h="116204">
                  <a:moveTo>
                    <a:pt x="40062" y="105028"/>
                  </a:moveTo>
                  <a:lnTo>
                    <a:pt x="37830" y="105028"/>
                  </a:lnTo>
                  <a:lnTo>
                    <a:pt x="38856" y="105917"/>
                  </a:lnTo>
                  <a:lnTo>
                    <a:pt x="38705" y="105409"/>
                  </a:lnTo>
                  <a:lnTo>
                    <a:pt x="40404" y="105409"/>
                  </a:lnTo>
                  <a:lnTo>
                    <a:pt x="40062" y="105028"/>
                  </a:lnTo>
                  <a:close/>
                </a:path>
                <a:path w="129540" h="116204">
                  <a:moveTo>
                    <a:pt x="68331" y="103250"/>
                  </a:moveTo>
                  <a:lnTo>
                    <a:pt x="67809" y="104012"/>
                  </a:lnTo>
                  <a:lnTo>
                    <a:pt x="67727" y="104393"/>
                  </a:lnTo>
                  <a:lnTo>
                    <a:pt x="66817" y="105028"/>
                  </a:lnTo>
                  <a:lnTo>
                    <a:pt x="66459" y="105537"/>
                  </a:lnTo>
                  <a:lnTo>
                    <a:pt x="67256" y="104901"/>
                  </a:lnTo>
                  <a:lnTo>
                    <a:pt x="70013" y="104901"/>
                  </a:lnTo>
                  <a:lnTo>
                    <a:pt x="70420" y="104266"/>
                  </a:lnTo>
                  <a:lnTo>
                    <a:pt x="71408" y="103570"/>
                  </a:lnTo>
                  <a:lnTo>
                    <a:pt x="68562" y="103504"/>
                  </a:lnTo>
                  <a:lnTo>
                    <a:pt x="68677" y="103360"/>
                  </a:lnTo>
                  <a:lnTo>
                    <a:pt x="68331" y="103250"/>
                  </a:lnTo>
                  <a:close/>
                </a:path>
                <a:path w="129540" h="116204">
                  <a:moveTo>
                    <a:pt x="75206" y="102742"/>
                  </a:moveTo>
                  <a:lnTo>
                    <a:pt x="72063" y="102742"/>
                  </a:lnTo>
                  <a:lnTo>
                    <a:pt x="69851" y="105537"/>
                  </a:lnTo>
                  <a:lnTo>
                    <a:pt x="74692" y="105537"/>
                  </a:lnTo>
                  <a:lnTo>
                    <a:pt x="75045" y="105155"/>
                  </a:lnTo>
                  <a:lnTo>
                    <a:pt x="74778" y="105155"/>
                  </a:lnTo>
                  <a:lnTo>
                    <a:pt x="75175" y="104520"/>
                  </a:lnTo>
                  <a:lnTo>
                    <a:pt x="76071" y="103885"/>
                  </a:lnTo>
                  <a:lnTo>
                    <a:pt x="76171" y="103504"/>
                  </a:lnTo>
                  <a:lnTo>
                    <a:pt x="75090" y="103504"/>
                  </a:lnTo>
                  <a:lnTo>
                    <a:pt x="75206" y="102742"/>
                  </a:lnTo>
                  <a:close/>
                </a:path>
                <a:path w="129540" h="116204">
                  <a:moveTo>
                    <a:pt x="40290" y="105282"/>
                  </a:moveTo>
                  <a:close/>
                </a:path>
                <a:path w="129540" h="116204">
                  <a:moveTo>
                    <a:pt x="75225" y="104647"/>
                  </a:moveTo>
                  <a:lnTo>
                    <a:pt x="74778" y="105155"/>
                  </a:lnTo>
                  <a:lnTo>
                    <a:pt x="75045" y="105155"/>
                  </a:lnTo>
                  <a:lnTo>
                    <a:pt x="75225" y="104647"/>
                  </a:lnTo>
                  <a:close/>
                </a:path>
                <a:path w="129540" h="116204">
                  <a:moveTo>
                    <a:pt x="41596" y="104520"/>
                  </a:moveTo>
                  <a:lnTo>
                    <a:pt x="41426" y="104520"/>
                  </a:lnTo>
                  <a:lnTo>
                    <a:pt x="41854" y="104901"/>
                  </a:lnTo>
                  <a:lnTo>
                    <a:pt x="41596" y="104520"/>
                  </a:lnTo>
                  <a:close/>
                </a:path>
                <a:path w="129540" h="116204">
                  <a:moveTo>
                    <a:pt x="31817" y="98297"/>
                  </a:moveTo>
                  <a:lnTo>
                    <a:pt x="31739" y="98874"/>
                  </a:lnTo>
                  <a:lnTo>
                    <a:pt x="32151" y="99949"/>
                  </a:lnTo>
                  <a:lnTo>
                    <a:pt x="32557" y="100329"/>
                  </a:lnTo>
                  <a:lnTo>
                    <a:pt x="32979" y="101091"/>
                  </a:lnTo>
                  <a:lnTo>
                    <a:pt x="33059" y="101472"/>
                  </a:lnTo>
                  <a:lnTo>
                    <a:pt x="32938" y="101726"/>
                  </a:lnTo>
                  <a:lnTo>
                    <a:pt x="33209" y="101726"/>
                  </a:lnTo>
                  <a:lnTo>
                    <a:pt x="33633" y="102488"/>
                  </a:lnTo>
                  <a:lnTo>
                    <a:pt x="34798" y="104012"/>
                  </a:lnTo>
                  <a:lnTo>
                    <a:pt x="34884" y="104266"/>
                  </a:lnTo>
                  <a:lnTo>
                    <a:pt x="39205" y="104266"/>
                  </a:lnTo>
                  <a:lnTo>
                    <a:pt x="38914" y="103885"/>
                  </a:lnTo>
                  <a:lnTo>
                    <a:pt x="39232" y="103885"/>
                  </a:lnTo>
                  <a:lnTo>
                    <a:pt x="38385" y="102996"/>
                  </a:lnTo>
                  <a:lnTo>
                    <a:pt x="38219" y="102615"/>
                  </a:lnTo>
                  <a:lnTo>
                    <a:pt x="37762" y="102107"/>
                  </a:lnTo>
                  <a:lnTo>
                    <a:pt x="38101" y="102107"/>
                  </a:lnTo>
                  <a:lnTo>
                    <a:pt x="37669" y="101345"/>
                  </a:lnTo>
                  <a:lnTo>
                    <a:pt x="37416" y="101345"/>
                  </a:lnTo>
                  <a:lnTo>
                    <a:pt x="37134" y="100767"/>
                  </a:lnTo>
                  <a:lnTo>
                    <a:pt x="36799" y="100710"/>
                  </a:lnTo>
                  <a:lnTo>
                    <a:pt x="36641" y="100456"/>
                  </a:lnTo>
                  <a:lnTo>
                    <a:pt x="36592" y="99928"/>
                  </a:lnTo>
                  <a:lnTo>
                    <a:pt x="36151" y="99821"/>
                  </a:lnTo>
                  <a:lnTo>
                    <a:pt x="36060" y="99567"/>
                  </a:lnTo>
                  <a:lnTo>
                    <a:pt x="32381" y="99567"/>
                  </a:lnTo>
                  <a:lnTo>
                    <a:pt x="32077" y="98805"/>
                  </a:lnTo>
                  <a:lnTo>
                    <a:pt x="31817" y="98297"/>
                  </a:lnTo>
                  <a:close/>
                </a:path>
                <a:path w="129540" h="116204">
                  <a:moveTo>
                    <a:pt x="40598" y="103885"/>
                  </a:moveTo>
                  <a:lnTo>
                    <a:pt x="40544" y="104266"/>
                  </a:lnTo>
                  <a:lnTo>
                    <a:pt x="41197" y="104266"/>
                  </a:lnTo>
                  <a:lnTo>
                    <a:pt x="40598" y="103885"/>
                  </a:lnTo>
                  <a:close/>
                </a:path>
                <a:path w="129540" h="116204">
                  <a:moveTo>
                    <a:pt x="33512" y="102488"/>
                  </a:moveTo>
                  <a:lnTo>
                    <a:pt x="33308" y="102488"/>
                  </a:lnTo>
                  <a:lnTo>
                    <a:pt x="33350" y="103124"/>
                  </a:lnTo>
                  <a:lnTo>
                    <a:pt x="33837" y="104139"/>
                  </a:lnTo>
                  <a:lnTo>
                    <a:pt x="33722" y="103631"/>
                  </a:lnTo>
                  <a:lnTo>
                    <a:pt x="33488" y="103377"/>
                  </a:lnTo>
                  <a:lnTo>
                    <a:pt x="33732" y="103377"/>
                  </a:lnTo>
                  <a:lnTo>
                    <a:pt x="33646" y="102742"/>
                  </a:lnTo>
                  <a:lnTo>
                    <a:pt x="33512" y="102488"/>
                  </a:lnTo>
                  <a:close/>
                </a:path>
                <a:path w="129540" h="116204">
                  <a:moveTo>
                    <a:pt x="39232" y="103885"/>
                  </a:moveTo>
                  <a:lnTo>
                    <a:pt x="38914" y="103885"/>
                  </a:lnTo>
                  <a:lnTo>
                    <a:pt x="39353" y="104012"/>
                  </a:lnTo>
                  <a:lnTo>
                    <a:pt x="39232" y="103885"/>
                  </a:lnTo>
                  <a:close/>
                </a:path>
                <a:path w="129540" h="116204">
                  <a:moveTo>
                    <a:pt x="38793" y="103124"/>
                  </a:moveTo>
                  <a:lnTo>
                    <a:pt x="39263" y="103631"/>
                  </a:lnTo>
                  <a:lnTo>
                    <a:pt x="38793" y="103124"/>
                  </a:lnTo>
                  <a:close/>
                </a:path>
                <a:path w="129540" h="116204">
                  <a:moveTo>
                    <a:pt x="71580" y="99567"/>
                  </a:moveTo>
                  <a:lnTo>
                    <a:pt x="69623" y="101972"/>
                  </a:lnTo>
                  <a:lnTo>
                    <a:pt x="69580" y="102234"/>
                  </a:lnTo>
                  <a:lnTo>
                    <a:pt x="68765" y="103250"/>
                  </a:lnTo>
                  <a:lnTo>
                    <a:pt x="68562" y="103504"/>
                  </a:lnTo>
                  <a:lnTo>
                    <a:pt x="71460" y="103504"/>
                  </a:lnTo>
                  <a:lnTo>
                    <a:pt x="71361" y="103250"/>
                  </a:lnTo>
                  <a:lnTo>
                    <a:pt x="72063" y="102742"/>
                  </a:lnTo>
                  <a:lnTo>
                    <a:pt x="75206" y="102742"/>
                  </a:lnTo>
                  <a:lnTo>
                    <a:pt x="75803" y="101726"/>
                  </a:lnTo>
                  <a:lnTo>
                    <a:pt x="76673" y="101726"/>
                  </a:lnTo>
                  <a:lnTo>
                    <a:pt x="77012" y="100964"/>
                  </a:lnTo>
                  <a:lnTo>
                    <a:pt x="75752" y="100964"/>
                  </a:lnTo>
                  <a:lnTo>
                    <a:pt x="76112" y="100456"/>
                  </a:lnTo>
                  <a:lnTo>
                    <a:pt x="75528" y="100456"/>
                  </a:lnTo>
                  <a:lnTo>
                    <a:pt x="75633" y="99928"/>
                  </a:lnTo>
                  <a:lnTo>
                    <a:pt x="71423" y="99821"/>
                  </a:lnTo>
                  <a:lnTo>
                    <a:pt x="71580" y="99567"/>
                  </a:lnTo>
                  <a:close/>
                </a:path>
                <a:path w="129540" h="116204">
                  <a:moveTo>
                    <a:pt x="75799" y="102523"/>
                  </a:moveTo>
                  <a:lnTo>
                    <a:pt x="75614" y="102615"/>
                  </a:lnTo>
                  <a:lnTo>
                    <a:pt x="75090" y="103504"/>
                  </a:lnTo>
                  <a:lnTo>
                    <a:pt x="76171" y="103504"/>
                  </a:lnTo>
                  <a:lnTo>
                    <a:pt x="76013" y="103377"/>
                  </a:lnTo>
                  <a:lnTo>
                    <a:pt x="76115" y="103077"/>
                  </a:lnTo>
                  <a:lnTo>
                    <a:pt x="76416" y="102742"/>
                  </a:lnTo>
                  <a:lnTo>
                    <a:pt x="75798" y="102742"/>
                  </a:lnTo>
                  <a:lnTo>
                    <a:pt x="75799" y="102523"/>
                  </a:lnTo>
                  <a:close/>
                </a:path>
                <a:path w="129540" h="116204">
                  <a:moveTo>
                    <a:pt x="76305" y="102996"/>
                  </a:moveTo>
                  <a:lnTo>
                    <a:pt x="76135" y="103250"/>
                  </a:lnTo>
                  <a:lnTo>
                    <a:pt x="76305" y="102996"/>
                  </a:lnTo>
                  <a:close/>
                </a:path>
                <a:path w="129540" h="116204">
                  <a:moveTo>
                    <a:pt x="33228" y="102869"/>
                  </a:moveTo>
                  <a:lnTo>
                    <a:pt x="33265" y="103124"/>
                  </a:lnTo>
                  <a:lnTo>
                    <a:pt x="33228" y="102869"/>
                  </a:lnTo>
                  <a:close/>
                </a:path>
                <a:path w="129540" h="116204">
                  <a:moveTo>
                    <a:pt x="69396" y="102175"/>
                  </a:moveTo>
                  <a:lnTo>
                    <a:pt x="69003" y="102523"/>
                  </a:lnTo>
                  <a:lnTo>
                    <a:pt x="68880" y="103108"/>
                  </a:lnTo>
                  <a:lnTo>
                    <a:pt x="69396" y="102175"/>
                  </a:lnTo>
                  <a:close/>
                </a:path>
                <a:path w="129540" h="116204">
                  <a:moveTo>
                    <a:pt x="39056" y="102615"/>
                  </a:moveTo>
                  <a:lnTo>
                    <a:pt x="39223" y="102996"/>
                  </a:lnTo>
                  <a:lnTo>
                    <a:pt x="39136" y="102742"/>
                  </a:lnTo>
                  <a:close/>
                </a:path>
                <a:path w="129540" h="116204">
                  <a:moveTo>
                    <a:pt x="39172" y="102799"/>
                  </a:moveTo>
                  <a:lnTo>
                    <a:pt x="39223" y="102996"/>
                  </a:lnTo>
                  <a:lnTo>
                    <a:pt x="39172" y="102799"/>
                  </a:lnTo>
                  <a:close/>
                </a:path>
                <a:path w="129540" h="116204">
                  <a:moveTo>
                    <a:pt x="32514" y="100964"/>
                  </a:moveTo>
                  <a:lnTo>
                    <a:pt x="32416" y="101472"/>
                  </a:lnTo>
                  <a:lnTo>
                    <a:pt x="32496" y="101853"/>
                  </a:lnTo>
                  <a:lnTo>
                    <a:pt x="33016" y="102869"/>
                  </a:lnTo>
                  <a:lnTo>
                    <a:pt x="33160" y="102869"/>
                  </a:lnTo>
                  <a:lnTo>
                    <a:pt x="32845" y="102107"/>
                  </a:lnTo>
                  <a:lnTo>
                    <a:pt x="32807" y="101972"/>
                  </a:lnTo>
                  <a:lnTo>
                    <a:pt x="33209" y="101726"/>
                  </a:lnTo>
                  <a:lnTo>
                    <a:pt x="32938" y="101726"/>
                  </a:lnTo>
                  <a:lnTo>
                    <a:pt x="32514" y="100964"/>
                  </a:lnTo>
                  <a:close/>
                </a:path>
                <a:path w="129540" h="116204">
                  <a:moveTo>
                    <a:pt x="39124" y="102615"/>
                  </a:moveTo>
                  <a:lnTo>
                    <a:pt x="39172" y="102799"/>
                  </a:lnTo>
                  <a:lnTo>
                    <a:pt x="39124" y="102615"/>
                  </a:lnTo>
                  <a:close/>
                </a:path>
                <a:path w="129540" h="116204">
                  <a:moveTo>
                    <a:pt x="39192" y="102234"/>
                  </a:moveTo>
                  <a:lnTo>
                    <a:pt x="39025" y="102234"/>
                  </a:lnTo>
                  <a:lnTo>
                    <a:pt x="39290" y="102523"/>
                  </a:lnTo>
                  <a:lnTo>
                    <a:pt x="39607" y="102742"/>
                  </a:lnTo>
                  <a:lnTo>
                    <a:pt x="39361" y="102362"/>
                  </a:lnTo>
                  <a:lnTo>
                    <a:pt x="39192" y="102234"/>
                  </a:lnTo>
                  <a:close/>
                </a:path>
                <a:path w="129540" h="116204">
                  <a:moveTo>
                    <a:pt x="76018" y="102414"/>
                  </a:moveTo>
                  <a:lnTo>
                    <a:pt x="75869" y="102488"/>
                  </a:lnTo>
                  <a:lnTo>
                    <a:pt x="75798" y="102742"/>
                  </a:lnTo>
                  <a:lnTo>
                    <a:pt x="76018" y="102414"/>
                  </a:lnTo>
                  <a:close/>
                </a:path>
                <a:path w="129540" h="116204">
                  <a:moveTo>
                    <a:pt x="76669" y="101853"/>
                  </a:moveTo>
                  <a:lnTo>
                    <a:pt x="76393" y="101853"/>
                  </a:lnTo>
                  <a:lnTo>
                    <a:pt x="76379" y="102234"/>
                  </a:lnTo>
                  <a:lnTo>
                    <a:pt x="76018" y="102414"/>
                  </a:lnTo>
                  <a:lnTo>
                    <a:pt x="75798" y="102742"/>
                  </a:lnTo>
                  <a:lnTo>
                    <a:pt x="76416" y="102742"/>
                  </a:lnTo>
                  <a:lnTo>
                    <a:pt x="76657" y="102175"/>
                  </a:lnTo>
                  <a:lnTo>
                    <a:pt x="76669" y="101853"/>
                  </a:lnTo>
                  <a:close/>
                </a:path>
                <a:path w="129540" h="116204">
                  <a:moveTo>
                    <a:pt x="76673" y="101726"/>
                  </a:moveTo>
                  <a:lnTo>
                    <a:pt x="75803" y="101726"/>
                  </a:lnTo>
                  <a:lnTo>
                    <a:pt x="75799" y="102523"/>
                  </a:lnTo>
                  <a:lnTo>
                    <a:pt x="76018" y="102414"/>
                  </a:lnTo>
                  <a:lnTo>
                    <a:pt x="76393" y="101853"/>
                  </a:lnTo>
                  <a:lnTo>
                    <a:pt x="76669" y="101853"/>
                  </a:lnTo>
                  <a:close/>
                </a:path>
                <a:path w="129540" h="116204">
                  <a:moveTo>
                    <a:pt x="69571" y="101853"/>
                  </a:moveTo>
                  <a:lnTo>
                    <a:pt x="69396" y="102175"/>
                  </a:lnTo>
                  <a:lnTo>
                    <a:pt x="69616" y="101980"/>
                  </a:lnTo>
                  <a:close/>
                </a:path>
                <a:path w="129540" h="116204">
                  <a:moveTo>
                    <a:pt x="77326" y="101472"/>
                  </a:moveTo>
                  <a:lnTo>
                    <a:pt x="77209" y="101980"/>
                  </a:lnTo>
                  <a:lnTo>
                    <a:pt x="77326" y="101472"/>
                  </a:lnTo>
                  <a:close/>
                </a:path>
                <a:path w="129540" h="116204">
                  <a:moveTo>
                    <a:pt x="32363" y="101726"/>
                  </a:moveTo>
                  <a:lnTo>
                    <a:pt x="32496" y="101853"/>
                  </a:lnTo>
                  <a:lnTo>
                    <a:pt x="32363" y="101726"/>
                  </a:lnTo>
                  <a:close/>
                </a:path>
                <a:path w="129540" h="116204">
                  <a:moveTo>
                    <a:pt x="38079" y="101726"/>
                  </a:moveTo>
                  <a:lnTo>
                    <a:pt x="38242" y="101853"/>
                  </a:lnTo>
                  <a:lnTo>
                    <a:pt x="38079" y="101726"/>
                  </a:lnTo>
                  <a:close/>
                </a:path>
                <a:path w="129540" h="116204">
                  <a:moveTo>
                    <a:pt x="77695" y="99949"/>
                  </a:moveTo>
                  <a:lnTo>
                    <a:pt x="76706" y="99949"/>
                  </a:lnTo>
                  <a:lnTo>
                    <a:pt x="76095" y="100837"/>
                  </a:lnTo>
                  <a:lnTo>
                    <a:pt x="75752" y="100964"/>
                  </a:lnTo>
                  <a:lnTo>
                    <a:pt x="77012" y="100964"/>
                  </a:lnTo>
                  <a:lnTo>
                    <a:pt x="76800" y="101726"/>
                  </a:lnTo>
                  <a:lnTo>
                    <a:pt x="77221" y="101472"/>
                  </a:lnTo>
                  <a:lnTo>
                    <a:pt x="77414" y="101091"/>
                  </a:lnTo>
                  <a:lnTo>
                    <a:pt x="77882" y="100710"/>
                  </a:lnTo>
                  <a:lnTo>
                    <a:pt x="77693" y="100710"/>
                  </a:lnTo>
                  <a:lnTo>
                    <a:pt x="77695" y="99949"/>
                  </a:lnTo>
                  <a:close/>
                </a:path>
                <a:path w="129540" h="116204">
                  <a:moveTo>
                    <a:pt x="37597" y="101218"/>
                  </a:moveTo>
                  <a:lnTo>
                    <a:pt x="37416" y="101345"/>
                  </a:lnTo>
                  <a:lnTo>
                    <a:pt x="37669" y="101345"/>
                  </a:lnTo>
                  <a:close/>
                </a:path>
                <a:path w="129540" h="116204">
                  <a:moveTo>
                    <a:pt x="37182" y="100456"/>
                  </a:moveTo>
                  <a:lnTo>
                    <a:pt x="36982" y="100456"/>
                  </a:lnTo>
                  <a:lnTo>
                    <a:pt x="37134" y="100767"/>
                  </a:lnTo>
                  <a:lnTo>
                    <a:pt x="37553" y="100837"/>
                  </a:lnTo>
                  <a:lnTo>
                    <a:pt x="37487" y="100583"/>
                  </a:lnTo>
                  <a:lnTo>
                    <a:pt x="37236" y="100583"/>
                  </a:lnTo>
                  <a:close/>
                </a:path>
                <a:path w="129540" h="116204">
                  <a:moveTo>
                    <a:pt x="36922" y="99059"/>
                  </a:moveTo>
                  <a:lnTo>
                    <a:pt x="37390" y="99928"/>
                  </a:lnTo>
                  <a:lnTo>
                    <a:pt x="38080" y="100837"/>
                  </a:lnTo>
                  <a:lnTo>
                    <a:pt x="36922" y="99059"/>
                  </a:lnTo>
                  <a:close/>
                </a:path>
                <a:path w="129540" h="116204">
                  <a:moveTo>
                    <a:pt x="36982" y="100456"/>
                  </a:moveTo>
                  <a:lnTo>
                    <a:pt x="36849" y="100456"/>
                  </a:lnTo>
                  <a:lnTo>
                    <a:pt x="36799" y="100710"/>
                  </a:lnTo>
                  <a:lnTo>
                    <a:pt x="37134" y="100767"/>
                  </a:lnTo>
                  <a:lnTo>
                    <a:pt x="36982" y="100456"/>
                  </a:lnTo>
                  <a:close/>
                </a:path>
                <a:path w="129540" h="116204">
                  <a:moveTo>
                    <a:pt x="36789" y="100673"/>
                  </a:moveTo>
                  <a:close/>
                </a:path>
                <a:path w="129540" h="116204">
                  <a:moveTo>
                    <a:pt x="78210" y="99694"/>
                  </a:moveTo>
                  <a:lnTo>
                    <a:pt x="77693" y="100710"/>
                  </a:lnTo>
                  <a:lnTo>
                    <a:pt x="77882" y="100710"/>
                  </a:lnTo>
                  <a:lnTo>
                    <a:pt x="78195" y="100456"/>
                  </a:lnTo>
                  <a:lnTo>
                    <a:pt x="78210" y="99694"/>
                  </a:lnTo>
                  <a:close/>
                </a:path>
                <a:path w="129540" h="116204">
                  <a:moveTo>
                    <a:pt x="36648" y="99187"/>
                  </a:moveTo>
                  <a:lnTo>
                    <a:pt x="36564" y="99821"/>
                  </a:lnTo>
                  <a:lnTo>
                    <a:pt x="36789" y="100673"/>
                  </a:lnTo>
                  <a:lnTo>
                    <a:pt x="36849" y="100456"/>
                  </a:lnTo>
                  <a:lnTo>
                    <a:pt x="37182" y="100456"/>
                  </a:lnTo>
                  <a:lnTo>
                    <a:pt x="36648" y="99187"/>
                  </a:lnTo>
                  <a:close/>
                </a:path>
                <a:path w="129540" h="116204">
                  <a:moveTo>
                    <a:pt x="37387" y="100202"/>
                  </a:moveTo>
                  <a:lnTo>
                    <a:pt x="37236" y="100583"/>
                  </a:lnTo>
                  <a:lnTo>
                    <a:pt x="37487" y="100583"/>
                  </a:lnTo>
                  <a:lnTo>
                    <a:pt x="37387" y="100202"/>
                  </a:lnTo>
                  <a:close/>
                </a:path>
                <a:path w="129540" h="116204">
                  <a:moveTo>
                    <a:pt x="76197" y="99187"/>
                  </a:moveTo>
                  <a:lnTo>
                    <a:pt x="75528" y="100456"/>
                  </a:lnTo>
                  <a:lnTo>
                    <a:pt x="76112" y="100456"/>
                  </a:lnTo>
                  <a:lnTo>
                    <a:pt x="76292" y="100202"/>
                  </a:lnTo>
                  <a:lnTo>
                    <a:pt x="76152" y="100094"/>
                  </a:lnTo>
                  <a:lnTo>
                    <a:pt x="76318" y="99694"/>
                  </a:lnTo>
                  <a:lnTo>
                    <a:pt x="76197" y="99187"/>
                  </a:lnTo>
                  <a:close/>
                </a:path>
                <a:path w="129540" h="116204">
                  <a:moveTo>
                    <a:pt x="77990" y="98932"/>
                  </a:moveTo>
                  <a:lnTo>
                    <a:pt x="76321" y="98932"/>
                  </a:lnTo>
                  <a:lnTo>
                    <a:pt x="76526" y="99059"/>
                  </a:lnTo>
                  <a:lnTo>
                    <a:pt x="76627" y="99313"/>
                  </a:lnTo>
                  <a:lnTo>
                    <a:pt x="76504" y="100075"/>
                  </a:lnTo>
                  <a:lnTo>
                    <a:pt x="76706" y="99949"/>
                  </a:lnTo>
                  <a:lnTo>
                    <a:pt x="77695" y="99949"/>
                  </a:lnTo>
                  <a:lnTo>
                    <a:pt x="77791" y="99276"/>
                  </a:lnTo>
                  <a:lnTo>
                    <a:pt x="77990" y="98932"/>
                  </a:lnTo>
                  <a:close/>
                </a:path>
                <a:path w="129540" h="116204">
                  <a:moveTo>
                    <a:pt x="71948" y="98944"/>
                  </a:moveTo>
                  <a:lnTo>
                    <a:pt x="71122" y="99313"/>
                  </a:lnTo>
                  <a:lnTo>
                    <a:pt x="71013" y="99949"/>
                  </a:lnTo>
                  <a:lnTo>
                    <a:pt x="71470" y="99567"/>
                  </a:lnTo>
                  <a:lnTo>
                    <a:pt x="71676" y="99412"/>
                  </a:lnTo>
                  <a:lnTo>
                    <a:pt x="71752" y="99187"/>
                  </a:lnTo>
                  <a:lnTo>
                    <a:pt x="71948" y="98944"/>
                  </a:lnTo>
                  <a:close/>
                </a:path>
                <a:path w="129540" h="116204">
                  <a:moveTo>
                    <a:pt x="76321" y="98932"/>
                  </a:moveTo>
                  <a:lnTo>
                    <a:pt x="71973" y="98932"/>
                  </a:lnTo>
                  <a:lnTo>
                    <a:pt x="71810" y="99821"/>
                  </a:lnTo>
                  <a:lnTo>
                    <a:pt x="75730" y="99821"/>
                  </a:lnTo>
                  <a:lnTo>
                    <a:pt x="76321" y="98932"/>
                  </a:lnTo>
                  <a:close/>
                </a:path>
                <a:path w="129540" h="116204">
                  <a:moveTo>
                    <a:pt x="78659" y="98805"/>
                  </a:moveTo>
                  <a:lnTo>
                    <a:pt x="78403" y="98805"/>
                  </a:lnTo>
                  <a:lnTo>
                    <a:pt x="77717" y="99821"/>
                  </a:lnTo>
                  <a:lnTo>
                    <a:pt x="78210" y="99694"/>
                  </a:lnTo>
                  <a:lnTo>
                    <a:pt x="78543" y="99485"/>
                  </a:lnTo>
                  <a:lnTo>
                    <a:pt x="78659" y="98805"/>
                  </a:lnTo>
                  <a:close/>
                </a:path>
                <a:path w="129540" h="116204">
                  <a:moveTo>
                    <a:pt x="76401" y="99591"/>
                  </a:moveTo>
                  <a:close/>
                </a:path>
                <a:path w="129540" h="116204">
                  <a:moveTo>
                    <a:pt x="35186" y="97789"/>
                  </a:moveTo>
                  <a:lnTo>
                    <a:pt x="31960" y="97789"/>
                  </a:lnTo>
                  <a:lnTo>
                    <a:pt x="32381" y="99567"/>
                  </a:lnTo>
                  <a:lnTo>
                    <a:pt x="36060" y="99567"/>
                  </a:lnTo>
                  <a:lnTo>
                    <a:pt x="36324" y="99440"/>
                  </a:lnTo>
                  <a:lnTo>
                    <a:pt x="35611" y="98283"/>
                  </a:lnTo>
                  <a:lnTo>
                    <a:pt x="35186" y="97789"/>
                  </a:lnTo>
                  <a:close/>
                </a:path>
                <a:path w="129540" h="116204">
                  <a:moveTo>
                    <a:pt x="36324" y="99440"/>
                  </a:moveTo>
                  <a:lnTo>
                    <a:pt x="36014" y="99440"/>
                  </a:lnTo>
                  <a:lnTo>
                    <a:pt x="36403" y="99567"/>
                  </a:lnTo>
                  <a:close/>
                </a:path>
                <a:path w="129540" h="116204">
                  <a:moveTo>
                    <a:pt x="36570" y="98874"/>
                  </a:moveTo>
                  <a:lnTo>
                    <a:pt x="36480" y="99440"/>
                  </a:lnTo>
                  <a:lnTo>
                    <a:pt x="36670" y="99187"/>
                  </a:lnTo>
                  <a:lnTo>
                    <a:pt x="36570" y="98874"/>
                  </a:lnTo>
                  <a:close/>
                </a:path>
                <a:path w="129540" h="116204">
                  <a:moveTo>
                    <a:pt x="36743" y="99412"/>
                  </a:moveTo>
                  <a:close/>
                </a:path>
                <a:path w="129540" h="116204">
                  <a:moveTo>
                    <a:pt x="36670" y="99187"/>
                  </a:moveTo>
                  <a:lnTo>
                    <a:pt x="36743" y="99412"/>
                  </a:lnTo>
                  <a:lnTo>
                    <a:pt x="36670" y="99187"/>
                  </a:lnTo>
                  <a:close/>
                </a:path>
                <a:path w="129540" h="116204">
                  <a:moveTo>
                    <a:pt x="71973" y="98932"/>
                  </a:moveTo>
                  <a:lnTo>
                    <a:pt x="71760" y="99276"/>
                  </a:lnTo>
                  <a:lnTo>
                    <a:pt x="71973" y="98932"/>
                  </a:lnTo>
                  <a:close/>
                </a:path>
                <a:path w="129540" h="116204">
                  <a:moveTo>
                    <a:pt x="79161" y="98480"/>
                  </a:moveTo>
                  <a:lnTo>
                    <a:pt x="78926" y="99187"/>
                  </a:lnTo>
                  <a:lnTo>
                    <a:pt x="79107" y="98874"/>
                  </a:lnTo>
                  <a:lnTo>
                    <a:pt x="79161" y="98480"/>
                  </a:lnTo>
                  <a:close/>
                </a:path>
                <a:path w="129540" h="116204">
                  <a:moveTo>
                    <a:pt x="35813" y="98065"/>
                  </a:moveTo>
                  <a:lnTo>
                    <a:pt x="36176" y="98944"/>
                  </a:lnTo>
                  <a:lnTo>
                    <a:pt x="35813" y="98065"/>
                  </a:lnTo>
                  <a:close/>
                </a:path>
                <a:path w="129540" h="116204">
                  <a:moveTo>
                    <a:pt x="36609" y="98170"/>
                  </a:moveTo>
                  <a:lnTo>
                    <a:pt x="36343" y="98170"/>
                  </a:lnTo>
                  <a:lnTo>
                    <a:pt x="36922" y="99059"/>
                  </a:lnTo>
                  <a:lnTo>
                    <a:pt x="37092" y="99059"/>
                  </a:lnTo>
                  <a:lnTo>
                    <a:pt x="36609" y="98170"/>
                  </a:lnTo>
                  <a:close/>
                </a:path>
                <a:path w="129540" h="116204">
                  <a:moveTo>
                    <a:pt x="73936" y="94995"/>
                  </a:moveTo>
                  <a:lnTo>
                    <a:pt x="73738" y="95376"/>
                  </a:lnTo>
                  <a:lnTo>
                    <a:pt x="73144" y="96646"/>
                  </a:lnTo>
                  <a:lnTo>
                    <a:pt x="72638" y="96900"/>
                  </a:lnTo>
                  <a:lnTo>
                    <a:pt x="72174" y="98043"/>
                  </a:lnTo>
                  <a:lnTo>
                    <a:pt x="72057" y="98469"/>
                  </a:lnTo>
                  <a:lnTo>
                    <a:pt x="72162" y="98678"/>
                  </a:lnTo>
                  <a:lnTo>
                    <a:pt x="71948" y="98944"/>
                  </a:lnTo>
                  <a:lnTo>
                    <a:pt x="77990" y="98932"/>
                  </a:lnTo>
                  <a:lnTo>
                    <a:pt x="78659" y="98805"/>
                  </a:lnTo>
                  <a:lnTo>
                    <a:pt x="78686" y="98425"/>
                  </a:lnTo>
                  <a:lnTo>
                    <a:pt x="79167" y="98283"/>
                  </a:lnTo>
                  <a:lnTo>
                    <a:pt x="79654" y="98170"/>
                  </a:lnTo>
                  <a:lnTo>
                    <a:pt x="79800" y="97789"/>
                  </a:lnTo>
                  <a:lnTo>
                    <a:pt x="74838" y="97789"/>
                  </a:lnTo>
                  <a:lnTo>
                    <a:pt x="75212" y="96900"/>
                  </a:lnTo>
                  <a:lnTo>
                    <a:pt x="74775" y="96900"/>
                  </a:lnTo>
                  <a:lnTo>
                    <a:pt x="75252" y="96012"/>
                  </a:lnTo>
                  <a:lnTo>
                    <a:pt x="75514" y="96012"/>
                  </a:lnTo>
                  <a:lnTo>
                    <a:pt x="75595" y="95884"/>
                  </a:lnTo>
                  <a:lnTo>
                    <a:pt x="75793" y="95757"/>
                  </a:lnTo>
                  <a:lnTo>
                    <a:pt x="78817" y="95757"/>
                  </a:lnTo>
                  <a:lnTo>
                    <a:pt x="79154" y="95630"/>
                  </a:lnTo>
                  <a:lnTo>
                    <a:pt x="79282" y="95630"/>
                  </a:lnTo>
                  <a:lnTo>
                    <a:pt x="78919" y="95503"/>
                  </a:lnTo>
                  <a:lnTo>
                    <a:pt x="79077" y="95250"/>
                  </a:lnTo>
                  <a:lnTo>
                    <a:pt x="78646" y="95250"/>
                  </a:lnTo>
                  <a:lnTo>
                    <a:pt x="78638" y="95122"/>
                  </a:lnTo>
                  <a:lnTo>
                    <a:pt x="74263" y="95122"/>
                  </a:lnTo>
                  <a:lnTo>
                    <a:pt x="73936" y="94995"/>
                  </a:lnTo>
                  <a:close/>
                </a:path>
                <a:path w="129540" h="116204">
                  <a:moveTo>
                    <a:pt x="79109" y="98510"/>
                  </a:moveTo>
                  <a:lnTo>
                    <a:pt x="78911" y="98627"/>
                  </a:lnTo>
                  <a:lnTo>
                    <a:pt x="78891" y="98932"/>
                  </a:lnTo>
                  <a:lnTo>
                    <a:pt x="79109" y="98510"/>
                  </a:lnTo>
                  <a:close/>
                </a:path>
                <a:path w="129540" h="116204">
                  <a:moveTo>
                    <a:pt x="36490" y="98627"/>
                  </a:moveTo>
                  <a:lnTo>
                    <a:pt x="36570" y="98874"/>
                  </a:lnTo>
                  <a:lnTo>
                    <a:pt x="36724" y="98805"/>
                  </a:lnTo>
                  <a:lnTo>
                    <a:pt x="36490" y="98627"/>
                  </a:lnTo>
                  <a:close/>
                </a:path>
                <a:path w="129540" h="116204">
                  <a:moveTo>
                    <a:pt x="71915" y="98469"/>
                  </a:moveTo>
                  <a:lnTo>
                    <a:pt x="71725" y="98551"/>
                  </a:lnTo>
                  <a:lnTo>
                    <a:pt x="71497" y="98551"/>
                  </a:lnTo>
                  <a:lnTo>
                    <a:pt x="71535" y="98805"/>
                  </a:lnTo>
                  <a:lnTo>
                    <a:pt x="71699" y="98805"/>
                  </a:lnTo>
                  <a:lnTo>
                    <a:pt x="71915" y="98469"/>
                  </a:lnTo>
                  <a:close/>
                </a:path>
                <a:path w="129540" h="116204">
                  <a:moveTo>
                    <a:pt x="35787" y="98170"/>
                  </a:moveTo>
                  <a:lnTo>
                    <a:pt x="35732" y="98425"/>
                  </a:lnTo>
                  <a:lnTo>
                    <a:pt x="35951" y="98678"/>
                  </a:lnTo>
                  <a:lnTo>
                    <a:pt x="35862" y="98283"/>
                  </a:lnTo>
                  <a:close/>
                </a:path>
                <a:path w="129540" h="116204">
                  <a:moveTo>
                    <a:pt x="35637" y="97281"/>
                  </a:moveTo>
                  <a:lnTo>
                    <a:pt x="35766" y="97789"/>
                  </a:lnTo>
                  <a:lnTo>
                    <a:pt x="36391" y="98551"/>
                  </a:lnTo>
                  <a:lnTo>
                    <a:pt x="36343" y="98170"/>
                  </a:lnTo>
                  <a:lnTo>
                    <a:pt x="36609" y="98170"/>
                  </a:lnTo>
                  <a:lnTo>
                    <a:pt x="35637" y="97281"/>
                  </a:lnTo>
                  <a:close/>
                </a:path>
                <a:path w="129540" h="116204">
                  <a:moveTo>
                    <a:pt x="31306" y="97154"/>
                  </a:moveTo>
                  <a:lnTo>
                    <a:pt x="30369" y="97281"/>
                  </a:lnTo>
                  <a:lnTo>
                    <a:pt x="30244" y="97535"/>
                  </a:lnTo>
                  <a:lnTo>
                    <a:pt x="30563" y="98043"/>
                  </a:lnTo>
                  <a:lnTo>
                    <a:pt x="30815" y="98551"/>
                  </a:lnTo>
                  <a:lnTo>
                    <a:pt x="30845" y="97789"/>
                  </a:lnTo>
                  <a:lnTo>
                    <a:pt x="35186" y="97789"/>
                  </a:lnTo>
                  <a:lnTo>
                    <a:pt x="35067" y="97535"/>
                  </a:lnTo>
                  <a:lnTo>
                    <a:pt x="31438" y="97408"/>
                  </a:lnTo>
                  <a:lnTo>
                    <a:pt x="31306" y="97154"/>
                  </a:lnTo>
                  <a:close/>
                </a:path>
                <a:path w="129540" h="116204">
                  <a:moveTo>
                    <a:pt x="71801" y="98385"/>
                  </a:moveTo>
                  <a:lnTo>
                    <a:pt x="71687" y="98551"/>
                  </a:lnTo>
                  <a:lnTo>
                    <a:pt x="71801" y="98385"/>
                  </a:lnTo>
                  <a:close/>
                </a:path>
                <a:path w="129540" h="116204">
                  <a:moveTo>
                    <a:pt x="72247" y="97408"/>
                  </a:moveTo>
                  <a:lnTo>
                    <a:pt x="71699" y="98170"/>
                  </a:lnTo>
                  <a:lnTo>
                    <a:pt x="71847" y="98286"/>
                  </a:lnTo>
                  <a:lnTo>
                    <a:pt x="72247" y="97408"/>
                  </a:lnTo>
                  <a:close/>
                </a:path>
                <a:path w="129540" h="116204">
                  <a:moveTo>
                    <a:pt x="35557" y="97535"/>
                  </a:moveTo>
                  <a:lnTo>
                    <a:pt x="35813" y="98065"/>
                  </a:lnTo>
                  <a:lnTo>
                    <a:pt x="35746" y="97765"/>
                  </a:lnTo>
                  <a:lnTo>
                    <a:pt x="35557" y="97535"/>
                  </a:lnTo>
                  <a:close/>
                </a:path>
                <a:path w="129540" h="116204">
                  <a:moveTo>
                    <a:pt x="78817" y="95757"/>
                  </a:moveTo>
                  <a:lnTo>
                    <a:pt x="76238" y="95757"/>
                  </a:lnTo>
                  <a:lnTo>
                    <a:pt x="75159" y="97027"/>
                  </a:lnTo>
                  <a:lnTo>
                    <a:pt x="74838" y="97789"/>
                  </a:lnTo>
                  <a:lnTo>
                    <a:pt x="75267" y="96900"/>
                  </a:lnTo>
                  <a:lnTo>
                    <a:pt x="78000" y="96900"/>
                  </a:lnTo>
                  <a:lnTo>
                    <a:pt x="78592" y="96012"/>
                  </a:lnTo>
                  <a:lnTo>
                    <a:pt x="78817" y="95757"/>
                  </a:lnTo>
                  <a:close/>
                </a:path>
                <a:path w="129540" h="116204">
                  <a:moveTo>
                    <a:pt x="78000" y="96900"/>
                  </a:moveTo>
                  <a:lnTo>
                    <a:pt x="75267" y="96900"/>
                  </a:lnTo>
                  <a:lnTo>
                    <a:pt x="74838" y="97789"/>
                  </a:lnTo>
                  <a:lnTo>
                    <a:pt x="77655" y="97789"/>
                  </a:lnTo>
                  <a:lnTo>
                    <a:pt x="77746" y="97281"/>
                  </a:lnTo>
                  <a:lnTo>
                    <a:pt x="78000" y="96900"/>
                  </a:lnTo>
                  <a:close/>
                </a:path>
                <a:path w="129540" h="116204">
                  <a:moveTo>
                    <a:pt x="82017" y="93852"/>
                  </a:moveTo>
                  <a:lnTo>
                    <a:pt x="79547" y="93852"/>
                  </a:lnTo>
                  <a:lnTo>
                    <a:pt x="79508" y="94360"/>
                  </a:lnTo>
                  <a:lnTo>
                    <a:pt x="79403" y="94684"/>
                  </a:lnTo>
                  <a:lnTo>
                    <a:pt x="79282" y="95630"/>
                  </a:lnTo>
                  <a:lnTo>
                    <a:pt x="79154" y="95630"/>
                  </a:lnTo>
                  <a:lnTo>
                    <a:pt x="78174" y="97281"/>
                  </a:lnTo>
                  <a:lnTo>
                    <a:pt x="77655" y="97789"/>
                  </a:lnTo>
                  <a:lnTo>
                    <a:pt x="79800" y="97789"/>
                  </a:lnTo>
                  <a:lnTo>
                    <a:pt x="79897" y="97535"/>
                  </a:lnTo>
                  <a:lnTo>
                    <a:pt x="80010" y="96392"/>
                  </a:lnTo>
                  <a:lnTo>
                    <a:pt x="80377" y="96265"/>
                  </a:lnTo>
                  <a:lnTo>
                    <a:pt x="80663" y="96265"/>
                  </a:lnTo>
                  <a:lnTo>
                    <a:pt x="81191" y="95503"/>
                  </a:lnTo>
                  <a:lnTo>
                    <a:pt x="81289" y="94614"/>
                  </a:lnTo>
                  <a:lnTo>
                    <a:pt x="82017" y="93852"/>
                  </a:lnTo>
                  <a:close/>
                </a:path>
                <a:path w="129540" h="116204">
                  <a:moveTo>
                    <a:pt x="31996" y="96138"/>
                  </a:moveTo>
                  <a:lnTo>
                    <a:pt x="31186" y="96138"/>
                  </a:lnTo>
                  <a:lnTo>
                    <a:pt x="31438" y="97408"/>
                  </a:lnTo>
                  <a:lnTo>
                    <a:pt x="35057" y="97408"/>
                  </a:lnTo>
                  <a:lnTo>
                    <a:pt x="34965" y="96774"/>
                  </a:lnTo>
                  <a:lnTo>
                    <a:pt x="32406" y="96774"/>
                  </a:lnTo>
                  <a:lnTo>
                    <a:pt x="31996" y="96138"/>
                  </a:lnTo>
                  <a:close/>
                </a:path>
                <a:path w="129540" h="116204">
                  <a:moveTo>
                    <a:pt x="78559" y="96392"/>
                  </a:moveTo>
                  <a:lnTo>
                    <a:pt x="78143" y="96774"/>
                  </a:lnTo>
                  <a:lnTo>
                    <a:pt x="78105" y="97281"/>
                  </a:lnTo>
                  <a:lnTo>
                    <a:pt x="78559" y="96392"/>
                  </a:lnTo>
                  <a:close/>
                </a:path>
                <a:path w="129540" h="116204">
                  <a:moveTo>
                    <a:pt x="76238" y="95757"/>
                  </a:moveTo>
                  <a:lnTo>
                    <a:pt x="75793" y="95757"/>
                  </a:lnTo>
                  <a:lnTo>
                    <a:pt x="75148" y="97027"/>
                  </a:lnTo>
                  <a:lnTo>
                    <a:pt x="75664" y="96265"/>
                  </a:lnTo>
                  <a:lnTo>
                    <a:pt x="76238" y="95757"/>
                  </a:lnTo>
                  <a:close/>
                </a:path>
                <a:path w="129540" h="116204">
                  <a:moveTo>
                    <a:pt x="75267" y="96900"/>
                  </a:moveTo>
                  <a:close/>
                </a:path>
                <a:path w="129540" h="116204">
                  <a:moveTo>
                    <a:pt x="80663" y="96265"/>
                  </a:moveTo>
                  <a:lnTo>
                    <a:pt x="80484" y="96265"/>
                  </a:lnTo>
                  <a:lnTo>
                    <a:pt x="80324" y="96519"/>
                  </a:lnTo>
                  <a:lnTo>
                    <a:pt x="80223" y="96900"/>
                  </a:lnTo>
                  <a:lnTo>
                    <a:pt x="80663" y="96265"/>
                  </a:lnTo>
                  <a:close/>
                </a:path>
                <a:path w="129540" h="116204">
                  <a:moveTo>
                    <a:pt x="34539" y="93725"/>
                  </a:moveTo>
                  <a:lnTo>
                    <a:pt x="31822" y="93725"/>
                  </a:lnTo>
                  <a:lnTo>
                    <a:pt x="32224" y="94360"/>
                  </a:lnTo>
                  <a:lnTo>
                    <a:pt x="32283" y="96138"/>
                  </a:lnTo>
                  <a:lnTo>
                    <a:pt x="32406" y="96774"/>
                  </a:lnTo>
                  <a:lnTo>
                    <a:pt x="34965" y="96774"/>
                  </a:lnTo>
                  <a:lnTo>
                    <a:pt x="34806" y="96392"/>
                  </a:lnTo>
                  <a:lnTo>
                    <a:pt x="35048" y="96265"/>
                  </a:lnTo>
                  <a:lnTo>
                    <a:pt x="34721" y="96012"/>
                  </a:lnTo>
                  <a:lnTo>
                    <a:pt x="34619" y="95757"/>
                  </a:lnTo>
                  <a:lnTo>
                    <a:pt x="34481" y="95757"/>
                  </a:lnTo>
                  <a:lnTo>
                    <a:pt x="34356" y="95122"/>
                  </a:lnTo>
                  <a:lnTo>
                    <a:pt x="34315" y="94360"/>
                  </a:lnTo>
                  <a:lnTo>
                    <a:pt x="34020" y="93979"/>
                  </a:lnTo>
                  <a:lnTo>
                    <a:pt x="34699" y="93979"/>
                  </a:lnTo>
                  <a:lnTo>
                    <a:pt x="34539" y="93725"/>
                  </a:lnTo>
                  <a:close/>
                </a:path>
                <a:path w="129540" h="116204">
                  <a:moveTo>
                    <a:pt x="34999" y="95884"/>
                  </a:moveTo>
                  <a:lnTo>
                    <a:pt x="35166" y="96519"/>
                  </a:lnTo>
                  <a:lnTo>
                    <a:pt x="34999" y="95884"/>
                  </a:lnTo>
                  <a:close/>
                </a:path>
                <a:path w="129540" h="116204">
                  <a:moveTo>
                    <a:pt x="30412" y="94868"/>
                  </a:moveTo>
                  <a:lnTo>
                    <a:pt x="30764" y="96392"/>
                  </a:lnTo>
                  <a:lnTo>
                    <a:pt x="31186" y="96138"/>
                  </a:lnTo>
                  <a:lnTo>
                    <a:pt x="31996" y="96138"/>
                  </a:lnTo>
                  <a:lnTo>
                    <a:pt x="31832" y="95884"/>
                  </a:lnTo>
                  <a:lnTo>
                    <a:pt x="32185" y="95634"/>
                  </a:lnTo>
                  <a:lnTo>
                    <a:pt x="32212" y="94995"/>
                  </a:lnTo>
                  <a:lnTo>
                    <a:pt x="30640" y="94995"/>
                  </a:lnTo>
                  <a:lnTo>
                    <a:pt x="30412" y="94868"/>
                  </a:lnTo>
                  <a:close/>
                </a:path>
                <a:path w="129540" h="116204">
                  <a:moveTo>
                    <a:pt x="75514" y="96012"/>
                  </a:moveTo>
                  <a:lnTo>
                    <a:pt x="75252" y="96012"/>
                  </a:lnTo>
                  <a:lnTo>
                    <a:pt x="75171" y="96392"/>
                  </a:lnTo>
                  <a:lnTo>
                    <a:pt x="75514" y="96012"/>
                  </a:lnTo>
                  <a:close/>
                </a:path>
                <a:path w="129540" h="116204">
                  <a:moveTo>
                    <a:pt x="35069" y="95016"/>
                  </a:moveTo>
                  <a:lnTo>
                    <a:pt x="35136" y="95400"/>
                  </a:lnTo>
                  <a:lnTo>
                    <a:pt x="35263" y="95630"/>
                  </a:lnTo>
                  <a:lnTo>
                    <a:pt x="35589" y="96012"/>
                  </a:lnTo>
                  <a:lnTo>
                    <a:pt x="35069" y="95016"/>
                  </a:lnTo>
                  <a:close/>
                </a:path>
                <a:path w="129540" h="116204">
                  <a:moveTo>
                    <a:pt x="34704" y="95144"/>
                  </a:moveTo>
                  <a:lnTo>
                    <a:pt x="34691" y="95376"/>
                  </a:lnTo>
                  <a:lnTo>
                    <a:pt x="34902" y="95884"/>
                  </a:lnTo>
                  <a:lnTo>
                    <a:pt x="34704" y="95144"/>
                  </a:lnTo>
                  <a:close/>
                </a:path>
                <a:path w="129540" h="116204">
                  <a:moveTo>
                    <a:pt x="34711" y="95122"/>
                  </a:moveTo>
                  <a:lnTo>
                    <a:pt x="34926" y="95884"/>
                  </a:lnTo>
                  <a:lnTo>
                    <a:pt x="34822" y="95376"/>
                  </a:lnTo>
                  <a:lnTo>
                    <a:pt x="34711" y="95122"/>
                  </a:lnTo>
                  <a:close/>
                </a:path>
                <a:path w="129540" h="116204">
                  <a:moveTo>
                    <a:pt x="34838" y="95415"/>
                  </a:moveTo>
                  <a:lnTo>
                    <a:pt x="34926" y="95884"/>
                  </a:lnTo>
                  <a:lnTo>
                    <a:pt x="34838" y="95415"/>
                  </a:lnTo>
                  <a:close/>
                </a:path>
                <a:path w="129540" h="116204">
                  <a:moveTo>
                    <a:pt x="34611" y="95400"/>
                  </a:moveTo>
                  <a:lnTo>
                    <a:pt x="34481" y="95757"/>
                  </a:lnTo>
                  <a:lnTo>
                    <a:pt x="34619" y="95757"/>
                  </a:lnTo>
                  <a:lnTo>
                    <a:pt x="34611" y="95400"/>
                  </a:lnTo>
                  <a:close/>
                </a:path>
                <a:path w="129540" h="116204">
                  <a:moveTo>
                    <a:pt x="32271" y="95188"/>
                  </a:moveTo>
                  <a:lnTo>
                    <a:pt x="32185" y="95634"/>
                  </a:lnTo>
                  <a:lnTo>
                    <a:pt x="32368" y="95503"/>
                  </a:lnTo>
                  <a:lnTo>
                    <a:pt x="32271" y="95188"/>
                  </a:lnTo>
                  <a:close/>
                </a:path>
                <a:path w="129540" h="116204">
                  <a:moveTo>
                    <a:pt x="34784" y="95122"/>
                  </a:moveTo>
                  <a:lnTo>
                    <a:pt x="34838" y="95415"/>
                  </a:lnTo>
                  <a:lnTo>
                    <a:pt x="34784" y="95122"/>
                  </a:lnTo>
                  <a:close/>
                </a:path>
                <a:path w="129540" h="116204">
                  <a:moveTo>
                    <a:pt x="74000" y="94632"/>
                  </a:moveTo>
                  <a:lnTo>
                    <a:pt x="73683" y="95376"/>
                  </a:lnTo>
                  <a:lnTo>
                    <a:pt x="74000" y="94632"/>
                  </a:lnTo>
                  <a:close/>
                </a:path>
                <a:path w="129540" h="116204">
                  <a:moveTo>
                    <a:pt x="79315" y="94868"/>
                  </a:moveTo>
                  <a:lnTo>
                    <a:pt x="78925" y="94868"/>
                  </a:lnTo>
                  <a:lnTo>
                    <a:pt x="78646" y="95250"/>
                  </a:lnTo>
                  <a:lnTo>
                    <a:pt x="79077" y="95250"/>
                  </a:lnTo>
                  <a:lnTo>
                    <a:pt x="79315" y="94868"/>
                  </a:lnTo>
                  <a:close/>
                </a:path>
                <a:path w="129540" h="116204">
                  <a:moveTo>
                    <a:pt x="34711" y="95122"/>
                  </a:moveTo>
                  <a:close/>
                </a:path>
                <a:path w="129540" h="116204">
                  <a:moveTo>
                    <a:pt x="34565" y="94684"/>
                  </a:moveTo>
                  <a:lnTo>
                    <a:pt x="34697" y="95122"/>
                  </a:lnTo>
                  <a:lnTo>
                    <a:pt x="34709" y="94868"/>
                  </a:lnTo>
                  <a:lnTo>
                    <a:pt x="34565" y="94684"/>
                  </a:lnTo>
                  <a:close/>
                </a:path>
                <a:path w="129540" h="116204">
                  <a:moveTo>
                    <a:pt x="34722" y="94106"/>
                  </a:moveTo>
                  <a:lnTo>
                    <a:pt x="34392" y="94106"/>
                  </a:lnTo>
                  <a:lnTo>
                    <a:pt x="34545" y="94614"/>
                  </a:lnTo>
                  <a:lnTo>
                    <a:pt x="34905" y="95122"/>
                  </a:lnTo>
                  <a:lnTo>
                    <a:pt x="34722" y="94106"/>
                  </a:lnTo>
                  <a:close/>
                </a:path>
                <a:path w="129540" h="116204">
                  <a:moveTo>
                    <a:pt x="79382" y="94233"/>
                  </a:moveTo>
                  <a:lnTo>
                    <a:pt x="74660" y="94233"/>
                  </a:lnTo>
                  <a:lnTo>
                    <a:pt x="74434" y="94614"/>
                  </a:lnTo>
                  <a:lnTo>
                    <a:pt x="74263" y="95122"/>
                  </a:lnTo>
                  <a:lnTo>
                    <a:pt x="78638" y="95122"/>
                  </a:lnTo>
                  <a:lnTo>
                    <a:pt x="78615" y="94741"/>
                  </a:lnTo>
                  <a:lnTo>
                    <a:pt x="79217" y="94614"/>
                  </a:lnTo>
                  <a:lnTo>
                    <a:pt x="79382" y="94233"/>
                  </a:lnTo>
                  <a:close/>
                </a:path>
                <a:path w="129540" h="116204">
                  <a:moveTo>
                    <a:pt x="34860" y="94614"/>
                  </a:moveTo>
                  <a:lnTo>
                    <a:pt x="35069" y="95016"/>
                  </a:lnTo>
                  <a:lnTo>
                    <a:pt x="34986" y="94632"/>
                  </a:lnTo>
                  <a:close/>
                </a:path>
                <a:path w="129540" h="116204">
                  <a:moveTo>
                    <a:pt x="33685" y="91820"/>
                  </a:moveTo>
                  <a:lnTo>
                    <a:pt x="30074" y="91820"/>
                  </a:lnTo>
                  <a:lnTo>
                    <a:pt x="30209" y="92837"/>
                  </a:lnTo>
                  <a:lnTo>
                    <a:pt x="29782" y="93007"/>
                  </a:lnTo>
                  <a:lnTo>
                    <a:pt x="29744" y="93161"/>
                  </a:lnTo>
                  <a:lnTo>
                    <a:pt x="30497" y="93471"/>
                  </a:lnTo>
                  <a:lnTo>
                    <a:pt x="30525" y="93599"/>
                  </a:lnTo>
                  <a:lnTo>
                    <a:pt x="30640" y="94995"/>
                  </a:lnTo>
                  <a:lnTo>
                    <a:pt x="32212" y="94995"/>
                  </a:lnTo>
                  <a:lnTo>
                    <a:pt x="31822" y="93725"/>
                  </a:lnTo>
                  <a:lnTo>
                    <a:pt x="34539" y="93725"/>
                  </a:lnTo>
                  <a:lnTo>
                    <a:pt x="34457" y="93344"/>
                  </a:lnTo>
                  <a:lnTo>
                    <a:pt x="34109" y="93344"/>
                  </a:lnTo>
                  <a:lnTo>
                    <a:pt x="33997" y="92963"/>
                  </a:lnTo>
                  <a:lnTo>
                    <a:pt x="34443" y="92582"/>
                  </a:lnTo>
                  <a:lnTo>
                    <a:pt x="33696" y="92582"/>
                  </a:lnTo>
                  <a:lnTo>
                    <a:pt x="33685" y="91820"/>
                  </a:lnTo>
                  <a:close/>
                </a:path>
                <a:path w="129540" h="116204">
                  <a:moveTo>
                    <a:pt x="82539" y="90169"/>
                  </a:moveTo>
                  <a:lnTo>
                    <a:pt x="76781" y="90169"/>
                  </a:lnTo>
                  <a:lnTo>
                    <a:pt x="76365" y="90804"/>
                  </a:lnTo>
                  <a:lnTo>
                    <a:pt x="75768" y="91058"/>
                  </a:lnTo>
                  <a:lnTo>
                    <a:pt x="75631" y="91820"/>
                  </a:lnTo>
                  <a:lnTo>
                    <a:pt x="75135" y="92328"/>
                  </a:lnTo>
                  <a:lnTo>
                    <a:pt x="75036" y="93090"/>
                  </a:lnTo>
                  <a:lnTo>
                    <a:pt x="73609" y="94868"/>
                  </a:lnTo>
                  <a:lnTo>
                    <a:pt x="74660" y="94233"/>
                  </a:lnTo>
                  <a:lnTo>
                    <a:pt x="79382" y="94233"/>
                  </a:lnTo>
                  <a:lnTo>
                    <a:pt x="79547" y="93852"/>
                  </a:lnTo>
                  <a:lnTo>
                    <a:pt x="82017" y="93852"/>
                  </a:lnTo>
                  <a:lnTo>
                    <a:pt x="82366" y="92963"/>
                  </a:lnTo>
                  <a:lnTo>
                    <a:pt x="80205" y="92963"/>
                  </a:lnTo>
                  <a:lnTo>
                    <a:pt x="80722" y="92328"/>
                  </a:lnTo>
                  <a:lnTo>
                    <a:pt x="80559" y="92201"/>
                  </a:lnTo>
                  <a:lnTo>
                    <a:pt x="80965" y="91439"/>
                  </a:lnTo>
                  <a:lnTo>
                    <a:pt x="83410" y="91439"/>
                  </a:lnTo>
                  <a:lnTo>
                    <a:pt x="81565" y="91312"/>
                  </a:lnTo>
                  <a:lnTo>
                    <a:pt x="82266" y="90296"/>
                  </a:lnTo>
                  <a:lnTo>
                    <a:pt x="82539" y="90169"/>
                  </a:lnTo>
                  <a:close/>
                </a:path>
                <a:path w="129540" h="116204">
                  <a:moveTo>
                    <a:pt x="34956" y="93852"/>
                  </a:moveTo>
                  <a:lnTo>
                    <a:pt x="34933" y="94233"/>
                  </a:lnTo>
                  <a:lnTo>
                    <a:pt x="35041" y="94640"/>
                  </a:lnTo>
                  <a:lnTo>
                    <a:pt x="35761" y="94741"/>
                  </a:lnTo>
                  <a:lnTo>
                    <a:pt x="35606" y="94487"/>
                  </a:lnTo>
                  <a:lnTo>
                    <a:pt x="35114" y="94487"/>
                  </a:lnTo>
                  <a:lnTo>
                    <a:pt x="35005" y="94106"/>
                  </a:lnTo>
                  <a:lnTo>
                    <a:pt x="34956" y="93852"/>
                  </a:lnTo>
                  <a:close/>
                </a:path>
                <a:path w="129540" h="116204">
                  <a:moveTo>
                    <a:pt x="35142" y="93725"/>
                  </a:moveTo>
                  <a:lnTo>
                    <a:pt x="35114" y="94487"/>
                  </a:lnTo>
                  <a:lnTo>
                    <a:pt x="35606" y="94487"/>
                  </a:lnTo>
                  <a:lnTo>
                    <a:pt x="35142" y="93725"/>
                  </a:lnTo>
                  <a:close/>
                </a:path>
                <a:path w="129540" h="116204">
                  <a:moveTo>
                    <a:pt x="34699" y="93979"/>
                  </a:moveTo>
                  <a:lnTo>
                    <a:pt x="34020" y="93979"/>
                  </a:lnTo>
                  <a:lnTo>
                    <a:pt x="34344" y="94381"/>
                  </a:lnTo>
                  <a:lnTo>
                    <a:pt x="34392" y="94106"/>
                  </a:lnTo>
                  <a:lnTo>
                    <a:pt x="34722" y="94106"/>
                  </a:lnTo>
                  <a:close/>
                </a:path>
                <a:path w="129540" h="116204">
                  <a:moveTo>
                    <a:pt x="34437" y="93217"/>
                  </a:moveTo>
                  <a:lnTo>
                    <a:pt x="34284" y="93217"/>
                  </a:lnTo>
                  <a:lnTo>
                    <a:pt x="34109" y="93344"/>
                  </a:lnTo>
                  <a:lnTo>
                    <a:pt x="34457" y="93344"/>
                  </a:lnTo>
                  <a:close/>
                </a:path>
                <a:path w="129540" h="116204">
                  <a:moveTo>
                    <a:pt x="29690" y="89407"/>
                  </a:moveTo>
                  <a:lnTo>
                    <a:pt x="29903" y="90424"/>
                  </a:lnTo>
                  <a:lnTo>
                    <a:pt x="30044" y="91566"/>
                  </a:lnTo>
                  <a:lnTo>
                    <a:pt x="29732" y="91671"/>
                  </a:lnTo>
                  <a:lnTo>
                    <a:pt x="29692" y="93042"/>
                  </a:lnTo>
                  <a:lnTo>
                    <a:pt x="30074" y="91820"/>
                  </a:lnTo>
                  <a:lnTo>
                    <a:pt x="33685" y="91820"/>
                  </a:lnTo>
                  <a:lnTo>
                    <a:pt x="33816" y="91058"/>
                  </a:lnTo>
                  <a:lnTo>
                    <a:pt x="31710" y="91058"/>
                  </a:lnTo>
                  <a:lnTo>
                    <a:pt x="31676" y="90677"/>
                  </a:lnTo>
                  <a:lnTo>
                    <a:pt x="31869" y="90677"/>
                  </a:lnTo>
                  <a:lnTo>
                    <a:pt x="31407" y="89788"/>
                  </a:lnTo>
                  <a:lnTo>
                    <a:pt x="31345" y="89534"/>
                  </a:lnTo>
                  <a:lnTo>
                    <a:pt x="29891" y="89534"/>
                  </a:lnTo>
                  <a:lnTo>
                    <a:pt x="29690" y="89407"/>
                  </a:lnTo>
                  <a:close/>
                </a:path>
                <a:path w="129540" h="116204">
                  <a:moveTo>
                    <a:pt x="80875" y="92189"/>
                  </a:moveTo>
                  <a:lnTo>
                    <a:pt x="80540" y="92963"/>
                  </a:lnTo>
                  <a:lnTo>
                    <a:pt x="82366" y="92963"/>
                  </a:lnTo>
                  <a:lnTo>
                    <a:pt x="82518" y="92582"/>
                  </a:lnTo>
                  <a:lnTo>
                    <a:pt x="80829" y="92582"/>
                  </a:lnTo>
                  <a:lnTo>
                    <a:pt x="80875" y="92189"/>
                  </a:lnTo>
                  <a:close/>
                </a:path>
                <a:path w="129540" h="116204">
                  <a:moveTo>
                    <a:pt x="83269" y="91820"/>
                  </a:moveTo>
                  <a:lnTo>
                    <a:pt x="81215" y="91820"/>
                  </a:lnTo>
                  <a:lnTo>
                    <a:pt x="81390" y="92075"/>
                  </a:lnTo>
                  <a:lnTo>
                    <a:pt x="81047" y="92151"/>
                  </a:lnTo>
                  <a:lnTo>
                    <a:pt x="80829" y="92582"/>
                  </a:lnTo>
                  <a:lnTo>
                    <a:pt x="82518" y="92582"/>
                  </a:lnTo>
                  <a:lnTo>
                    <a:pt x="82849" y="92582"/>
                  </a:lnTo>
                  <a:lnTo>
                    <a:pt x="83080" y="92328"/>
                  </a:lnTo>
                  <a:lnTo>
                    <a:pt x="83269" y="91820"/>
                  </a:lnTo>
                  <a:close/>
                </a:path>
                <a:path w="129540" h="116204">
                  <a:moveTo>
                    <a:pt x="81047" y="92151"/>
                  </a:moveTo>
                  <a:lnTo>
                    <a:pt x="80875" y="92189"/>
                  </a:lnTo>
                  <a:lnTo>
                    <a:pt x="80829" y="92582"/>
                  </a:lnTo>
                  <a:lnTo>
                    <a:pt x="81047" y="92151"/>
                  </a:lnTo>
                  <a:close/>
                </a:path>
                <a:path w="129540" h="116204">
                  <a:moveTo>
                    <a:pt x="33987" y="91671"/>
                  </a:moveTo>
                  <a:lnTo>
                    <a:pt x="34002" y="92455"/>
                  </a:lnTo>
                  <a:lnTo>
                    <a:pt x="34189" y="92075"/>
                  </a:lnTo>
                  <a:lnTo>
                    <a:pt x="33987" y="91671"/>
                  </a:lnTo>
                  <a:close/>
                </a:path>
                <a:path w="129540" h="116204">
                  <a:moveTo>
                    <a:pt x="83410" y="91439"/>
                  </a:moveTo>
                  <a:lnTo>
                    <a:pt x="80965" y="91439"/>
                  </a:lnTo>
                  <a:lnTo>
                    <a:pt x="80875" y="92189"/>
                  </a:lnTo>
                  <a:lnTo>
                    <a:pt x="81047" y="92151"/>
                  </a:lnTo>
                  <a:lnTo>
                    <a:pt x="81215" y="91820"/>
                  </a:lnTo>
                  <a:lnTo>
                    <a:pt x="83269" y="91820"/>
                  </a:lnTo>
                  <a:lnTo>
                    <a:pt x="83410" y="91439"/>
                  </a:lnTo>
                  <a:close/>
                </a:path>
                <a:path w="129540" h="116204">
                  <a:moveTo>
                    <a:pt x="33975" y="91058"/>
                  </a:moveTo>
                  <a:lnTo>
                    <a:pt x="33871" y="91439"/>
                  </a:lnTo>
                  <a:lnTo>
                    <a:pt x="33987" y="91671"/>
                  </a:lnTo>
                  <a:lnTo>
                    <a:pt x="33975" y="91058"/>
                  </a:lnTo>
                  <a:close/>
                </a:path>
                <a:path w="129540" h="116204">
                  <a:moveTo>
                    <a:pt x="85158" y="89026"/>
                  </a:moveTo>
                  <a:lnTo>
                    <a:pt x="84217" y="89026"/>
                  </a:lnTo>
                  <a:lnTo>
                    <a:pt x="83865" y="89534"/>
                  </a:lnTo>
                  <a:lnTo>
                    <a:pt x="83289" y="90296"/>
                  </a:lnTo>
                  <a:lnTo>
                    <a:pt x="82489" y="90550"/>
                  </a:lnTo>
                  <a:lnTo>
                    <a:pt x="81565" y="91312"/>
                  </a:lnTo>
                  <a:lnTo>
                    <a:pt x="83457" y="91312"/>
                  </a:lnTo>
                  <a:lnTo>
                    <a:pt x="83821" y="90550"/>
                  </a:lnTo>
                  <a:lnTo>
                    <a:pt x="83341" y="90550"/>
                  </a:lnTo>
                  <a:lnTo>
                    <a:pt x="83991" y="89662"/>
                  </a:lnTo>
                  <a:lnTo>
                    <a:pt x="84217" y="89407"/>
                  </a:lnTo>
                  <a:lnTo>
                    <a:pt x="84623" y="89407"/>
                  </a:lnTo>
                  <a:lnTo>
                    <a:pt x="85158" y="89026"/>
                  </a:lnTo>
                  <a:close/>
                </a:path>
                <a:path w="129540" h="116204">
                  <a:moveTo>
                    <a:pt x="33786" y="89662"/>
                  </a:moveTo>
                  <a:lnTo>
                    <a:pt x="31988" y="89662"/>
                  </a:lnTo>
                  <a:lnTo>
                    <a:pt x="32058" y="90677"/>
                  </a:lnTo>
                  <a:lnTo>
                    <a:pt x="31884" y="90677"/>
                  </a:lnTo>
                  <a:lnTo>
                    <a:pt x="31894" y="91058"/>
                  </a:lnTo>
                  <a:lnTo>
                    <a:pt x="33816" y="91058"/>
                  </a:lnTo>
                  <a:lnTo>
                    <a:pt x="33786" y="89662"/>
                  </a:lnTo>
                  <a:close/>
                </a:path>
                <a:path w="129540" h="116204">
                  <a:moveTo>
                    <a:pt x="34023" y="90169"/>
                  </a:moveTo>
                  <a:lnTo>
                    <a:pt x="33830" y="90931"/>
                  </a:lnTo>
                  <a:lnTo>
                    <a:pt x="34033" y="90677"/>
                  </a:lnTo>
                  <a:lnTo>
                    <a:pt x="34023" y="90169"/>
                  </a:lnTo>
                  <a:close/>
                </a:path>
                <a:path w="129540" h="116204">
                  <a:moveTo>
                    <a:pt x="81032" y="83312"/>
                  </a:moveTo>
                  <a:lnTo>
                    <a:pt x="80514" y="83946"/>
                  </a:lnTo>
                  <a:lnTo>
                    <a:pt x="80293" y="85038"/>
                  </a:lnTo>
                  <a:lnTo>
                    <a:pt x="77730" y="88137"/>
                  </a:lnTo>
                  <a:lnTo>
                    <a:pt x="77347" y="88430"/>
                  </a:lnTo>
                  <a:lnTo>
                    <a:pt x="77231" y="89153"/>
                  </a:lnTo>
                  <a:lnTo>
                    <a:pt x="75973" y="90550"/>
                  </a:lnTo>
                  <a:lnTo>
                    <a:pt x="75946" y="90931"/>
                  </a:lnTo>
                  <a:lnTo>
                    <a:pt x="76123" y="90677"/>
                  </a:lnTo>
                  <a:lnTo>
                    <a:pt x="76781" y="90169"/>
                  </a:lnTo>
                  <a:lnTo>
                    <a:pt x="82539" y="90169"/>
                  </a:lnTo>
                  <a:lnTo>
                    <a:pt x="83358" y="89788"/>
                  </a:lnTo>
                  <a:lnTo>
                    <a:pt x="83714" y="89026"/>
                  </a:lnTo>
                  <a:lnTo>
                    <a:pt x="84283" y="88391"/>
                  </a:lnTo>
                  <a:lnTo>
                    <a:pt x="83464" y="88391"/>
                  </a:lnTo>
                  <a:lnTo>
                    <a:pt x="83530" y="87883"/>
                  </a:lnTo>
                  <a:lnTo>
                    <a:pt x="84362" y="86613"/>
                  </a:lnTo>
                  <a:lnTo>
                    <a:pt x="87686" y="86613"/>
                  </a:lnTo>
                  <a:lnTo>
                    <a:pt x="88338" y="86105"/>
                  </a:lnTo>
                  <a:lnTo>
                    <a:pt x="87411" y="86105"/>
                  </a:lnTo>
                  <a:lnTo>
                    <a:pt x="86786" y="85851"/>
                  </a:lnTo>
                  <a:lnTo>
                    <a:pt x="86923" y="85725"/>
                  </a:lnTo>
                  <a:lnTo>
                    <a:pt x="85874" y="85725"/>
                  </a:lnTo>
                  <a:lnTo>
                    <a:pt x="86425" y="85216"/>
                  </a:lnTo>
                  <a:lnTo>
                    <a:pt x="86619" y="85038"/>
                  </a:lnTo>
                  <a:lnTo>
                    <a:pt x="86315" y="84962"/>
                  </a:lnTo>
                  <a:lnTo>
                    <a:pt x="86984" y="84581"/>
                  </a:lnTo>
                  <a:lnTo>
                    <a:pt x="87138" y="84074"/>
                  </a:lnTo>
                  <a:lnTo>
                    <a:pt x="87702" y="83819"/>
                  </a:lnTo>
                  <a:lnTo>
                    <a:pt x="80957" y="83819"/>
                  </a:lnTo>
                  <a:lnTo>
                    <a:pt x="81074" y="83565"/>
                  </a:lnTo>
                  <a:lnTo>
                    <a:pt x="81032" y="83312"/>
                  </a:lnTo>
                  <a:close/>
                </a:path>
                <a:path w="129540" h="116204">
                  <a:moveTo>
                    <a:pt x="31869" y="90677"/>
                  </a:moveTo>
                  <a:lnTo>
                    <a:pt x="31676" y="90677"/>
                  </a:lnTo>
                  <a:lnTo>
                    <a:pt x="31869" y="90677"/>
                  </a:lnTo>
                  <a:close/>
                </a:path>
                <a:path w="129540" h="116204">
                  <a:moveTo>
                    <a:pt x="84475" y="89550"/>
                  </a:moveTo>
                  <a:lnTo>
                    <a:pt x="83955" y="90296"/>
                  </a:lnTo>
                  <a:lnTo>
                    <a:pt x="84113" y="90424"/>
                  </a:lnTo>
                  <a:lnTo>
                    <a:pt x="84104" y="90804"/>
                  </a:lnTo>
                  <a:lnTo>
                    <a:pt x="84949" y="89788"/>
                  </a:lnTo>
                  <a:lnTo>
                    <a:pt x="84475" y="89550"/>
                  </a:lnTo>
                  <a:close/>
                </a:path>
                <a:path w="129540" h="116204">
                  <a:moveTo>
                    <a:pt x="83955" y="90296"/>
                  </a:moveTo>
                  <a:lnTo>
                    <a:pt x="83676" y="90296"/>
                  </a:lnTo>
                  <a:lnTo>
                    <a:pt x="83341" y="90550"/>
                  </a:lnTo>
                  <a:lnTo>
                    <a:pt x="83821" y="90550"/>
                  </a:lnTo>
                  <a:lnTo>
                    <a:pt x="83955" y="90296"/>
                  </a:lnTo>
                  <a:close/>
                </a:path>
                <a:path w="129540" h="116204">
                  <a:moveTo>
                    <a:pt x="29786" y="90296"/>
                  </a:moveTo>
                  <a:lnTo>
                    <a:pt x="29812" y="90424"/>
                  </a:lnTo>
                  <a:lnTo>
                    <a:pt x="29786" y="90296"/>
                  </a:lnTo>
                  <a:close/>
                </a:path>
                <a:path w="129540" h="116204">
                  <a:moveTo>
                    <a:pt x="84143" y="89662"/>
                  </a:moveTo>
                  <a:lnTo>
                    <a:pt x="83868" y="90042"/>
                  </a:lnTo>
                  <a:lnTo>
                    <a:pt x="84143" y="89662"/>
                  </a:lnTo>
                  <a:close/>
                </a:path>
                <a:path w="129540" h="116204">
                  <a:moveTo>
                    <a:pt x="32078" y="84783"/>
                  </a:moveTo>
                  <a:lnTo>
                    <a:pt x="32066" y="85089"/>
                  </a:lnTo>
                  <a:lnTo>
                    <a:pt x="32146" y="86232"/>
                  </a:lnTo>
                  <a:lnTo>
                    <a:pt x="31952" y="86740"/>
                  </a:lnTo>
                  <a:lnTo>
                    <a:pt x="31868" y="87121"/>
                  </a:lnTo>
                  <a:lnTo>
                    <a:pt x="32058" y="87121"/>
                  </a:lnTo>
                  <a:lnTo>
                    <a:pt x="32321" y="87249"/>
                  </a:lnTo>
                  <a:lnTo>
                    <a:pt x="32285" y="88518"/>
                  </a:lnTo>
                  <a:lnTo>
                    <a:pt x="32158" y="89280"/>
                  </a:lnTo>
                  <a:lnTo>
                    <a:pt x="31873" y="89280"/>
                  </a:lnTo>
                  <a:lnTo>
                    <a:pt x="31719" y="89915"/>
                  </a:lnTo>
                  <a:lnTo>
                    <a:pt x="31854" y="89662"/>
                  </a:lnTo>
                  <a:lnTo>
                    <a:pt x="33786" y="89662"/>
                  </a:lnTo>
                  <a:lnTo>
                    <a:pt x="33767" y="89107"/>
                  </a:lnTo>
                  <a:lnTo>
                    <a:pt x="33482" y="88900"/>
                  </a:lnTo>
                  <a:lnTo>
                    <a:pt x="33736" y="88900"/>
                  </a:lnTo>
                  <a:lnTo>
                    <a:pt x="33851" y="87883"/>
                  </a:lnTo>
                  <a:lnTo>
                    <a:pt x="33955" y="87502"/>
                  </a:lnTo>
                  <a:lnTo>
                    <a:pt x="33409" y="87502"/>
                  </a:lnTo>
                  <a:lnTo>
                    <a:pt x="33835" y="86232"/>
                  </a:lnTo>
                  <a:lnTo>
                    <a:pt x="33446" y="85851"/>
                  </a:lnTo>
                  <a:lnTo>
                    <a:pt x="33591" y="85725"/>
                  </a:lnTo>
                  <a:lnTo>
                    <a:pt x="33152" y="85725"/>
                  </a:lnTo>
                  <a:lnTo>
                    <a:pt x="33184" y="85470"/>
                  </a:lnTo>
                  <a:lnTo>
                    <a:pt x="32411" y="85470"/>
                  </a:lnTo>
                  <a:lnTo>
                    <a:pt x="32297" y="85038"/>
                  </a:lnTo>
                  <a:lnTo>
                    <a:pt x="32180" y="84835"/>
                  </a:lnTo>
                  <a:close/>
                </a:path>
                <a:path w="129540" h="116204">
                  <a:moveTo>
                    <a:pt x="30850" y="77674"/>
                  </a:moveTo>
                  <a:lnTo>
                    <a:pt x="30778" y="78358"/>
                  </a:lnTo>
                  <a:lnTo>
                    <a:pt x="30532" y="78358"/>
                  </a:lnTo>
                  <a:lnTo>
                    <a:pt x="30601" y="79375"/>
                  </a:lnTo>
                  <a:lnTo>
                    <a:pt x="30246" y="80390"/>
                  </a:lnTo>
                  <a:lnTo>
                    <a:pt x="30242" y="82930"/>
                  </a:lnTo>
                  <a:lnTo>
                    <a:pt x="29776" y="85978"/>
                  </a:lnTo>
                  <a:lnTo>
                    <a:pt x="29666" y="87375"/>
                  </a:lnTo>
                  <a:lnTo>
                    <a:pt x="29860" y="88137"/>
                  </a:lnTo>
                  <a:lnTo>
                    <a:pt x="29984" y="88969"/>
                  </a:lnTo>
                  <a:lnTo>
                    <a:pt x="29891" y="89534"/>
                  </a:lnTo>
                  <a:lnTo>
                    <a:pt x="31345" y="89534"/>
                  </a:lnTo>
                  <a:lnTo>
                    <a:pt x="31353" y="89280"/>
                  </a:lnTo>
                  <a:lnTo>
                    <a:pt x="31023" y="89280"/>
                  </a:lnTo>
                  <a:lnTo>
                    <a:pt x="31147" y="88645"/>
                  </a:lnTo>
                  <a:lnTo>
                    <a:pt x="31025" y="87502"/>
                  </a:lnTo>
                  <a:lnTo>
                    <a:pt x="30937" y="87249"/>
                  </a:lnTo>
                  <a:lnTo>
                    <a:pt x="30871" y="85306"/>
                  </a:lnTo>
                  <a:lnTo>
                    <a:pt x="30918" y="84978"/>
                  </a:lnTo>
                  <a:lnTo>
                    <a:pt x="31147" y="84636"/>
                  </a:lnTo>
                  <a:lnTo>
                    <a:pt x="31134" y="83565"/>
                  </a:lnTo>
                  <a:lnTo>
                    <a:pt x="31503" y="83565"/>
                  </a:lnTo>
                  <a:lnTo>
                    <a:pt x="31201" y="82550"/>
                  </a:lnTo>
                  <a:lnTo>
                    <a:pt x="31605" y="82550"/>
                  </a:lnTo>
                  <a:lnTo>
                    <a:pt x="31658" y="82168"/>
                  </a:lnTo>
                  <a:lnTo>
                    <a:pt x="31773" y="81914"/>
                  </a:lnTo>
                  <a:lnTo>
                    <a:pt x="31863" y="81279"/>
                  </a:lnTo>
                  <a:lnTo>
                    <a:pt x="32527" y="81279"/>
                  </a:lnTo>
                  <a:lnTo>
                    <a:pt x="32141" y="80390"/>
                  </a:lnTo>
                  <a:lnTo>
                    <a:pt x="31890" y="79375"/>
                  </a:lnTo>
                  <a:lnTo>
                    <a:pt x="31994" y="78739"/>
                  </a:lnTo>
                  <a:lnTo>
                    <a:pt x="32106" y="78485"/>
                  </a:lnTo>
                  <a:lnTo>
                    <a:pt x="32226" y="77977"/>
                  </a:lnTo>
                  <a:lnTo>
                    <a:pt x="31842" y="77977"/>
                  </a:lnTo>
                  <a:lnTo>
                    <a:pt x="31103" y="77850"/>
                  </a:lnTo>
                  <a:lnTo>
                    <a:pt x="30906" y="77748"/>
                  </a:lnTo>
                  <a:close/>
                </a:path>
                <a:path w="129540" h="116204">
                  <a:moveTo>
                    <a:pt x="83852" y="89526"/>
                  </a:moveTo>
                  <a:close/>
                </a:path>
                <a:path w="129540" h="116204">
                  <a:moveTo>
                    <a:pt x="84728" y="88264"/>
                  </a:moveTo>
                  <a:lnTo>
                    <a:pt x="84397" y="88264"/>
                  </a:lnTo>
                  <a:lnTo>
                    <a:pt x="83837" y="89153"/>
                  </a:lnTo>
                  <a:lnTo>
                    <a:pt x="83732" y="89445"/>
                  </a:lnTo>
                  <a:lnTo>
                    <a:pt x="84118" y="89107"/>
                  </a:lnTo>
                  <a:lnTo>
                    <a:pt x="85158" y="89026"/>
                  </a:lnTo>
                  <a:lnTo>
                    <a:pt x="84984" y="88772"/>
                  </a:lnTo>
                  <a:lnTo>
                    <a:pt x="84314" y="88772"/>
                  </a:lnTo>
                  <a:lnTo>
                    <a:pt x="84728" y="88264"/>
                  </a:lnTo>
                  <a:close/>
                </a:path>
                <a:path w="129540" h="116204">
                  <a:moveTo>
                    <a:pt x="84623" y="89407"/>
                  </a:moveTo>
                  <a:lnTo>
                    <a:pt x="84335" y="89407"/>
                  </a:lnTo>
                  <a:lnTo>
                    <a:pt x="84467" y="89518"/>
                  </a:lnTo>
                  <a:lnTo>
                    <a:pt x="84623" y="89407"/>
                  </a:lnTo>
                  <a:close/>
                </a:path>
                <a:path w="129540" h="116204">
                  <a:moveTo>
                    <a:pt x="31379" y="88518"/>
                  </a:moveTo>
                  <a:lnTo>
                    <a:pt x="31247" y="88518"/>
                  </a:lnTo>
                  <a:lnTo>
                    <a:pt x="31023" y="89280"/>
                  </a:lnTo>
                  <a:lnTo>
                    <a:pt x="31353" y="89280"/>
                  </a:lnTo>
                  <a:lnTo>
                    <a:pt x="31379" y="88518"/>
                  </a:lnTo>
                  <a:close/>
                </a:path>
                <a:path w="129540" h="116204">
                  <a:moveTo>
                    <a:pt x="31844" y="88399"/>
                  </a:moveTo>
                  <a:lnTo>
                    <a:pt x="31686" y="88518"/>
                  </a:lnTo>
                  <a:lnTo>
                    <a:pt x="31635" y="89280"/>
                  </a:lnTo>
                  <a:lnTo>
                    <a:pt x="31979" y="89280"/>
                  </a:lnTo>
                  <a:lnTo>
                    <a:pt x="31777" y="89026"/>
                  </a:lnTo>
                  <a:lnTo>
                    <a:pt x="31786" y="88645"/>
                  </a:lnTo>
                  <a:lnTo>
                    <a:pt x="31844" y="88399"/>
                  </a:lnTo>
                  <a:close/>
                </a:path>
                <a:path w="129540" h="116204">
                  <a:moveTo>
                    <a:pt x="31922" y="88772"/>
                  </a:moveTo>
                  <a:lnTo>
                    <a:pt x="31979" y="89280"/>
                  </a:lnTo>
                  <a:lnTo>
                    <a:pt x="32158" y="89280"/>
                  </a:lnTo>
                  <a:lnTo>
                    <a:pt x="31922" y="88772"/>
                  </a:lnTo>
                  <a:close/>
                </a:path>
                <a:path w="129540" h="116204">
                  <a:moveTo>
                    <a:pt x="33736" y="88900"/>
                  </a:moveTo>
                  <a:lnTo>
                    <a:pt x="33482" y="88900"/>
                  </a:lnTo>
                  <a:lnTo>
                    <a:pt x="33767" y="89107"/>
                  </a:lnTo>
                  <a:lnTo>
                    <a:pt x="33736" y="88900"/>
                  </a:lnTo>
                  <a:close/>
                </a:path>
                <a:path w="129540" h="116204">
                  <a:moveTo>
                    <a:pt x="33760" y="88900"/>
                  </a:moveTo>
                  <a:close/>
                </a:path>
                <a:path w="129540" h="116204">
                  <a:moveTo>
                    <a:pt x="85837" y="88116"/>
                  </a:moveTo>
                  <a:lnTo>
                    <a:pt x="85257" y="88518"/>
                  </a:lnTo>
                  <a:lnTo>
                    <a:pt x="85459" y="88518"/>
                  </a:lnTo>
                  <a:lnTo>
                    <a:pt x="85424" y="88900"/>
                  </a:lnTo>
                  <a:lnTo>
                    <a:pt x="85714" y="88456"/>
                  </a:lnTo>
                  <a:lnTo>
                    <a:pt x="85837" y="88116"/>
                  </a:lnTo>
                  <a:close/>
                </a:path>
                <a:path w="129540" h="116204">
                  <a:moveTo>
                    <a:pt x="84988" y="88264"/>
                  </a:moveTo>
                  <a:lnTo>
                    <a:pt x="84314" y="88772"/>
                  </a:lnTo>
                  <a:lnTo>
                    <a:pt x="84984" y="88772"/>
                  </a:lnTo>
                  <a:lnTo>
                    <a:pt x="84988" y="88264"/>
                  </a:lnTo>
                  <a:close/>
                </a:path>
                <a:path w="129540" h="116204">
                  <a:moveTo>
                    <a:pt x="31280" y="88405"/>
                  </a:moveTo>
                  <a:close/>
                </a:path>
                <a:path w="129540" h="116204">
                  <a:moveTo>
                    <a:pt x="31380" y="88499"/>
                  </a:moveTo>
                  <a:close/>
                </a:path>
                <a:path w="129540" h="116204">
                  <a:moveTo>
                    <a:pt x="85758" y="87883"/>
                  </a:moveTo>
                  <a:lnTo>
                    <a:pt x="85603" y="87883"/>
                  </a:lnTo>
                  <a:lnTo>
                    <a:pt x="85006" y="88518"/>
                  </a:lnTo>
                  <a:lnTo>
                    <a:pt x="85257" y="88518"/>
                  </a:lnTo>
                  <a:lnTo>
                    <a:pt x="85758" y="87883"/>
                  </a:lnTo>
                  <a:close/>
                </a:path>
                <a:path w="129540" h="116204">
                  <a:moveTo>
                    <a:pt x="86354" y="87756"/>
                  </a:moveTo>
                  <a:lnTo>
                    <a:pt x="85910" y="88264"/>
                  </a:lnTo>
                  <a:lnTo>
                    <a:pt x="85876" y="88518"/>
                  </a:lnTo>
                  <a:lnTo>
                    <a:pt x="86100" y="88391"/>
                  </a:lnTo>
                  <a:lnTo>
                    <a:pt x="86354" y="87756"/>
                  </a:lnTo>
                  <a:close/>
                </a:path>
                <a:path w="129540" h="116204">
                  <a:moveTo>
                    <a:pt x="31763" y="88010"/>
                  </a:moveTo>
                  <a:lnTo>
                    <a:pt x="31396" y="88010"/>
                  </a:lnTo>
                  <a:lnTo>
                    <a:pt x="31380" y="88499"/>
                  </a:lnTo>
                  <a:lnTo>
                    <a:pt x="31580" y="88456"/>
                  </a:lnTo>
                  <a:lnTo>
                    <a:pt x="31763" y="88010"/>
                  </a:lnTo>
                  <a:close/>
                </a:path>
                <a:path w="129540" h="116204">
                  <a:moveTo>
                    <a:pt x="85756" y="88391"/>
                  </a:moveTo>
                  <a:close/>
                </a:path>
                <a:path w="129540" h="116204">
                  <a:moveTo>
                    <a:pt x="31783" y="87883"/>
                  </a:moveTo>
                  <a:lnTo>
                    <a:pt x="31699" y="88430"/>
                  </a:lnTo>
                  <a:lnTo>
                    <a:pt x="31783" y="87883"/>
                  </a:lnTo>
                  <a:close/>
                </a:path>
                <a:path w="129540" h="116204">
                  <a:moveTo>
                    <a:pt x="85801" y="88391"/>
                  </a:moveTo>
                  <a:close/>
                </a:path>
                <a:path w="129540" h="116204">
                  <a:moveTo>
                    <a:pt x="32058" y="87121"/>
                  </a:moveTo>
                  <a:lnTo>
                    <a:pt x="31596" y="87121"/>
                  </a:lnTo>
                  <a:lnTo>
                    <a:pt x="31577" y="87502"/>
                  </a:lnTo>
                  <a:lnTo>
                    <a:pt x="31226" y="87502"/>
                  </a:lnTo>
                  <a:lnTo>
                    <a:pt x="31280" y="88405"/>
                  </a:lnTo>
                  <a:lnTo>
                    <a:pt x="31396" y="88010"/>
                  </a:lnTo>
                  <a:lnTo>
                    <a:pt x="31763" y="88010"/>
                  </a:lnTo>
                  <a:lnTo>
                    <a:pt x="31951" y="87883"/>
                  </a:lnTo>
                  <a:lnTo>
                    <a:pt x="32058" y="87121"/>
                  </a:lnTo>
                  <a:close/>
                </a:path>
                <a:path w="129540" h="116204">
                  <a:moveTo>
                    <a:pt x="31951" y="87883"/>
                  </a:moveTo>
                  <a:lnTo>
                    <a:pt x="31783" y="87883"/>
                  </a:lnTo>
                  <a:lnTo>
                    <a:pt x="31844" y="88399"/>
                  </a:lnTo>
                  <a:lnTo>
                    <a:pt x="31951" y="87883"/>
                  </a:lnTo>
                  <a:close/>
                </a:path>
                <a:path w="129540" h="116204">
                  <a:moveTo>
                    <a:pt x="87686" y="86613"/>
                  </a:moveTo>
                  <a:lnTo>
                    <a:pt x="84362" y="86613"/>
                  </a:lnTo>
                  <a:lnTo>
                    <a:pt x="84513" y="87121"/>
                  </a:lnTo>
                  <a:lnTo>
                    <a:pt x="83828" y="88010"/>
                  </a:lnTo>
                  <a:lnTo>
                    <a:pt x="83464" y="88391"/>
                  </a:lnTo>
                  <a:lnTo>
                    <a:pt x="84283" y="88391"/>
                  </a:lnTo>
                  <a:lnTo>
                    <a:pt x="84728" y="88264"/>
                  </a:lnTo>
                  <a:lnTo>
                    <a:pt x="84123" y="88137"/>
                  </a:lnTo>
                  <a:lnTo>
                    <a:pt x="84679" y="87121"/>
                  </a:lnTo>
                  <a:lnTo>
                    <a:pt x="85001" y="86867"/>
                  </a:lnTo>
                  <a:lnTo>
                    <a:pt x="87068" y="86867"/>
                  </a:lnTo>
                  <a:lnTo>
                    <a:pt x="87523" y="86740"/>
                  </a:lnTo>
                  <a:lnTo>
                    <a:pt x="87686" y="86613"/>
                  </a:lnTo>
                  <a:close/>
                </a:path>
                <a:path w="129540" h="116204">
                  <a:moveTo>
                    <a:pt x="86339" y="87767"/>
                  </a:moveTo>
                  <a:lnTo>
                    <a:pt x="85837" y="88116"/>
                  </a:lnTo>
                  <a:lnTo>
                    <a:pt x="85737" y="88391"/>
                  </a:lnTo>
                  <a:lnTo>
                    <a:pt x="86339" y="87767"/>
                  </a:lnTo>
                  <a:close/>
                </a:path>
                <a:path w="129540" h="116204">
                  <a:moveTo>
                    <a:pt x="85938" y="86867"/>
                  </a:moveTo>
                  <a:lnTo>
                    <a:pt x="85369" y="86867"/>
                  </a:lnTo>
                  <a:lnTo>
                    <a:pt x="85037" y="87249"/>
                  </a:lnTo>
                  <a:lnTo>
                    <a:pt x="84730" y="87375"/>
                  </a:lnTo>
                  <a:lnTo>
                    <a:pt x="84123" y="88137"/>
                  </a:lnTo>
                  <a:lnTo>
                    <a:pt x="84832" y="88137"/>
                  </a:lnTo>
                  <a:lnTo>
                    <a:pt x="85289" y="87883"/>
                  </a:lnTo>
                  <a:lnTo>
                    <a:pt x="85758" y="87883"/>
                  </a:lnTo>
                  <a:lnTo>
                    <a:pt x="85455" y="87756"/>
                  </a:lnTo>
                  <a:lnTo>
                    <a:pt x="85499" y="87375"/>
                  </a:lnTo>
                  <a:lnTo>
                    <a:pt x="85605" y="86967"/>
                  </a:lnTo>
                  <a:lnTo>
                    <a:pt x="85938" y="86867"/>
                  </a:lnTo>
                  <a:close/>
                </a:path>
                <a:path w="129540" h="116204">
                  <a:moveTo>
                    <a:pt x="86567" y="87502"/>
                  </a:moveTo>
                  <a:lnTo>
                    <a:pt x="86059" y="87502"/>
                  </a:lnTo>
                  <a:lnTo>
                    <a:pt x="85837" y="88116"/>
                  </a:lnTo>
                  <a:lnTo>
                    <a:pt x="86339" y="87767"/>
                  </a:lnTo>
                  <a:lnTo>
                    <a:pt x="86567" y="87502"/>
                  </a:lnTo>
                  <a:close/>
                </a:path>
                <a:path w="129540" h="116204">
                  <a:moveTo>
                    <a:pt x="86786" y="87249"/>
                  </a:moveTo>
                  <a:lnTo>
                    <a:pt x="86188" y="87249"/>
                  </a:lnTo>
                  <a:lnTo>
                    <a:pt x="85859" y="87375"/>
                  </a:lnTo>
                  <a:lnTo>
                    <a:pt x="85455" y="87756"/>
                  </a:lnTo>
                  <a:lnTo>
                    <a:pt x="85858" y="87756"/>
                  </a:lnTo>
                  <a:lnTo>
                    <a:pt x="86059" y="87502"/>
                  </a:lnTo>
                  <a:lnTo>
                    <a:pt x="86567" y="87502"/>
                  </a:lnTo>
                  <a:lnTo>
                    <a:pt x="86786" y="87249"/>
                  </a:lnTo>
                  <a:close/>
                </a:path>
                <a:path w="129540" h="116204">
                  <a:moveTo>
                    <a:pt x="31302" y="87121"/>
                  </a:moveTo>
                  <a:lnTo>
                    <a:pt x="31226" y="87502"/>
                  </a:lnTo>
                  <a:lnTo>
                    <a:pt x="31302" y="87121"/>
                  </a:lnTo>
                  <a:close/>
                </a:path>
                <a:path w="129540" h="116204">
                  <a:moveTo>
                    <a:pt x="31509" y="86487"/>
                  </a:moveTo>
                  <a:lnTo>
                    <a:pt x="31380" y="87502"/>
                  </a:lnTo>
                  <a:lnTo>
                    <a:pt x="31509" y="86487"/>
                  </a:lnTo>
                  <a:close/>
                </a:path>
                <a:path w="129540" h="116204">
                  <a:moveTo>
                    <a:pt x="87068" y="86867"/>
                  </a:moveTo>
                  <a:lnTo>
                    <a:pt x="85938" y="86867"/>
                  </a:lnTo>
                  <a:lnTo>
                    <a:pt x="85693" y="87375"/>
                  </a:lnTo>
                  <a:lnTo>
                    <a:pt x="86188" y="87249"/>
                  </a:lnTo>
                  <a:lnTo>
                    <a:pt x="86786" y="87249"/>
                  </a:lnTo>
                  <a:lnTo>
                    <a:pt x="87068" y="86867"/>
                  </a:lnTo>
                  <a:close/>
                </a:path>
                <a:path w="129540" h="116204">
                  <a:moveTo>
                    <a:pt x="87523" y="86740"/>
                  </a:moveTo>
                  <a:lnTo>
                    <a:pt x="87162" y="86740"/>
                  </a:lnTo>
                  <a:lnTo>
                    <a:pt x="87068" y="86967"/>
                  </a:lnTo>
                  <a:lnTo>
                    <a:pt x="87375" y="86856"/>
                  </a:lnTo>
                  <a:lnTo>
                    <a:pt x="87523" y="86740"/>
                  </a:lnTo>
                  <a:close/>
                </a:path>
                <a:path w="129540" h="116204">
                  <a:moveTo>
                    <a:pt x="31943" y="85597"/>
                  </a:moveTo>
                  <a:lnTo>
                    <a:pt x="31864" y="86856"/>
                  </a:lnTo>
                  <a:lnTo>
                    <a:pt x="31943" y="85597"/>
                  </a:lnTo>
                  <a:close/>
                </a:path>
                <a:path w="129540" h="116204">
                  <a:moveTo>
                    <a:pt x="31395" y="86487"/>
                  </a:moveTo>
                  <a:close/>
                </a:path>
                <a:path w="129540" h="116204">
                  <a:moveTo>
                    <a:pt x="31421" y="86487"/>
                  </a:moveTo>
                  <a:close/>
                </a:path>
                <a:path w="129540" h="116204">
                  <a:moveTo>
                    <a:pt x="31818" y="84225"/>
                  </a:moveTo>
                  <a:lnTo>
                    <a:pt x="31482" y="84636"/>
                  </a:lnTo>
                  <a:lnTo>
                    <a:pt x="31365" y="86487"/>
                  </a:lnTo>
                  <a:lnTo>
                    <a:pt x="31845" y="85597"/>
                  </a:lnTo>
                  <a:lnTo>
                    <a:pt x="31818" y="84225"/>
                  </a:lnTo>
                  <a:close/>
                </a:path>
                <a:path w="129540" h="116204">
                  <a:moveTo>
                    <a:pt x="88108" y="85470"/>
                  </a:moveTo>
                  <a:lnTo>
                    <a:pt x="87882" y="85470"/>
                  </a:lnTo>
                  <a:lnTo>
                    <a:pt x="88065" y="85725"/>
                  </a:lnTo>
                  <a:lnTo>
                    <a:pt x="87411" y="86105"/>
                  </a:lnTo>
                  <a:lnTo>
                    <a:pt x="88338" y="86105"/>
                  </a:lnTo>
                  <a:lnTo>
                    <a:pt x="88665" y="85851"/>
                  </a:lnTo>
                  <a:lnTo>
                    <a:pt x="88108" y="85470"/>
                  </a:lnTo>
                  <a:close/>
                </a:path>
                <a:path w="129540" h="116204">
                  <a:moveTo>
                    <a:pt x="34059" y="85216"/>
                  </a:moveTo>
                  <a:lnTo>
                    <a:pt x="33868" y="85216"/>
                  </a:lnTo>
                  <a:lnTo>
                    <a:pt x="33844" y="85978"/>
                  </a:lnTo>
                  <a:lnTo>
                    <a:pt x="34016" y="85851"/>
                  </a:lnTo>
                  <a:lnTo>
                    <a:pt x="34059" y="85216"/>
                  </a:lnTo>
                  <a:close/>
                </a:path>
                <a:path w="129540" h="116204">
                  <a:moveTo>
                    <a:pt x="88938" y="84454"/>
                  </a:moveTo>
                  <a:lnTo>
                    <a:pt x="88422" y="84454"/>
                  </a:lnTo>
                  <a:lnTo>
                    <a:pt x="87149" y="85597"/>
                  </a:lnTo>
                  <a:lnTo>
                    <a:pt x="87077" y="85725"/>
                  </a:lnTo>
                  <a:lnTo>
                    <a:pt x="87325" y="85851"/>
                  </a:lnTo>
                  <a:lnTo>
                    <a:pt x="87882" y="85470"/>
                  </a:lnTo>
                  <a:lnTo>
                    <a:pt x="88108" y="85470"/>
                  </a:lnTo>
                  <a:lnTo>
                    <a:pt x="87923" y="85343"/>
                  </a:lnTo>
                  <a:lnTo>
                    <a:pt x="88476" y="85216"/>
                  </a:lnTo>
                  <a:lnTo>
                    <a:pt x="88102" y="85216"/>
                  </a:lnTo>
                  <a:lnTo>
                    <a:pt x="88226" y="84926"/>
                  </a:lnTo>
                  <a:lnTo>
                    <a:pt x="88418" y="84708"/>
                  </a:lnTo>
                  <a:lnTo>
                    <a:pt x="88780" y="84708"/>
                  </a:lnTo>
                  <a:lnTo>
                    <a:pt x="88938" y="84454"/>
                  </a:lnTo>
                  <a:close/>
                </a:path>
                <a:path w="129540" h="116204">
                  <a:moveTo>
                    <a:pt x="33895" y="84327"/>
                  </a:moveTo>
                  <a:lnTo>
                    <a:pt x="33152" y="85725"/>
                  </a:lnTo>
                  <a:lnTo>
                    <a:pt x="33591" y="85725"/>
                  </a:lnTo>
                  <a:lnTo>
                    <a:pt x="33715" y="85343"/>
                  </a:lnTo>
                  <a:lnTo>
                    <a:pt x="33868" y="85216"/>
                  </a:lnTo>
                  <a:lnTo>
                    <a:pt x="34059" y="85216"/>
                  </a:lnTo>
                  <a:lnTo>
                    <a:pt x="33942" y="84454"/>
                  </a:lnTo>
                  <a:close/>
                </a:path>
                <a:path w="129540" h="116204">
                  <a:moveTo>
                    <a:pt x="90175" y="84327"/>
                  </a:moveTo>
                  <a:lnTo>
                    <a:pt x="88259" y="84327"/>
                  </a:lnTo>
                  <a:lnTo>
                    <a:pt x="87920" y="84581"/>
                  </a:lnTo>
                  <a:lnTo>
                    <a:pt x="87337" y="84835"/>
                  </a:lnTo>
                  <a:lnTo>
                    <a:pt x="87070" y="84899"/>
                  </a:lnTo>
                  <a:lnTo>
                    <a:pt x="86814" y="84978"/>
                  </a:lnTo>
                  <a:lnTo>
                    <a:pt x="86619" y="85038"/>
                  </a:lnTo>
                  <a:lnTo>
                    <a:pt x="86631" y="85216"/>
                  </a:lnTo>
                  <a:lnTo>
                    <a:pt x="85874" y="85725"/>
                  </a:lnTo>
                  <a:lnTo>
                    <a:pt x="86923" y="85725"/>
                  </a:lnTo>
                  <a:lnTo>
                    <a:pt x="87373" y="85306"/>
                  </a:lnTo>
                  <a:lnTo>
                    <a:pt x="87611" y="84911"/>
                  </a:lnTo>
                  <a:lnTo>
                    <a:pt x="88422" y="84454"/>
                  </a:lnTo>
                  <a:lnTo>
                    <a:pt x="90041" y="84454"/>
                  </a:lnTo>
                  <a:lnTo>
                    <a:pt x="90175" y="84327"/>
                  </a:lnTo>
                  <a:close/>
                </a:path>
                <a:path w="129540" h="116204">
                  <a:moveTo>
                    <a:pt x="32253" y="84874"/>
                  </a:moveTo>
                  <a:lnTo>
                    <a:pt x="32411" y="85470"/>
                  </a:lnTo>
                  <a:lnTo>
                    <a:pt x="32301" y="84899"/>
                  </a:lnTo>
                  <a:close/>
                </a:path>
                <a:path w="129540" h="116204">
                  <a:moveTo>
                    <a:pt x="32453" y="84978"/>
                  </a:moveTo>
                  <a:lnTo>
                    <a:pt x="32411" y="85470"/>
                  </a:lnTo>
                  <a:lnTo>
                    <a:pt x="33184" y="85470"/>
                  </a:lnTo>
                  <a:lnTo>
                    <a:pt x="33216" y="85216"/>
                  </a:lnTo>
                  <a:lnTo>
                    <a:pt x="32912" y="85216"/>
                  </a:lnTo>
                  <a:lnTo>
                    <a:pt x="32453" y="84978"/>
                  </a:lnTo>
                  <a:close/>
                </a:path>
                <a:path w="129540" h="116204">
                  <a:moveTo>
                    <a:pt x="33363" y="84074"/>
                  </a:moveTo>
                  <a:lnTo>
                    <a:pt x="32529" y="84074"/>
                  </a:lnTo>
                  <a:lnTo>
                    <a:pt x="32561" y="84835"/>
                  </a:lnTo>
                  <a:lnTo>
                    <a:pt x="32753" y="84835"/>
                  </a:lnTo>
                  <a:lnTo>
                    <a:pt x="32912" y="85216"/>
                  </a:lnTo>
                  <a:lnTo>
                    <a:pt x="33216" y="85216"/>
                  </a:lnTo>
                  <a:lnTo>
                    <a:pt x="33363" y="84074"/>
                  </a:lnTo>
                  <a:close/>
                </a:path>
                <a:path w="129540" h="116204">
                  <a:moveTo>
                    <a:pt x="89290" y="84600"/>
                  </a:moveTo>
                  <a:lnTo>
                    <a:pt x="88417" y="85089"/>
                  </a:lnTo>
                  <a:lnTo>
                    <a:pt x="88102" y="85216"/>
                  </a:lnTo>
                  <a:lnTo>
                    <a:pt x="88476" y="85216"/>
                  </a:lnTo>
                  <a:lnTo>
                    <a:pt x="89029" y="85089"/>
                  </a:lnTo>
                  <a:lnTo>
                    <a:pt x="88851" y="85089"/>
                  </a:lnTo>
                  <a:lnTo>
                    <a:pt x="89163" y="84874"/>
                  </a:lnTo>
                  <a:lnTo>
                    <a:pt x="89271" y="84708"/>
                  </a:lnTo>
                  <a:close/>
                </a:path>
                <a:path w="129540" h="116204">
                  <a:moveTo>
                    <a:pt x="31985" y="84926"/>
                  </a:moveTo>
                  <a:lnTo>
                    <a:pt x="32007" y="85089"/>
                  </a:lnTo>
                  <a:lnTo>
                    <a:pt x="31985" y="84926"/>
                  </a:lnTo>
                  <a:close/>
                </a:path>
                <a:path w="129540" h="116204">
                  <a:moveTo>
                    <a:pt x="32529" y="84074"/>
                  </a:moveTo>
                  <a:lnTo>
                    <a:pt x="32042" y="84074"/>
                  </a:lnTo>
                  <a:lnTo>
                    <a:pt x="32229" y="84783"/>
                  </a:lnTo>
                  <a:lnTo>
                    <a:pt x="32355" y="84926"/>
                  </a:lnTo>
                  <a:lnTo>
                    <a:pt x="32529" y="84074"/>
                  </a:lnTo>
                  <a:close/>
                </a:path>
                <a:path w="129540" h="116204">
                  <a:moveTo>
                    <a:pt x="87114" y="84581"/>
                  </a:moveTo>
                  <a:lnTo>
                    <a:pt x="86315" y="84962"/>
                  </a:lnTo>
                  <a:lnTo>
                    <a:pt x="86701" y="84962"/>
                  </a:lnTo>
                  <a:lnTo>
                    <a:pt x="86896" y="84783"/>
                  </a:lnTo>
                  <a:lnTo>
                    <a:pt x="87114" y="84581"/>
                  </a:lnTo>
                  <a:close/>
                </a:path>
                <a:path w="129540" h="116204">
                  <a:moveTo>
                    <a:pt x="86966" y="84931"/>
                  </a:moveTo>
                  <a:close/>
                </a:path>
                <a:path w="129540" h="116204">
                  <a:moveTo>
                    <a:pt x="88780" y="84708"/>
                  </a:moveTo>
                  <a:lnTo>
                    <a:pt x="88418" y="84708"/>
                  </a:lnTo>
                  <a:lnTo>
                    <a:pt x="88524" y="84962"/>
                  </a:lnTo>
                  <a:lnTo>
                    <a:pt x="88780" y="84708"/>
                  </a:lnTo>
                  <a:close/>
                </a:path>
                <a:path w="129540" h="116204">
                  <a:moveTo>
                    <a:pt x="89907" y="84581"/>
                  </a:moveTo>
                  <a:lnTo>
                    <a:pt x="89324" y="84581"/>
                  </a:lnTo>
                  <a:lnTo>
                    <a:pt x="89408" y="84961"/>
                  </a:lnTo>
                  <a:lnTo>
                    <a:pt x="90079" y="84835"/>
                  </a:lnTo>
                  <a:lnTo>
                    <a:pt x="89974" y="84636"/>
                  </a:lnTo>
                  <a:close/>
                </a:path>
                <a:path w="129540" h="116204">
                  <a:moveTo>
                    <a:pt x="88585" y="83692"/>
                  </a:moveTo>
                  <a:lnTo>
                    <a:pt x="87984" y="83692"/>
                  </a:lnTo>
                  <a:lnTo>
                    <a:pt x="87455" y="84364"/>
                  </a:lnTo>
                  <a:lnTo>
                    <a:pt x="87077" y="84615"/>
                  </a:lnTo>
                  <a:lnTo>
                    <a:pt x="86966" y="84931"/>
                  </a:lnTo>
                  <a:lnTo>
                    <a:pt x="87264" y="84708"/>
                  </a:lnTo>
                  <a:lnTo>
                    <a:pt x="87687" y="84708"/>
                  </a:lnTo>
                  <a:lnTo>
                    <a:pt x="88099" y="84581"/>
                  </a:lnTo>
                  <a:lnTo>
                    <a:pt x="87920" y="84581"/>
                  </a:lnTo>
                  <a:lnTo>
                    <a:pt x="88041" y="84296"/>
                  </a:lnTo>
                  <a:lnTo>
                    <a:pt x="88585" y="83692"/>
                  </a:lnTo>
                  <a:close/>
                </a:path>
                <a:path w="129540" h="116204">
                  <a:moveTo>
                    <a:pt x="31936" y="84708"/>
                  </a:moveTo>
                  <a:lnTo>
                    <a:pt x="31971" y="84899"/>
                  </a:lnTo>
                  <a:lnTo>
                    <a:pt x="31936" y="84708"/>
                  </a:lnTo>
                  <a:close/>
                </a:path>
                <a:path w="129540" h="116204">
                  <a:moveTo>
                    <a:pt x="87328" y="84819"/>
                  </a:moveTo>
                  <a:close/>
                </a:path>
                <a:path w="129540" h="116204">
                  <a:moveTo>
                    <a:pt x="88099" y="84581"/>
                  </a:moveTo>
                  <a:lnTo>
                    <a:pt x="87447" y="84783"/>
                  </a:lnTo>
                  <a:lnTo>
                    <a:pt x="88099" y="84581"/>
                  </a:lnTo>
                  <a:close/>
                </a:path>
                <a:path w="129540" h="116204">
                  <a:moveTo>
                    <a:pt x="87687" y="84708"/>
                  </a:moveTo>
                  <a:lnTo>
                    <a:pt x="87264" y="84708"/>
                  </a:lnTo>
                  <a:lnTo>
                    <a:pt x="87687" y="84708"/>
                  </a:lnTo>
                  <a:close/>
                </a:path>
                <a:path w="129540" h="116204">
                  <a:moveTo>
                    <a:pt x="32048" y="84708"/>
                  </a:moveTo>
                  <a:close/>
                </a:path>
                <a:path w="129540" h="116204">
                  <a:moveTo>
                    <a:pt x="31999" y="84708"/>
                  </a:moveTo>
                  <a:close/>
                </a:path>
                <a:path w="129540" h="116204">
                  <a:moveTo>
                    <a:pt x="32013" y="84454"/>
                  </a:moveTo>
                  <a:lnTo>
                    <a:pt x="31869" y="84454"/>
                  </a:lnTo>
                  <a:lnTo>
                    <a:pt x="31906" y="84708"/>
                  </a:lnTo>
                  <a:lnTo>
                    <a:pt x="32013" y="84454"/>
                  </a:lnTo>
                  <a:close/>
                </a:path>
                <a:path w="129540" h="116204">
                  <a:moveTo>
                    <a:pt x="90041" y="84454"/>
                  </a:moveTo>
                  <a:lnTo>
                    <a:pt x="89245" y="84454"/>
                  </a:lnTo>
                  <a:lnTo>
                    <a:pt x="89290" y="84600"/>
                  </a:lnTo>
                  <a:lnTo>
                    <a:pt x="89907" y="84581"/>
                  </a:lnTo>
                  <a:lnTo>
                    <a:pt x="90041" y="84454"/>
                  </a:lnTo>
                  <a:close/>
                </a:path>
                <a:path w="129540" h="116204">
                  <a:moveTo>
                    <a:pt x="31866" y="84316"/>
                  </a:moveTo>
                  <a:lnTo>
                    <a:pt x="31869" y="84454"/>
                  </a:lnTo>
                  <a:lnTo>
                    <a:pt x="31866" y="84316"/>
                  </a:lnTo>
                  <a:close/>
                </a:path>
                <a:path w="129540" h="116204">
                  <a:moveTo>
                    <a:pt x="32047" y="83946"/>
                  </a:moveTo>
                  <a:lnTo>
                    <a:pt x="31939" y="84454"/>
                  </a:lnTo>
                  <a:lnTo>
                    <a:pt x="32047" y="83946"/>
                  </a:lnTo>
                  <a:close/>
                </a:path>
                <a:path w="129540" h="116204">
                  <a:moveTo>
                    <a:pt x="97331" y="81406"/>
                  </a:moveTo>
                  <a:lnTo>
                    <a:pt x="91422" y="81406"/>
                  </a:lnTo>
                  <a:lnTo>
                    <a:pt x="91946" y="81533"/>
                  </a:lnTo>
                  <a:lnTo>
                    <a:pt x="91727" y="81914"/>
                  </a:lnTo>
                  <a:lnTo>
                    <a:pt x="90824" y="82196"/>
                  </a:lnTo>
                  <a:lnTo>
                    <a:pt x="90653" y="82422"/>
                  </a:lnTo>
                  <a:lnTo>
                    <a:pt x="90302" y="82422"/>
                  </a:lnTo>
                  <a:lnTo>
                    <a:pt x="89108" y="83819"/>
                  </a:lnTo>
                  <a:lnTo>
                    <a:pt x="88906" y="83946"/>
                  </a:lnTo>
                  <a:lnTo>
                    <a:pt x="88409" y="84327"/>
                  </a:lnTo>
                  <a:lnTo>
                    <a:pt x="90175" y="84327"/>
                  </a:lnTo>
                  <a:lnTo>
                    <a:pt x="90557" y="84454"/>
                  </a:lnTo>
                  <a:lnTo>
                    <a:pt x="89973" y="84200"/>
                  </a:lnTo>
                  <a:lnTo>
                    <a:pt x="89311" y="84200"/>
                  </a:lnTo>
                  <a:lnTo>
                    <a:pt x="89321" y="83946"/>
                  </a:lnTo>
                  <a:lnTo>
                    <a:pt x="89193" y="83946"/>
                  </a:lnTo>
                  <a:lnTo>
                    <a:pt x="89645" y="83573"/>
                  </a:lnTo>
                  <a:lnTo>
                    <a:pt x="89715" y="83403"/>
                  </a:lnTo>
                  <a:lnTo>
                    <a:pt x="90126" y="83184"/>
                  </a:lnTo>
                  <a:lnTo>
                    <a:pt x="91244" y="83184"/>
                  </a:lnTo>
                  <a:lnTo>
                    <a:pt x="91064" y="83057"/>
                  </a:lnTo>
                  <a:lnTo>
                    <a:pt x="91649" y="82930"/>
                  </a:lnTo>
                  <a:lnTo>
                    <a:pt x="92237" y="82930"/>
                  </a:lnTo>
                  <a:lnTo>
                    <a:pt x="92735" y="82550"/>
                  </a:lnTo>
                  <a:lnTo>
                    <a:pt x="93677" y="82550"/>
                  </a:lnTo>
                  <a:lnTo>
                    <a:pt x="93903" y="82422"/>
                  </a:lnTo>
                  <a:lnTo>
                    <a:pt x="93243" y="82295"/>
                  </a:lnTo>
                  <a:lnTo>
                    <a:pt x="93835" y="82041"/>
                  </a:lnTo>
                  <a:lnTo>
                    <a:pt x="94331" y="81914"/>
                  </a:lnTo>
                  <a:lnTo>
                    <a:pt x="95468" y="81914"/>
                  </a:lnTo>
                  <a:lnTo>
                    <a:pt x="95302" y="81787"/>
                  </a:lnTo>
                  <a:lnTo>
                    <a:pt x="95638" y="81660"/>
                  </a:lnTo>
                  <a:lnTo>
                    <a:pt x="96656" y="81660"/>
                  </a:lnTo>
                  <a:lnTo>
                    <a:pt x="97331" y="81406"/>
                  </a:lnTo>
                  <a:close/>
                </a:path>
                <a:path w="129540" h="116204">
                  <a:moveTo>
                    <a:pt x="33379" y="83946"/>
                  </a:moveTo>
                  <a:lnTo>
                    <a:pt x="32047" y="83946"/>
                  </a:lnTo>
                  <a:lnTo>
                    <a:pt x="32025" y="84296"/>
                  </a:lnTo>
                  <a:lnTo>
                    <a:pt x="32042" y="84074"/>
                  </a:lnTo>
                  <a:lnTo>
                    <a:pt x="33363" y="84074"/>
                  </a:lnTo>
                  <a:lnTo>
                    <a:pt x="33379" y="83946"/>
                  </a:lnTo>
                  <a:close/>
                </a:path>
                <a:path w="129540" h="116204">
                  <a:moveTo>
                    <a:pt x="31896" y="83727"/>
                  </a:moveTo>
                  <a:lnTo>
                    <a:pt x="31707" y="84014"/>
                  </a:lnTo>
                  <a:lnTo>
                    <a:pt x="31818" y="84225"/>
                  </a:lnTo>
                  <a:lnTo>
                    <a:pt x="31896" y="83727"/>
                  </a:lnTo>
                  <a:close/>
                </a:path>
                <a:path w="129540" h="116204">
                  <a:moveTo>
                    <a:pt x="89818" y="83565"/>
                  </a:moveTo>
                  <a:lnTo>
                    <a:pt x="89651" y="83692"/>
                  </a:lnTo>
                  <a:lnTo>
                    <a:pt x="89556" y="84103"/>
                  </a:lnTo>
                  <a:lnTo>
                    <a:pt x="89311" y="84200"/>
                  </a:lnTo>
                  <a:lnTo>
                    <a:pt x="89973" y="84200"/>
                  </a:lnTo>
                  <a:lnTo>
                    <a:pt x="89751" y="84103"/>
                  </a:lnTo>
                  <a:lnTo>
                    <a:pt x="90445" y="83692"/>
                  </a:lnTo>
                  <a:lnTo>
                    <a:pt x="89893" y="83692"/>
                  </a:lnTo>
                  <a:close/>
                </a:path>
                <a:path w="129540" h="116204">
                  <a:moveTo>
                    <a:pt x="33924" y="82930"/>
                  </a:moveTo>
                  <a:lnTo>
                    <a:pt x="31850" y="82930"/>
                  </a:lnTo>
                  <a:lnTo>
                    <a:pt x="32029" y="83692"/>
                  </a:lnTo>
                  <a:lnTo>
                    <a:pt x="31918" y="84103"/>
                  </a:lnTo>
                  <a:lnTo>
                    <a:pt x="32047" y="83946"/>
                  </a:lnTo>
                  <a:lnTo>
                    <a:pt x="33379" y="83946"/>
                  </a:lnTo>
                  <a:lnTo>
                    <a:pt x="33444" y="83438"/>
                  </a:lnTo>
                  <a:lnTo>
                    <a:pt x="33855" y="83438"/>
                  </a:lnTo>
                  <a:lnTo>
                    <a:pt x="33924" y="82930"/>
                  </a:lnTo>
                  <a:close/>
                </a:path>
                <a:path w="129540" h="116204">
                  <a:moveTo>
                    <a:pt x="92219" y="83438"/>
                  </a:moveTo>
                  <a:lnTo>
                    <a:pt x="90953" y="83438"/>
                  </a:lnTo>
                  <a:lnTo>
                    <a:pt x="90846" y="84014"/>
                  </a:lnTo>
                  <a:lnTo>
                    <a:pt x="91565" y="83819"/>
                  </a:lnTo>
                  <a:lnTo>
                    <a:pt x="91376" y="83819"/>
                  </a:lnTo>
                  <a:lnTo>
                    <a:pt x="92219" y="83438"/>
                  </a:lnTo>
                  <a:close/>
                </a:path>
                <a:path w="129540" h="116204">
                  <a:moveTo>
                    <a:pt x="31503" y="83565"/>
                  </a:moveTo>
                  <a:lnTo>
                    <a:pt x="31134" y="83565"/>
                  </a:lnTo>
                  <a:lnTo>
                    <a:pt x="31616" y="83946"/>
                  </a:lnTo>
                  <a:lnTo>
                    <a:pt x="31503" y="83565"/>
                  </a:lnTo>
                  <a:close/>
                </a:path>
                <a:path w="129540" h="116204">
                  <a:moveTo>
                    <a:pt x="89392" y="83057"/>
                  </a:moveTo>
                  <a:lnTo>
                    <a:pt x="88968" y="83491"/>
                  </a:lnTo>
                  <a:lnTo>
                    <a:pt x="88817" y="83946"/>
                  </a:lnTo>
                  <a:lnTo>
                    <a:pt x="89203" y="83565"/>
                  </a:lnTo>
                  <a:lnTo>
                    <a:pt x="89392" y="83057"/>
                  </a:lnTo>
                  <a:close/>
                </a:path>
                <a:path w="129540" h="116204">
                  <a:moveTo>
                    <a:pt x="33855" y="83438"/>
                  </a:moveTo>
                  <a:lnTo>
                    <a:pt x="33444" y="83438"/>
                  </a:lnTo>
                  <a:lnTo>
                    <a:pt x="33803" y="83819"/>
                  </a:lnTo>
                  <a:lnTo>
                    <a:pt x="33855" y="83438"/>
                  </a:lnTo>
                  <a:close/>
                </a:path>
                <a:path w="129540" h="116204">
                  <a:moveTo>
                    <a:pt x="94175" y="77088"/>
                  </a:moveTo>
                  <a:lnTo>
                    <a:pt x="89716" y="77088"/>
                  </a:lnTo>
                  <a:lnTo>
                    <a:pt x="86594" y="78485"/>
                  </a:lnTo>
                  <a:lnTo>
                    <a:pt x="83193" y="81152"/>
                  </a:lnTo>
                  <a:lnTo>
                    <a:pt x="80957" y="83819"/>
                  </a:lnTo>
                  <a:lnTo>
                    <a:pt x="87702" y="83819"/>
                  </a:lnTo>
                  <a:lnTo>
                    <a:pt x="87984" y="83692"/>
                  </a:lnTo>
                  <a:lnTo>
                    <a:pt x="88585" y="83692"/>
                  </a:lnTo>
                  <a:lnTo>
                    <a:pt x="88273" y="83565"/>
                  </a:lnTo>
                  <a:lnTo>
                    <a:pt x="88369" y="83312"/>
                  </a:lnTo>
                  <a:lnTo>
                    <a:pt x="88696" y="83057"/>
                  </a:lnTo>
                  <a:lnTo>
                    <a:pt x="89169" y="82803"/>
                  </a:lnTo>
                  <a:lnTo>
                    <a:pt x="89457" y="82803"/>
                  </a:lnTo>
                  <a:lnTo>
                    <a:pt x="89961" y="82295"/>
                  </a:lnTo>
                  <a:lnTo>
                    <a:pt x="90501" y="82041"/>
                  </a:lnTo>
                  <a:lnTo>
                    <a:pt x="90942" y="82041"/>
                  </a:lnTo>
                  <a:lnTo>
                    <a:pt x="91422" y="81406"/>
                  </a:lnTo>
                  <a:lnTo>
                    <a:pt x="97331" y="81406"/>
                  </a:lnTo>
                  <a:lnTo>
                    <a:pt x="97669" y="81279"/>
                  </a:lnTo>
                  <a:lnTo>
                    <a:pt x="98480" y="81279"/>
                  </a:lnTo>
                  <a:lnTo>
                    <a:pt x="98652" y="81152"/>
                  </a:lnTo>
                  <a:lnTo>
                    <a:pt x="86380" y="81152"/>
                  </a:lnTo>
                  <a:lnTo>
                    <a:pt x="86625" y="80899"/>
                  </a:lnTo>
                  <a:lnTo>
                    <a:pt x="86455" y="80899"/>
                  </a:lnTo>
                  <a:lnTo>
                    <a:pt x="86235" y="80771"/>
                  </a:lnTo>
                  <a:lnTo>
                    <a:pt x="87278" y="80390"/>
                  </a:lnTo>
                  <a:lnTo>
                    <a:pt x="88003" y="80009"/>
                  </a:lnTo>
                  <a:lnTo>
                    <a:pt x="87308" y="80009"/>
                  </a:lnTo>
                  <a:lnTo>
                    <a:pt x="87989" y="79501"/>
                  </a:lnTo>
                  <a:lnTo>
                    <a:pt x="88507" y="79501"/>
                  </a:lnTo>
                  <a:lnTo>
                    <a:pt x="88705" y="79375"/>
                  </a:lnTo>
                  <a:lnTo>
                    <a:pt x="104908" y="79375"/>
                  </a:lnTo>
                  <a:lnTo>
                    <a:pt x="105537" y="78739"/>
                  </a:lnTo>
                  <a:lnTo>
                    <a:pt x="107036" y="78739"/>
                  </a:lnTo>
                  <a:lnTo>
                    <a:pt x="100920" y="78612"/>
                  </a:lnTo>
                  <a:lnTo>
                    <a:pt x="101045" y="78104"/>
                  </a:lnTo>
                  <a:lnTo>
                    <a:pt x="101918" y="77850"/>
                  </a:lnTo>
                  <a:lnTo>
                    <a:pt x="102650" y="77850"/>
                  </a:lnTo>
                  <a:lnTo>
                    <a:pt x="103190" y="77596"/>
                  </a:lnTo>
                  <a:lnTo>
                    <a:pt x="103759" y="77397"/>
                  </a:lnTo>
                  <a:lnTo>
                    <a:pt x="93632" y="77342"/>
                  </a:lnTo>
                  <a:lnTo>
                    <a:pt x="94175" y="77088"/>
                  </a:lnTo>
                  <a:close/>
                </a:path>
                <a:path w="129540" h="116204">
                  <a:moveTo>
                    <a:pt x="89200" y="83573"/>
                  </a:moveTo>
                  <a:lnTo>
                    <a:pt x="89006" y="83819"/>
                  </a:lnTo>
                  <a:lnTo>
                    <a:pt x="89200" y="83573"/>
                  </a:lnTo>
                  <a:close/>
                </a:path>
                <a:path w="129540" h="116204">
                  <a:moveTo>
                    <a:pt x="91244" y="83184"/>
                  </a:moveTo>
                  <a:lnTo>
                    <a:pt x="90126" y="83184"/>
                  </a:lnTo>
                  <a:lnTo>
                    <a:pt x="90192" y="83491"/>
                  </a:lnTo>
                  <a:lnTo>
                    <a:pt x="89893" y="83692"/>
                  </a:lnTo>
                  <a:lnTo>
                    <a:pt x="90445" y="83692"/>
                  </a:lnTo>
                  <a:lnTo>
                    <a:pt x="90953" y="83438"/>
                  </a:lnTo>
                  <a:lnTo>
                    <a:pt x="92219" y="83438"/>
                  </a:lnTo>
                  <a:lnTo>
                    <a:pt x="91424" y="83312"/>
                  </a:lnTo>
                  <a:lnTo>
                    <a:pt x="91244" y="83184"/>
                  </a:lnTo>
                  <a:close/>
                </a:path>
                <a:path w="129540" h="116204">
                  <a:moveTo>
                    <a:pt x="88886" y="83328"/>
                  </a:moveTo>
                  <a:lnTo>
                    <a:pt x="88273" y="83565"/>
                  </a:lnTo>
                  <a:lnTo>
                    <a:pt x="88699" y="83565"/>
                  </a:lnTo>
                  <a:lnTo>
                    <a:pt x="88886" y="83328"/>
                  </a:lnTo>
                  <a:close/>
                </a:path>
                <a:path w="129540" h="116204">
                  <a:moveTo>
                    <a:pt x="34522" y="77596"/>
                  </a:moveTo>
                  <a:lnTo>
                    <a:pt x="33168" y="77596"/>
                  </a:lnTo>
                  <a:lnTo>
                    <a:pt x="33132" y="78612"/>
                  </a:lnTo>
                  <a:lnTo>
                    <a:pt x="32706" y="79628"/>
                  </a:lnTo>
                  <a:lnTo>
                    <a:pt x="33111" y="79628"/>
                  </a:lnTo>
                  <a:lnTo>
                    <a:pt x="32527" y="81279"/>
                  </a:lnTo>
                  <a:lnTo>
                    <a:pt x="31863" y="81279"/>
                  </a:lnTo>
                  <a:lnTo>
                    <a:pt x="31986" y="82196"/>
                  </a:lnTo>
                  <a:lnTo>
                    <a:pt x="32129" y="82295"/>
                  </a:lnTo>
                  <a:lnTo>
                    <a:pt x="32376" y="82803"/>
                  </a:lnTo>
                  <a:lnTo>
                    <a:pt x="31717" y="82803"/>
                  </a:lnTo>
                  <a:lnTo>
                    <a:pt x="31883" y="83491"/>
                  </a:lnTo>
                  <a:lnTo>
                    <a:pt x="31850" y="82930"/>
                  </a:lnTo>
                  <a:lnTo>
                    <a:pt x="33924" y="82930"/>
                  </a:lnTo>
                  <a:lnTo>
                    <a:pt x="34151" y="82168"/>
                  </a:lnTo>
                  <a:lnTo>
                    <a:pt x="34479" y="82168"/>
                  </a:lnTo>
                  <a:lnTo>
                    <a:pt x="34374" y="81660"/>
                  </a:lnTo>
                  <a:lnTo>
                    <a:pt x="34447" y="80390"/>
                  </a:lnTo>
                  <a:lnTo>
                    <a:pt x="34574" y="79501"/>
                  </a:lnTo>
                  <a:lnTo>
                    <a:pt x="34663" y="77977"/>
                  </a:lnTo>
                  <a:lnTo>
                    <a:pt x="34527" y="77977"/>
                  </a:lnTo>
                  <a:lnTo>
                    <a:pt x="34522" y="77596"/>
                  </a:lnTo>
                  <a:close/>
                </a:path>
                <a:path w="129540" h="116204">
                  <a:moveTo>
                    <a:pt x="88952" y="83312"/>
                  </a:moveTo>
                  <a:close/>
                </a:path>
                <a:path w="129540" h="116204">
                  <a:moveTo>
                    <a:pt x="89457" y="82803"/>
                  </a:moveTo>
                  <a:lnTo>
                    <a:pt x="89169" y="82803"/>
                  </a:lnTo>
                  <a:lnTo>
                    <a:pt x="88894" y="83312"/>
                  </a:lnTo>
                  <a:lnTo>
                    <a:pt x="89457" y="82803"/>
                  </a:lnTo>
                  <a:close/>
                </a:path>
                <a:path w="129540" h="116204">
                  <a:moveTo>
                    <a:pt x="92307" y="82930"/>
                  </a:moveTo>
                  <a:lnTo>
                    <a:pt x="91424" y="83312"/>
                  </a:lnTo>
                  <a:lnTo>
                    <a:pt x="92241" y="83312"/>
                  </a:lnTo>
                  <a:lnTo>
                    <a:pt x="92307" y="82930"/>
                  </a:lnTo>
                  <a:close/>
                </a:path>
                <a:path w="129540" h="116204">
                  <a:moveTo>
                    <a:pt x="34479" y="82168"/>
                  </a:moveTo>
                  <a:lnTo>
                    <a:pt x="34151" y="82168"/>
                  </a:lnTo>
                  <a:lnTo>
                    <a:pt x="34406" y="82269"/>
                  </a:lnTo>
                  <a:lnTo>
                    <a:pt x="34403" y="82422"/>
                  </a:lnTo>
                  <a:lnTo>
                    <a:pt x="34049" y="83057"/>
                  </a:lnTo>
                  <a:lnTo>
                    <a:pt x="34235" y="83184"/>
                  </a:lnTo>
                  <a:lnTo>
                    <a:pt x="34433" y="82676"/>
                  </a:lnTo>
                  <a:lnTo>
                    <a:pt x="34479" y="82168"/>
                  </a:lnTo>
                  <a:close/>
                </a:path>
                <a:path w="129540" h="116204">
                  <a:moveTo>
                    <a:pt x="31605" y="82550"/>
                  </a:moveTo>
                  <a:lnTo>
                    <a:pt x="31201" y="82550"/>
                  </a:lnTo>
                  <a:lnTo>
                    <a:pt x="31671" y="82930"/>
                  </a:lnTo>
                  <a:lnTo>
                    <a:pt x="31605" y="82550"/>
                  </a:lnTo>
                  <a:close/>
                </a:path>
                <a:path w="129540" h="116204">
                  <a:moveTo>
                    <a:pt x="93677" y="82550"/>
                  </a:moveTo>
                  <a:lnTo>
                    <a:pt x="92735" y="82550"/>
                  </a:lnTo>
                  <a:lnTo>
                    <a:pt x="92390" y="82814"/>
                  </a:lnTo>
                  <a:lnTo>
                    <a:pt x="92894" y="82930"/>
                  </a:lnTo>
                  <a:lnTo>
                    <a:pt x="93451" y="82676"/>
                  </a:lnTo>
                  <a:lnTo>
                    <a:pt x="93677" y="82550"/>
                  </a:lnTo>
                  <a:close/>
                </a:path>
                <a:path w="129540" h="116204">
                  <a:moveTo>
                    <a:pt x="92735" y="82550"/>
                  </a:moveTo>
                  <a:lnTo>
                    <a:pt x="92346" y="82803"/>
                  </a:lnTo>
                  <a:lnTo>
                    <a:pt x="92735" y="82550"/>
                  </a:lnTo>
                  <a:close/>
                </a:path>
                <a:path w="129540" h="116204">
                  <a:moveTo>
                    <a:pt x="31977" y="81914"/>
                  </a:moveTo>
                  <a:lnTo>
                    <a:pt x="31801" y="82168"/>
                  </a:lnTo>
                  <a:lnTo>
                    <a:pt x="31717" y="82803"/>
                  </a:lnTo>
                  <a:lnTo>
                    <a:pt x="31977" y="81914"/>
                  </a:lnTo>
                  <a:close/>
                </a:path>
                <a:path w="129540" h="116204">
                  <a:moveTo>
                    <a:pt x="90592" y="82269"/>
                  </a:moveTo>
                  <a:lnTo>
                    <a:pt x="90048" y="82550"/>
                  </a:lnTo>
                  <a:lnTo>
                    <a:pt x="90302" y="82422"/>
                  </a:lnTo>
                  <a:lnTo>
                    <a:pt x="90653" y="82422"/>
                  </a:lnTo>
                  <a:lnTo>
                    <a:pt x="90592" y="82269"/>
                  </a:lnTo>
                  <a:close/>
                </a:path>
                <a:path w="129540" h="116204">
                  <a:moveTo>
                    <a:pt x="90824" y="82196"/>
                  </a:moveTo>
                  <a:lnTo>
                    <a:pt x="90592" y="82269"/>
                  </a:lnTo>
                  <a:lnTo>
                    <a:pt x="90653" y="82422"/>
                  </a:lnTo>
                  <a:lnTo>
                    <a:pt x="90824" y="82196"/>
                  </a:lnTo>
                  <a:close/>
                </a:path>
                <a:path w="129540" h="116204">
                  <a:moveTo>
                    <a:pt x="95277" y="81914"/>
                  </a:moveTo>
                  <a:lnTo>
                    <a:pt x="94331" y="81914"/>
                  </a:lnTo>
                  <a:lnTo>
                    <a:pt x="94499" y="82041"/>
                  </a:lnTo>
                  <a:lnTo>
                    <a:pt x="94624" y="82196"/>
                  </a:lnTo>
                  <a:lnTo>
                    <a:pt x="94282" y="82422"/>
                  </a:lnTo>
                  <a:lnTo>
                    <a:pt x="95277" y="81914"/>
                  </a:lnTo>
                  <a:close/>
                </a:path>
                <a:path w="129540" h="116204">
                  <a:moveTo>
                    <a:pt x="95468" y="81914"/>
                  </a:moveTo>
                  <a:lnTo>
                    <a:pt x="95277" y="81914"/>
                  </a:lnTo>
                  <a:lnTo>
                    <a:pt x="95148" y="82295"/>
                  </a:lnTo>
                  <a:lnTo>
                    <a:pt x="95746" y="82041"/>
                  </a:lnTo>
                  <a:lnTo>
                    <a:pt x="95448" y="82041"/>
                  </a:lnTo>
                  <a:close/>
                </a:path>
                <a:path w="129540" h="116204">
                  <a:moveTo>
                    <a:pt x="90942" y="82041"/>
                  </a:moveTo>
                  <a:lnTo>
                    <a:pt x="90501" y="82041"/>
                  </a:lnTo>
                  <a:lnTo>
                    <a:pt x="90592" y="82269"/>
                  </a:lnTo>
                  <a:lnTo>
                    <a:pt x="90824" y="82196"/>
                  </a:lnTo>
                  <a:lnTo>
                    <a:pt x="90942" y="82041"/>
                  </a:lnTo>
                  <a:close/>
                </a:path>
                <a:path w="129540" h="116204">
                  <a:moveTo>
                    <a:pt x="96018" y="81787"/>
                  </a:moveTo>
                  <a:lnTo>
                    <a:pt x="95448" y="82041"/>
                  </a:lnTo>
                  <a:lnTo>
                    <a:pt x="95746" y="82041"/>
                  </a:lnTo>
                  <a:lnTo>
                    <a:pt x="96046" y="81914"/>
                  </a:lnTo>
                  <a:close/>
                </a:path>
                <a:path w="129540" h="116204">
                  <a:moveTo>
                    <a:pt x="96656" y="81660"/>
                  </a:moveTo>
                  <a:lnTo>
                    <a:pt x="95638" y="81660"/>
                  </a:lnTo>
                  <a:lnTo>
                    <a:pt x="96319" y="81787"/>
                  </a:lnTo>
                  <a:lnTo>
                    <a:pt x="96656" y="81660"/>
                  </a:lnTo>
                  <a:close/>
                </a:path>
                <a:path w="129540" h="116204">
                  <a:moveTo>
                    <a:pt x="87397" y="80517"/>
                  </a:moveTo>
                  <a:lnTo>
                    <a:pt x="86784" y="80771"/>
                  </a:lnTo>
                  <a:lnTo>
                    <a:pt x="86838" y="80899"/>
                  </a:lnTo>
                  <a:lnTo>
                    <a:pt x="86380" y="81152"/>
                  </a:lnTo>
                  <a:lnTo>
                    <a:pt x="98652" y="81152"/>
                  </a:lnTo>
                  <a:lnTo>
                    <a:pt x="99166" y="80771"/>
                  </a:lnTo>
                  <a:lnTo>
                    <a:pt x="87133" y="80771"/>
                  </a:lnTo>
                  <a:lnTo>
                    <a:pt x="87397" y="80517"/>
                  </a:lnTo>
                  <a:close/>
                </a:path>
                <a:path w="129540" h="116204">
                  <a:moveTo>
                    <a:pt x="86992" y="80517"/>
                  </a:moveTo>
                  <a:lnTo>
                    <a:pt x="86455" y="80899"/>
                  </a:lnTo>
                  <a:lnTo>
                    <a:pt x="86625" y="80899"/>
                  </a:lnTo>
                  <a:lnTo>
                    <a:pt x="86992" y="80517"/>
                  </a:lnTo>
                  <a:close/>
                </a:path>
                <a:path w="129540" h="116204">
                  <a:moveTo>
                    <a:pt x="104908" y="79375"/>
                  </a:moveTo>
                  <a:lnTo>
                    <a:pt x="88705" y="79375"/>
                  </a:lnTo>
                  <a:lnTo>
                    <a:pt x="88044" y="80009"/>
                  </a:lnTo>
                  <a:lnTo>
                    <a:pt x="87449" y="80644"/>
                  </a:lnTo>
                  <a:lnTo>
                    <a:pt x="87133" y="80771"/>
                  </a:lnTo>
                  <a:lnTo>
                    <a:pt x="99166" y="80771"/>
                  </a:lnTo>
                  <a:lnTo>
                    <a:pt x="99681" y="80390"/>
                  </a:lnTo>
                  <a:lnTo>
                    <a:pt x="101823" y="80390"/>
                  </a:lnTo>
                  <a:lnTo>
                    <a:pt x="102966" y="79882"/>
                  </a:lnTo>
                  <a:lnTo>
                    <a:pt x="102269" y="79882"/>
                  </a:lnTo>
                  <a:lnTo>
                    <a:pt x="104908" y="79375"/>
                  </a:lnTo>
                  <a:close/>
                </a:path>
                <a:path w="129540" h="116204">
                  <a:moveTo>
                    <a:pt x="101823" y="80390"/>
                  </a:moveTo>
                  <a:lnTo>
                    <a:pt x="99681" y="80390"/>
                  </a:lnTo>
                  <a:lnTo>
                    <a:pt x="101537" y="80517"/>
                  </a:lnTo>
                  <a:lnTo>
                    <a:pt x="101823" y="80390"/>
                  </a:lnTo>
                  <a:close/>
                </a:path>
                <a:path w="129540" h="116204">
                  <a:moveTo>
                    <a:pt x="88507" y="79501"/>
                  </a:moveTo>
                  <a:lnTo>
                    <a:pt x="87989" y="79501"/>
                  </a:lnTo>
                  <a:lnTo>
                    <a:pt x="87911" y="79882"/>
                  </a:lnTo>
                  <a:lnTo>
                    <a:pt x="88507" y="79501"/>
                  </a:lnTo>
                  <a:close/>
                </a:path>
                <a:path w="129540" h="116204">
                  <a:moveTo>
                    <a:pt x="30631" y="77741"/>
                  </a:moveTo>
                  <a:lnTo>
                    <a:pt x="30546" y="78104"/>
                  </a:lnTo>
                  <a:lnTo>
                    <a:pt x="30440" y="79247"/>
                  </a:lnTo>
                  <a:lnTo>
                    <a:pt x="30532" y="78358"/>
                  </a:lnTo>
                  <a:lnTo>
                    <a:pt x="30778" y="78358"/>
                  </a:lnTo>
                  <a:lnTo>
                    <a:pt x="30660" y="78104"/>
                  </a:lnTo>
                  <a:lnTo>
                    <a:pt x="30631" y="77741"/>
                  </a:lnTo>
                  <a:close/>
                </a:path>
                <a:path w="129540" h="116204">
                  <a:moveTo>
                    <a:pt x="32824" y="78151"/>
                  </a:moveTo>
                  <a:lnTo>
                    <a:pt x="32694" y="78739"/>
                  </a:lnTo>
                  <a:lnTo>
                    <a:pt x="32797" y="79247"/>
                  </a:lnTo>
                  <a:lnTo>
                    <a:pt x="32938" y="78612"/>
                  </a:lnTo>
                  <a:lnTo>
                    <a:pt x="32824" y="78151"/>
                  </a:lnTo>
                  <a:close/>
                </a:path>
                <a:path w="129540" h="116204">
                  <a:moveTo>
                    <a:pt x="107035" y="78819"/>
                  </a:moveTo>
                  <a:lnTo>
                    <a:pt x="107643" y="78866"/>
                  </a:lnTo>
                  <a:lnTo>
                    <a:pt x="107035" y="78819"/>
                  </a:lnTo>
                  <a:close/>
                </a:path>
                <a:path w="129540" h="116204">
                  <a:moveTo>
                    <a:pt x="107036" y="78739"/>
                  </a:moveTo>
                  <a:lnTo>
                    <a:pt x="106023" y="78739"/>
                  </a:lnTo>
                  <a:lnTo>
                    <a:pt x="107035" y="78819"/>
                  </a:lnTo>
                  <a:close/>
                </a:path>
                <a:path w="129540" h="116204">
                  <a:moveTo>
                    <a:pt x="33132" y="78612"/>
                  </a:moveTo>
                  <a:close/>
                </a:path>
                <a:path w="129540" h="116204">
                  <a:moveTo>
                    <a:pt x="107222" y="76580"/>
                  </a:moveTo>
                  <a:lnTo>
                    <a:pt x="106304" y="76834"/>
                  </a:lnTo>
                  <a:lnTo>
                    <a:pt x="106451" y="77088"/>
                  </a:lnTo>
                  <a:lnTo>
                    <a:pt x="105488" y="77215"/>
                  </a:lnTo>
                  <a:lnTo>
                    <a:pt x="105617" y="77469"/>
                  </a:lnTo>
                  <a:lnTo>
                    <a:pt x="104828" y="77596"/>
                  </a:lnTo>
                  <a:lnTo>
                    <a:pt x="104193" y="77596"/>
                  </a:lnTo>
                  <a:lnTo>
                    <a:pt x="100920" y="78612"/>
                  </a:lnTo>
                  <a:lnTo>
                    <a:pt x="107036" y="78612"/>
                  </a:lnTo>
                  <a:lnTo>
                    <a:pt x="107038" y="78358"/>
                  </a:lnTo>
                  <a:lnTo>
                    <a:pt x="107984" y="78231"/>
                  </a:lnTo>
                  <a:lnTo>
                    <a:pt x="108644" y="77850"/>
                  </a:lnTo>
                  <a:lnTo>
                    <a:pt x="109521" y="77850"/>
                  </a:lnTo>
                  <a:lnTo>
                    <a:pt x="110299" y="77596"/>
                  </a:lnTo>
                  <a:lnTo>
                    <a:pt x="110529" y="77215"/>
                  </a:lnTo>
                  <a:lnTo>
                    <a:pt x="110729" y="76962"/>
                  </a:lnTo>
                  <a:lnTo>
                    <a:pt x="107547" y="76962"/>
                  </a:lnTo>
                  <a:lnTo>
                    <a:pt x="107847" y="76834"/>
                  </a:lnTo>
                  <a:lnTo>
                    <a:pt x="107298" y="76834"/>
                  </a:lnTo>
                  <a:lnTo>
                    <a:pt x="107222" y="76580"/>
                  </a:lnTo>
                  <a:close/>
                </a:path>
                <a:path w="129540" h="116204">
                  <a:moveTo>
                    <a:pt x="34269" y="73025"/>
                  </a:moveTo>
                  <a:lnTo>
                    <a:pt x="33021" y="73025"/>
                  </a:lnTo>
                  <a:lnTo>
                    <a:pt x="33314" y="73648"/>
                  </a:lnTo>
                  <a:lnTo>
                    <a:pt x="33415" y="74709"/>
                  </a:lnTo>
                  <a:lnTo>
                    <a:pt x="33291" y="75691"/>
                  </a:lnTo>
                  <a:lnTo>
                    <a:pt x="32893" y="75945"/>
                  </a:lnTo>
                  <a:lnTo>
                    <a:pt x="32820" y="77215"/>
                  </a:lnTo>
                  <a:lnTo>
                    <a:pt x="32694" y="78358"/>
                  </a:lnTo>
                  <a:lnTo>
                    <a:pt x="32800" y="78104"/>
                  </a:lnTo>
                  <a:lnTo>
                    <a:pt x="33168" y="77596"/>
                  </a:lnTo>
                  <a:lnTo>
                    <a:pt x="34522" y="77596"/>
                  </a:lnTo>
                  <a:lnTo>
                    <a:pt x="34563" y="76326"/>
                  </a:lnTo>
                  <a:lnTo>
                    <a:pt x="33491" y="76326"/>
                  </a:lnTo>
                  <a:lnTo>
                    <a:pt x="34269" y="73025"/>
                  </a:lnTo>
                  <a:close/>
                </a:path>
                <a:path w="129540" h="116204">
                  <a:moveTo>
                    <a:pt x="32852" y="78104"/>
                  </a:moveTo>
                  <a:close/>
                </a:path>
                <a:path w="129540" h="116204">
                  <a:moveTo>
                    <a:pt x="32459" y="77469"/>
                  </a:moveTo>
                  <a:lnTo>
                    <a:pt x="32222" y="77469"/>
                  </a:lnTo>
                  <a:lnTo>
                    <a:pt x="32315" y="78104"/>
                  </a:lnTo>
                  <a:lnTo>
                    <a:pt x="32459" y="77469"/>
                  </a:lnTo>
                  <a:close/>
                </a:path>
                <a:path w="129540" h="116204">
                  <a:moveTo>
                    <a:pt x="102650" y="77850"/>
                  </a:moveTo>
                  <a:lnTo>
                    <a:pt x="101918" y="77850"/>
                  </a:lnTo>
                  <a:lnTo>
                    <a:pt x="101734" y="78104"/>
                  </a:lnTo>
                  <a:lnTo>
                    <a:pt x="102110" y="78104"/>
                  </a:lnTo>
                  <a:lnTo>
                    <a:pt x="102650" y="77850"/>
                  </a:lnTo>
                  <a:close/>
                </a:path>
                <a:path w="129540" h="116204">
                  <a:moveTo>
                    <a:pt x="109521" y="77850"/>
                  </a:moveTo>
                  <a:lnTo>
                    <a:pt x="108644" y="77850"/>
                  </a:lnTo>
                  <a:lnTo>
                    <a:pt x="108743" y="78104"/>
                  </a:lnTo>
                  <a:lnTo>
                    <a:pt x="109521" y="77850"/>
                  </a:lnTo>
                  <a:close/>
                </a:path>
                <a:path w="129540" h="116204">
                  <a:moveTo>
                    <a:pt x="30794" y="76610"/>
                  </a:moveTo>
                  <a:lnTo>
                    <a:pt x="30420" y="77977"/>
                  </a:lnTo>
                  <a:lnTo>
                    <a:pt x="30759" y="77596"/>
                  </a:lnTo>
                  <a:lnTo>
                    <a:pt x="30794" y="76610"/>
                  </a:lnTo>
                  <a:close/>
                </a:path>
                <a:path w="129540" h="116204">
                  <a:moveTo>
                    <a:pt x="32670" y="75818"/>
                  </a:moveTo>
                  <a:lnTo>
                    <a:pt x="32039" y="75818"/>
                  </a:lnTo>
                  <a:lnTo>
                    <a:pt x="32060" y="77469"/>
                  </a:lnTo>
                  <a:lnTo>
                    <a:pt x="31842" y="77977"/>
                  </a:lnTo>
                  <a:lnTo>
                    <a:pt x="32226" y="77977"/>
                  </a:lnTo>
                  <a:lnTo>
                    <a:pt x="32222" y="77469"/>
                  </a:lnTo>
                  <a:lnTo>
                    <a:pt x="32459" y="77469"/>
                  </a:lnTo>
                  <a:lnTo>
                    <a:pt x="32546" y="77088"/>
                  </a:lnTo>
                  <a:lnTo>
                    <a:pt x="32773" y="76962"/>
                  </a:lnTo>
                  <a:lnTo>
                    <a:pt x="32784" y="76580"/>
                  </a:lnTo>
                  <a:lnTo>
                    <a:pt x="32561" y="76580"/>
                  </a:lnTo>
                  <a:lnTo>
                    <a:pt x="32516" y="75945"/>
                  </a:lnTo>
                  <a:lnTo>
                    <a:pt x="32670" y="75818"/>
                  </a:lnTo>
                  <a:close/>
                </a:path>
                <a:path w="129540" h="116204">
                  <a:moveTo>
                    <a:pt x="34798" y="76109"/>
                  </a:moveTo>
                  <a:lnTo>
                    <a:pt x="34786" y="76453"/>
                  </a:lnTo>
                  <a:lnTo>
                    <a:pt x="34527" y="77977"/>
                  </a:lnTo>
                  <a:lnTo>
                    <a:pt x="34663" y="77977"/>
                  </a:lnTo>
                  <a:lnTo>
                    <a:pt x="34906" y="76560"/>
                  </a:lnTo>
                  <a:lnTo>
                    <a:pt x="34798" y="76109"/>
                  </a:lnTo>
                  <a:close/>
                </a:path>
                <a:path w="129540" h="116204">
                  <a:moveTo>
                    <a:pt x="31743" y="76453"/>
                  </a:moveTo>
                  <a:lnTo>
                    <a:pt x="30970" y="76453"/>
                  </a:lnTo>
                  <a:lnTo>
                    <a:pt x="30977" y="77342"/>
                  </a:lnTo>
                  <a:lnTo>
                    <a:pt x="31103" y="77850"/>
                  </a:lnTo>
                  <a:lnTo>
                    <a:pt x="31834" y="77850"/>
                  </a:lnTo>
                  <a:lnTo>
                    <a:pt x="31743" y="76453"/>
                  </a:lnTo>
                  <a:close/>
                </a:path>
                <a:path w="129540" h="116204">
                  <a:moveTo>
                    <a:pt x="104360" y="77088"/>
                  </a:moveTo>
                  <a:lnTo>
                    <a:pt x="103953" y="77298"/>
                  </a:lnTo>
                  <a:lnTo>
                    <a:pt x="103371" y="77596"/>
                  </a:lnTo>
                  <a:lnTo>
                    <a:pt x="104828" y="77596"/>
                  </a:lnTo>
                  <a:lnTo>
                    <a:pt x="104677" y="77524"/>
                  </a:lnTo>
                  <a:lnTo>
                    <a:pt x="104805" y="77215"/>
                  </a:lnTo>
                  <a:lnTo>
                    <a:pt x="104360" y="77088"/>
                  </a:lnTo>
                  <a:close/>
                </a:path>
                <a:path w="129540" h="116204">
                  <a:moveTo>
                    <a:pt x="103953" y="77298"/>
                  </a:moveTo>
                  <a:lnTo>
                    <a:pt x="103759" y="77397"/>
                  </a:lnTo>
                  <a:lnTo>
                    <a:pt x="103916" y="77342"/>
                  </a:lnTo>
                  <a:close/>
                </a:path>
                <a:path w="129540" h="116204">
                  <a:moveTo>
                    <a:pt x="94886" y="76740"/>
                  </a:moveTo>
                  <a:lnTo>
                    <a:pt x="94526" y="76845"/>
                  </a:lnTo>
                  <a:lnTo>
                    <a:pt x="94127" y="77342"/>
                  </a:lnTo>
                  <a:lnTo>
                    <a:pt x="103866" y="77342"/>
                  </a:lnTo>
                  <a:lnTo>
                    <a:pt x="104230" y="76962"/>
                  </a:lnTo>
                  <a:lnTo>
                    <a:pt x="104811" y="76834"/>
                  </a:lnTo>
                  <a:lnTo>
                    <a:pt x="95797" y="76834"/>
                  </a:lnTo>
                  <a:lnTo>
                    <a:pt x="94886" y="76740"/>
                  </a:lnTo>
                  <a:close/>
                </a:path>
                <a:path w="129540" h="116204">
                  <a:moveTo>
                    <a:pt x="89669" y="76845"/>
                  </a:moveTo>
                  <a:lnTo>
                    <a:pt x="89061" y="77215"/>
                  </a:lnTo>
                  <a:lnTo>
                    <a:pt x="89716" y="77088"/>
                  </a:lnTo>
                  <a:lnTo>
                    <a:pt x="93690" y="77088"/>
                  </a:lnTo>
                  <a:lnTo>
                    <a:pt x="94126" y="76962"/>
                  </a:lnTo>
                  <a:lnTo>
                    <a:pt x="89866" y="76962"/>
                  </a:lnTo>
                  <a:lnTo>
                    <a:pt x="89669" y="76845"/>
                  </a:lnTo>
                  <a:close/>
                </a:path>
                <a:path w="129540" h="116204">
                  <a:moveTo>
                    <a:pt x="90256" y="76834"/>
                  </a:moveTo>
                  <a:lnTo>
                    <a:pt x="89962" y="76962"/>
                  </a:lnTo>
                  <a:lnTo>
                    <a:pt x="90294" y="76962"/>
                  </a:lnTo>
                  <a:lnTo>
                    <a:pt x="90256" y="76834"/>
                  </a:lnTo>
                  <a:close/>
                </a:path>
                <a:path w="129540" h="116204">
                  <a:moveTo>
                    <a:pt x="91810" y="76200"/>
                  </a:moveTo>
                  <a:lnTo>
                    <a:pt x="91030" y="76213"/>
                  </a:lnTo>
                  <a:lnTo>
                    <a:pt x="90294" y="76962"/>
                  </a:lnTo>
                  <a:lnTo>
                    <a:pt x="94126" y="76962"/>
                  </a:lnTo>
                  <a:lnTo>
                    <a:pt x="94458" y="76865"/>
                  </a:lnTo>
                  <a:lnTo>
                    <a:pt x="94568" y="76707"/>
                  </a:lnTo>
                  <a:lnTo>
                    <a:pt x="94999" y="76707"/>
                  </a:lnTo>
                  <a:lnTo>
                    <a:pt x="95964" y="76326"/>
                  </a:lnTo>
                  <a:lnTo>
                    <a:pt x="92457" y="76326"/>
                  </a:lnTo>
                  <a:lnTo>
                    <a:pt x="91810" y="76200"/>
                  </a:lnTo>
                  <a:close/>
                </a:path>
                <a:path w="129540" h="116204">
                  <a:moveTo>
                    <a:pt x="108732" y="76461"/>
                  </a:moveTo>
                  <a:lnTo>
                    <a:pt x="107547" y="76962"/>
                  </a:lnTo>
                  <a:lnTo>
                    <a:pt x="108671" y="76580"/>
                  </a:lnTo>
                  <a:close/>
                </a:path>
                <a:path w="129540" h="116204">
                  <a:moveTo>
                    <a:pt x="108731" y="76560"/>
                  </a:moveTo>
                  <a:lnTo>
                    <a:pt x="107547" y="76962"/>
                  </a:lnTo>
                  <a:lnTo>
                    <a:pt x="110729" y="76962"/>
                  </a:lnTo>
                  <a:lnTo>
                    <a:pt x="110829" y="76834"/>
                  </a:lnTo>
                  <a:lnTo>
                    <a:pt x="108687" y="76834"/>
                  </a:lnTo>
                  <a:lnTo>
                    <a:pt x="108731" y="76560"/>
                  </a:lnTo>
                  <a:close/>
                </a:path>
                <a:path w="129540" h="116204">
                  <a:moveTo>
                    <a:pt x="94568" y="76707"/>
                  </a:moveTo>
                  <a:lnTo>
                    <a:pt x="94458" y="76865"/>
                  </a:lnTo>
                  <a:lnTo>
                    <a:pt x="94886" y="76740"/>
                  </a:lnTo>
                  <a:lnTo>
                    <a:pt x="94568" y="76707"/>
                  </a:lnTo>
                  <a:close/>
                </a:path>
                <a:path w="129540" h="116204">
                  <a:moveTo>
                    <a:pt x="106462" y="76072"/>
                  </a:moveTo>
                  <a:lnTo>
                    <a:pt x="96770" y="76072"/>
                  </a:lnTo>
                  <a:lnTo>
                    <a:pt x="96964" y="76343"/>
                  </a:lnTo>
                  <a:lnTo>
                    <a:pt x="95797" y="76834"/>
                  </a:lnTo>
                  <a:lnTo>
                    <a:pt x="104811" y="76834"/>
                  </a:lnTo>
                  <a:lnTo>
                    <a:pt x="105392" y="76707"/>
                  </a:lnTo>
                  <a:lnTo>
                    <a:pt x="105648" y="76453"/>
                  </a:lnTo>
                  <a:lnTo>
                    <a:pt x="106274" y="76453"/>
                  </a:lnTo>
                  <a:lnTo>
                    <a:pt x="106462" y="76072"/>
                  </a:lnTo>
                  <a:close/>
                </a:path>
                <a:path w="129540" h="116204">
                  <a:moveTo>
                    <a:pt x="108413" y="76037"/>
                  </a:moveTo>
                  <a:lnTo>
                    <a:pt x="107848" y="76193"/>
                  </a:lnTo>
                  <a:lnTo>
                    <a:pt x="107962" y="76326"/>
                  </a:lnTo>
                  <a:lnTo>
                    <a:pt x="108005" y="76498"/>
                  </a:lnTo>
                  <a:lnTo>
                    <a:pt x="107298" y="76834"/>
                  </a:lnTo>
                  <a:lnTo>
                    <a:pt x="107847" y="76834"/>
                  </a:lnTo>
                  <a:lnTo>
                    <a:pt x="108642" y="76498"/>
                  </a:lnTo>
                  <a:lnTo>
                    <a:pt x="108956" y="76193"/>
                  </a:lnTo>
                  <a:lnTo>
                    <a:pt x="108413" y="76037"/>
                  </a:lnTo>
                  <a:close/>
                </a:path>
                <a:path w="129540" h="116204">
                  <a:moveTo>
                    <a:pt x="110242" y="75505"/>
                  </a:moveTo>
                  <a:lnTo>
                    <a:pt x="109780" y="75564"/>
                  </a:lnTo>
                  <a:lnTo>
                    <a:pt x="109075" y="76072"/>
                  </a:lnTo>
                  <a:lnTo>
                    <a:pt x="108979" y="76200"/>
                  </a:lnTo>
                  <a:lnTo>
                    <a:pt x="109420" y="76326"/>
                  </a:lnTo>
                  <a:lnTo>
                    <a:pt x="108913" y="76498"/>
                  </a:lnTo>
                  <a:lnTo>
                    <a:pt x="109208" y="76560"/>
                  </a:lnTo>
                  <a:lnTo>
                    <a:pt x="108687" y="76834"/>
                  </a:lnTo>
                  <a:lnTo>
                    <a:pt x="110829" y="76834"/>
                  </a:lnTo>
                  <a:lnTo>
                    <a:pt x="112870" y="76193"/>
                  </a:lnTo>
                  <a:lnTo>
                    <a:pt x="113317" y="75818"/>
                  </a:lnTo>
                  <a:lnTo>
                    <a:pt x="110086" y="75818"/>
                  </a:lnTo>
                  <a:lnTo>
                    <a:pt x="110242" y="75505"/>
                  </a:lnTo>
                  <a:close/>
                </a:path>
                <a:path w="129540" h="116204">
                  <a:moveTo>
                    <a:pt x="91026" y="76213"/>
                  </a:moveTo>
                  <a:lnTo>
                    <a:pt x="90056" y="76610"/>
                  </a:lnTo>
                  <a:lnTo>
                    <a:pt x="89790" y="76771"/>
                  </a:lnTo>
                  <a:lnTo>
                    <a:pt x="91026" y="76213"/>
                  </a:lnTo>
                  <a:close/>
                </a:path>
                <a:path w="129540" h="116204">
                  <a:moveTo>
                    <a:pt x="94999" y="76707"/>
                  </a:moveTo>
                  <a:lnTo>
                    <a:pt x="94568" y="76707"/>
                  </a:lnTo>
                  <a:lnTo>
                    <a:pt x="94886" y="76740"/>
                  </a:lnTo>
                  <a:close/>
                </a:path>
                <a:path w="129540" h="116204">
                  <a:moveTo>
                    <a:pt x="31690" y="76072"/>
                  </a:moveTo>
                  <a:lnTo>
                    <a:pt x="31102" y="76072"/>
                  </a:lnTo>
                  <a:lnTo>
                    <a:pt x="31057" y="76343"/>
                  </a:lnTo>
                  <a:lnTo>
                    <a:pt x="30755" y="76453"/>
                  </a:lnTo>
                  <a:lnTo>
                    <a:pt x="30794" y="76610"/>
                  </a:lnTo>
                  <a:lnTo>
                    <a:pt x="30970" y="76453"/>
                  </a:lnTo>
                  <a:lnTo>
                    <a:pt x="31743" y="76453"/>
                  </a:lnTo>
                  <a:lnTo>
                    <a:pt x="31690" y="76072"/>
                  </a:lnTo>
                  <a:close/>
                </a:path>
                <a:path w="129540" h="116204">
                  <a:moveTo>
                    <a:pt x="32787" y="76453"/>
                  </a:moveTo>
                  <a:lnTo>
                    <a:pt x="32561" y="76580"/>
                  </a:lnTo>
                  <a:lnTo>
                    <a:pt x="32784" y="76580"/>
                  </a:lnTo>
                  <a:close/>
                </a:path>
                <a:path w="129540" h="116204">
                  <a:moveTo>
                    <a:pt x="108747" y="76464"/>
                  </a:moveTo>
                  <a:lnTo>
                    <a:pt x="108913" y="76498"/>
                  </a:lnTo>
                  <a:lnTo>
                    <a:pt x="108747" y="76464"/>
                  </a:lnTo>
                  <a:close/>
                </a:path>
                <a:path w="129540" h="116204">
                  <a:moveTo>
                    <a:pt x="109046" y="76453"/>
                  </a:moveTo>
                  <a:lnTo>
                    <a:pt x="108747" y="76464"/>
                  </a:lnTo>
                  <a:lnTo>
                    <a:pt x="108913" y="76498"/>
                  </a:lnTo>
                  <a:lnTo>
                    <a:pt x="109046" y="76453"/>
                  </a:lnTo>
                  <a:close/>
                </a:path>
                <a:path w="129540" h="116204">
                  <a:moveTo>
                    <a:pt x="108956" y="76193"/>
                  </a:moveTo>
                  <a:lnTo>
                    <a:pt x="108823" y="76326"/>
                  </a:lnTo>
                  <a:lnTo>
                    <a:pt x="108732" y="76461"/>
                  </a:lnTo>
                  <a:lnTo>
                    <a:pt x="109046" y="76453"/>
                  </a:lnTo>
                  <a:lnTo>
                    <a:pt x="109420" y="76326"/>
                  </a:lnTo>
                  <a:lnTo>
                    <a:pt x="108956" y="76193"/>
                  </a:lnTo>
                  <a:close/>
                </a:path>
                <a:path w="129540" h="116204">
                  <a:moveTo>
                    <a:pt x="34697" y="76343"/>
                  </a:moveTo>
                  <a:close/>
                </a:path>
                <a:path w="129540" h="116204">
                  <a:moveTo>
                    <a:pt x="95643" y="75056"/>
                  </a:moveTo>
                  <a:lnTo>
                    <a:pt x="94914" y="75330"/>
                  </a:lnTo>
                  <a:lnTo>
                    <a:pt x="95225" y="75437"/>
                  </a:lnTo>
                  <a:lnTo>
                    <a:pt x="93924" y="75691"/>
                  </a:lnTo>
                  <a:lnTo>
                    <a:pt x="97186" y="75691"/>
                  </a:lnTo>
                  <a:lnTo>
                    <a:pt x="97141" y="75838"/>
                  </a:lnTo>
                  <a:lnTo>
                    <a:pt x="96883" y="75945"/>
                  </a:lnTo>
                  <a:lnTo>
                    <a:pt x="106525" y="75945"/>
                  </a:lnTo>
                  <a:lnTo>
                    <a:pt x="107073" y="76453"/>
                  </a:lnTo>
                  <a:lnTo>
                    <a:pt x="107523" y="75818"/>
                  </a:lnTo>
                  <a:lnTo>
                    <a:pt x="100366" y="75818"/>
                  </a:lnTo>
                  <a:lnTo>
                    <a:pt x="98108" y="75564"/>
                  </a:lnTo>
                  <a:lnTo>
                    <a:pt x="99335" y="75183"/>
                  </a:lnTo>
                  <a:lnTo>
                    <a:pt x="95953" y="75183"/>
                  </a:lnTo>
                  <a:lnTo>
                    <a:pt x="95643" y="75056"/>
                  </a:lnTo>
                  <a:close/>
                </a:path>
                <a:path w="129540" h="116204">
                  <a:moveTo>
                    <a:pt x="34711" y="76200"/>
                  </a:moveTo>
                  <a:lnTo>
                    <a:pt x="34580" y="76200"/>
                  </a:lnTo>
                  <a:lnTo>
                    <a:pt x="34697" y="76343"/>
                  </a:lnTo>
                  <a:lnTo>
                    <a:pt x="34711" y="76200"/>
                  </a:lnTo>
                  <a:close/>
                </a:path>
                <a:path w="129540" h="116204">
                  <a:moveTo>
                    <a:pt x="32443" y="74929"/>
                  </a:moveTo>
                  <a:lnTo>
                    <a:pt x="31247" y="74929"/>
                  </a:lnTo>
                  <a:lnTo>
                    <a:pt x="30718" y="75838"/>
                  </a:lnTo>
                  <a:lnTo>
                    <a:pt x="30594" y="76235"/>
                  </a:lnTo>
                  <a:lnTo>
                    <a:pt x="30815" y="76326"/>
                  </a:lnTo>
                  <a:lnTo>
                    <a:pt x="30876" y="76072"/>
                  </a:lnTo>
                  <a:lnTo>
                    <a:pt x="31690" y="76072"/>
                  </a:lnTo>
                  <a:lnTo>
                    <a:pt x="31645" y="75818"/>
                  </a:lnTo>
                  <a:lnTo>
                    <a:pt x="32702" y="75818"/>
                  </a:lnTo>
                  <a:lnTo>
                    <a:pt x="32725" y="75183"/>
                  </a:lnTo>
                  <a:lnTo>
                    <a:pt x="32377" y="75183"/>
                  </a:lnTo>
                  <a:lnTo>
                    <a:pt x="32443" y="74929"/>
                  </a:lnTo>
                  <a:close/>
                </a:path>
                <a:path w="129540" h="116204">
                  <a:moveTo>
                    <a:pt x="34808" y="75818"/>
                  </a:moveTo>
                  <a:lnTo>
                    <a:pt x="33491" y="76326"/>
                  </a:lnTo>
                  <a:lnTo>
                    <a:pt x="34563" y="76326"/>
                  </a:lnTo>
                  <a:lnTo>
                    <a:pt x="34711" y="76200"/>
                  </a:lnTo>
                  <a:lnTo>
                    <a:pt x="34803" y="75945"/>
                  </a:lnTo>
                  <a:close/>
                </a:path>
                <a:path w="129540" h="116204">
                  <a:moveTo>
                    <a:pt x="92826" y="75691"/>
                  </a:moveTo>
                  <a:lnTo>
                    <a:pt x="92457" y="76326"/>
                  </a:lnTo>
                  <a:lnTo>
                    <a:pt x="95873" y="76326"/>
                  </a:lnTo>
                  <a:lnTo>
                    <a:pt x="96122" y="76200"/>
                  </a:lnTo>
                  <a:lnTo>
                    <a:pt x="92693" y="76200"/>
                  </a:lnTo>
                  <a:lnTo>
                    <a:pt x="92826" y="75691"/>
                  </a:lnTo>
                  <a:close/>
                </a:path>
                <a:path w="129540" h="116204">
                  <a:moveTo>
                    <a:pt x="96285" y="76116"/>
                  </a:moveTo>
                  <a:lnTo>
                    <a:pt x="95873" y="76326"/>
                  </a:lnTo>
                  <a:lnTo>
                    <a:pt x="96196" y="76235"/>
                  </a:lnTo>
                  <a:close/>
                </a:path>
                <a:path w="129540" h="116204">
                  <a:moveTo>
                    <a:pt x="96196" y="76235"/>
                  </a:moveTo>
                  <a:lnTo>
                    <a:pt x="95873" y="76326"/>
                  </a:lnTo>
                  <a:lnTo>
                    <a:pt x="96196" y="76235"/>
                  </a:lnTo>
                  <a:close/>
                </a:path>
                <a:path w="129540" h="116204">
                  <a:moveTo>
                    <a:pt x="96867" y="75818"/>
                  </a:moveTo>
                  <a:lnTo>
                    <a:pt x="96299" y="76109"/>
                  </a:lnTo>
                  <a:lnTo>
                    <a:pt x="96770" y="76072"/>
                  </a:lnTo>
                  <a:lnTo>
                    <a:pt x="106462" y="76072"/>
                  </a:lnTo>
                  <a:lnTo>
                    <a:pt x="96883" y="75945"/>
                  </a:lnTo>
                  <a:close/>
                </a:path>
                <a:path w="129540" h="116204">
                  <a:moveTo>
                    <a:pt x="91163" y="76072"/>
                  </a:moveTo>
                  <a:lnTo>
                    <a:pt x="91026" y="76213"/>
                  </a:lnTo>
                  <a:lnTo>
                    <a:pt x="91810" y="76200"/>
                  </a:lnTo>
                  <a:lnTo>
                    <a:pt x="91163" y="76072"/>
                  </a:lnTo>
                  <a:close/>
                </a:path>
                <a:path w="129540" h="116204">
                  <a:moveTo>
                    <a:pt x="94357" y="75183"/>
                  </a:moveTo>
                  <a:lnTo>
                    <a:pt x="92693" y="76200"/>
                  </a:lnTo>
                  <a:lnTo>
                    <a:pt x="96135" y="76193"/>
                  </a:lnTo>
                  <a:lnTo>
                    <a:pt x="96285" y="76116"/>
                  </a:lnTo>
                  <a:lnTo>
                    <a:pt x="95910" y="76072"/>
                  </a:lnTo>
                  <a:lnTo>
                    <a:pt x="96167" y="75945"/>
                  </a:lnTo>
                  <a:lnTo>
                    <a:pt x="97186" y="75691"/>
                  </a:lnTo>
                  <a:lnTo>
                    <a:pt x="93924" y="75691"/>
                  </a:lnTo>
                  <a:lnTo>
                    <a:pt x="94357" y="75183"/>
                  </a:lnTo>
                  <a:close/>
                </a:path>
                <a:path w="129540" h="116204">
                  <a:moveTo>
                    <a:pt x="108063" y="75854"/>
                  </a:moveTo>
                  <a:lnTo>
                    <a:pt x="107883" y="75945"/>
                  </a:lnTo>
                  <a:lnTo>
                    <a:pt x="107650" y="76200"/>
                  </a:lnTo>
                  <a:lnTo>
                    <a:pt x="108386" y="76029"/>
                  </a:lnTo>
                  <a:lnTo>
                    <a:pt x="108096" y="75945"/>
                  </a:lnTo>
                  <a:lnTo>
                    <a:pt x="108254" y="75879"/>
                  </a:lnTo>
                  <a:lnTo>
                    <a:pt x="108063" y="75854"/>
                  </a:lnTo>
                  <a:close/>
                </a:path>
                <a:path w="129540" h="116204">
                  <a:moveTo>
                    <a:pt x="116062" y="74675"/>
                  </a:moveTo>
                  <a:lnTo>
                    <a:pt x="115120" y="75330"/>
                  </a:lnTo>
                  <a:lnTo>
                    <a:pt x="114622" y="75564"/>
                  </a:lnTo>
                  <a:lnTo>
                    <a:pt x="114240" y="75676"/>
                  </a:lnTo>
                  <a:lnTo>
                    <a:pt x="114238" y="75879"/>
                  </a:lnTo>
                  <a:lnTo>
                    <a:pt x="113993" y="76200"/>
                  </a:lnTo>
                  <a:lnTo>
                    <a:pt x="114457" y="75818"/>
                  </a:lnTo>
                  <a:lnTo>
                    <a:pt x="115072" y="75691"/>
                  </a:lnTo>
                  <a:lnTo>
                    <a:pt x="114979" y="75437"/>
                  </a:lnTo>
                  <a:lnTo>
                    <a:pt x="115686" y="74990"/>
                  </a:lnTo>
                  <a:lnTo>
                    <a:pt x="116075" y="74802"/>
                  </a:lnTo>
                  <a:close/>
                </a:path>
                <a:path w="129540" h="116204">
                  <a:moveTo>
                    <a:pt x="34803" y="75945"/>
                  </a:moveTo>
                  <a:lnTo>
                    <a:pt x="34798" y="76109"/>
                  </a:lnTo>
                  <a:lnTo>
                    <a:pt x="34803" y="75945"/>
                  </a:lnTo>
                  <a:close/>
                </a:path>
                <a:path w="129540" h="116204">
                  <a:moveTo>
                    <a:pt x="32702" y="75838"/>
                  </a:moveTo>
                  <a:lnTo>
                    <a:pt x="32693" y="76072"/>
                  </a:lnTo>
                  <a:lnTo>
                    <a:pt x="32702" y="75838"/>
                  </a:lnTo>
                  <a:close/>
                </a:path>
                <a:path w="129540" h="116204">
                  <a:moveTo>
                    <a:pt x="108931" y="75598"/>
                  </a:moveTo>
                  <a:lnTo>
                    <a:pt x="108254" y="75879"/>
                  </a:lnTo>
                  <a:lnTo>
                    <a:pt x="108744" y="75945"/>
                  </a:lnTo>
                  <a:lnTo>
                    <a:pt x="109203" y="75818"/>
                  </a:lnTo>
                  <a:lnTo>
                    <a:pt x="108931" y="75598"/>
                  </a:lnTo>
                  <a:close/>
                </a:path>
                <a:path w="129540" h="116204">
                  <a:moveTo>
                    <a:pt x="108412" y="75676"/>
                  </a:moveTo>
                  <a:lnTo>
                    <a:pt x="107802" y="75818"/>
                  </a:lnTo>
                  <a:lnTo>
                    <a:pt x="108063" y="75854"/>
                  </a:lnTo>
                  <a:lnTo>
                    <a:pt x="108412" y="75676"/>
                  </a:lnTo>
                  <a:close/>
                </a:path>
                <a:path w="129540" h="116204">
                  <a:moveTo>
                    <a:pt x="32702" y="75818"/>
                  </a:moveTo>
                  <a:close/>
                </a:path>
                <a:path w="129540" h="116204">
                  <a:moveTo>
                    <a:pt x="100915" y="75183"/>
                  </a:moveTo>
                  <a:lnTo>
                    <a:pt x="100538" y="75310"/>
                  </a:lnTo>
                  <a:lnTo>
                    <a:pt x="100255" y="75310"/>
                  </a:lnTo>
                  <a:lnTo>
                    <a:pt x="100366" y="75818"/>
                  </a:lnTo>
                  <a:lnTo>
                    <a:pt x="107523" y="75818"/>
                  </a:lnTo>
                  <a:lnTo>
                    <a:pt x="108077" y="75691"/>
                  </a:lnTo>
                  <a:lnTo>
                    <a:pt x="101067" y="75691"/>
                  </a:lnTo>
                  <a:lnTo>
                    <a:pt x="101293" y="75564"/>
                  </a:lnTo>
                  <a:lnTo>
                    <a:pt x="100836" y="75564"/>
                  </a:lnTo>
                  <a:lnTo>
                    <a:pt x="100915" y="75183"/>
                  </a:lnTo>
                  <a:close/>
                </a:path>
                <a:path w="129540" h="116204">
                  <a:moveTo>
                    <a:pt x="113773" y="75437"/>
                  </a:moveTo>
                  <a:lnTo>
                    <a:pt x="110765" y="75437"/>
                  </a:lnTo>
                  <a:lnTo>
                    <a:pt x="110086" y="75818"/>
                  </a:lnTo>
                  <a:lnTo>
                    <a:pt x="113317" y="75818"/>
                  </a:lnTo>
                  <a:lnTo>
                    <a:pt x="113773" y="75437"/>
                  </a:lnTo>
                  <a:close/>
                </a:path>
                <a:path w="129540" h="116204">
                  <a:moveTo>
                    <a:pt x="102393" y="75437"/>
                  </a:moveTo>
                  <a:lnTo>
                    <a:pt x="102264" y="75437"/>
                  </a:lnTo>
                  <a:lnTo>
                    <a:pt x="101580" y="75564"/>
                  </a:lnTo>
                  <a:lnTo>
                    <a:pt x="101067" y="75691"/>
                  </a:lnTo>
                  <a:lnTo>
                    <a:pt x="102066" y="75691"/>
                  </a:lnTo>
                  <a:lnTo>
                    <a:pt x="102393" y="75437"/>
                  </a:lnTo>
                  <a:close/>
                </a:path>
                <a:path w="129540" h="116204">
                  <a:moveTo>
                    <a:pt x="103605" y="74802"/>
                  </a:moveTo>
                  <a:lnTo>
                    <a:pt x="102315" y="75183"/>
                  </a:lnTo>
                  <a:lnTo>
                    <a:pt x="102732" y="75183"/>
                  </a:lnTo>
                  <a:lnTo>
                    <a:pt x="102734" y="75330"/>
                  </a:lnTo>
                  <a:lnTo>
                    <a:pt x="102419" y="75564"/>
                  </a:lnTo>
                  <a:lnTo>
                    <a:pt x="102066" y="75691"/>
                  </a:lnTo>
                  <a:lnTo>
                    <a:pt x="108077" y="75691"/>
                  </a:lnTo>
                  <a:lnTo>
                    <a:pt x="108631" y="75564"/>
                  </a:lnTo>
                  <a:lnTo>
                    <a:pt x="109011" y="75564"/>
                  </a:lnTo>
                  <a:lnTo>
                    <a:pt x="110231" y="75056"/>
                  </a:lnTo>
                  <a:lnTo>
                    <a:pt x="103344" y="75056"/>
                  </a:lnTo>
                  <a:lnTo>
                    <a:pt x="103515" y="74990"/>
                  </a:lnTo>
                  <a:lnTo>
                    <a:pt x="103605" y="74802"/>
                  </a:lnTo>
                  <a:close/>
                </a:path>
                <a:path w="129540" h="116204">
                  <a:moveTo>
                    <a:pt x="108891" y="75564"/>
                  </a:moveTo>
                  <a:lnTo>
                    <a:pt x="108631" y="75564"/>
                  </a:lnTo>
                  <a:lnTo>
                    <a:pt x="108412" y="75676"/>
                  </a:lnTo>
                  <a:lnTo>
                    <a:pt x="108891" y="75564"/>
                  </a:lnTo>
                  <a:close/>
                </a:path>
                <a:path w="129540" h="116204">
                  <a:moveTo>
                    <a:pt x="109011" y="75564"/>
                  </a:moveTo>
                  <a:close/>
                </a:path>
                <a:path w="129540" h="116204">
                  <a:moveTo>
                    <a:pt x="101746" y="75310"/>
                  </a:moveTo>
                  <a:lnTo>
                    <a:pt x="100836" y="75564"/>
                  </a:lnTo>
                  <a:lnTo>
                    <a:pt x="101293" y="75564"/>
                  </a:lnTo>
                  <a:lnTo>
                    <a:pt x="101746" y="75310"/>
                  </a:lnTo>
                  <a:close/>
                </a:path>
                <a:path w="129540" h="116204">
                  <a:moveTo>
                    <a:pt x="110340" y="75310"/>
                  </a:moveTo>
                  <a:lnTo>
                    <a:pt x="109661" y="75564"/>
                  </a:lnTo>
                  <a:lnTo>
                    <a:pt x="110330" y="75330"/>
                  </a:lnTo>
                  <a:close/>
                </a:path>
                <a:path w="129540" h="116204">
                  <a:moveTo>
                    <a:pt x="110330" y="75330"/>
                  </a:moveTo>
                  <a:lnTo>
                    <a:pt x="109780" y="75564"/>
                  </a:lnTo>
                  <a:lnTo>
                    <a:pt x="110242" y="75505"/>
                  </a:lnTo>
                  <a:lnTo>
                    <a:pt x="110330" y="75330"/>
                  </a:lnTo>
                  <a:close/>
                </a:path>
                <a:path w="129540" h="116204">
                  <a:moveTo>
                    <a:pt x="112567" y="74294"/>
                  </a:moveTo>
                  <a:lnTo>
                    <a:pt x="111770" y="74294"/>
                  </a:lnTo>
                  <a:lnTo>
                    <a:pt x="111601" y="74549"/>
                  </a:lnTo>
                  <a:lnTo>
                    <a:pt x="111481" y="74709"/>
                  </a:lnTo>
                  <a:lnTo>
                    <a:pt x="111339" y="74754"/>
                  </a:lnTo>
                  <a:lnTo>
                    <a:pt x="111568" y="74802"/>
                  </a:lnTo>
                  <a:lnTo>
                    <a:pt x="110524" y="75247"/>
                  </a:lnTo>
                  <a:lnTo>
                    <a:pt x="110376" y="75310"/>
                  </a:lnTo>
                  <a:lnTo>
                    <a:pt x="110242" y="75505"/>
                  </a:lnTo>
                  <a:lnTo>
                    <a:pt x="110765" y="75437"/>
                  </a:lnTo>
                  <a:lnTo>
                    <a:pt x="113773" y="75437"/>
                  </a:lnTo>
                  <a:lnTo>
                    <a:pt x="113925" y="75310"/>
                  </a:lnTo>
                  <a:lnTo>
                    <a:pt x="110507" y="75310"/>
                  </a:lnTo>
                  <a:lnTo>
                    <a:pt x="114000" y="75247"/>
                  </a:lnTo>
                  <a:lnTo>
                    <a:pt x="114381" y="74929"/>
                  </a:lnTo>
                  <a:lnTo>
                    <a:pt x="111709" y="74929"/>
                  </a:lnTo>
                  <a:lnTo>
                    <a:pt x="112556" y="74421"/>
                  </a:lnTo>
                  <a:close/>
                </a:path>
                <a:path w="129540" h="116204">
                  <a:moveTo>
                    <a:pt x="95545" y="74929"/>
                  </a:moveTo>
                  <a:lnTo>
                    <a:pt x="94489" y="75183"/>
                  </a:lnTo>
                  <a:lnTo>
                    <a:pt x="94857" y="75310"/>
                  </a:lnTo>
                  <a:lnTo>
                    <a:pt x="95545" y="74929"/>
                  </a:lnTo>
                  <a:close/>
                </a:path>
                <a:path w="129540" h="116204">
                  <a:moveTo>
                    <a:pt x="101176" y="74929"/>
                  </a:moveTo>
                  <a:lnTo>
                    <a:pt x="100153" y="74929"/>
                  </a:lnTo>
                  <a:lnTo>
                    <a:pt x="99851" y="75310"/>
                  </a:lnTo>
                  <a:lnTo>
                    <a:pt x="100004" y="75183"/>
                  </a:lnTo>
                  <a:lnTo>
                    <a:pt x="100890" y="75056"/>
                  </a:lnTo>
                  <a:lnTo>
                    <a:pt x="101176" y="74929"/>
                  </a:lnTo>
                  <a:close/>
                </a:path>
                <a:path w="129540" h="116204">
                  <a:moveTo>
                    <a:pt x="111568" y="74802"/>
                  </a:moveTo>
                  <a:lnTo>
                    <a:pt x="111185" y="74802"/>
                  </a:lnTo>
                  <a:lnTo>
                    <a:pt x="110442" y="75039"/>
                  </a:lnTo>
                  <a:lnTo>
                    <a:pt x="110205" y="75310"/>
                  </a:lnTo>
                  <a:lnTo>
                    <a:pt x="110376" y="75310"/>
                  </a:lnTo>
                  <a:lnTo>
                    <a:pt x="110524" y="75247"/>
                  </a:lnTo>
                  <a:lnTo>
                    <a:pt x="110643" y="75039"/>
                  </a:lnTo>
                  <a:lnTo>
                    <a:pt x="111568" y="74802"/>
                  </a:lnTo>
                  <a:close/>
                </a:path>
                <a:path w="129540" h="116204">
                  <a:moveTo>
                    <a:pt x="32744" y="74675"/>
                  </a:moveTo>
                  <a:lnTo>
                    <a:pt x="32377" y="75183"/>
                  </a:lnTo>
                  <a:lnTo>
                    <a:pt x="32725" y="75183"/>
                  </a:lnTo>
                  <a:lnTo>
                    <a:pt x="32744" y="74675"/>
                  </a:lnTo>
                  <a:close/>
                </a:path>
                <a:path w="129540" h="116204">
                  <a:moveTo>
                    <a:pt x="102262" y="73025"/>
                  </a:moveTo>
                  <a:lnTo>
                    <a:pt x="101719" y="73038"/>
                  </a:lnTo>
                  <a:lnTo>
                    <a:pt x="101062" y="73151"/>
                  </a:lnTo>
                  <a:lnTo>
                    <a:pt x="102170" y="73405"/>
                  </a:lnTo>
                  <a:lnTo>
                    <a:pt x="97245" y="74754"/>
                  </a:lnTo>
                  <a:lnTo>
                    <a:pt x="95953" y="75183"/>
                  </a:lnTo>
                  <a:lnTo>
                    <a:pt x="99335" y="75183"/>
                  </a:lnTo>
                  <a:lnTo>
                    <a:pt x="100153" y="74929"/>
                  </a:lnTo>
                  <a:lnTo>
                    <a:pt x="101176" y="74929"/>
                  </a:lnTo>
                  <a:lnTo>
                    <a:pt x="101748" y="74675"/>
                  </a:lnTo>
                  <a:lnTo>
                    <a:pt x="102542" y="74675"/>
                  </a:lnTo>
                  <a:lnTo>
                    <a:pt x="102764" y="74294"/>
                  </a:lnTo>
                  <a:lnTo>
                    <a:pt x="103369" y="74167"/>
                  </a:lnTo>
                  <a:lnTo>
                    <a:pt x="104019" y="74167"/>
                  </a:lnTo>
                  <a:lnTo>
                    <a:pt x="104404" y="74040"/>
                  </a:lnTo>
                  <a:lnTo>
                    <a:pt x="104528" y="73657"/>
                  </a:lnTo>
                  <a:lnTo>
                    <a:pt x="105009" y="73472"/>
                  </a:lnTo>
                  <a:lnTo>
                    <a:pt x="104484" y="73151"/>
                  </a:lnTo>
                  <a:lnTo>
                    <a:pt x="102444" y="73151"/>
                  </a:lnTo>
                  <a:lnTo>
                    <a:pt x="102262" y="73025"/>
                  </a:lnTo>
                  <a:close/>
                </a:path>
                <a:path w="129540" h="116204">
                  <a:moveTo>
                    <a:pt x="30857" y="74040"/>
                  </a:moveTo>
                  <a:lnTo>
                    <a:pt x="30879" y="74675"/>
                  </a:lnTo>
                  <a:lnTo>
                    <a:pt x="30755" y="75056"/>
                  </a:lnTo>
                  <a:lnTo>
                    <a:pt x="31247" y="74929"/>
                  </a:lnTo>
                  <a:lnTo>
                    <a:pt x="32443" y="74929"/>
                  </a:lnTo>
                  <a:lnTo>
                    <a:pt x="32641" y="74167"/>
                  </a:lnTo>
                  <a:lnTo>
                    <a:pt x="31001" y="74167"/>
                  </a:lnTo>
                  <a:lnTo>
                    <a:pt x="30857" y="74040"/>
                  </a:lnTo>
                  <a:close/>
                </a:path>
                <a:path w="129540" h="116204">
                  <a:moveTo>
                    <a:pt x="104176" y="74294"/>
                  </a:moveTo>
                  <a:lnTo>
                    <a:pt x="104479" y="74549"/>
                  </a:lnTo>
                  <a:lnTo>
                    <a:pt x="104518" y="74709"/>
                  </a:lnTo>
                  <a:lnTo>
                    <a:pt x="103386" y="75056"/>
                  </a:lnTo>
                  <a:lnTo>
                    <a:pt x="110231" y="75056"/>
                  </a:lnTo>
                  <a:lnTo>
                    <a:pt x="110418" y="74675"/>
                  </a:lnTo>
                  <a:lnTo>
                    <a:pt x="110625" y="74549"/>
                  </a:lnTo>
                  <a:lnTo>
                    <a:pt x="105426" y="74549"/>
                  </a:lnTo>
                  <a:lnTo>
                    <a:pt x="104176" y="74294"/>
                  </a:lnTo>
                  <a:close/>
                </a:path>
                <a:path w="129540" h="116204">
                  <a:moveTo>
                    <a:pt x="110536" y="74929"/>
                  </a:moveTo>
                  <a:lnTo>
                    <a:pt x="110391" y="74990"/>
                  </a:lnTo>
                  <a:lnTo>
                    <a:pt x="110536" y="74929"/>
                  </a:lnTo>
                  <a:close/>
                </a:path>
                <a:path w="129540" h="116204">
                  <a:moveTo>
                    <a:pt x="113305" y="74167"/>
                  </a:moveTo>
                  <a:lnTo>
                    <a:pt x="111709" y="74929"/>
                  </a:lnTo>
                  <a:lnTo>
                    <a:pt x="114381" y="74929"/>
                  </a:lnTo>
                  <a:lnTo>
                    <a:pt x="114684" y="74675"/>
                  </a:lnTo>
                  <a:lnTo>
                    <a:pt x="115158" y="74421"/>
                  </a:lnTo>
                  <a:lnTo>
                    <a:pt x="113607" y="74421"/>
                  </a:lnTo>
                  <a:lnTo>
                    <a:pt x="113305" y="74167"/>
                  </a:lnTo>
                  <a:close/>
                </a:path>
                <a:path w="129540" h="116204">
                  <a:moveTo>
                    <a:pt x="97233" y="74709"/>
                  </a:moveTo>
                  <a:lnTo>
                    <a:pt x="97067" y="74802"/>
                  </a:lnTo>
                  <a:lnTo>
                    <a:pt x="97233" y="74709"/>
                  </a:lnTo>
                  <a:close/>
                </a:path>
                <a:path w="129540" h="116204">
                  <a:moveTo>
                    <a:pt x="111267" y="74777"/>
                  </a:moveTo>
                  <a:close/>
                </a:path>
                <a:path w="129540" h="116204">
                  <a:moveTo>
                    <a:pt x="111770" y="74294"/>
                  </a:moveTo>
                  <a:lnTo>
                    <a:pt x="111037" y="74294"/>
                  </a:lnTo>
                  <a:lnTo>
                    <a:pt x="111267" y="74777"/>
                  </a:lnTo>
                  <a:lnTo>
                    <a:pt x="111460" y="74421"/>
                  </a:lnTo>
                  <a:lnTo>
                    <a:pt x="111770" y="74294"/>
                  </a:lnTo>
                  <a:close/>
                </a:path>
                <a:path w="129540" h="116204">
                  <a:moveTo>
                    <a:pt x="98191" y="74167"/>
                  </a:moveTo>
                  <a:lnTo>
                    <a:pt x="97092" y="74167"/>
                  </a:lnTo>
                  <a:lnTo>
                    <a:pt x="97233" y="74709"/>
                  </a:lnTo>
                  <a:lnTo>
                    <a:pt x="98191" y="74167"/>
                  </a:lnTo>
                  <a:close/>
                </a:path>
                <a:path w="129540" h="116204">
                  <a:moveTo>
                    <a:pt x="105735" y="74167"/>
                  </a:moveTo>
                  <a:lnTo>
                    <a:pt x="105533" y="74167"/>
                  </a:lnTo>
                  <a:lnTo>
                    <a:pt x="105426" y="74549"/>
                  </a:lnTo>
                  <a:lnTo>
                    <a:pt x="110625" y="74549"/>
                  </a:lnTo>
                  <a:lnTo>
                    <a:pt x="110831" y="74421"/>
                  </a:lnTo>
                  <a:lnTo>
                    <a:pt x="105689" y="74421"/>
                  </a:lnTo>
                  <a:lnTo>
                    <a:pt x="105735" y="74167"/>
                  </a:lnTo>
                  <a:close/>
                </a:path>
                <a:path w="129540" h="116204">
                  <a:moveTo>
                    <a:pt x="106405" y="73787"/>
                  </a:moveTo>
                  <a:lnTo>
                    <a:pt x="105387" y="73787"/>
                  </a:lnTo>
                  <a:lnTo>
                    <a:pt x="104853" y="73913"/>
                  </a:lnTo>
                  <a:lnTo>
                    <a:pt x="105025" y="74421"/>
                  </a:lnTo>
                  <a:lnTo>
                    <a:pt x="105533" y="74167"/>
                  </a:lnTo>
                  <a:lnTo>
                    <a:pt x="105735" y="74167"/>
                  </a:lnTo>
                  <a:lnTo>
                    <a:pt x="105780" y="73913"/>
                  </a:lnTo>
                  <a:lnTo>
                    <a:pt x="106405" y="73787"/>
                  </a:lnTo>
                  <a:close/>
                </a:path>
                <a:path w="129540" h="116204">
                  <a:moveTo>
                    <a:pt x="108172" y="73151"/>
                  </a:moveTo>
                  <a:lnTo>
                    <a:pt x="107754" y="73365"/>
                  </a:lnTo>
                  <a:lnTo>
                    <a:pt x="105689" y="74421"/>
                  </a:lnTo>
                  <a:lnTo>
                    <a:pt x="110831" y="74421"/>
                  </a:lnTo>
                  <a:lnTo>
                    <a:pt x="111037" y="74294"/>
                  </a:lnTo>
                  <a:lnTo>
                    <a:pt x="112567" y="74294"/>
                  </a:lnTo>
                  <a:lnTo>
                    <a:pt x="112621" y="73659"/>
                  </a:lnTo>
                  <a:lnTo>
                    <a:pt x="108163" y="73659"/>
                  </a:lnTo>
                  <a:lnTo>
                    <a:pt x="108172" y="73151"/>
                  </a:lnTo>
                  <a:close/>
                </a:path>
                <a:path w="129540" h="116204">
                  <a:moveTo>
                    <a:pt x="118619" y="71754"/>
                  </a:moveTo>
                  <a:lnTo>
                    <a:pt x="117383" y="71754"/>
                  </a:lnTo>
                  <a:lnTo>
                    <a:pt x="116394" y="72769"/>
                  </a:lnTo>
                  <a:lnTo>
                    <a:pt x="115676" y="73151"/>
                  </a:lnTo>
                  <a:lnTo>
                    <a:pt x="115073" y="73278"/>
                  </a:lnTo>
                  <a:lnTo>
                    <a:pt x="114914" y="73648"/>
                  </a:lnTo>
                  <a:lnTo>
                    <a:pt x="113607" y="74421"/>
                  </a:lnTo>
                  <a:lnTo>
                    <a:pt x="115158" y="74421"/>
                  </a:lnTo>
                  <a:lnTo>
                    <a:pt x="117292" y="73278"/>
                  </a:lnTo>
                  <a:lnTo>
                    <a:pt x="117695" y="72516"/>
                  </a:lnTo>
                  <a:lnTo>
                    <a:pt x="118287" y="72135"/>
                  </a:lnTo>
                  <a:lnTo>
                    <a:pt x="118619" y="71754"/>
                  </a:lnTo>
                  <a:close/>
                </a:path>
                <a:path w="129540" h="116204">
                  <a:moveTo>
                    <a:pt x="104019" y="74167"/>
                  </a:moveTo>
                  <a:lnTo>
                    <a:pt x="103369" y="74167"/>
                  </a:lnTo>
                  <a:lnTo>
                    <a:pt x="103635" y="74294"/>
                  </a:lnTo>
                  <a:lnTo>
                    <a:pt x="104019" y="74167"/>
                  </a:lnTo>
                  <a:close/>
                </a:path>
                <a:path w="129540" h="116204">
                  <a:moveTo>
                    <a:pt x="32137" y="68199"/>
                  </a:moveTo>
                  <a:lnTo>
                    <a:pt x="31102" y="68199"/>
                  </a:lnTo>
                  <a:lnTo>
                    <a:pt x="31192" y="69722"/>
                  </a:lnTo>
                  <a:lnTo>
                    <a:pt x="30918" y="69850"/>
                  </a:lnTo>
                  <a:lnTo>
                    <a:pt x="31046" y="72981"/>
                  </a:lnTo>
                  <a:lnTo>
                    <a:pt x="31165" y="73532"/>
                  </a:lnTo>
                  <a:lnTo>
                    <a:pt x="30764" y="73532"/>
                  </a:lnTo>
                  <a:lnTo>
                    <a:pt x="31020" y="73708"/>
                  </a:lnTo>
                  <a:lnTo>
                    <a:pt x="31123" y="74167"/>
                  </a:lnTo>
                  <a:lnTo>
                    <a:pt x="32641" y="74167"/>
                  </a:lnTo>
                  <a:lnTo>
                    <a:pt x="32495" y="73405"/>
                  </a:lnTo>
                  <a:lnTo>
                    <a:pt x="32139" y="73278"/>
                  </a:lnTo>
                  <a:lnTo>
                    <a:pt x="32131" y="72262"/>
                  </a:lnTo>
                  <a:lnTo>
                    <a:pt x="34448" y="72262"/>
                  </a:lnTo>
                  <a:lnTo>
                    <a:pt x="34628" y="71500"/>
                  </a:lnTo>
                  <a:lnTo>
                    <a:pt x="33423" y="71500"/>
                  </a:lnTo>
                  <a:lnTo>
                    <a:pt x="33221" y="71246"/>
                  </a:lnTo>
                  <a:lnTo>
                    <a:pt x="32715" y="71246"/>
                  </a:lnTo>
                  <a:lnTo>
                    <a:pt x="32594" y="70230"/>
                  </a:lnTo>
                  <a:lnTo>
                    <a:pt x="32485" y="68833"/>
                  </a:lnTo>
                  <a:lnTo>
                    <a:pt x="32067" y="68833"/>
                  </a:lnTo>
                  <a:lnTo>
                    <a:pt x="32137" y="68199"/>
                  </a:lnTo>
                  <a:close/>
                </a:path>
                <a:path w="129540" h="116204">
                  <a:moveTo>
                    <a:pt x="107231" y="73659"/>
                  </a:moveTo>
                  <a:lnTo>
                    <a:pt x="106457" y="74040"/>
                  </a:lnTo>
                  <a:lnTo>
                    <a:pt x="107231" y="73659"/>
                  </a:lnTo>
                  <a:close/>
                </a:path>
                <a:path w="129540" h="116204">
                  <a:moveTo>
                    <a:pt x="106698" y="73474"/>
                  </a:moveTo>
                  <a:lnTo>
                    <a:pt x="106372" y="73787"/>
                  </a:lnTo>
                  <a:lnTo>
                    <a:pt x="106455" y="74030"/>
                  </a:lnTo>
                  <a:lnTo>
                    <a:pt x="107084" y="73708"/>
                  </a:lnTo>
                  <a:lnTo>
                    <a:pt x="106692" y="73532"/>
                  </a:lnTo>
                  <a:close/>
                </a:path>
                <a:path w="129540" h="116204">
                  <a:moveTo>
                    <a:pt x="32617" y="73839"/>
                  </a:moveTo>
                  <a:close/>
                </a:path>
                <a:path w="129540" h="116204">
                  <a:moveTo>
                    <a:pt x="34419" y="72389"/>
                  </a:moveTo>
                  <a:lnTo>
                    <a:pt x="32562" y="72389"/>
                  </a:lnTo>
                  <a:lnTo>
                    <a:pt x="32617" y="73839"/>
                  </a:lnTo>
                  <a:lnTo>
                    <a:pt x="33021" y="73025"/>
                  </a:lnTo>
                  <a:lnTo>
                    <a:pt x="34269" y="73025"/>
                  </a:lnTo>
                  <a:lnTo>
                    <a:pt x="34419" y="72389"/>
                  </a:lnTo>
                  <a:close/>
                </a:path>
                <a:path w="129540" h="116204">
                  <a:moveTo>
                    <a:pt x="105982" y="72770"/>
                  </a:moveTo>
                  <a:lnTo>
                    <a:pt x="105853" y="72770"/>
                  </a:lnTo>
                  <a:lnTo>
                    <a:pt x="105157" y="73659"/>
                  </a:lnTo>
                  <a:lnTo>
                    <a:pt x="106297" y="73405"/>
                  </a:lnTo>
                  <a:lnTo>
                    <a:pt x="106497" y="73278"/>
                  </a:lnTo>
                  <a:lnTo>
                    <a:pt x="105648" y="73278"/>
                  </a:lnTo>
                  <a:lnTo>
                    <a:pt x="105811" y="72897"/>
                  </a:lnTo>
                  <a:lnTo>
                    <a:pt x="106080" y="72897"/>
                  </a:lnTo>
                  <a:close/>
                </a:path>
                <a:path w="129540" h="116204">
                  <a:moveTo>
                    <a:pt x="107184" y="73657"/>
                  </a:moveTo>
                  <a:close/>
                </a:path>
                <a:path w="129540" h="116204">
                  <a:moveTo>
                    <a:pt x="107714" y="73386"/>
                  </a:moveTo>
                  <a:lnTo>
                    <a:pt x="107195" y="73659"/>
                  </a:lnTo>
                  <a:lnTo>
                    <a:pt x="107610" y="73472"/>
                  </a:lnTo>
                  <a:close/>
                </a:path>
                <a:path w="129540" h="116204">
                  <a:moveTo>
                    <a:pt x="110500" y="72643"/>
                  </a:moveTo>
                  <a:lnTo>
                    <a:pt x="109919" y="72773"/>
                  </a:lnTo>
                  <a:lnTo>
                    <a:pt x="109119" y="73085"/>
                  </a:lnTo>
                  <a:lnTo>
                    <a:pt x="109347" y="73405"/>
                  </a:lnTo>
                  <a:lnTo>
                    <a:pt x="108163" y="73659"/>
                  </a:lnTo>
                  <a:lnTo>
                    <a:pt x="112621" y="73659"/>
                  </a:lnTo>
                  <a:lnTo>
                    <a:pt x="113602" y="73151"/>
                  </a:lnTo>
                  <a:lnTo>
                    <a:pt x="110084" y="73151"/>
                  </a:lnTo>
                  <a:lnTo>
                    <a:pt x="109992" y="72981"/>
                  </a:lnTo>
                  <a:lnTo>
                    <a:pt x="110500" y="72643"/>
                  </a:lnTo>
                  <a:close/>
                </a:path>
                <a:path w="129540" h="116204">
                  <a:moveTo>
                    <a:pt x="112969" y="71191"/>
                  </a:moveTo>
                  <a:lnTo>
                    <a:pt x="112271" y="71374"/>
                  </a:lnTo>
                  <a:lnTo>
                    <a:pt x="111862" y="71881"/>
                  </a:lnTo>
                  <a:lnTo>
                    <a:pt x="111018" y="72008"/>
                  </a:lnTo>
                  <a:lnTo>
                    <a:pt x="110927" y="72262"/>
                  </a:lnTo>
                  <a:lnTo>
                    <a:pt x="111056" y="72555"/>
                  </a:lnTo>
                  <a:lnTo>
                    <a:pt x="110084" y="73151"/>
                  </a:lnTo>
                  <a:lnTo>
                    <a:pt x="113602" y="73151"/>
                  </a:lnTo>
                  <a:lnTo>
                    <a:pt x="113021" y="73659"/>
                  </a:lnTo>
                  <a:lnTo>
                    <a:pt x="113267" y="73648"/>
                  </a:lnTo>
                  <a:lnTo>
                    <a:pt x="113968" y="73278"/>
                  </a:lnTo>
                  <a:lnTo>
                    <a:pt x="114260" y="73025"/>
                  </a:lnTo>
                  <a:lnTo>
                    <a:pt x="112693" y="73025"/>
                  </a:lnTo>
                  <a:lnTo>
                    <a:pt x="112561" y="72769"/>
                  </a:lnTo>
                  <a:lnTo>
                    <a:pt x="113320" y="72555"/>
                  </a:lnTo>
                  <a:lnTo>
                    <a:pt x="113615" y="72334"/>
                  </a:lnTo>
                  <a:lnTo>
                    <a:pt x="113786" y="72135"/>
                  </a:lnTo>
                  <a:lnTo>
                    <a:pt x="115030" y="71627"/>
                  </a:lnTo>
                  <a:lnTo>
                    <a:pt x="115497" y="71627"/>
                  </a:lnTo>
                  <a:lnTo>
                    <a:pt x="116116" y="71246"/>
                  </a:lnTo>
                  <a:lnTo>
                    <a:pt x="113140" y="71246"/>
                  </a:lnTo>
                  <a:lnTo>
                    <a:pt x="112969" y="71191"/>
                  </a:lnTo>
                  <a:close/>
                </a:path>
                <a:path w="129540" h="116204">
                  <a:moveTo>
                    <a:pt x="114018" y="73278"/>
                  </a:moveTo>
                  <a:lnTo>
                    <a:pt x="113449" y="73659"/>
                  </a:lnTo>
                  <a:lnTo>
                    <a:pt x="113776" y="73532"/>
                  </a:lnTo>
                  <a:lnTo>
                    <a:pt x="114018" y="73278"/>
                  </a:lnTo>
                  <a:close/>
                </a:path>
                <a:path w="129540" h="116204">
                  <a:moveTo>
                    <a:pt x="107747" y="73085"/>
                  </a:moveTo>
                  <a:lnTo>
                    <a:pt x="107589" y="73151"/>
                  </a:lnTo>
                  <a:lnTo>
                    <a:pt x="107202" y="73648"/>
                  </a:lnTo>
                  <a:lnTo>
                    <a:pt x="107675" y="73405"/>
                  </a:lnTo>
                  <a:lnTo>
                    <a:pt x="107539" y="73278"/>
                  </a:lnTo>
                  <a:lnTo>
                    <a:pt x="107955" y="73151"/>
                  </a:lnTo>
                  <a:lnTo>
                    <a:pt x="107747" y="73085"/>
                  </a:lnTo>
                  <a:close/>
                </a:path>
                <a:path w="129540" h="116204">
                  <a:moveTo>
                    <a:pt x="115155" y="72770"/>
                  </a:moveTo>
                  <a:lnTo>
                    <a:pt x="114364" y="73386"/>
                  </a:lnTo>
                  <a:lnTo>
                    <a:pt x="114251" y="73532"/>
                  </a:lnTo>
                  <a:lnTo>
                    <a:pt x="115231" y="72981"/>
                  </a:lnTo>
                  <a:lnTo>
                    <a:pt x="115155" y="72770"/>
                  </a:lnTo>
                  <a:close/>
                </a:path>
                <a:path w="129540" h="116204">
                  <a:moveTo>
                    <a:pt x="107002" y="73182"/>
                  </a:moveTo>
                  <a:lnTo>
                    <a:pt x="106719" y="73278"/>
                  </a:lnTo>
                  <a:lnTo>
                    <a:pt x="106698" y="73474"/>
                  </a:lnTo>
                  <a:lnTo>
                    <a:pt x="107002" y="73182"/>
                  </a:lnTo>
                  <a:close/>
                </a:path>
                <a:path w="129540" h="116204">
                  <a:moveTo>
                    <a:pt x="113880" y="72135"/>
                  </a:moveTo>
                  <a:lnTo>
                    <a:pt x="113615" y="72334"/>
                  </a:lnTo>
                  <a:lnTo>
                    <a:pt x="113457" y="72516"/>
                  </a:lnTo>
                  <a:lnTo>
                    <a:pt x="113320" y="72555"/>
                  </a:lnTo>
                  <a:lnTo>
                    <a:pt x="112693" y="73025"/>
                  </a:lnTo>
                  <a:lnTo>
                    <a:pt x="114260" y="73025"/>
                  </a:lnTo>
                  <a:lnTo>
                    <a:pt x="114254" y="73365"/>
                  </a:lnTo>
                  <a:lnTo>
                    <a:pt x="114415" y="73025"/>
                  </a:lnTo>
                  <a:lnTo>
                    <a:pt x="114871" y="72820"/>
                  </a:lnTo>
                  <a:lnTo>
                    <a:pt x="115219" y="72516"/>
                  </a:lnTo>
                  <a:lnTo>
                    <a:pt x="114127" y="72516"/>
                  </a:lnTo>
                  <a:lnTo>
                    <a:pt x="113880" y="72135"/>
                  </a:lnTo>
                  <a:close/>
                </a:path>
                <a:path w="129540" h="116204">
                  <a:moveTo>
                    <a:pt x="34448" y="72262"/>
                  </a:moveTo>
                  <a:lnTo>
                    <a:pt x="32131" y="72262"/>
                  </a:lnTo>
                  <a:lnTo>
                    <a:pt x="32244" y="72516"/>
                  </a:lnTo>
                  <a:lnTo>
                    <a:pt x="32330" y="73278"/>
                  </a:lnTo>
                  <a:lnTo>
                    <a:pt x="32455" y="72897"/>
                  </a:lnTo>
                  <a:lnTo>
                    <a:pt x="32562" y="72389"/>
                  </a:lnTo>
                  <a:lnTo>
                    <a:pt x="34419" y="72389"/>
                  </a:lnTo>
                  <a:close/>
                </a:path>
                <a:path w="129540" h="116204">
                  <a:moveTo>
                    <a:pt x="107216" y="72820"/>
                  </a:moveTo>
                  <a:lnTo>
                    <a:pt x="106883" y="72897"/>
                  </a:lnTo>
                  <a:lnTo>
                    <a:pt x="105648" y="73278"/>
                  </a:lnTo>
                  <a:lnTo>
                    <a:pt x="106497" y="73278"/>
                  </a:lnTo>
                  <a:lnTo>
                    <a:pt x="107216" y="72820"/>
                  </a:lnTo>
                  <a:close/>
                </a:path>
                <a:path w="129540" h="116204">
                  <a:moveTo>
                    <a:pt x="107663" y="72548"/>
                  </a:moveTo>
                  <a:lnTo>
                    <a:pt x="107002" y="73182"/>
                  </a:lnTo>
                  <a:lnTo>
                    <a:pt x="107290" y="73085"/>
                  </a:lnTo>
                  <a:lnTo>
                    <a:pt x="107496" y="72769"/>
                  </a:lnTo>
                  <a:lnTo>
                    <a:pt x="107944" y="72643"/>
                  </a:lnTo>
                  <a:lnTo>
                    <a:pt x="108795" y="72643"/>
                  </a:lnTo>
                  <a:lnTo>
                    <a:pt x="107663" y="72548"/>
                  </a:lnTo>
                  <a:close/>
                </a:path>
                <a:path w="129540" h="116204">
                  <a:moveTo>
                    <a:pt x="35518" y="70230"/>
                  </a:moveTo>
                  <a:lnTo>
                    <a:pt x="34754" y="70230"/>
                  </a:lnTo>
                  <a:lnTo>
                    <a:pt x="34965" y="70865"/>
                  </a:lnTo>
                  <a:lnTo>
                    <a:pt x="35079" y="71754"/>
                  </a:lnTo>
                  <a:lnTo>
                    <a:pt x="35205" y="73151"/>
                  </a:lnTo>
                  <a:lnTo>
                    <a:pt x="35445" y="72389"/>
                  </a:lnTo>
                  <a:lnTo>
                    <a:pt x="35518" y="70230"/>
                  </a:lnTo>
                  <a:close/>
                </a:path>
                <a:path w="129540" h="116204">
                  <a:moveTo>
                    <a:pt x="103549" y="72643"/>
                  </a:moveTo>
                  <a:lnTo>
                    <a:pt x="102444" y="73151"/>
                  </a:lnTo>
                  <a:lnTo>
                    <a:pt x="104484" y="73151"/>
                  </a:lnTo>
                  <a:lnTo>
                    <a:pt x="104940" y="73025"/>
                  </a:lnTo>
                  <a:lnTo>
                    <a:pt x="103427" y="73025"/>
                  </a:lnTo>
                  <a:lnTo>
                    <a:pt x="103549" y="72643"/>
                  </a:lnTo>
                  <a:close/>
                </a:path>
                <a:path w="129540" h="116204">
                  <a:moveTo>
                    <a:pt x="107516" y="73100"/>
                  </a:moveTo>
                  <a:close/>
                </a:path>
                <a:path w="129540" h="116204">
                  <a:moveTo>
                    <a:pt x="107560" y="73025"/>
                  </a:moveTo>
                  <a:lnTo>
                    <a:pt x="107747" y="73085"/>
                  </a:lnTo>
                  <a:lnTo>
                    <a:pt x="107560" y="73025"/>
                  </a:lnTo>
                  <a:close/>
                </a:path>
                <a:path w="129540" h="116204">
                  <a:moveTo>
                    <a:pt x="117815" y="70992"/>
                  </a:moveTo>
                  <a:lnTo>
                    <a:pt x="115251" y="73151"/>
                  </a:lnTo>
                  <a:lnTo>
                    <a:pt x="117383" y="71754"/>
                  </a:lnTo>
                  <a:lnTo>
                    <a:pt x="118619" y="71754"/>
                  </a:lnTo>
                  <a:lnTo>
                    <a:pt x="118192" y="71627"/>
                  </a:lnTo>
                  <a:lnTo>
                    <a:pt x="117815" y="70992"/>
                  </a:lnTo>
                  <a:close/>
                </a:path>
                <a:path w="129540" h="116204">
                  <a:moveTo>
                    <a:pt x="108799" y="72643"/>
                  </a:moveTo>
                  <a:lnTo>
                    <a:pt x="107944" y="72643"/>
                  </a:lnTo>
                  <a:lnTo>
                    <a:pt x="107606" y="72885"/>
                  </a:lnTo>
                  <a:lnTo>
                    <a:pt x="107516" y="73100"/>
                  </a:lnTo>
                  <a:lnTo>
                    <a:pt x="107891" y="73025"/>
                  </a:lnTo>
                  <a:lnTo>
                    <a:pt x="108799" y="72643"/>
                  </a:lnTo>
                  <a:close/>
                </a:path>
                <a:path w="129540" h="116204">
                  <a:moveTo>
                    <a:pt x="107891" y="73025"/>
                  </a:moveTo>
                  <a:lnTo>
                    <a:pt x="107560" y="73025"/>
                  </a:lnTo>
                  <a:lnTo>
                    <a:pt x="107747" y="73085"/>
                  </a:lnTo>
                  <a:lnTo>
                    <a:pt x="107891" y="73025"/>
                  </a:lnTo>
                  <a:close/>
                </a:path>
                <a:path w="129540" h="116204">
                  <a:moveTo>
                    <a:pt x="105700" y="71627"/>
                  </a:moveTo>
                  <a:lnTo>
                    <a:pt x="105891" y="72008"/>
                  </a:lnTo>
                  <a:lnTo>
                    <a:pt x="104858" y="72008"/>
                  </a:lnTo>
                  <a:lnTo>
                    <a:pt x="104909" y="72262"/>
                  </a:lnTo>
                  <a:lnTo>
                    <a:pt x="104357" y="72516"/>
                  </a:lnTo>
                  <a:lnTo>
                    <a:pt x="104188" y="72773"/>
                  </a:lnTo>
                  <a:lnTo>
                    <a:pt x="103427" y="73025"/>
                  </a:lnTo>
                  <a:lnTo>
                    <a:pt x="104940" y="73025"/>
                  </a:lnTo>
                  <a:lnTo>
                    <a:pt x="105853" y="72770"/>
                  </a:lnTo>
                  <a:lnTo>
                    <a:pt x="105982" y="72770"/>
                  </a:lnTo>
                  <a:lnTo>
                    <a:pt x="106048" y="72643"/>
                  </a:lnTo>
                  <a:lnTo>
                    <a:pt x="106441" y="72516"/>
                  </a:lnTo>
                  <a:lnTo>
                    <a:pt x="107281" y="72516"/>
                  </a:lnTo>
                  <a:lnTo>
                    <a:pt x="108573" y="72135"/>
                  </a:lnTo>
                  <a:lnTo>
                    <a:pt x="106495" y="72135"/>
                  </a:lnTo>
                  <a:lnTo>
                    <a:pt x="106314" y="71754"/>
                  </a:lnTo>
                  <a:lnTo>
                    <a:pt x="105700" y="71627"/>
                  </a:lnTo>
                  <a:close/>
                </a:path>
                <a:path w="129540" h="116204">
                  <a:moveTo>
                    <a:pt x="107281" y="72516"/>
                  </a:moveTo>
                  <a:lnTo>
                    <a:pt x="106441" y="72516"/>
                  </a:lnTo>
                  <a:lnTo>
                    <a:pt x="106520" y="72773"/>
                  </a:lnTo>
                  <a:lnTo>
                    <a:pt x="106179" y="72885"/>
                  </a:lnTo>
                  <a:lnTo>
                    <a:pt x="106293" y="73025"/>
                  </a:lnTo>
                  <a:lnTo>
                    <a:pt x="106923" y="72885"/>
                  </a:lnTo>
                  <a:lnTo>
                    <a:pt x="107294" y="72770"/>
                  </a:lnTo>
                  <a:lnTo>
                    <a:pt x="107434" y="72769"/>
                  </a:lnTo>
                  <a:lnTo>
                    <a:pt x="107030" y="72643"/>
                  </a:lnTo>
                  <a:lnTo>
                    <a:pt x="107570" y="72541"/>
                  </a:lnTo>
                  <a:lnTo>
                    <a:pt x="107281" y="72516"/>
                  </a:lnTo>
                  <a:close/>
                </a:path>
                <a:path w="129540" h="116204">
                  <a:moveTo>
                    <a:pt x="107294" y="72770"/>
                  </a:moveTo>
                  <a:lnTo>
                    <a:pt x="106923" y="72885"/>
                  </a:lnTo>
                  <a:lnTo>
                    <a:pt x="107216" y="72820"/>
                  </a:lnTo>
                  <a:close/>
                </a:path>
                <a:path w="129540" h="116204">
                  <a:moveTo>
                    <a:pt x="107432" y="72770"/>
                  </a:moveTo>
                  <a:lnTo>
                    <a:pt x="107294" y="72770"/>
                  </a:lnTo>
                  <a:lnTo>
                    <a:pt x="107432" y="72770"/>
                  </a:lnTo>
                  <a:close/>
                </a:path>
                <a:path w="129540" h="116204">
                  <a:moveTo>
                    <a:pt x="115265" y="72643"/>
                  </a:moveTo>
                  <a:lnTo>
                    <a:pt x="114898" y="72770"/>
                  </a:lnTo>
                  <a:lnTo>
                    <a:pt x="115265" y="72643"/>
                  </a:lnTo>
                  <a:close/>
                </a:path>
                <a:path w="129540" h="116204">
                  <a:moveTo>
                    <a:pt x="108796" y="72643"/>
                  </a:moveTo>
                  <a:close/>
                </a:path>
                <a:path w="129540" h="116204">
                  <a:moveTo>
                    <a:pt x="110871" y="71500"/>
                  </a:moveTo>
                  <a:lnTo>
                    <a:pt x="107994" y="71500"/>
                  </a:lnTo>
                  <a:lnTo>
                    <a:pt x="106495" y="72135"/>
                  </a:lnTo>
                  <a:lnTo>
                    <a:pt x="108573" y="72135"/>
                  </a:lnTo>
                  <a:lnTo>
                    <a:pt x="108539" y="72555"/>
                  </a:lnTo>
                  <a:lnTo>
                    <a:pt x="108796" y="72643"/>
                  </a:lnTo>
                  <a:lnTo>
                    <a:pt x="109239" y="72262"/>
                  </a:lnTo>
                  <a:lnTo>
                    <a:pt x="110418" y="71881"/>
                  </a:lnTo>
                  <a:lnTo>
                    <a:pt x="109852" y="71881"/>
                  </a:lnTo>
                  <a:lnTo>
                    <a:pt x="109851" y="71627"/>
                  </a:lnTo>
                  <a:lnTo>
                    <a:pt x="110871" y="71500"/>
                  </a:lnTo>
                  <a:close/>
                </a:path>
                <a:path w="129540" h="116204">
                  <a:moveTo>
                    <a:pt x="113615" y="72334"/>
                  </a:moveTo>
                  <a:lnTo>
                    <a:pt x="113320" y="72555"/>
                  </a:lnTo>
                  <a:lnTo>
                    <a:pt x="113457" y="72516"/>
                  </a:lnTo>
                  <a:lnTo>
                    <a:pt x="113615" y="72334"/>
                  </a:lnTo>
                  <a:close/>
                </a:path>
                <a:path w="129540" h="116204">
                  <a:moveTo>
                    <a:pt x="34841" y="71407"/>
                  </a:moveTo>
                  <a:lnTo>
                    <a:pt x="34671" y="72516"/>
                  </a:lnTo>
                  <a:lnTo>
                    <a:pt x="34940" y="72389"/>
                  </a:lnTo>
                  <a:lnTo>
                    <a:pt x="34895" y="72135"/>
                  </a:lnTo>
                  <a:lnTo>
                    <a:pt x="34841" y="71407"/>
                  </a:lnTo>
                  <a:close/>
                </a:path>
                <a:path w="129540" h="116204">
                  <a:moveTo>
                    <a:pt x="115497" y="71627"/>
                  </a:moveTo>
                  <a:lnTo>
                    <a:pt x="115030" y="71627"/>
                  </a:lnTo>
                  <a:lnTo>
                    <a:pt x="114127" y="72516"/>
                  </a:lnTo>
                  <a:lnTo>
                    <a:pt x="115219" y="72516"/>
                  </a:lnTo>
                  <a:lnTo>
                    <a:pt x="115702" y="72135"/>
                  </a:lnTo>
                  <a:lnTo>
                    <a:pt x="115190" y="72135"/>
                  </a:lnTo>
                  <a:lnTo>
                    <a:pt x="115726" y="71754"/>
                  </a:lnTo>
                  <a:lnTo>
                    <a:pt x="115138" y="71754"/>
                  </a:lnTo>
                  <a:lnTo>
                    <a:pt x="115497" y="71627"/>
                  </a:lnTo>
                  <a:close/>
                </a:path>
                <a:path w="129540" h="116204">
                  <a:moveTo>
                    <a:pt x="105049" y="71881"/>
                  </a:moveTo>
                  <a:lnTo>
                    <a:pt x="104349" y="72262"/>
                  </a:lnTo>
                  <a:lnTo>
                    <a:pt x="104858" y="72008"/>
                  </a:lnTo>
                  <a:lnTo>
                    <a:pt x="105891" y="72008"/>
                  </a:lnTo>
                  <a:lnTo>
                    <a:pt x="105049" y="71881"/>
                  </a:lnTo>
                  <a:close/>
                </a:path>
                <a:path w="129540" h="116204">
                  <a:moveTo>
                    <a:pt x="34979" y="71604"/>
                  </a:moveTo>
                  <a:lnTo>
                    <a:pt x="34895" y="72135"/>
                  </a:lnTo>
                  <a:lnTo>
                    <a:pt x="34979" y="71604"/>
                  </a:lnTo>
                  <a:close/>
                </a:path>
                <a:path w="129540" h="116204">
                  <a:moveTo>
                    <a:pt x="115863" y="72008"/>
                  </a:moveTo>
                  <a:lnTo>
                    <a:pt x="115190" y="72135"/>
                  </a:lnTo>
                  <a:lnTo>
                    <a:pt x="115702" y="72135"/>
                  </a:lnTo>
                  <a:lnTo>
                    <a:pt x="115863" y="72008"/>
                  </a:lnTo>
                  <a:close/>
                </a:path>
                <a:path w="129540" h="116204">
                  <a:moveTo>
                    <a:pt x="110811" y="71754"/>
                  </a:moveTo>
                  <a:lnTo>
                    <a:pt x="109852" y="71881"/>
                  </a:lnTo>
                  <a:lnTo>
                    <a:pt x="110418" y="71881"/>
                  </a:lnTo>
                  <a:lnTo>
                    <a:pt x="110811" y="71754"/>
                  </a:lnTo>
                  <a:close/>
                </a:path>
                <a:path w="129540" h="116204">
                  <a:moveTo>
                    <a:pt x="114056" y="70230"/>
                  </a:moveTo>
                  <a:lnTo>
                    <a:pt x="109584" y="70230"/>
                  </a:lnTo>
                  <a:lnTo>
                    <a:pt x="109915" y="70612"/>
                  </a:lnTo>
                  <a:lnTo>
                    <a:pt x="109363" y="70738"/>
                  </a:lnTo>
                  <a:lnTo>
                    <a:pt x="108891" y="70738"/>
                  </a:lnTo>
                  <a:lnTo>
                    <a:pt x="106961" y="71257"/>
                  </a:lnTo>
                  <a:lnTo>
                    <a:pt x="106817" y="71374"/>
                  </a:lnTo>
                  <a:lnTo>
                    <a:pt x="106784" y="71604"/>
                  </a:lnTo>
                  <a:lnTo>
                    <a:pt x="107062" y="71754"/>
                  </a:lnTo>
                  <a:lnTo>
                    <a:pt x="107994" y="71500"/>
                  </a:lnTo>
                  <a:lnTo>
                    <a:pt x="111333" y="71500"/>
                  </a:lnTo>
                  <a:lnTo>
                    <a:pt x="111414" y="71191"/>
                  </a:lnTo>
                  <a:lnTo>
                    <a:pt x="112558" y="70612"/>
                  </a:lnTo>
                  <a:lnTo>
                    <a:pt x="113153" y="70612"/>
                  </a:lnTo>
                  <a:lnTo>
                    <a:pt x="114056" y="70230"/>
                  </a:lnTo>
                  <a:close/>
                </a:path>
                <a:path w="129540" h="116204">
                  <a:moveTo>
                    <a:pt x="111333" y="71500"/>
                  </a:moveTo>
                  <a:lnTo>
                    <a:pt x="110871" y="71500"/>
                  </a:lnTo>
                  <a:lnTo>
                    <a:pt x="111333" y="71500"/>
                  </a:lnTo>
                  <a:close/>
                </a:path>
                <a:path w="129540" h="116204">
                  <a:moveTo>
                    <a:pt x="120271" y="70484"/>
                  </a:moveTo>
                  <a:lnTo>
                    <a:pt x="118962" y="70484"/>
                  </a:lnTo>
                  <a:lnTo>
                    <a:pt x="118192" y="71627"/>
                  </a:lnTo>
                  <a:lnTo>
                    <a:pt x="118730" y="71627"/>
                  </a:lnTo>
                  <a:lnTo>
                    <a:pt x="119393" y="70865"/>
                  </a:lnTo>
                  <a:lnTo>
                    <a:pt x="119843" y="70865"/>
                  </a:lnTo>
                  <a:lnTo>
                    <a:pt x="120271" y="70484"/>
                  </a:lnTo>
                  <a:close/>
                </a:path>
                <a:path w="129540" h="116204">
                  <a:moveTo>
                    <a:pt x="32919" y="68579"/>
                  </a:moveTo>
                  <a:lnTo>
                    <a:pt x="33192" y="70612"/>
                  </a:lnTo>
                  <a:lnTo>
                    <a:pt x="33423" y="71500"/>
                  </a:lnTo>
                  <a:lnTo>
                    <a:pt x="34628" y="71500"/>
                  </a:lnTo>
                  <a:lnTo>
                    <a:pt x="34713" y="70693"/>
                  </a:lnTo>
                  <a:lnTo>
                    <a:pt x="34282" y="70484"/>
                  </a:lnTo>
                  <a:lnTo>
                    <a:pt x="34466" y="69850"/>
                  </a:lnTo>
                  <a:lnTo>
                    <a:pt x="33307" y="69850"/>
                  </a:lnTo>
                  <a:lnTo>
                    <a:pt x="32919" y="68579"/>
                  </a:lnTo>
                  <a:close/>
                </a:path>
                <a:path w="129540" h="116204">
                  <a:moveTo>
                    <a:pt x="33126" y="71128"/>
                  </a:moveTo>
                  <a:lnTo>
                    <a:pt x="32715" y="71246"/>
                  </a:lnTo>
                  <a:lnTo>
                    <a:pt x="33221" y="71246"/>
                  </a:lnTo>
                  <a:close/>
                </a:path>
                <a:path w="129540" h="116204">
                  <a:moveTo>
                    <a:pt x="113142" y="71145"/>
                  </a:moveTo>
                  <a:close/>
                </a:path>
                <a:path w="129540" h="116204">
                  <a:moveTo>
                    <a:pt x="117269" y="69850"/>
                  </a:moveTo>
                  <a:lnTo>
                    <a:pt x="116138" y="70738"/>
                  </a:lnTo>
                  <a:lnTo>
                    <a:pt x="115787" y="71119"/>
                  </a:lnTo>
                  <a:lnTo>
                    <a:pt x="113240" y="71119"/>
                  </a:lnTo>
                  <a:lnTo>
                    <a:pt x="115873" y="71246"/>
                  </a:lnTo>
                  <a:lnTo>
                    <a:pt x="117431" y="69994"/>
                  </a:lnTo>
                  <a:lnTo>
                    <a:pt x="117269" y="69850"/>
                  </a:lnTo>
                  <a:close/>
                </a:path>
                <a:path w="129540" h="116204">
                  <a:moveTo>
                    <a:pt x="117643" y="70357"/>
                  </a:moveTo>
                  <a:lnTo>
                    <a:pt x="115873" y="71246"/>
                  </a:lnTo>
                  <a:lnTo>
                    <a:pt x="116116" y="71246"/>
                  </a:lnTo>
                  <a:lnTo>
                    <a:pt x="116323" y="71119"/>
                  </a:lnTo>
                  <a:lnTo>
                    <a:pt x="116576" y="71119"/>
                  </a:lnTo>
                  <a:lnTo>
                    <a:pt x="117643" y="70357"/>
                  </a:lnTo>
                  <a:close/>
                </a:path>
                <a:path w="129540" h="116204">
                  <a:moveTo>
                    <a:pt x="116576" y="71119"/>
                  </a:moveTo>
                  <a:lnTo>
                    <a:pt x="116323" y="71119"/>
                  </a:lnTo>
                  <a:lnTo>
                    <a:pt x="116576" y="71119"/>
                  </a:lnTo>
                  <a:close/>
                </a:path>
                <a:path w="129540" h="116204">
                  <a:moveTo>
                    <a:pt x="113146" y="70931"/>
                  </a:moveTo>
                  <a:lnTo>
                    <a:pt x="112769" y="71119"/>
                  </a:lnTo>
                  <a:lnTo>
                    <a:pt x="112969" y="71191"/>
                  </a:lnTo>
                  <a:lnTo>
                    <a:pt x="113142" y="71145"/>
                  </a:lnTo>
                  <a:lnTo>
                    <a:pt x="113146" y="70931"/>
                  </a:lnTo>
                  <a:close/>
                </a:path>
                <a:path w="129540" h="116204">
                  <a:moveTo>
                    <a:pt x="33049" y="70484"/>
                  </a:moveTo>
                  <a:lnTo>
                    <a:pt x="32936" y="70693"/>
                  </a:lnTo>
                  <a:lnTo>
                    <a:pt x="33046" y="71119"/>
                  </a:lnTo>
                  <a:lnTo>
                    <a:pt x="33049" y="70484"/>
                  </a:lnTo>
                  <a:close/>
                </a:path>
                <a:path w="129540" h="116204">
                  <a:moveTo>
                    <a:pt x="113153" y="70612"/>
                  </a:moveTo>
                  <a:lnTo>
                    <a:pt x="112558" y="70612"/>
                  </a:lnTo>
                  <a:lnTo>
                    <a:pt x="112737" y="70693"/>
                  </a:lnTo>
                  <a:lnTo>
                    <a:pt x="112751" y="71119"/>
                  </a:lnTo>
                  <a:lnTo>
                    <a:pt x="113023" y="70992"/>
                  </a:lnTo>
                  <a:lnTo>
                    <a:pt x="113149" y="70789"/>
                  </a:lnTo>
                  <a:lnTo>
                    <a:pt x="113153" y="70612"/>
                  </a:lnTo>
                  <a:close/>
                </a:path>
                <a:path w="129540" h="116204">
                  <a:moveTo>
                    <a:pt x="116664" y="70230"/>
                  </a:moveTo>
                  <a:lnTo>
                    <a:pt x="114056" y="70230"/>
                  </a:lnTo>
                  <a:lnTo>
                    <a:pt x="114292" y="70357"/>
                  </a:lnTo>
                  <a:lnTo>
                    <a:pt x="113146" y="70931"/>
                  </a:lnTo>
                  <a:lnTo>
                    <a:pt x="113143" y="71119"/>
                  </a:lnTo>
                  <a:lnTo>
                    <a:pt x="115390" y="71119"/>
                  </a:lnTo>
                  <a:lnTo>
                    <a:pt x="116664" y="70230"/>
                  </a:lnTo>
                  <a:close/>
                </a:path>
                <a:path w="129540" h="116204">
                  <a:moveTo>
                    <a:pt x="119641" y="69468"/>
                  </a:moveTo>
                  <a:lnTo>
                    <a:pt x="118984" y="69994"/>
                  </a:lnTo>
                  <a:lnTo>
                    <a:pt x="118257" y="70789"/>
                  </a:lnTo>
                  <a:lnTo>
                    <a:pt x="118168" y="71119"/>
                  </a:lnTo>
                  <a:lnTo>
                    <a:pt x="118509" y="70789"/>
                  </a:lnTo>
                  <a:lnTo>
                    <a:pt x="118962" y="70484"/>
                  </a:lnTo>
                  <a:lnTo>
                    <a:pt x="120271" y="70484"/>
                  </a:lnTo>
                  <a:lnTo>
                    <a:pt x="120556" y="70230"/>
                  </a:lnTo>
                  <a:lnTo>
                    <a:pt x="119264" y="70230"/>
                  </a:lnTo>
                  <a:lnTo>
                    <a:pt x="119641" y="69468"/>
                  </a:lnTo>
                  <a:close/>
                </a:path>
                <a:path w="129540" h="116204">
                  <a:moveTo>
                    <a:pt x="119843" y="70865"/>
                  </a:moveTo>
                  <a:lnTo>
                    <a:pt x="119393" y="70865"/>
                  </a:lnTo>
                  <a:lnTo>
                    <a:pt x="119559" y="71119"/>
                  </a:lnTo>
                  <a:lnTo>
                    <a:pt x="119843" y="70865"/>
                  </a:lnTo>
                  <a:close/>
                </a:path>
                <a:path w="129540" h="116204">
                  <a:moveTo>
                    <a:pt x="114082" y="67055"/>
                  </a:moveTo>
                  <a:lnTo>
                    <a:pt x="112952" y="67944"/>
                  </a:lnTo>
                  <a:lnTo>
                    <a:pt x="112584" y="68325"/>
                  </a:lnTo>
                  <a:lnTo>
                    <a:pt x="112510" y="68579"/>
                  </a:lnTo>
                  <a:lnTo>
                    <a:pt x="111277" y="69180"/>
                  </a:lnTo>
                  <a:lnTo>
                    <a:pt x="111199" y="69722"/>
                  </a:lnTo>
                  <a:lnTo>
                    <a:pt x="109165" y="70357"/>
                  </a:lnTo>
                  <a:lnTo>
                    <a:pt x="108972" y="70612"/>
                  </a:lnTo>
                  <a:lnTo>
                    <a:pt x="109584" y="70230"/>
                  </a:lnTo>
                  <a:lnTo>
                    <a:pt x="116664" y="70230"/>
                  </a:lnTo>
                  <a:lnTo>
                    <a:pt x="117755" y="69468"/>
                  </a:lnTo>
                  <a:lnTo>
                    <a:pt x="113572" y="69468"/>
                  </a:lnTo>
                  <a:lnTo>
                    <a:pt x="113917" y="69087"/>
                  </a:lnTo>
                  <a:lnTo>
                    <a:pt x="114184" y="68579"/>
                  </a:lnTo>
                  <a:lnTo>
                    <a:pt x="114857" y="68071"/>
                  </a:lnTo>
                  <a:lnTo>
                    <a:pt x="113534" y="68071"/>
                  </a:lnTo>
                  <a:lnTo>
                    <a:pt x="114082" y="67055"/>
                  </a:lnTo>
                  <a:close/>
                </a:path>
                <a:path w="129540" h="116204">
                  <a:moveTo>
                    <a:pt x="36648" y="67763"/>
                  </a:moveTo>
                  <a:lnTo>
                    <a:pt x="36596" y="69595"/>
                  </a:lnTo>
                  <a:lnTo>
                    <a:pt x="36470" y="70484"/>
                  </a:lnTo>
                  <a:lnTo>
                    <a:pt x="36996" y="70357"/>
                  </a:lnTo>
                  <a:lnTo>
                    <a:pt x="36648" y="67763"/>
                  </a:lnTo>
                  <a:close/>
                </a:path>
                <a:path w="129540" h="116204">
                  <a:moveTo>
                    <a:pt x="35100" y="66166"/>
                  </a:moveTo>
                  <a:lnTo>
                    <a:pt x="34333" y="66166"/>
                  </a:lnTo>
                  <a:lnTo>
                    <a:pt x="34834" y="68579"/>
                  </a:lnTo>
                  <a:lnTo>
                    <a:pt x="34619" y="68706"/>
                  </a:lnTo>
                  <a:lnTo>
                    <a:pt x="34605" y="69180"/>
                  </a:lnTo>
                  <a:lnTo>
                    <a:pt x="34490" y="69994"/>
                  </a:lnTo>
                  <a:lnTo>
                    <a:pt x="34739" y="70396"/>
                  </a:lnTo>
                  <a:lnTo>
                    <a:pt x="34754" y="70230"/>
                  </a:lnTo>
                  <a:lnTo>
                    <a:pt x="35518" y="70230"/>
                  </a:lnTo>
                  <a:lnTo>
                    <a:pt x="35561" y="69468"/>
                  </a:lnTo>
                  <a:lnTo>
                    <a:pt x="35378" y="69468"/>
                  </a:lnTo>
                  <a:lnTo>
                    <a:pt x="35259" y="68706"/>
                  </a:lnTo>
                  <a:lnTo>
                    <a:pt x="35190" y="66293"/>
                  </a:lnTo>
                  <a:close/>
                </a:path>
                <a:path w="129540" h="116204">
                  <a:moveTo>
                    <a:pt x="125395" y="63245"/>
                  </a:moveTo>
                  <a:lnTo>
                    <a:pt x="124296" y="63245"/>
                  </a:lnTo>
                  <a:lnTo>
                    <a:pt x="121815" y="67281"/>
                  </a:lnTo>
                  <a:lnTo>
                    <a:pt x="119264" y="70230"/>
                  </a:lnTo>
                  <a:lnTo>
                    <a:pt x="120556" y="70230"/>
                  </a:lnTo>
                  <a:lnTo>
                    <a:pt x="121396" y="69341"/>
                  </a:lnTo>
                  <a:lnTo>
                    <a:pt x="121702" y="69341"/>
                  </a:lnTo>
                  <a:lnTo>
                    <a:pt x="122116" y="68833"/>
                  </a:lnTo>
                  <a:lnTo>
                    <a:pt x="122355" y="68833"/>
                  </a:lnTo>
                  <a:lnTo>
                    <a:pt x="121900" y="68706"/>
                  </a:lnTo>
                  <a:lnTo>
                    <a:pt x="123083" y="67433"/>
                  </a:lnTo>
                  <a:lnTo>
                    <a:pt x="123374" y="66876"/>
                  </a:lnTo>
                  <a:lnTo>
                    <a:pt x="123457" y="66293"/>
                  </a:lnTo>
                  <a:lnTo>
                    <a:pt x="124045" y="66293"/>
                  </a:lnTo>
                  <a:lnTo>
                    <a:pt x="124320" y="65912"/>
                  </a:lnTo>
                  <a:lnTo>
                    <a:pt x="123990" y="65912"/>
                  </a:lnTo>
                  <a:lnTo>
                    <a:pt x="124263" y="65531"/>
                  </a:lnTo>
                  <a:lnTo>
                    <a:pt x="124785" y="65024"/>
                  </a:lnTo>
                  <a:lnTo>
                    <a:pt x="124413" y="65024"/>
                  </a:lnTo>
                  <a:lnTo>
                    <a:pt x="125395" y="63245"/>
                  </a:lnTo>
                  <a:close/>
                </a:path>
                <a:path w="129540" h="116204">
                  <a:moveTo>
                    <a:pt x="34425" y="64134"/>
                  </a:moveTo>
                  <a:lnTo>
                    <a:pt x="31957" y="64134"/>
                  </a:lnTo>
                  <a:lnTo>
                    <a:pt x="32229" y="64420"/>
                  </a:lnTo>
                  <a:lnTo>
                    <a:pt x="32448" y="65277"/>
                  </a:lnTo>
                  <a:lnTo>
                    <a:pt x="32568" y="65440"/>
                  </a:lnTo>
                  <a:lnTo>
                    <a:pt x="32907" y="67281"/>
                  </a:lnTo>
                  <a:lnTo>
                    <a:pt x="33033" y="67690"/>
                  </a:lnTo>
                  <a:lnTo>
                    <a:pt x="33184" y="68452"/>
                  </a:lnTo>
                  <a:lnTo>
                    <a:pt x="33307" y="69850"/>
                  </a:lnTo>
                  <a:lnTo>
                    <a:pt x="34466" y="69850"/>
                  </a:lnTo>
                  <a:lnTo>
                    <a:pt x="34321" y="68960"/>
                  </a:lnTo>
                  <a:lnTo>
                    <a:pt x="34189" y="68960"/>
                  </a:lnTo>
                  <a:lnTo>
                    <a:pt x="34241" y="68071"/>
                  </a:lnTo>
                  <a:lnTo>
                    <a:pt x="34086" y="67944"/>
                  </a:lnTo>
                  <a:lnTo>
                    <a:pt x="33955" y="67817"/>
                  </a:lnTo>
                  <a:lnTo>
                    <a:pt x="34058" y="66547"/>
                  </a:lnTo>
                  <a:lnTo>
                    <a:pt x="34333" y="66166"/>
                  </a:lnTo>
                  <a:lnTo>
                    <a:pt x="35100" y="66166"/>
                  </a:lnTo>
                  <a:lnTo>
                    <a:pt x="34903" y="65785"/>
                  </a:lnTo>
                  <a:lnTo>
                    <a:pt x="34784" y="65277"/>
                  </a:lnTo>
                  <a:lnTo>
                    <a:pt x="34425" y="64134"/>
                  </a:lnTo>
                  <a:close/>
                </a:path>
                <a:path w="129540" h="116204">
                  <a:moveTo>
                    <a:pt x="123950" y="67690"/>
                  </a:moveTo>
                  <a:lnTo>
                    <a:pt x="122977" y="68706"/>
                  </a:lnTo>
                  <a:lnTo>
                    <a:pt x="122355" y="68833"/>
                  </a:lnTo>
                  <a:lnTo>
                    <a:pt x="122116" y="68833"/>
                  </a:lnTo>
                  <a:lnTo>
                    <a:pt x="122154" y="69087"/>
                  </a:lnTo>
                  <a:lnTo>
                    <a:pt x="121533" y="69850"/>
                  </a:lnTo>
                  <a:lnTo>
                    <a:pt x="122053" y="69722"/>
                  </a:lnTo>
                  <a:lnTo>
                    <a:pt x="122574" y="68960"/>
                  </a:lnTo>
                  <a:lnTo>
                    <a:pt x="123499" y="68833"/>
                  </a:lnTo>
                  <a:lnTo>
                    <a:pt x="123950" y="67690"/>
                  </a:lnTo>
                  <a:close/>
                </a:path>
                <a:path w="129540" h="116204">
                  <a:moveTo>
                    <a:pt x="121702" y="69341"/>
                  </a:moveTo>
                  <a:lnTo>
                    <a:pt x="121396" y="69341"/>
                  </a:lnTo>
                  <a:lnTo>
                    <a:pt x="121391" y="69722"/>
                  </a:lnTo>
                  <a:lnTo>
                    <a:pt x="121702" y="69341"/>
                  </a:lnTo>
                  <a:close/>
                </a:path>
                <a:path w="129540" h="116204">
                  <a:moveTo>
                    <a:pt x="35633" y="68199"/>
                  </a:moveTo>
                  <a:lnTo>
                    <a:pt x="35327" y="68833"/>
                  </a:lnTo>
                  <a:lnTo>
                    <a:pt x="35378" y="69468"/>
                  </a:lnTo>
                  <a:lnTo>
                    <a:pt x="35561" y="69468"/>
                  </a:lnTo>
                  <a:lnTo>
                    <a:pt x="35633" y="68199"/>
                  </a:lnTo>
                  <a:close/>
                </a:path>
                <a:path w="129540" h="116204">
                  <a:moveTo>
                    <a:pt x="116382" y="67563"/>
                  </a:moveTo>
                  <a:lnTo>
                    <a:pt x="115336" y="68199"/>
                  </a:lnTo>
                  <a:lnTo>
                    <a:pt x="115211" y="68452"/>
                  </a:lnTo>
                  <a:lnTo>
                    <a:pt x="114402" y="68960"/>
                  </a:lnTo>
                  <a:lnTo>
                    <a:pt x="113572" y="69468"/>
                  </a:lnTo>
                  <a:lnTo>
                    <a:pt x="117755" y="69468"/>
                  </a:lnTo>
                  <a:lnTo>
                    <a:pt x="114494" y="69341"/>
                  </a:lnTo>
                  <a:lnTo>
                    <a:pt x="114655" y="69087"/>
                  </a:lnTo>
                  <a:lnTo>
                    <a:pt x="115396" y="68579"/>
                  </a:lnTo>
                  <a:lnTo>
                    <a:pt x="115863" y="68071"/>
                  </a:lnTo>
                  <a:lnTo>
                    <a:pt x="116043" y="68071"/>
                  </a:lnTo>
                  <a:lnTo>
                    <a:pt x="116387" y="67763"/>
                  </a:lnTo>
                  <a:lnTo>
                    <a:pt x="116382" y="67563"/>
                  </a:lnTo>
                  <a:close/>
                </a:path>
                <a:path w="129540" h="116204">
                  <a:moveTo>
                    <a:pt x="119485" y="68452"/>
                  </a:moveTo>
                  <a:lnTo>
                    <a:pt x="118731" y="68452"/>
                  </a:lnTo>
                  <a:lnTo>
                    <a:pt x="117966" y="69468"/>
                  </a:lnTo>
                  <a:lnTo>
                    <a:pt x="118888" y="68960"/>
                  </a:lnTo>
                  <a:lnTo>
                    <a:pt x="119536" y="68706"/>
                  </a:lnTo>
                  <a:lnTo>
                    <a:pt x="119400" y="68579"/>
                  </a:lnTo>
                  <a:close/>
                </a:path>
                <a:path w="129540" h="116204">
                  <a:moveTo>
                    <a:pt x="116020" y="68579"/>
                  </a:moveTo>
                  <a:lnTo>
                    <a:pt x="115260" y="68706"/>
                  </a:lnTo>
                  <a:lnTo>
                    <a:pt x="114494" y="69341"/>
                  </a:lnTo>
                  <a:lnTo>
                    <a:pt x="114966" y="69341"/>
                  </a:lnTo>
                  <a:lnTo>
                    <a:pt x="115036" y="69180"/>
                  </a:lnTo>
                  <a:lnTo>
                    <a:pt x="115237" y="69087"/>
                  </a:lnTo>
                  <a:lnTo>
                    <a:pt x="115418" y="69087"/>
                  </a:lnTo>
                  <a:lnTo>
                    <a:pt x="116020" y="68579"/>
                  </a:lnTo>
                  <a:close/>
                </a:path>
                <a:path w="129540" h="116204">
                  <a:moveTo>
                    <a:pt x="120604" y="67182"/>
                  </a:moveTo>
                  <a:lnTo>
                    <a:pt x="117472" y="67182"/>
                  </a:lnTo>
                  <a:lnTo>
                    <a:pt x="116117" y="68706"/>
                  </a:lnTo>
                  <a:lnTo>
                    <a:pt x="115426" y="69087"/>
                  </a:lnTo>
                  <a:lnTo>
                    <a:pt x="115267" y="69214"/>
                  </a:lnTo>
                  <a:lnTo>
                    <a:pt x="114966" y="69341"/>
                  </a:lnTo>
                  <a:lnTo>
                    <a:pt x="117877" y="69341"/>
                  </a:lnTo>
                  <a:lnTo>
                    <a:pt x="118731" y="68452"/>
                  </a:lnTo>
                  <a:lnTo>
                    <a:pt x="119485" y="68452"/>
                  </a:lnTo>
                  <a:lnTo>
                    <a:pt x="119825" y="67944"/>
                  </a:lnTo>
                  <a:lnTo>
                    <a:pt x="120263" y="67433"/>
                  </a:lnTo>
                  <a:lnTo>
                    <a:pt x="120604" y="67309"/>
                  </a:lnTo>
                  <a:close/>
                </a:path>
                <a:path w="129540" h="116204">
                  <a:moveTo>
                    <a:pt x="115259" y="69180"/>
                  </a:moveTo>
                  <a:close/>
                </a:path>
                <a:path w="129540" h="116204">
                  <a:moveTo>
                    <a:pt x="115402" y="69101"/>
                  </a:moveTo>
                  <a:lnTo>
                    <a:pt x="115259" y="69180"/>
                  </a:lnTo>
                  <a:lnTo>
                    <a:pt x="115402" y="69101"/>
                  </a:lnTo>
                  <a:close/>
                </a:path>
                <a:path w="129540" h="116204">
                  <a:moveTo>
                    <a:pt x="115418" y="69087"/>
                  </a:moveTo>
                  <a:lnTo>
                    <a:pt x="115237" y="69087"/>
                  </a:lnTo>
                  <a:lnTo>
                    <a:pt x="115418" y="69087"/>
                  </a:lnTo>
                  <a:close/>
                </a:path>
                <a:path w="129540" h="116204">
                  <a:moveTo>
                    <a:pt x="30072" y="65277"/>
                  </a:moveTo>
                  <a:lnTo>
                    <a:pt x="30224" y="65785"/>
                  </a:lnTo>
                  <a:lnTo>
                    <a:pt x="30694" y="66166"/>
                  </a:lnTo>
                  <a:lnTo>
                    <a:pt x="30302" y="66166"/>
                  </a:lnTo>
                  <a:lnTo>
                    <a:pt x="30637" y="67437"/>
                  </a:lnTo>
                  <a:lnTo>
                    <a:pt x="30994" y="67690"/>
                  </a:lnTo>
                  <a:lnTo>
                    <a:pt x="30845" y="68199"/>
                  </a:lnTo>
                  <a:lnTo>
                    <a:pt x="30726" y="68960"/>
                  </a:lnTo>
                  <a:lnTo>
                    <a:pt x="31102" y="68199"/>
                  </a:lnTo>
                  <a:lnTo>
                    <a:pt x="32137" y="68199"/>
                  </a:lnTo>
                  <a:lnTo>
                    <a:pt x="32193" y="67690"/>
                  </a:lnTo>
                  <a:lnTo>
                    <a:pt x="31835" y="67690"/>
                  </a:lnTo>
                  <a:lnTo>
                    <a:pt x="31710" y="66420"/>
                  </a:lnTo>
                  <a:lnTo>
                    <a:pt x="31973" y="66420"/>
                  </a:lnTo>
                  <a:lnTo>
                    <a:pt x="31855" y="66039"/>
                  </a:lnTo>
                  <a:lnTo>
                    <a:pt x="31262" y="66039"/>
                  </a:lnTo>
                  <a:lnTo>
                    <a:pt x="31056" y="65785"/>
                  </a:lnTo>
                  <a:lnTo>
                    <a:pt x="30905" y="65404"/>
                  </a:lnTo>
                  <a:lnTo>
                    <a:pt x="30309" y="65404"/>
                  </a:lnTo>
                  <a:lnTo>
                    <a:pt x="30072" y="65277"/>
                  </a:lnTo>
                  <a:close/>
                </a:path>
                <a:path w="129540" h="116204">
                  <a:moveTo>
                    <a:pt x="34309" y="68890"/>
                  </a:moveTo>
                  <a:close/>
                </a:path>
                <a:path w="129540" h="116204">
                  <a:moveTo>
                    <a:pt x="115718" y="65277"/>
                  </a:moveTo>
                  <a:lnTo>
                    <a:pt x="113534" y="68071"/>
                  </a:lnTo>
                  <a:lnTo>
                    <a:pt x="114857" y="68071"/>
                  </a:lnTo>
                  <a:lnTo>
                    <a:pt x="114858" y="68452"/>
                  </a:lnTo>
                  <a:lnTo>
                    <a:pt x="114645" y="68706"/>
                  </a:lnTo>
                  <a:lnTo>
                    <a:pt x="114287" y="68960"/>
                  </a:lnTo>
                  <a:lnTo>
                    <a:pt x="116089" y="67437"/>
                  </a:lnTo>
                  <a:lnTo>
                    <a:pt x="116296" y="67159"/>
                  </a:lnTo>
                  <a:lnTo>
                    <a:pt x="116183" y="66801"/>
                  </a:lnTo>
                  <a:lnTo>
                    <a:pt x="117390" y="66293"/>
                  </a:lnTo>
                  <a:lnTo>
                    <a:pt x="117740" y="65785"/>
                  </a:lnTo>
                  <a:lnTo>
                    <a:pt x="115710" y="65785"/>
                  </a:lnTo>
                  <a:lnTo>
                    <a:pt x="115718" y="65277"/>
                  </a:lnTo>
                  <a:close/>
                </a:path>
                <a:path w="129540" h="116204">
                  <a:moveTo>
                    <a:pt x="34279" y="68706"/>
                  </a:moveTo>
                  <a:lnTo>
                    <a:pt x="34309" y="68890"/>
                  </a:lnTo>
                  <a:lnTo>
                    <a:pt x="34497" y="68779"/>
                  </a:lnTo>
                  <a:lnTo>
                    <a:pt x="34279" y="68706"/>
                  </a:lnTo>
                  <a:close/>
                </a:path>
                <a:path w="129540" h="116204">
                  <a:moveTo>
                    <a:pt x="32445" y="67944"/>
                  </a:moveTo>
                  <a:lnTo>
                    <a:pt x="32067" y="68833"/>
                  </a:lnTo>
                  <a:lnTo>
                    <a:pt x="32485" y="68833"/>
                  </a:lnTo>
                  <a:lnTo>
                    <a:pt x="32445" y="67944"/>
                  </a:lnTo>
                  <a:close/>
                </a:path>
                <a:path w="129540" h="116204">
                  <a:moveTo>
                    <a:pt x="33124" y="68199"/>
                  </a:moveTo>
                  <a:lnTo>
                    <a:pt x="32740" y="68199"/>
                  </a:lnTo>
                  <a:lnTo>
                    <a:pt x="33025" y="68706"/>
                  </a:lnTo>
                  <a:lnTo>
                    <a:pt x="33124" y="68199"/>
                  </a:lnTo>
                  <a:close/>
                </a:path>
                <a:path w="129540" h="116204">
                  <a:moveTo>
                    <a:pt x="116424" y="68071"/>
                  </a:moveTo>
                  <a:lnTo>
                    <a:pt x="115863" y="68071"/>
                  </a:lnTo>
                  <a:lnTo>
                    <a:pt x="115761" y="68579"/>
                  </a:lnTo>
                  <a:lnTo>
                    <a:pt x="116424" y="68071"/>
                  </a:lnTo>
                  <a:close/>
                </a:path>
                <a:path w="129540" h="116204">
                  <a:moveTo>
                    <a:pt x="119801" y="68325"/>
                  </a:moveTo>
                  <a:lnTo>
                    <a:pt x="119400" y="68579"/>
                  </a:lnTo>
                  <a:lnTo>
                    <a:pt x="119624" y="68579"/>
                  </a:lnTo>
                  <a:lnTo>
                    <a:pt x="119801" y="68325"/>
                  </a:lnTo>
                  <a:close/>
                </a:path>
                <a:path w="129540" h="116204">
                  <a:moveTo>
                    <a:pt x="32424" y="67563"/>
                  </a:moveTo>
                  <a:lnTo>
                    <a:pt x="32280" y="67563"/>
                  </a:lnTo>
                  <a:lnTo>
                    <a:pt x="32564" y="68199"/>
                  </a:lnTo>
                  <a:lnTo>
                    <a:pt x="32740" y="68199"/>
                  </a:lnTo>
                  <a:lnTo>
                    <a:pt x="32496" y="67763"/>
                  </a:lnTo>
                  <a:lnTo>
                    <a:pt x="32424" y="67563"/>
                  </a:lnTo>
                  <a:close/>
                </a:path>
                <a:path w="129540" h="116204">
                  <a:moveTo>
                    <a:pt x="34250" y="66928"/>
                  </a:moveTo>
                  <a:lnTo>
                    <a:pt x="33955" y="67817"/>
                  </a:lnTo>
                  <a:lnTo>
                    <a:pt x="34319" y="67690"/>
                  </a:lnTo>
                  <a:lnTo>
                    <a:pt x="34250" y="66928"/>
                  </a:lnTo>
                  <a:close/>
                </a:path>
                <a:path w="129540" h="116204">
                  <a:moveTo>
                    <a:pt x="32108" y="67159"/>
                  </a:moveTo>
                  <a:lnTo>
                    <a:pt x="31835" y="67690"/>
                  </a:lnTo>
                  <a:lnTo>
                    <a:pt x="32193" y="67690"/>
                  </a:lnTo>
                  <a:lnTo>
                    <a:pt x="32108" y="67159"/>
                  </a:lnTo>
                  <a:close/>
                </a:path>
                <a:path w="129540" h="116204">
                  <a:moveTo>
                    <a:pt x="36469" y="66420"/>
                  </a:moveTo>
                  <a:lnTo>
                    <a:pt x="36163" y="67690"/>
                  </a:lnTo>
                  <a:lnTo>
                    <a:pt x="36623" y="67572"/>
                  </a:lnTo>
                  <a:lnTo>
                    <a:pt x="36469" y="66420"/>
                  </a:lnTo>
                  <a:close/>
                </a:path>
                <a:path w="129540" h="116204">
                  <a:moveTo>
                    <a:pt x="32228" y="67381"/>
                  </a:moveTo>
                  <a:lnTo>
                    <a:pt x="32280" y="67563"/>
                  </a:lnTo>
                  <a:lnTo>
                    <a:pt x="32228" y="67381"/>
                  </a:lnTo>
                  <a:close/>
                </a:path>
                <a:path w="129540" h="116204">
                  <a:moveTo>
                    <a:pt x="32274" y="66961"/>
                  </a:moveTo>
                  <a:lnTo>
                    <a:pt x="32326" y="67563"/>
                  </a:lnTo>
                  <a:lnTo>
                    <a:pt x="32274" y="66961"/>
                  </a:lnTo>
                  <a:close/>
                </a:path>
                <a:path w="129540" h="116204">
                  <a:moveTo>
                    <a:pt x="117302" y="66420"/>
                  </a:moveTo>
                  <a:lnTo>
                    <a:pt x="116265" y="67563"/>
                  </a:lnTo>
                  <a:lnTo>
                    <a:pt x="117472" y="67182"/>
                  </a:lnTo>
                  <a:lnTo>
                    <a:pt x="120604" y="67182"/>
                  </a:lnTo>
                  <a:lnTo>
                    <a:pt x="120726" y="66928"/>
                  </a:lnTo>
                  <a:lnTo>
                    <a:pt x="117809" y="66928"/>
                  </a:lnTo>
                  <a:lnTo>
                    <a:pt x="117040" y="66801"/>
                  </a:lnTo>
                  <a:lnTo>
                    <a:pt x="117302" y="66420"/>
                  </a:lnTo>
                  <a:close/>
                </a:path>
                <a:path w="129540" h="116204">
                  <a:moveTo>
                    <a:pt x="31973" y="66420"/>
                  </a:moveTo>
                  <a:lnTo>
                    <a:pt x="31710" y="66420"/>
                  </a:lnTo>
                  <a:lnTo>
                    <a:pt x="32108" y="67159"/>
                  </a:lnTo>
                  <a:lnTo>
                    <a:pt x="31973" y="66420"/>
                  </a:lnTo>
                  <a:close/>
                </a:path>
                <a:path w="129540" h="116204">
                  <a:moveTo>
                    <a:pt x="121412" y="66675"/>
                  </a:moveTo>
                  <a:lnTo>
                    <a:pt x="120967" y="66675"/>
                  </a:lnTo>
                  <a:lnTo>
                    <a:pt x="121019" y="66961"/>
                  </a:lnTo>
                  <a:lnTo>
                    <a:pt x="121412" y="66675"/>
                  </a:lnTo>
                  <a:close/>
                </a:path>
                <a:path w="129540" h="116204">
                  <a:moveTo>
                    <a:pt x="119779" y="64088"/>
                  </a:moveTo>
                  <a:lnTo>
                    <a:pt x="119470" y="64208"/>
                  </a:lnTo>
                  <a:lnTo>
                    <a:pt x="119301" y="64336"/>
                  </a:lnTo>
                  <a:lnTo>
                    <a:pt x="118954" y="65150"/>
                  </a:lnTo>
                  <a:lnTo>
                    <a:pt x="118170" y="66039"/>
                  </a:lnTo>
                  <a:lnTo>
                    <a:pt x="118940" y="66039"/>
                  </a:lnTo>
                  <a:lnTo>
                    <a:pt x="117809" y="66928"/>
                  </a:lnTo>
                  <a:lnTo>
                    <a:pt x="120726" y="66928"/>
                  </a:lnTo>
                  <a:lnTo>
                    <a:pt x="120967" y="66675"/>
                  </a:lnTo>
                  <a:lnTo>
                    <a:pt x="121412" y="66675"/>
                  </a:lnTo>
                  <a:lnTo>
                    <a:pt x="121504" y="66547"/>
                  </a:lnTo>
                  <a:lnTo>
                    <a:pt x="120964" y="66547"/>
                  </a:lnTo>
                  <a:lnTo>
                    <a:pt x="121775" y="65531"/>
                  </a:lnTo>
                  <a:lnTo>
                    <a:pt x="122468" y="65531"/>
                  </a:lnTo>
                  <a:lnTo>
                    <a:pt x="123126" y="64262"/>
                  </a:lnTo>
                  <a:lnTo>
                    <a:pt x="119653" y="64262"/>
                  </a:lnTo>
                  <a:lnTo>
                    <a:pt x="119779" y="64088"/>
                  </a:lnTo>
                  <a:close/>
                </a:path>
                <a:path w="129540" h="116204">
                  <a:moveTo>
                    <a:pt x="124045" y="66293"/>
                  </a:moveTo>
                  <a:lnTo>
                    <a:pt x="123699" y="66293"/>
                  </a:lnTo>
                  <a:lnTo>
                    <a:pt x="123586" y="66928"/>
                  </a:lnTo>
                  <a:lnTo>
                    <a:pt x="124045" y="66293"/>
                  </a:lnTo>
                  <a:close/>
                </a:path>
                <a:path w="129540" h="116204">
                  <a:moveTo>
                    <a:pt x="31560" y="64642"/>
                  </a:moveTo>
                  <a:lnTo>
                    <a:pt x="31408" y="64642"/>
                  </a:lnTo>
                  <a:lnTo>
                    <a:pt x="31678" y="65785"/>
                  </a:lnTo>
                  <a:lnTo>
                    <a:pt x="31262" y="66039"/>
                  </a:lnTo>
                  <a:lnTo>
                    <a:pt x="31855" y="66039"/>
                  </a:lnTo>
                  <a:lnTo>
                    <a:pt x="32029" y="66166"/>
                  </a:lnTo>
                  <a:lnTo>
                    <a:pt x="32247" y="66464"/>
                  </a:lnTo>
                  <a:lnTo>
                    <a:pt x="32241" y="65912"/>
                  </a:lnTo>
                  <a:lnTo>
                    <a:pt x="31879" y="65912"/>
                  </a:lnTo>
                  <a:lnTo>
                    <a:pt x="31629" y="65150"/>
                  </a:lnTo>
                  <a:lnTo>
                    <a:pt x="31560" y="64642"/>
                  </a:lnTo>
                  <a:close/>
                </a:path>
                <a:path w="129540" h="116204">
                  <a:moveTo>
                    <a:pt x="121596" y="66326"/>
                  </a:moveTo>
                  <a:lnTo>
                    <a:pt x="120964" y="66547"/>
                  </a:lnTo>
                  <a:lnTo>
                    <a:pt x="121504" y="66547"/>
                  </a:lnTo>
                  <a:lnTo>
                    <a:pt x="121596" y="66326"/>
                  </a:lnTo>
                  <a:close/>
                </a:path>
                <a:path w="129540" h="116204">
                  <a:moveTo>
                    <a:pt x="121809" y="66293"/>
                  </a:moveTo>
                  <a:lnTo>
                    <a:pt x="121546" y="66547"/>
                  </a:lnTo>
                  <a:lnTo>
                    <a:pt x="121809" y="66293"/>
                  </a:lnTo>
                  <a:close/>
                </a:path>
                <a:path w="129540" h="116204">
                  <a:moveTo>
                    <a:pt x="117390" y="66293"/>
                  </a:moveTo>
                  <a:lnTo>
                    <a:pt x="117254" y="66420"/>
                  </a:lnTo>
                  <a:lnTo>
                    <a:pt x="117390" y="66293"/>
                  </a:lnTo>
                  <a:close/>
                </a:path>
                <a:path w="129540" h="116204">
                  <a:moveTo>
                    <a:pt x="119192" y="64388"/>
                  </a:moveTo>
                  <a:lnTo>
                    <a:pt x="118795" y="64642"/>
                  </a:lnTo>
                  <a:lnTo>
                    <a:pt x="117351" y="66350"/>
                  </a:lnTo>
                  <a:lnTo>
                    <a:pt x="118231" y="65404"/>
                  </a:lnTo>
                  <a:lnTo>
                    <a:pt x="118563" y="65404"/>
                  </a:lnTo>
                  <a:lnTo>
                    <a:pt x="119086" y="64499"/>
                  </a:lnTo>
                  <a:close/>
                </a:path>
                <a:path w="129540" h="116204">
                  <a:moveTo>
                    <a:pt x="122468" y="65531"/>
                  </a:moveTo>
                  <a:lnTo>
                    <a:pt x="121775" y="65531"/>
                  </a:lnTo>
                  <a:lnTo>
                    <a:pt x="121596" y="66326"/>
                  </a:lnTo>
                  <a:lnTo>
                    <a:pt x="121809" y="66293"/>
                  </a:lnTo>
                  <a:lnTo>
                    <a:pt x="122336" y="65785"/>
                  </a:lnTo>
                  <a:lnTo>
                    <a:pt x="122468" y="65531"/>
                  </a:lnTo>
                  <a:close/>
                </a:path>
                <a:path w="129540" h="116204">
                  <a:moveTo>
                    <a:pt x="118940" y="66039"/>
                  </a:moveTo>
                  <a:lnTo>
                    <a:pt x="118164" y="66039"/>
                  </a:lnTo>
                  <a:lnTo>
                    <a:pt x="117980" y="66293"/>
                  </a:lnTo>
                  <a:lnTo>
                    <a:pt x="118940" y="66039"/>
                  </a:lnTo>
                  <a:close/>
                </a:path>
                <a:path w="129540" h="116204">
                  <a:moveTo>
                    <a:pt x="118563" y="65404"/>
                  </a:moveTo>
                  <a:lnTo>
                    <a:pt x="118231" y="65404"/>
                  </a:lnTo>
                  <a:lnTo>
                    <a:pt x="117946" y="65785"/>
                  </a:lnTo>
                  <a:lnTo>
                    <a:pt x="117894" y="66039"/>
                  </a:lnTo>
                  <a:lnTo>
                    <a:pt x="118563" y="65404"/>
                  </a:lnTo>
                  <a:close/>
                </a:path>
                <a:path w="129540" h="116204">
                  <a:moveTo>
                    <a:pt x="118717" y="65277"/>
                  </a:moveTo>
                  <a:lnTo>
                    <a:pt x="118579" y="65404"/>
                  </a:lnTo>
                  <a:lnTo>
                    <a:pt x="118207" y="65980"/>
                  </a:lnTo>
                  <a:lnTo>
                    <a:pt x="118717" y="65277"/>
                  </a:lnTo>
                  <a:close/>
                </a:path>
                <a:path w="129540" h="116204">
                  <a:moveTo>
                    <a:pt x="32147" y="65404"/>
                  </a:moveTo>
                  <a:lnTo>
                    <a:pt x="31879" y="65912"/>
                  </a:lnTo>
                  <a:lnTo>
                    <a:pt x="32241" y="65912"/>
                  </a:lnTo>
                  <a:lnTo>
                    <a:pt x="32147" y="65404"/>
                  </a:lnTo>
                  <a:close/>
                </a:path>
                <a:path w="129540" h="116204">
                  <a:moveTo>
                    <a:pt x="124448" y="65404"/>
                  </a:moveTo>
                  <a:lnTo>
                    <a:pt x="123990" y="65912"/>
                  </a:lnTo>
                  <a:lnTo>
                    <a:pt x="124320" y="65912"/>
                  </a:lnTo>
                  <a:lnTo>
                    <a:pt x="124412" y="65785"/>
                  </a:lnTo>
                  <a:lnTo>
                    <a:pt x="124448" y="65404"/>
                  </a:lnTo>
                  <a:close/>
                </a:path>
                <a:path w="129540" h="116204">
                  <a:moveTo>
                    <a:pt x="118743" y="64642"/>
                  </a:moveTo>
                  <a:lnTo>
                    <a:pt x="116363" y="64642"/>
                  </a:lnTo>
                  <a:lnTo>
                    <a:pt x="116039" y="65531"/>
                  </a:lnTo>
                  <a:lnTo>
                    <a:pt x="115710" y="65785"/>
                  </a:lnTo>
                  <a:lnTo>
                    <a:pt x="117740" y="65785"/>
                  </a:lnTo>
                  <a:lnTo>
                    <a:pt x="118089" y="65277"/>
                  </a:lnTo>
                  <a:lnTo>
                    <a:pt x="118743" y="64642"/>
                  </a:lnTo>
                  <a:close/>
                </a:path>
                <a:path w="129540" h="116204">
                  <a:moveTo>
                    <a:pt x="28934" y="61340"/>
                  </a:moveTo>
                  <a:lnTo>
                    <a:pt x="28043" y="61340"/>
                  </a:lnTo>
                  <a:lnTo>
                    <a:pt x="28781" y="62229"/>
                  </a:lnTo>
                  <a:lnTo>
                    <a:pt x="29088" y="62737"/>
                  </a:lnTo>
                  <a:lnTo>
                    <a:pt x="29211" y="62991"/>
                  </a:lnTo>
                  <a:lnTo>
                    <a:pt x="29843" y="65024"/>
                  </a:lnTo>
                  <a:lnTo>
                    <a:pt x="30427" y="65404"/>
                  </a:lnTo>
                  <a:lnTo>
                    <a:pt x="30905" y="65404"/>
                  </a:lnTo>
                  <a:lnTo>
                    <a:pt x="30653" y="64769"/>
                  </a:lnTo>
                  <a:lnTo>
                    <a:pt x="31044" y="64769"/>
                  </a:lnTo>
                  <a:lnTo>
                    <a:pt x="30741" y="64134"/>
                  </a:lnTo>
                  <a:lnTo>
                    <a:pt x="31502" y="64134"/>
                  </a:lnTo>
                  <a:lnTo>
                    <a:pt x="31363" y="63880"/>
                  </a:lnTo>
                  <a:lnTo>
                    <a:pt x="31117" y="63753"/>
                  </a:lnTo>
                  <a:lnTo>
                    <a:pt x="30416" y="63118"/>
                  </a:lnTo>
                  <a:lnTo>
                    <a:pt x="30483" y="62864"/>
                  </a:lnTo>
                  <a:lnTo>
                    <a:pt x="29960" y="62864"/>
                  </a:lnTo>
                  <a:lnTo>
                    <a:pt x="28956" y="61594"/>
                  </a:lnTo>
                  <a:lnTo>
                    <a:pt x="28934" y="61340"/>
                  </a:lnTo>
                  <a:close/>
                </a:path>
                <a:path w="129540" h="116204">
                  <a:moveTo>
                    <a:pt x="32198" y="65150"/>
                  </a:moveTo>
                  <a:lnTo>
                    <a:pt x="32481" y="65404"/>
                  </a:lnTo>
                  <a:lnTo>
                    <a:pt x="32198" y="65150"/>
                  </a:lnTo>
                  <a:close/>
                </a:path>
                <a:path w="129540" h="116204">
                  <a:moveTo>
                    <a:pt x="34739" y="64716"/>
                  </a:moveTo>
                  <a:lnTo>
                    <a:pt x="34827" y="65295"/>
                  </a:lnTo>
                  <a:lnTo>
                    <a:pt x="35100" y="65404"/>
                  </a:lnTo>
                  <a:lnTo>
                    <a:pt x="34739" y="64716"/>
                  </a:lnTo>
                  <a:close/>
                </a:path>
                <a:path w="129540" h="116204">
                  <a:moveTo>
                    <a:pt x="119156" y="64446"/>
                  </a:moveTo>
                  <a:lnTo>
                    <a:pt x="118520" y="65277"/>
                  </a:lnTo>
                  <a:lnTo>
                    <a:pt x="119156" y="64446"/>
                  </a:lnTo>
                  <a:close/>
                </a:path>
                <a:path w="129540" h="116204">
                  <a:moveTo>
                    <a:pt x="31702" y="64499"/>
                  </a:moveTo>
                  <a:lnTo>
                    <a:pt x="31878" y="65150"/>
                  </a:lnTo>
                  <a:lnTo>
                    <a:pt x="32058" y="65150"/>
                  </a:lnTo>
                  <a:lnTo>
                    <a:pt x="31702" y="64499"/>
                  </a:lnTo>
                  <a:close/>
                </a:path>
                <a:path w="129540" h="116204">
                  <a:moveTo>
                    <a:pt x="128130" y="53212"/>
                  </a:moveTo>
                  <a:lnTo>
                    <a:pt x="123567" y="53212"/>
                  </a:lnTo>
                  <a:lnTo>
                    <a:pt x="123437" y="54737"/>
                  </a:lnTo>
                  <a:lnTo>
                    <a:pt x="123336" y="55117"/>
                  </a:lnTo>
                  <a:lnTo>
                    <a:pt x="121076" y="55117"/>
                  </a:lnTo>
                  <a:lnTo>
                    <a:pt x="121095" y="56001"/>
                  </a:lnTo>
                  <a:lnTo>
                    <a:pt x="120562" y="57912"/>
                  </a:lnTo>
                  <a:lnTo>
                    <a:pt x="120461" y="59435"/>
                  </a:lnTo>
                  <a:lnTo>
                    <a:pt x="119360" y="60832"/>
                  </a:lnTo>
                  <a:lnTo>
                    <a:pt x="119253" y="61213"/>
                  </a:lnTo>
                  <a:lnTo>
                    <a:pt x="119528" y="61213"/>
                  </a:lnTo>
                  <a:lnTo>
                    <a:pt x="119336" y="61467"/>
                  </a:lnTo>
                  <a:lnTo>
                    <a:pt x="119051" y="61467"/>
                  </a:lnTo>
                  <a:lnTo>
                    <a:pt x="118855" y="61594"/>
                  </a:lnTo>
                  <a:lnTo>
                    <a:pt x="118512" y="62229"/>
                  </a:lnTo>
                  <a:lnTo>
                    <a:pt x="118403" y="62610"/>
                  </a:lnTo>
                  <a:lnTo>
                    <a:pt x="117744" y="63245"/>
                  </a:lnTo>
                  <a:lnTo>
                    <a:pt x="117996" y="63372"/>
                  </a:lnTo>
                  <a:lnTo>
                    <a:pt x="118003" y="63753"/>
                  </a:lnTo>
                  <a:lnTo>
                    <a:pt x="117781" y="64134"/>
                  </a:lnTo>
                  <a:lnTo>
                    <a:pt x="117359" y="64262"/>
                  </a:lnTo>
                  <a:lnTo>
                    <a:pt x="116259" y="64515"/>
                  </a:lnTo>
                  <a:lnTo>
                    <a:pt x="115907" y="65024"/>
                  </a:lnTo>
                  <a:lnTo>
                    <a:pt x="116363" y="64642"/>
                  </a:lnTo>
                  <a:lnTo>
                    <a:pt x="118743" y="64642"/>
                  </a:lnTo>
                  <a:lnTo>
                    <a:pt x="118863" y="64388"/>
                  </a:lnTo>
                  <a:lnTo>
                    <a:pt x="119018" y="64262"/>
                  </a:lnTo>
                  <a:lnTo>
                    <a:pt x="119141" y="64134"/>
                  </a:lnTo>
                  <a:lnTo>
                    <a:pt x="118797" y="64134"/>
                  </a:lnTo>
                  <a:lnTo>
                    <a:pt x="118869" y="63500"/>
                  </a:lnTo>
                  <a:lnTo>
                    <a:pt x="119524" y="63500"/>
                  </a:lnTo>
                  <a:lnTo>
                    <a:pt x="119813" y="62864"/>
                  </a:lnTo>
                  <a:lnTo>
                    <a:pt x="120096" y="62864"/>
                  </a:lnTo>
                  <a:lnTo>
                    <a:pt x="120816" y="62229"/>
                  </a:lnTo>
                  <a:lnTo>
                    <a:pt x="124629" y="62229"/>
                  </a:lnTo>
                  <a:lnTo>
                    <a:pt x="124448" y="62102"/>
                  </a:lnTo>
                  <a:lnTo>
                    <a:pt x="124548" y="61849"/>
                  </a:lnTo>
                  <a:lnTo>
                    <a:pt x="124668" y="61721"/>
                  </a:lnTo>
                  <a:lnTo>
                    <a:pt x="124737" y="61340"/>
                  </a:lnTo>
                  <a:lnTo>
                    <a:pt x="121517" y="61340"/>
                  </a:lnTo>
                  <a:lnTo>
                    <a:pt x="121597" y="60705"/>
                  </a:lnTo>
                  <a:lnTo>
                    <a:pt x="121361" y="60578"/>
                  </a:lnTo>
                  <a:lnTo>
                    <a:pt x="122010" y="59054"/>
                  </a:lnTo>
                  <a:lnTo>
                    <a:pt x="122012" y="58419"/>
                  </a:lnTo>
                  <a:lnTo>
                    <a:pt x="122279" y="58419"/>
                  </a:lnTo>
                  <a:lnTo>
                    <a:pt x="122711" y="58038"/>
                  </a:lnTo>
                  <a:lnTo>
                    <a:pt x="122365" y="58038"/>
                  </a:lnTo>
                  <a:lnTo>
                    <a:pt x="122720" y="57150"/>
                  </a:lnTo>
                  <a:lnTo>
                    <a:pt x="122578" y="57046"/>
                  </a:lnTo>
                  <a:lnTo>
                    <a:pt x="122643" y="56768"/>
                  </a:lnTo>
                  <a:lnTo>
                    <a:pt x="122808" y="56768"/>
                  </a:lnTo>
                  <a:lnTo>
                    <a:pt x="122864" y="56514"/>
                  </a:lnTo>
                  <a:lnTo>
                    <a:pt x="123244" y="56514"/>
                  </a:lnTo>
                  <a:lnTo>
                    <a:pt x="123351" y="56260"/>
                  </a:lnTo>
                  <a:lnTo>
                    <a:pt x="127504" y="56260"/>
                  </a:lnTo>
                  <a:lnTo>
                    <a:pt x="127748" y="56006"/>
                  </a:lnTo>
                  <a:lnTo>
                    <a:pt x="127928" y="56006"/>
                  </a:lnTo>
                  <a:lnTo>
                    <a:pt x="128038" y="55371"/>
                  </a:lnTo>
                  <a:lnTo>
                    <a:pt x="128149" y="54990"/>
                  </a:lnTo>
                  <a:lnTo>
                    <a:pt x="127506" y="54737"/>
                  </a:lnTo>
                  <a:lnTo>
                    <a:pt x="128130" y="53212"/>
                  </a:lnTo>
                  <a:close/>
                </a:path>
                <a:path w="129540" h="116204">
                  <a:moveTo>
                    <a:pt x="120114" y="63957"/>
                  </a:moveTo>
                  <a:lnTo>
                    <a:pt x="119822" y="64071"/>
                  </a:lnTo>
                  <a:lnTo>
                    <a:pt x="119653" y="64262"/>
                  </a:lnTo>
                  <a:lnTo>
                    <a:pt x="123126" y="64262"/>
                  </a:lnTo>
                  <a:lnTo>
                    <a:pt x="123084" y="64638"/>
                  </a:lnTo>
                  <a:lnTo>
                    <a:pt x="122966" y="65024"/>
                  </a:lnTo>
                  <a:lnTo>
                    <a:pt x="123281" y="65024"/>
                  </a:lnTo>
                  <a:lnTo>
                    <a:pt x="123451" y="64007"/>
                  </a:lnTo>
                  <a:lnTo>
                    <a:pt x="120136" y="64007"/>
                  </a:lnTo>
                  <a:close/>
                </a:path>
                <a:path w="129540" h="116204">
                  <a:moveTo>
                    <a:pt x="125107" y="64134"/>
                  </a:moveTo>
                  <a:lnTo>
                    <a:pt x="124616" y="65024"/>
                  </a:lnTo>
                  <a:lnTo>
                    <a:pt x="124785" y="65024"/>
                  </a:lnTo>
                  <a:lnTo>
                    <a:pt x="125018" y="64769"/>
                  </a:lnTo>
                  <a:lnTo>
                    <a:pt x="125107" y="64134"/>
                  </a:lnTo>
                  <a:close/>
                </a:path>
                <a:path w="129540" h="116204">
                  <a:moveTo>
                    <a:pt x="31044" y="64769"/>
                  </a:moveTo>
                  <a:lnTo>
                    <a:pt x="30653" y="64769"/>
                  </a:lnTo>
                  <a:lnTo>
                    <a:pt x="31104" y="64896"/>
                  </a:lnTo>
                  <a:close/>
                </a:path>
                <a:path w="129540" h="116204">
                  <a:moveTo>
                    <a:pt x="31502" y="64134"/>
                  </a:moveTo>
                  <a:lnTo>
                    <a:pt x="30741" y="64134"/>
                  </a:lnTo>
                  <a:lnTo>
                    <a:pt x="31122" y="64769"/>
                  </a:lnTo>
                  <a:lnTo>
                    <a:pt x="31408" y="64642"/>
                  </a:lnTo>
                  <a:lnTo>
                    <a:pt x="31560" y="64642"/>
                  </a:lnTo>
                  <a:lnTo>
                    <a:pt x="31502" y="64134"/>
                  </a:lnTo>
                  <a:close/>
                </a:path>
                <a:path w="129540" h="116204">
                  <a:moveTo>
                    <a:pt x="34316" y="63786"/>
                  </a:moveTo>
                  <a:lnTo>
                    <a:pt x="34386" y="64007"/>
                  </a:lnTo>
                  <a:lnTo>
                    <a:pt x="34739" y="64716"/>
                  </a:lnTo>
                  <a:lnTo>
                    <a:pt x="34622" y="63957"/>
                  </a:lnTo>
                  <a:lnTo>
                    <a:pt x="34316" y="63786"/>
                  </a:lnTo>
                  <a:close/>
                </a:path>
                <a:path w="129540" h="116204">
                  <a:moveTo>
                    <a:pt x="119005" y="64388"/>
                  </a:moveTo>
                  <a:lnTo>
                    <a:pt x="118794" y="64638"/>
                  </a:lnTo>
                  <a:lnTo>
                    <a:pt x="119005" y="64388"/>
                  </a:lnTo>
                  <a:close/>
                </a:path>
                <a:path w="129540" h="116204">
                  <a:moveTo>
                    <a:pt x="31406" y="62760"/>
                  </a:moveTo>
                  <a:lnTo>
                    <a:pt x="31414" y="62991"/>
                  </a:lnTo>
                  <a:lnTo>
                    <a:pt x="31793" y="63629"/>
                  </a:lnTo>
                  <a:lnTo>
                    <a:pt x="31624" y="63753"/>
                  </a:lnTo>
                  <a:lnTo>
                    <a:pt x="31563" y="64096"/>
                  </a:lnTo>
                  <a:lnTo>
                    <a:pt x="31780" y="64515"/>
                  </a:lnTo>
                  <a:lnTo>
                    <a:pt x="31957" y="64134"/>
                  </a:lnTo>
                  <a:lnTo>
                    <a:pt x="34425" y="64134"/>
                  </a:lnTo>
                  <a:lnTo>
                    <a:pt x="34300" y="63880"/>
                  </a:lnTo>
                  <a:lnTo>
                    <a:pt x="34266" y="63626"/>
                  </a:lnTo>
                  <a:lnTo>
                    <a:pt x="32974" y="63626"/>
                  </a:lnTo>
                  <a:lnTo>
                    <a:pt x="32630" y="62991"/>
                  </a:lnTo>
                  <a:lnTo>
                    <a:pt x="31639" y="62991"/>
                  </a:lnTo>
                  <a:lnTo>
                    <a:pt x="31406" y="62760"/>
                  </a:lnTo>
                  <a:close/>
                </a:path>
                <a:path w="129540" h="116204">
                  <a:moveTo>
                    <a:pt x="119232" y="64388"/>
                  </a:moveTo>
                  <a:close/>
                </a:path>
                <a:path w="129540" h="116204">
                  <a:moveTo>
                    <a:pt x="124629" y="62229"/>
                  </a:moveTo>
                  <a:lnTo>
                    <a:pt x="120816" y="62229"/>
                  </a:lnTo>
                  <a:lnTo>
                    <a:pt x="119872" y="63483"/>
                  </a:lnTo>
                  <a:lnTo>
                    <a:pt x="119774" y="63753"/>
                  </a:lnTo>
                  <a:lnTo>
                    <a:pt x="119190" y="64388"/>
                  </a:lnTo>
                  <a:lnTo>
                    <a:pt x="119333" y="64262"/>
                  </a:lnTo>
                  <a:lnTo>
                    <a:pt x="119470" y="64208"/>
                  </a:lnTo>
                  <a:lnTo>
                    <a:pt x="119901" y="63880"/>
                  </a:lnTo>
                  <a:lnTo>
                    <a:pt x="120629" y="62737"/>
                  </a:lnTo>
                  <a:lnTo>
                    <a:pt x="120948" y="62483"/>
                  </a:lnTo>
                  <a:lnTo>
                    <a:pt x="124534" y="62483"/>
                  </a:lnTo>
                  <a:lnTo>
                    <a:pt x="124629" y="62229"/>
                  </a:lnTo>
                  <a:close/>
                </a:path>
                <a:path w="129540" h="116204">
                  <a:moveTo>
                    <a:pt x="119470" y="64208"/>
                  </a:moveTo>
                  <a:lnTo>
                    <a:pt x="119333" y="64262"/>
                  </a:lnTo>
                  <a:lnTo>
                    <a:pt x="119470" y="64208"/>
                  </a:lnTo>
                  <a:close/>
                </a:path>
                <a:path w="129540" h="116204">
                  <a:moveTo>
                    <a:pt x="119822" y="64071"/>
                  </a:moveTo>
                  <a:lnTo>
                    <a:pt x="119653" y="64262"/>
                  </a:lnTo>
                  <a:lnTo>
                    <a:pt x="119822" y="64071"/>
                  </a:lnTo>
                  <a:close/>
                </a:path>
                <a:path w="129540" h="116204">
                  <a:moveTo>
                    <a:pt x="126036" y="63245"/>
                  </a:moveTo>
                  <a:lnTo>
                    <a:pt x="125395" y="63245"/>
                  </a:lnTo>
                  <a:lnTo>
                    <a:pt x="125462" y="64262"/>
                  </a:lnTo>
                  <a:lnTo>
                    <a:pt x="125980" y="63483"/>
                  </a:lnTo>
                  <a:lnTo>
                    <a:pt x="126036" y="63245"/>
                  </a:lnTo>
                  <a:close/>
                </a:path>
                <a:path w="129540" h="116204">
                  <a:moveTo>
                    <a:pt x="119054" y="63880"/>
                  </a:moveTo>
                  <a:lnTo>
                    <a:pt x="118797" y="64134"/>
                  </a:lnTo>
                  <a:lnTo>
                    <a:pt x="119141" y="64134"/>
                  </a:lnTo>
                  <a:lnTo>
                    <a:pt x="119054" y="63880"/>
                  </a:lnTo>
                  <a:close/>
                </a:path>
                <a:path w="129540" h="116204">
                  <a:moveTo>
                    <a:pt x="34234" y="63753"/>
                  </a:moveTo>
                  <a:lnTo>
                    <a:pt x="34413" y="64096"/>
                  </a:lnTo>
                  <a:lnTo>
                    <a:pt x="34316" y="63786"/>
                  </a:lnTo>
                  <a:close/>
                </a:path>
                <a:path w="129540" h="116204">
                  <a:moveTo>
                    <a:pt x="124534" y="62483"/>
                  </a:moveTo>
                  <a:lnTo>
                    <a:pt x="120948" y="62483"/>
                  </a:lnTo>
                  <a:lnTo>
                    <a:pt x="119779" y="64088"/>
                  </a:lnTo>
                  <a:lnTo>
                    <a:pt x="120442" y="63372"/>
                  </a:lnTo>
                  <a:lnTo>
                    <a:pt x="123751" y="63372"/>
                  </a:lnTo>
                  <a:lnTo>
                    <a:pt x="126036" y="63245"/>
                  </a:lnTo>
                  <a:lnTo>
                    <a:pt x="126000" y="62991"/>
                  </a:lnTo>
                  <a:lnTo>
                    <a:pt x="125724" y="62864"/>
                  </a:lnTo>
                  <a:lnTo>
                    <a:pt x="125828" y="62610"/>
                  </a:lnTo>
                  <a:lnTo>
                    <a:pt x="124486" y="62610"/>
                  </a:lnTo>
                  <a:close/>
                </a:path>
                <a:path w="129540" h="116204">
                  <a:moveTo>
                    <a:pt x="120312" y="63880"/>
                  </a:moveTo>
                  <a:lnTo>
                    <a:pt x="120114" y="63957"/>
                  </a:lnTo>
                  <a:lnTo>
                    <a:pt x="120312" y="63880"/>
                  </a:lnTo>
                  <a:close/>
                </a:path>
                <a:path w="129540" h="116204">
                  <a:moveTo>
                    <a:pt x="123472" y="63880"/>
                  </a:moveTo>
                  <a:lnTo>
                    <a:pt x="120312" y="63880"/>
                  </a:lnTo>
                  <a:lnTo>
                    <a:pt x="120136" y="64007"/>
                  </a:lnTo>
                  <a:lnTo>
                    <a:pt x="123451" y="64007"/>
                  </a:lnTo>
                  <a:close/>
                </a:path>
                <a:path w="129540" h="116204">
                  <a:moveTo>
                    <a:pt x="124296" y="63245"/>
                  </a:moveTo>
                  <a:lnTo>
                    <a:pt x="123869" y="63245"/>
                  </a:lnTo>
                  <a:lnTo>
                    <a:pt x="123830" y="63500"/>
                  </a:lnTo>
                  <a:lnTo>
                    <a:pt x="123706" y="63753"/>
                  </a:lnTo>
                  <a:lnTo>
                    <a:pt x="123496" y="64007"/>
                  </a:lnTo>
                  <a:lnTo>
                    <a:pt x="124296" y="63245"/>
                  </a:lnTo>
                  <a:close/>
                </a:path>
                <a:path w="129540" h="116204">
                  <a:moveTo>
                    <a:pt x="123751" y="63372"/>
                  </a:moveTo>
                  <a:lnTo>
                    <a:pt x="120442" y="63372"/>
                  </a:lnTo>
                  <a:lnTo>
                    <a:pt x="120498" y="63500"/>
                  </a:lnTo>
                  <a:lnTo>
                    <a:pt x="120289" y="63626"/>
                  </a:lnTo>
                  <a:lnTo>
                    <a:pt x="120114" y="63957"/>
                  </a:lnTo>
                  <a:lnTo>
                    <a:pt x="120312" y="63880"/>
                  </a:lnTo>
                  <a:lnTo>
                    <a:pt x="123472" y="63880"/>
                  </a:lnTo>
                  <a:lnTo>
                    <a:pt x="123515" y="63626"/>
                  </a:lnTo>
                  <a:lnTo>
                    <a:pt x="123751" y="63372"/>
                  </a:lnTo>
                  <a:close/>
                </a:path>
                <a:path w="129540" h="116204">
                  <a:moveTo>
                    <a:pt x="34494" y="63118"/>
                  </a:moveTo>
                  <a:lnTo>
                    <a:pt x="34554" y="63880"/>
                  </a:lnTo>
                  <a:lnTo>
                    <a:pt x="34494" y="63118"/>
                  </a:lnTo>
                  <a:close/>
                </a:path>
                <a:path w="129540" h="116204">
                  <a:moveTo>
                    <a:pt x="119524" y="63500"/>
                  </a:moveTo>
                  <a:lnTo>
                    <a:pt x="118869" y="63500"/>
                  </a:lnTo>
                  <a:lnTo>
                    <a:pt x="119350" y="63880"/>
                  </a:lnTo>
                  <a:lnTo>
                    <a:pt x="119524" y="63500"/>
                  </a:lnTo>
                  <a:close/>
                </a:path>
                <a:path w="129540" h="116204">
                  <a:moveTo>
                    <a:pt x="34306" y="63753"/>
                  </a:moveTo>
                  <a:close/>
                </a:path>
                <a:path w="129540" h="116204">
                  <a:moveTo>
                    <a:pt x="119762" y="63629"/>
                  </a:moveTo>
                  <a:close/>
                </a:path>
                <a:path w="129540" h="116204">
                  <a:moveTo>
                    <a:pt x="120096" y="62864"/>
                  </a:moveTo>
                  <a:lnTo>
                    <a:pt x="119813" y="62864"/>
                  </a:lnTo>
                  <a:lnTo>
                    <a:pt x="119762" y="63629"/>
                  </a:lnTo>
                  <a:lnTo>
                    <a:pt x="119872" y="63483"/>
                  </a:lnTo>
                  <a:lnTo>
                    <a:pt x="120096" y="62864"/>
                  </a:lnTo>
                  <a:close/>
                </a:path>
                <a:path w="129540" h="116204">
                  <a:moveTo>
                    <a:pt x="33442" y="61721"/>
                  </a:moveTo>
                  <a:lnTo>
                    <a:pt x="32354" y="61721"/>
                  </a:lnTo>
                  <a:lnTo>
                    <a:pt x="32839" y="62483"/>
                  </a:lnTo>
                  <a:lnTo>
                    <a:pt x="32973" y="62795"/>
                  </a:lnTo>
                  <a:lnTo>
                    <a:pt x="33097" y="63500"/>
                  </a:lnTo>
                  <a:lnTo>
                    <a:pt x="34266" y="63626"/>
                  </a:lnTo>
                  <a:lnTo>
                    <a:pt x="34027" y="62864"/>
                  </a:lnTo>
                  <a:lnTo>
                    <a:pt x="33985" y="62356"/>
                  </a:lnTo>
                  <a:lnTo>
                    <a:pt x="33442" y="61721"/>
                  </a:lnTo>
                  <a:close/>
                </a:path>
                <a:path w="129540" h="116204">
                  <a:moveTo>
                    <a:pt x="29979" y="61340"/>
                  </a:moveTo>
                  <a:lnTo>
                    <a:pt x="30831" y="62737"/>
                  </a:lnTo>
                  <a:lnTo>
                    <a:pt x="31064" y="63118"/>
                  </a:lnTo>
                  <a:lnTo>
                    <a:pt x="31285" y="62991"/>
                  </a:lnTo>
                  <a:lnTo>
                    <a:pt x="30784" y="62141"/>
                  </a:lnTo>
                  <a:lnTo>
                    <a:pt x="29979" y="61340"/>
                  </a:lnTo>
                  <a:close/>
                </a:path>
                <a:path w="129540" h="116204">
                  <a:moveTo>
                    <a:pt x="33161" y="60832"/>
                  </a:moveTo>
                  <a:lnTo>
                    <a:pt x="30152" y="60832"/>
                  </a:lnTo>
                  <a:lnTo>
                    <a:pt x="31639" y="62991"/>
                  </a:lnTo>
                  <a:lnTo>
                    <a:pt x="32630" y="62991"/>
                  </a:lnTo>
                  <a:lnTo>
                    <a:pt x="32171" y="62141"/>
                  </a:lnTo>
                  <a:lnTo>
                    <a:pt x="32354" y="61721"/>
                  </a:lnTo>
                  <a:lnTo>
                    <a:pt x="33442" y="61721"/>
                  </a:lnTo>
                  <a:lnTo>
                    <a:pt x="32791" y="60959"/>
                  </a:lnTo>
                  <a:lnTo>
                    <a:pt x="33242" y="60959"/>
                  </a:lnTo>
                  <a:close/>
                </a:path>
                <a:path w="129540" h="116204">
                  <a:moveTo>
                    <a:pt x="29876" y="61721"/>
                  </a:moveTo>
                  <a:lnTo>
                    <a:pt x="29841" y="61975"/>
                  </a:lnTo>
                  <a:lnTo>
                    <a:pt x="30078" y="62610"/>
                  </a:lnTo>
                  <a:lnTo>
                    <a:pt x="29960" y="62864"/>
                  </a:lnTo>
                  <a:lnTo>
                    <a:pt x="30909" y="62864"/>
                  </a:lnTo>
                  <a:lnTo>
                    <a:pt x="29876" y="61721"/>
                  </a:lnTo>
                  <a:close/>
                </a:path>
                <a:path w="129540" h="116204">
                  <a:moveTo>
                    <a:pt x="30867" y="62795"/>
                  </a:moveTo>
                  <a:close/>
                </a:path>
                <a:path w="129540" h="116204">
                  <a:moveTo>
                    <a:pt x="31023" y="62102"/>
                  </a:moveTo>
                  <a:lnTo>
                    <a:pt x="30761" y="62102"/>
                  </a:lnTo>
                  <a:lnTo>
                    <a:pt x="31406" y="62760"/>
                  </a:lnTo>
                  <a:lnTo>
                    <a:pt x="31023" y="62102"/>
                  </a:lnTo>
                  <a:close/>
                </a:path>
                <a:path w="129540" h="116204">
                  <a:moveTo>
                    <a:pt x="28254" y="61975"/>
                  </a:moveTo>
                  <a:lnTo>
                    <a:pt x="28093" y="61975"/>
                  </a:lnTo>
                  <a:lnTo>
                    <a:pt x="28319" y="62483"/>
                  </a:lnTo>
                  <a:lnTo>
                    <a:pt x="28862" y="62737"/>
                  </a:lnTo>
                  <a:lnTo>
                    <a:pt x="28435" y="62229"/>
                  </a:lnTo>
                  <a:lnTo>
                    <a:pt x="28358" y="62008"/>
                  </a:lnTo>
                  <a:close/>
                </a:path>
                <a:path w="129540" h="116204">
                  <a:moveTo>
                    <a:pt x="126735" y="61594"/>
                  </a:moveTo>
                  <a:lnTo>
                    <a:pt x="125098" y="61594"/>
                  </a:lnTo>
                  <a:lnTo>
                    <a:pt x="124627" y="62610"/>
                  </a:lnTo>
                  <a:lnTo>
                    <a:pt x="125828" y="62610"/>
                  </a:lnTo>
                  <a:lnTo>
                    <a:pt x="126036" y="62102"/>
                  </a:lnTo>
                  <a:lnTo>
                    <a:pt x="126359" y="61849"/>
                  </a:lnTo>
                  <a:lnTo>
                    <a:pt x="126683" y="61721"/>
                  </a:lnTo>
                  <a:close/>
                </a:path>
                <a:path w="129540" h="116204">
                  <a:moveTo>
                    <a:pt x="27433" y="61721"/>
                  </a:moveTo>
                  <a:lnTo>
                    <a:pt x="27899" y="62356"/>
                  </a:lnTo>
                  <a:lnTo>
                    <a:pt x="28093" y="61975"/>
                  </a:lnTo>
                  <a:lnTo>
                    <a:pt x="27433" y="61721"/>
                  </a:lnTo>
                  <a:close/>
                </a:path>
                <a:path w="129540" h="116204">
                  <a:moveTo>
                    <a:pt x="28493" y="62049"/>
                  </a:moveTo>
                  <a:lnTo>
                    <a:pt x="28623" y="62356"/>
                  </a:lnTo>
                  <a:lnTo>
                    <a:pt x="28665" y="62102"/>
                  </a:lnTo>
                  <a:lnTo>
                    <a:pt x="28493" y="62049"/>
                  </a:lnTo>
                  <a:close/>
                </a:path>
                <a:path w="129540" h="116204">
                  <a:moveTo>
                    <a:pt x="124871" y="61433"/>
                  </a:moveTo>
                  <a:lnTo>
                    <a:pt x="124448" y="62102"/>
                  </a:lnTo>
                  <a:lnTo>
                    <a:pt x="124676" y="62102"/>
                  </a:lnTo>
                  <a:lnTo>
                    <a:pt x="124871" y="61433"/>
                  </a:lnTo>
                  <a:close/>
                </a:path>
                <a:path w="129540" h="116204">
                  <a:moveTo>
                    <a:pt x="28408" y="61849"/>
                  </a:moveTo>
                  <a:lnTo>
                    <a:pt x="28358" y="62008"/>
                  </a:lnTo>
                  <a:lnTo>
                    <a:pt x="28493" y="62049"/>
                  </a:lnTo>
                  <a:lnTo>
                    <a:pt x="28408" y="61849"/>
                  </a:lnTo>
                  <a:close/>
                </a:path>
                <a:path w="129540" h="116204">
                  <a:moveTo>
                    <a:pt x="28136" y="61939"/>
                  </a:moveTo>
                  <a:close/>
                </a:path>
                <a:path w="129540" h="116204">
                  <a:moveTo>
                    <a:pt x="29088" y="61087"/>
                  </a:moveTo>
                  <a:lnTo>
                    <a:pt x="27835" y="61087"/>
                  </a:lnTo>
                  <a:lnTo>
                    <a:pt x="28009" y="61299"/>
                  </a:lnTo>
                  <a:lnTo>
                    <a:pt x="28934" y="61340"/>
                  </a:lnTo>
                  <a:lnTo>
                    <a:pt x="29494" y="61975"/>
                  </a:lnTo>
                  <a:lnTo>
                    <a:pt x="29381" y="61467"/>
                  </a:lnTo>
                  <a:lnTo>
                    <a:pt x="29088" y="61087"/>
                  </a:lnTo>
                  <a:close/>
                </a:path>
                <a:path w="129540" h="116204">
                  <a:moveTo>
                    <a:pt x="125009" y="61213"/>
                  </a:moveTo>
                  <a:lnTo>
                    <a:pt x="124871" y="61433"/>
                  </a:lnTo>
                  <a:lnTo>
                    <a:pt x="124689" y="61975"/>
                  </a:lnTo>
                  <a:lnTo>
                    <a:pt x="125009" y="61213"/>
                  </a:lnTo>
                  <a:close/>
                </a:path>
                <a:path w="129540" h="116204">
                  <a:moveTo>
                    <a:pt x="124743" y="61926"/>
                  </a:moveTo>
                  <a:close/>
                </a:path>
                <a:path w="129540" h="116204">
                  <a:moveTo>
                    <a:pt x="27354" y="61213"/>
                  </a:moveTo>
                  <a:lnTo>
                    <a:pt x="28017" y="61849"/>
                  </a:lnTo>
                  <a:lnTo>
                    <a:pt x="27913" y="61306"/>
                  </a:lnTo>
                  <a:lnTo>
                    <a:pt x="27354" y="61213"/>
                  </a:lnTo>
                  <a:close/>
                </a:path>
                <a:path w="129540" h="116204">
                  <a:moveTo>
                    <a:pt x="126889" y="61213"/>
                  </a:moveTo>
                  <a:lnTo>
                    <a:pt x="125009" y="61213"/>
                  </a:lnTo>
                  <a:lnTo>
                    <a:pt x="124743" y="61926"/>
                  </a:lnTo>
                  <a:lnTo>
                    <a:pt x="125098" y="61594"/>
                  </a:lnTo>
                  <a:lnTo>
                    <a:pt x="126735" y="61594"/>
                  </a:lnTo>
                  <a:lnTo>
                    <a:pt x="126889" y="61213"/>
                  </a:lnTo>
                  <a:close/>
                </a:path>
                <a:path w="129540" h="116204">
                  <a:moveTo>
                    <a:pt x="127546" y="59435"/>
                  </a:moveTo>
                  <a:lnTo>
                    <a:pt x="127318" y="60197"/>
                  </a:lnTo>
                  <a:lnTo>
                    <a:pt x="127523" y="60197"/>
                  </a:lnTo>
                  <a:lnTo>
                    <a:pt x="127332" y="61594"/>
                  </a:lnTo>
                  <a:lnTo>
                    <a:pt x="127540" y="61213"/>
                  </a:lnTo>
                  <a:lnTo>
                    <a:pt x="127636" y="60323"/>
                  </a:lnTo>
                  <a:lnTo>
                    <a:pt x="127751" y="60145"/>
                  </a:lnTo>
                  <a:lnTo>
                    <a:pt x="127546" y="59435"/>
                  </a:lnTo>
                  <a:close/>
                </a:path>
                <a:path w="129540" h="116204">
                  <a:moveTo>
                    <a:pt x="126668" y="60578"/>
                  </a:moveTo>
                  <a:lnTo>
                    <a:pt x="125157" y="60578"/>
                  </a:lnTo>
                  <a:lnTo>
                    <a:pt x="124871" y="61433"/>
                  </a:lnTo>
                  <a:lnTo>
                    <a:pt x="125009" y="61213"/>
                  </a:lnTo>
                  <a:lnTo>
                    <a:pt x="126889" y="61213"/>
                  </a:lnTo>
                  <a:lnTo>
                    <a:pt x="127078" y="60705"/>
                  </a:lnTo>
                  <a:lnTo>
                    <a:pt x="126634" y="60705"/>
                  </a:lnTo>
                  <a:close/>
                </a:path>
                <a:path w="129540" h="116204">
                  <a:moveTo>
                    <a:pt x="28030" y="61325"/>
                  </a:moveTo>
                  <a:close/>
                </a:path>
                <a:path w="129540" h="116204">
                  <a:moveTo>
                    <a:pt x="28695" y="60145"/>
                  </a:moveTo>
                  <a:lnTo>
                    <a:pt x="28856" y="60377"/>
                  </a:lnTo>
                  <a:lnTo>
                    <a:pt x="28751" y="60578"/>
                  </a:lnTo>
                  <a:lnTo>
                    <a:pt x="29001" y="60705"/>
                  </a:lnTo>
                  <a:lnTo>
                    <a:pt x="29462" y="61340"/>
                  </a:lnTo>
                  <a:lnTo>
                    <a:pt x="29505" y="60959"/>
                  </a:lnTo>
                  <a:lnTo>
                    <a:pt x="29777" y="60959"/>
                  </a:lnTo>
                  <a:lnTo>
                    <a:pt x="28695" y="60145"/>
                  </a:lnTo>
                  <a:close/>
                </a:path>
                <a:path w="129540" h="116204">
                  <a:moveTo>
                    <a:pt x="125157" y="60578"/>
                  </a:moveTo>
                  <a:lnTo>
                    <a:pt x="122005" y="60578"/>
                  </a:lnTo>
                  <a:lnTo>
                    <a:pt x="122190" y="60832"/>
                  </a:lnTo>
                  <a:lnTo>
                    <a:pt x="121705" y="60959"/>
                  </a:lnTo>
                  <a:lnTo>
                    <a:pt x="121619" y="61087"/>
                  </a:lnTo>
                  <a:lnTo>
                    <a:pt x="121517" y="61340"/>
                  </a:lnTo>
                  <a:lnTo>
                    <a:pt x="124737" y="61340"/>
                  </a:lnTo>
                  <a:lnTo>
                    <a:pt x="125157" y="60578"/>
                  </a:lnTo>
                  <a:close/>
                </a:path>
                <a:path w="129540" h="116204">
                  <a:moveTo>
                    <a:pt x="27896" y="61258"/>
                  </a:moveTo>
                  <a:lnTo>
                    <a:pt x="28030" y="61325"/>
                  </a:lnTo>
                  <a:lnTo>
                    <a:pt x="27896" y="61258"/>
                  </a:lnTo>
                  <a:close/>
                </a:path>
                <a:path w="129540" h="116204">
                  <a:moveTo>
                    <a:pt x="25158" y="57784"/>
                  </a:moveTo>
                  <a:lnTo>
                    <a:pt x="22844" y="57784"/>
                  </a:lnTo>
                  <a:lnTo>
                    <a:pt x="24036" y="58476"/>
                  </a:lnTo>
                  <a:lnTo>
                    <a:pt x="23962" y="58927"/>
                  </a:lnTo>
                  <a:lnTo>
                    <a:pt x="26167" y="59689"/>
                  </a:lnTo>
                  <a:lnTo>
                    <a:pt x="26228" y="60325"/>
                  </a:lnTo>
                  <a:lnTo>
                    <a:pt x="26732" y="60832"/>
                  </a:lnTo>
                  <a:lnTo>
                    <a:pt x="27896" y="61258"/>
                  </a:lnTo>
                  <a:lnTo>
                    <a:pt x="27835" y="61087"/>
                  </a:lnTo>
                  <a:lnTo>
                    <a:pt x="29088" y="61087"/>
                  </a:lnTo>
                  <a:lnTo>
                    <a:pt x="28737" y="60705"/>
                  </a:lnTo>
                  <a:lnTo>
                    <a:pt x="28159" y="60705"/>
                  </a:lnTo>
                  <a:lnTo>
                    <a:pt x="28352" y="60325"/>
                  </a:lnTo>
                  <a:lnTo>
                    <a:pt x="28126" y="60019"/>
                  </a:lnTo>
                  <a:lnTo>
                    <a:pt x="27593" y="59689"/>
                  </a:lnTo>
                  <a:lnTo>
                    <a:pt x="26970" y="59554"/>
                  </a:lnTo>
                  <a:lnTo>
                    <a:pt x="26385" y="59308"/>
                  </a:lnTo>
                  <a:lnTo>
                    <a:pt x="26141" y="58546"/>
                  </a:lnTo>
                  <a:lnTo>
                    <a:pt x="26047" y="58347"/>
                  </a:lnTo>
                  <a:lnTo>
                    <a:pt x="24936" y="57912"/>
                  </a:lnTo>
                  <a:lnTo>
                    <a:pt x="25158" y="57784"/>
                  </a:lnTo>
                  <a:close/>
                </a:path>
                <a:path w="129540" h="116204">
                  <a:moveTo>
                    <a:pt x="33242" y="60959"/>
                  </a:moveTo>
                  <a:lnTo>
                    <a:pt x="32791" y="60959"/>
                  </a:lnTo>
                  <a:lnTo>
                    <a:pt x="33406" y="61213"/>
                  </a:lnTo>
                  <a:lnTo>
                    <a:pt x="33242" y="60959"/>
                  </a:lnTo>
                  <a:close/>
                </a:path>
                <a:path w="129540" h="116204">
                  <a:moveTo>
                    <a:pt x="28755" y="57912"/>
                  </a:moveTo>
                  <a:lnTo>
                    <a:pt x="26733" y="57912"/>
                  </a:lnTo>
                  <a:lnTo>
                    <a:pt x="27311" y="58277"/>
                  </a:lnTo>
                  <a:lnTo>
                    <a:pt x="27461" y="58292"/>
                  </a:lnTo>
                  <a:lnTo>
                    <a:pt x="28801" y="59054"/>
                  </a:lnTo>
                  <a:lnTo>
                    <a:pt x="29660" y="60832"/>
                  </a:lnTo>
                  <a:lnTo>
                    <a:pt x="29944" y="61087"/>
                  </a:lnTo>
                  <a:lnTo>
                    <a:pt x="29999" y="60832"/>
                  </a:lnTo>
                  <a:lnTo>
                    <a:pt x="33161" y="60832"/>
                  </a:lnTo>
                  <a:lnTo>
                    <a:pt x="32997" y="60578"/>
                  </a:lnTo>
                  <a:lnTo>
                    <a:pt x="31329" y="60578"/>
                  </a:lnTo>
                  <a:lnTo>
                    <a:pt x="30877" y="59943"/>
                  </a:lnTo>
                  <a:lnTo>
                    <a:pt x="30678" y="59943"/>
                  </a:lnTo>
                  <a:lnTo>
                    <a:pt x="30483" y="59554"/>
                  </a:lnTo>
                  <a:lnTo>
                    <a:pt x="29932" y="58986"/>
                  </a:lnTo>
                  <a:lnTo>
                    <a:pt x="29610" y="58800"/>
                  </a:lnTo>
                  <a:lnTo>
                    <a:pt x="29356" y="58476"/>
                  </a:lnTo>
                  <a:lnTo>
                    <a:pt x="29157" y="58419"/>
                  </a:lnTo>
                  <a:lnTo>
                    <a:pt x="28755" y="57912"/>
                  </a:lnTo>
                  <a:close/>
                </a:path>
                <a:path w="129540" h="116204">
                  <a:moveTo>
                    <a:pt x="34065" y="59689"/>
                  </a:moveTo>
                  <a:lnTo>
                    <a:pt x="34235" y="59943"/>
                  </a:lnTo>
                  <a:lnTo>
                    <a:pt x="34296" y="60323"/>
                  </a:lnTo>
                  <a:lnTo>
                    <a:pt x="34362" y="60451"/>
                  </a:lnTo>
                  <a:lnTo>
                    <a:pt x="34908" y="61087"/>
                  </a:lnTo>
                  <a:lnTo>
                    <a:pt x="34717" y="60451"/>
                  </a:lnTo>
                  <a:lnTo>
                    <a:pt x="34065" y="59689"/>
                  </a:lnTo>
                  <a:close/>
                </a:path>
                <a:path w="129540" h="116204">
                  <a:moveTo>
                    <a:pt x="127789" y="57530"/>
                  </a:moveTo>
                  <a:lnTo>
                    <a:pt x="123287" y="57530"/>
                  </a:lnTo>
                  <a:lnTo>
                    <a:pt x="122813" y="58067"/>
                  </a:lnTo>
                  <a:lnTo>
                    <a:pt x="122704" y="58927"/>
                  </a:lnTo>
                  <a:lnTo>
                    <a:pt x="122398" y="59054"/>
                  </a:lnTo>
                  <a:lnTo>
                    <a:pt x="122307" y="59435"/>
                  </a:lnTo>
                  <a:lnTo>
                    <a:pt x="121708" y="60950"/>
                  </a:lnTo>
                  <a:lnTo>
                    <a:pt x="122005" y="60578"/>
                  </a:lnTo>
                  <a:lnTo>
                    <a:pt x="126668" y="60578"/>
                  </a:lnTo>
                  <a:lnTo>
                    <a:pt x="126841" y="59943"/>
                  </a:lnTo>
                  <a:lnTo>
                    <a:pt x="126984" y="59943"/>
                  </a:lnTo>
                  <a:lnTo>
                    <a:pt x="127067" y="59308"/>
                  </a:lnTo>
                  <a:lnTo>
                    <a:pt x="127217" y="59308"/>
                  </a:lnTo>
                  <a:lnTo>
                    <a:pt x="127418" y="58986"/>
                  </a:lnTo>
                  <a:lnTo>
                    <a:pt x="127544" y="58165"/>
                  </a:lnTo>
                  <a:lnTo>
                    <a:pt x="127669" y="57784"/>
                  </a:lnTo>
                  <a:lnTo>
                    <a:pt x="127789" y="57530"/>
                  </a:lnTo>
                  <a:close/>
                </a:path>
                <a:path w="129540" h="116204">
                  <a:moveTo>
                    <a:pt x="28608" y="60578"/>
                  </a:moveTo>
                  <a:lnTo>
                    <a:pt x="28448" y="60578"/>
                  </a:lnTo>
                  <a:lnTo>
                    <a:pt x="28737" y="60705"/>
                  </a:lnTo>
                  <a:lnTo>
                    <a:pt x="28608" y="60578"/>
                  </a:lnTo>
                  <a:close/>
                </a:path>
                <a:path w="129540" h="116204">
                  <a:moveTo>
                    <a:pt x="33467" y="59562"/>
                  </a:moveTo>
                  <a:lnTo>
                    <a:pt x="33324" y="59816"/>
                  </a:lnTo>
                  <a:lnTo>
                    <a:pt x="33867" y="60705"/>
                  </a:lnTo>
                  <a:lnTo>
                    <a:pt x="34152" y="60529"/>
                  </a:lnTo>
                  <a:lnTo>
                    <a:pt x="34124" y="60197"/>
                  </a:lnTo>
                  <a:lnTo>
                    <a:pt x="33776" y="60197"/>
                  </a:lnTo>
                  <a:lnTo>
                    <a:pt x="33467" y="59562"/>
                  </a:lnTo>
                  <a:close/>
                </a:path>
                <a:path w="129540" h="116204">
                  <a:moveTo>
                    <a:pt x="127214" y="60197"/>
                  </a:moveTo>
                  <a:lnTo>
                    <a:pt x="126634" y="60705"/>
                  </a:lnTo>
                  <a:lnTo>
                    <a:pt x="127078" y="60705"/>
                  </a:lnTo>
                  <a:lnTo>
                    <a:pt x="127214" y="60197"/>
                  </a:lnTo>
                  <a:close/>
                </a:path>
                <a:path w="129540" h="116204">
                  <a:moveTo>
                    <a:pt x="28325" y="60377"/>
                  </a:moveTo>
                  <a:lnTo>
                    <a:pt x="28448" y="60578"/>
                  </a:lnTo>
                  <a:lnTo>
                    <a:pt x="28325" y="60377"/>
                  </a:lnTo>
                  <a:close/>
                </a:path>
                <a:path w="129540" h="116204">
                  <a:moveTo>
                    <a:pt x="28538" y="60529"/>
                  </a:moveTo>
                  <a:close/>
                </a:path>
                <a:path w="129540" h="116204">
                  <a:moveTo>
                    <a:pt x="31332" y="59054"/>
                  </a:moveTo>
                  <a:lnTo>
                    <a:pt x="30340" y="59054"/>
                  </a:lnTo>
                  <a:lnTo>
                    <a:pt x="30935" y="59689"/>
                  </a:lnTo>
                  <a:lnTo>
                    <a:pt x="31090" y="59762"/>
                  </a:lnTo>
                  <a:lnTo>
                    <a:pt x="31193" y="60189"/>
                  </a:lnTo>
                  <a:lnTo>
                    <a:pt x="31492" y="60578"/>
                  </a:lnTo>
                  <a:lnTo>
                    <a:pt x="32997" y="60578"/>
                  </a:lnTo>
                  <a:lnTo>
                    <a:pt x="32262" y="59435"/>
                  </a:lnTo>
                  <a:lnTo>
                    <a:pt x="31836" y="59435"/>
                  </a:lnTo>
                  <a:lnTo>
                    <a:pt x="31332" y="59054"/>
                  </a:lnTo>
                  <a:close/>
                </a:path>
                <a:path w="129540" h="116204">
                  <a:moveTo>
                    <a:pt x="121947" y="60197"/>
                  </a:moveTo>
                  <a:lnTo>
                    <a:pt x="121361" y="60578"/>
                  </a:lnTo>
                  <a:lnTo>
                    <a:pt x="121685" y="60578"/>
                  </a:lnTo>
                  <a:lnTo>
                    <a:pt x="121947" y="60197"/>
                  </a:lnTo>
                  <a:close/>
                </a:path>
                <a:path w="129540" h="116204">
                  <a:moveTo>
                    <a:pt x="27623" y="59181"/>
                  </a:moveTo>
                  <a:lnTo>
                    <a:pt x="28126" y="60019"/>
                  </a:lnTo>
                  <a:lnTo>
                    <a:pt x="28331" y="60145"/>
                  </a:lnTo>
                  <a:lnTo>
                    <a:pt x="28412" y="60403"/>
                  </a:lnTo>
                  <a:lnTo>
                    <a:pt x="28479" y="59943"/>
                  </a:lnTo>
                  <a:lnTo>
                    <a:pt x="27945" y="59554"/>
                  </a:lnTo>
                  <a:lnTo>
                    <a:pt x="27901" y="59308"/>
                  </a:lnTo>
                  <a:lnTo>
                    <a:pt x="27623" y="59181"/>
                  </a:lnTo>
                  <a:close/>
                </a:path>
                <a:path w="129540" h="116204">
                  <a:moveTo>
                    <a:pt x="34450" y="59562"/>
                  </a:moveTo>
                  <a:lnTo>
                    <a:pt x="34194" y="59562"/>
                  </a:lnTo>
                  <a:lnTo>
                    <a:pt x="34665" y="60451"/>
                  </a:lnTo>
                  <a:lnTo>
                    <a:pt x="34450" y="59562"/>
                  </a:lnTo>
                  <a:close/>
                </a:path>
                <a:path w="129540" h="116204">
                  <a:moveTo>
                    <a:pt x="28352" y="60325"/>
                  </a:moveTo>
                  <a:close/>
                </a:path>
                <a:path w="129540" h="116204">
                  <a:moveTo>
                    <a:pt x="28126" y="60019"/>
                  </a:moveTo>
                  <a:lnTo>
                    <a:pt x="28352" y="60323"/>
                  </a:lnTo>
                  <a:lnTo>
                    <a:pt x="28331" y="60145"/>
                  </a:lnTo>
                  <a:lnTo>
                    <a:pt x="28126" y="60019"/>
                  </a:lnTo>
                  <a:close/>
                </a:path>
                <a:path w="129540" h="116204">
                  <a:moveTo>
                    <a:pt x="28841" y="59816"/>
                  </a:moveTo>
                  <a:lnTo>
                    <a:pt x="29083" y="60145"/>
                  </a:lnTo>
                  <a:lnTo>
                    <a:pt x="28841" y="59816"/>
                  </a:lnTo>
                  <a:close/>
                </a:path>
                <a:path w="129540" h="116204">
                  <a:moveTo>
                    <a:pt x="33389" y="58800"/>
                  </a:moveTo>
                  <a:lnTo>
                    <a:pt x="33100" y="58800"/>
                  </a:lnTo>
                  <a:lnTo>
                    <a:pt x="33578" y="59554"/>
                  </a:lnTo>
                  <a:lnTo>
                    <a:pt x="33776" y="60197"/>
                  </a:lnTo>
                  <a:lnTo>
                    <a:pt x="34124" y="60197"/>
                  </a:lnTo>
                  <a:lnTo>
                    <a:pt x="33817" y="59689"/>
                  </a:lnTo>
                  <a:lnTo>
                    <a:pt x="34065" y="59689"/>
                  </a:lnTo>
                  <a:lnTo>
                    <a:pt x="33389" y="58800"/>
                  </a:lnTo>
                  <a:close/>
                </a:path>
                <a:path w="129540" h="116204">
                  <a:moveTo>
                    <a:pt x="28491" y="59952"/>
                  </a:moveTo>
                  <a:lnTo>
                    <a:pt x="28622" y="60077"/>
                  </a:lnTo>
                  <a:lnTo>
                    <a:pt x="28981" y="60156"/>
                  </a:lnTo>
                  <a:lnTo>
                    <a:pt x="28676" y="60077"/>
                  </a:lnTo>
                  <a:lnTo>
                    <a:pt x="28491" y="59952"/>
                  </a:lnTo>
                  <a:close/>
                </a:path>
                <a:path w="129540" h="116204">
                  <a:moveTo>
                    <a:pt x="127883" y="59943"/>
                  </a:moveTo>
                  <a:lnTo>
                    <a:pt x="127695" y="60070"/>
                  </a:lnTo>
                  <a:lnTo>
                    <a:pt x="127883" y="59943"/>
                  </a:lnTo>
                  <a:close/>
                </a:path>
                <a:path w="129540" h="116204">
                  <a:moveTo>
                    <a:pt x="30787" y="59816"/>
                  </a:moveTo>
                  <a:close/>
                </a:path>
                <a:path w="129540" h="116204">
                  <a:moveTo>
                    <a:pt x="28477" y="59562"/>
                  </a:moveTo>
                  <a:lnTo>
                    <a:pt x="28741" y="59816"/>
                  </a:lnTo>
                  <a:lnTo>
                    <a:pt x="28477" y="59562"/>
                  </a:lnTo>
                  <a:close/>
                </a:path>
                <a:path w="129540" h="116204">
                  <a:moveTo>
                    <a:pt x="33300" y="59778"/>
                  </a:moveTo>
                  <a:close/>
                </a:path>
                <a:path w="129540" h="116204">
                  <a:moveTo>
                    <a:pt x="122221" y="59229"/>
                  </a:moveTo>
                  <a:lnTo>
                    <a:pt x="121826" y="59816"/>
                  </a:lnTo>
                  <a:lnTo>
                    <a:pt x="121986" y="59816"/>
                  </a:lnTo>
                  <a:lnTo>
                    <a:pt x="122160" y="59435"/>
                  </a:lnTo>
                  <a:lnTo>
                    <a:pt x="122221" y="59229"/>
                  </a:lnTo>
                  <a:close/>
                </a:path>
                <a:path w="129540" h="116204">
                  <a:moveTo>
                    <a:pt x="32678" y="58800"/>
                  </a:moveTo>
                  <a:lnTo>
                    <a:pt x="33300" y="59778"/>
                  </a:lnTo>
                  <a:lnTo>
                    <a:pt x="33184" y="59181"/>
                  </a:lnTo>
                  <a:lnTo>
                    <a:pt x="33067" y="58906"/>
                  </a:lnTo>
                  <a:lnTo>
                    <a:pt x="32678" y="58800"/>
                  </a:lnTo>
                  <a:close/>
                </a:path>
                <a:path w="129540" h="116204">
                  <a:moveTo>
                    <a:pt x="28031" y="59181"/>
                  </a:moveTo>
                  <a:lnTo>
                    <a:pt x="27901" y="59308"/>
                  </a:lnTo>
                  <a:lnTo>
                    <a:pt x="28286" y="59689"/>
                  </a:lnTo>
                  <a:lnTo>
                    <a:pt x="28031" y="59181"/>
                  </a:lnTo>
                  <a:close/>
                </a:path>
                <a:path w="129540" h="116204">
                  <a:moveTo>
                    <a:pt x="26408" y="58804"/>
                  </a:moveTo>
                  <a:lnTo>
                    <a:pt x="26556" y="59054"/>
                  </a:lnTo>
                  <a:lnTo>
                    <a:pt x="26990" y="59562"/>
                  </a:lnTo>
                  <a:lnTo>
                    <a:pt x="27570" y="59562"/>
                  </a:lnTo>
                  <a:lnTo>
                    <a:pt x="27548" y="59435"/>
                  </a:lnTo>
                  <a:lnTo>
                    <a:pt x="27109" y="59435"/>
                  </a:lnTo>
                  <a:lnTo>
                    <a:pt x="26408" y="58804"/>
                  </a:lnTo>
                  <a:close/>
                </a:path>
                <a:path w="129540" h="116204">
                  <a:moveTo>
                    <a:pt x="29889" y="58546"/>
                  </a:moveTo>
                  <a:lnTo>
                    <a:pt x="29507" y="58546"/>
                  </a:lnTo>
                  <a:lnTo>
                    <a:pt x="29932" y="58986"/>
                  </a:lnTo>
                  <a:lnTo>
                    <a:pt x="30274" y="59181"/>
                  </a:lnTo>
                  <a:lnTo>
                    <a:pt x="30491" y="59562"/>
                  </a:lnTo>
                  <a:lnTo>
                    <a:pt x="30340" y="59054"/>
                  </a:lnTo>
                  <a:lnTo>
                    <a:pt x="31332" y="59054"/>
                  </a:lnTo>
                  <a:lnTo>
                    <a:pt x="31093" y="58674"/>
                  </a:lnTo>
                  <a:lnTo>
                    <a:pt x="30233" y="58674"/>
                  </a:lnTo>
                  <a:lnTo>
                    <a:pt x="29889" y="58546"/>
                  </a:lnTo>
                  <a:close/>
                </a:path>
                <a:path w="129540" h="116204">
                  <a:moveTo>
                    <a:pt x="29932" y="58986"/>
                  </a:moveTo>
                  <a:lnTo>
                    <a:pt x="30483" y="59554"/>
                  </a:lnTo>
                  <a:lnTo>
                    <a:pt x="30360" y="59308"/>
                  </a:lnTo>
                  <a:lnTo>
                    <a:pt x="29932" y="58986"/>
                  </a:lnTo>
                  <a:close/>
                </a:path>
                <a:path w="129540" h="116204">
                  <a:moveTo>
                    <a:pt x="27344" y="59054"/>
                  </a:moveTo>
                  <a:lnTo>
                    <a:pt x="27109" y="59435"/>
                  </a:lnTo>
                  <a:lnTo>
                    <a:pt x="27548" y="59435"/>
                  </a:lnTo>
                  <a:lnTo>
                    <a:pt x="27623" y="59181"/>
                  </a:lnTo>
                  <a:lnTo>
                    <a:pt x="27344" y="59054"/>
                  </a:lnTo>
                  <a:close/>
                </a:path>
                <a:path w="129540" h="116204">
                  <a:moveTo>
                    <a:pt x="32017" y="59054"/>
                  </a:moveTo>
                  <a:lnTo>
                    <a:pt x="31943" y="59375"/>
                  </a:lnTo>
                  <a:lnTo>
                    <a:pt x="32262" y="59435"/>
                  </a:lnTo>
                  <a:lnTo>
                    <a:pt x="32017" y="59054"/>
                  </a:lnTo>
                  <a:close/>
                </a:path>
                <a:path w="129540" h="116204">
                  <a:moveTo>
                    <a:pt x="122282" y="59375"/>
                  </a:moveTo>
                  <a:close/>
                </a:path>
                <a:path w="129540" h="116204">
                  <a:moveTo>
                    <a:pt x="122095" y="58581"/>
                  </a:moveTo>
                  <a:lnTo>
                    <a:pt x="122096" y="58927"/>
                  </a:lnTo>
                  <a:lnTo>
                    <a:pt x="122221" y="59229"/>
                  </a:lnTo>
                  <a:lnTo>
                    <a:pt x="122095" y="58581"/>
                  </a:lnTo>
                  <a:close/>
                </a:path>
                <a:path w="129540" h="116204">
                  <a:moveTo>
                    <a:pt x="33125" y="58419"/>
                  </a:moveTo>
                  <a:lnTo>
                    <a:pt x="32867" y="58674"/>
                  </a:lnTo>
                  <a:lnTo>
                    <a:pt x="33123" y="58906"/>
                  </a:lnTo>
                  <a:lnTo>
                    <a:pt x="33389" y="58800"/>
                  </a:lnTo>
                  <a:lnTo>
                    <a:pt x="33125" y="58419"/>
                  </a:lnTo>
                  <a:close/>
                </a:path>
                <a:path w="129540" h="116204">
                  <a:moveTo>
                    <a:pt x="26406" y="58800"/>
                  </a:moveTo>
                  <a:close/>
                </a:path>
                <a:path w="129540" h="116204">
                  <a:moveTo>
                    <a:pt x="25782" y="57784"/>
                  </a:moveTo>
                  <a:lnTo>
                    <a:pt x="25593" y="57912"/>
                  </a:lnTo>
                  <a:lnTo>
                    <a:pt x="25952" y="58256"/>
                  </a:lnTo>
                  <a:lnTo>
                    <a:pt x="26406" y="58800"/>
                  </a:lnTo>
                  <a:lnTo>
                    <a:pt x="27171" y="58800"/>
                  </a:lnTo>
                  <a:lnTo>
                    <a:pt x="26217" y="58165"/>
                  </a:lnTo>
                  <a:lnTo>
                    <a:pt x="26398" y="58038"/>
                  </a:lnTo>
                  <a:lnTo>
                    <a:pt x="25782" y="57784"/>
                  </a:lnTo>
                  <a:close/>
                </a:path>
                <a:path w="129540" h="116204">
                  <a:moveTo>
                    <a:pt x="26654" y="58208"/>
                  </a:moveTo>
                  <a:lnTo>
                    <a:pt x="27358" y="58674"/>
                  </a:lnTo>
                  <a:lnTo>
                    <a:pt x="27311" y="58277"/>
                  </a:lnTo>
                  <a:lnTo>
                    <a:pt x="26654" y="58208"/>
                  </a:lnTo>
                  <a:close/>
                </a:path>
                <a:path w="129540" h="116204">
                  <a:moveTo>
                    <a:pt x="27989" y="55879"/>
                  </a:moveTo>
                  <a:lnTo>
                    <a:pt x="27344" y="55879"/>
                  </a:lnTo>
                  <a:lnTo>
                    <a:pt x="28378" y="57234"/>
                  </a:lnTo>
                  <a:lnTo>
                    <a:pt x="28508" y="57403"/>
                  </a:lnTo>
                  <a:lnTo>
                    <a:pt x="28848" y="57784"/>
                  </a:lnTo>
                  <a:lnTo>
                    <a:pt x="28727" y="57912"/>
                  </a:lnTo>
                  <a:lnTo>
                    <a:pt x="29678" y="58038"/>
                  </a:lnTo>
                  <a:lnTo>
                    <a:pt x="30233" y="58674"/>
                  </a:lnTo>
                  <a:lnTo>
                    <a:pt x="31093" y="58674"/>
                  </a:lnTo>
                  <a:lnTo>
                    <a:pt x="30933" y="58419"/>
                  </a:lnTo>
                  <a:lnTo>
                    <a:pt x="30676" y="58419"/>
                  </a:lnTo>
                  <a:lnTo>
                    <a:pt x="30194" y="58038"/>
                  </a:lnTo>
                  <a:lnTo>
                    <a:pt x="29707" y="57784"/>
                  </a:lnTo>
                  <a:lnTo>
                    <a:pt x="29692" y="57403"/>
                  </a:lnTo>
                  <a:lnTo>
                    <a:pt x="30022" y="57403"/>
                  </a:lnTo>
                  <a:lnTo>
                    <a:pt x="29277" y="56768"/>
                  </a:lnTo>
                  <a:lnTo>
                    <a:pt x="28858" y="56768"/>
                  </a:lnTo>
                  <a:lnTo>
                    <a:pt x="28533" y="56514"/>
                  </a:lnTo>
                  <a:lnTo>
                    <a:pt x="28133" y="56001"/>
                  </a:lnTo>
                  <a:lnTo>
                    <a:pt x="27989" y="55879"/>
                  </a:lnTo>
                  <a:close/>
                </a:path>
                <a:path w="129540" h="116204">
                  <a:moveTo>
                    <a:pt x="122279" y="58419"/>
                  </a:moveTo>
                  <a:lnTo>
                    <a:pt x="122012" y="58419"/>
                  </a:lnTo>
                  <a:lnTo>
                    <a:pt x="122095" y="58581"/>
                  </a:lnTo>
                  <a:lnTo>
                    <a:pt x="122279" y="58419"/>
                  </a:lnTo>
                  <a:close/>
                </a:path>
                <a:path w="129540" h="116204">
                  <a:moveTo>
                    <a:pt x="19954" y="55117"/>
                  </a:moveTo>
                  <a:lnTo>
                    <a:pt x="17053" y="55117"/>
                  </a:lnTo>
                  <a:lnTo>
                    <a:pt x="19431" y="56387"/>
                  </a:lnTo>
                  <a:lnTo>
                    <a:pt x="21548" y="57022"/>
                  </a:lnTo>
                  <a:lnTo>
                    <a:pt x="23314" y="58546"/>
                  </a:lnTo>
                  <a:lnTo>
                    <a:pt x="22844" y="57784"/>
                  </a:lnTo>
                  <a:lnTo>
                    <a:pt x="25158" y="57784"/>
                  </a:lnTo>
                  <a:lnTo>
                    <a:pt x="24955" y="57657"/>
                  </a:lnTo>
                  <a:lnTo>
                    <a:pt x="24086" y="57657"/>
                  </a:lnTo>
                  <a:lnTo>
                    <a:pt x="22312" y="56514"/>
                  </a:lnTo>
                  <a:lnTo>
                    <a:pt x="20553" y="55625"/>
                  </a:lnTo>
                  <a:lnTo>
                    <a:pt x="20798" y="55244"/>
                  </a:lnTo>
                  <a:lnTo>
                    <a:pt x="20067" y="55244"/>
                  </a:lnTo>
                  <a:close/>
                </a:path>
                <a:path w="129540" h="116204">
                  <a:moveTo>
                    <a:pt x="29470" y="58508"/>
                  </a:moveTo>
                  <a:lnTo>
                    <a:pt x="29604" y="58546"/>
                  </a:lnTo>
                  <a:lnTo>
                    <a:pt x="29470" y="58508"/>
                  </a:lnTo>
                  <a:close/>
                </a:path>
                <a:path w="129540" h="116204">
                  <a:moveTo>
                    <a:pt x="29015" y="58038"/>
                  </a:moveTo>
                  <a:lnTo>
                    <a:pt x="29356" y="58476"/>
                  </a:lnTo>
                  <a:lnTo>
                    <a:pt x="29015" y="58038"/>
                  </a:lnTo>
                  <a:close/>
                </a:path>
                <a:path w="129540" h="116204">
                  <a:moveTo>
                    <a:pt x="30774" y="58165"/>
                  </a:moveTo>
                  <a:lnTo>
                    <a:pt x="30676" y="58419"/>
                  </a:lnTo>
                  <a:lnTo>
                    <a:pt x="30933" y="58419"/>
                  </a:lnTo>
                  <a:lnTo>
                    <a:pt x="30774" y="58165"/>
                  </a:lnTo>
                  <a:close/>
                </a:path>
                <a:path w="129540" h="116204">
                  <a:moveTo>
                    <a:pt x="25952" y="58256"/>
                  </a:moveTo>
                  <a:lnTo>
                    <a:pt x="26091" y="58389"/>
                  </a:lnTo>
                  <a:lnTo>
                    <a:pt x="25952" y="58256"/>
                  </a:lnTo>
                  <a:close/>
                </a:path>
                <a:path w="129540" h="116204">
                  <a:moveTo>
                    <a:pt x="27311" y="58277"/>
                  </a:moveTo>
                  <a:lnTo>
                    <a:pt x="27446" y="58347"/>
                  </a:lnTo>
                  <a:lnTo>
                    <a:pt x="27311" y="58277"/>
                  </a:lnTo>
                  <a:close/>
                </a:path>
                <a:path w="129540" h="116204">
                  <a:moveTo>
                    <a:pt x="26441" y="58067"/>
                  </a:moveTo>
                  <a:lnTo>
                    <a:pt x="26255" y="58165"/>
                  </a:lnTo>
                  <a:lnTo>
                    <a:pt x="26654" y="58208"/>
                  </a:lnTo>
                  <a:lnTo>
                    <a:pt x="26441" y="58067"/>
                  </a:lnTo>
                  <a:close/>
                </a:path>
                <a:path w="129540" h="116204">
                  <a:moveTo>
                    <a:pt x="128388" y="56648"/>
                  </a:moveTo>
                  <a:lnTo>
                    <a:pt x="128203" y="56895"/>
                  </a:lnTo>
                  <a:lnTo>
                    <a:pt x="128084" y="57150"/>
                  </a:lnTo>
                  <a:lnTo>
                    <a:pt x="127971" y="58165"/>
                  </a:lnTo>
                  <a:lnTo>
                    <a:pt x="128150" y="58067"/>
                  </a:lnTo>
                  <a:lnTo>
                    <a:pt x="128388" y="56648"/>
                  </a:lnTo>
                  <a:close/>
                </a:path>
                <a:path w="129540" h="116204">
                  <a:moveTo>
                    <a:pt x="26494" y="58038"/>
                  </a:moveTo>
                  <a:close/>
                </a:path>
                <a:path w="129540" h="116204">
                  <a:moveTo>
                    <a:pt x="26663" y="57938"/>
                  </a:moveTo>
                  <a:lnTo>
                    <a:pt x="26398" y="58038"/>
                  </a:lnTo>
                  <a:lnTo>
                    <a:pt x="26673" y="57943"/>
                  </a:lnTo>
                  <a:close/>
                </a:path>
                <a:path w="129540" h="116204">
                  <a:moveTo>
                    <a:pt x="122726" y="57657"/>
                  </a:moveTo>
                  <a:lnTo>
                    <a:pt x="122549" y="57943"/>
                  </a:lnTo>
                  <a:lnTo>
                    <a:pt x="122365" y="58038"/>
                  </a:lnTo>
                  <a:lnTo>
                    <a:pt x="122711" y="58038"/>
                  </a:lnTo>
                  <a:lnTo>
                    <a:pt x="122966" y="57784"/>
                  </a:lnTo>
                  <a:lnTo>
                    <a:pt x="122726" y="57657"/>
                  </a:lnTo>
                  <a:close/>
                </a:path>
                <a:path w="129540" h="116204">
                  <a:moveTo>
                    <a:pt x="26997" y="57022"/>
                  </a:moveTo>
                  <a:lnTo>
                    <a:pt x="25433" y="57022"/>
                  </a:lnTo>
                  <a:lnTo>
                    <a:pt x="26369" y="57784"/>
                  </a:lnTo>
                  <a:lnTo>
                    <a:pt x="26663" y="57938"/>
                  </a:lnTo>
                  <a:lnTo>
                    <a:pt x="28727" y="57912"/>
                  </a:lnTo>
                  <a:lnTo>
                    <a:pt x="28541" y="57784"/>
                  </a:lnTo>
                  <a:lnTo>
                    <a:pt x="28411" y="57276"/>
                  </a:lnTo>
                  <a:lnTo>
                    <a:pt x="27169" y="57276"/>
                  </a:lnTo>
                  <a:lnTo>
                    <a:pt x="26997" y="57022"/>
                  </a:lnTo>
                  <a:close/>
                </a:path>
                <a:path w="129540" h="116204">
                  <a:moveTo>
                    <a:pt x="30022" y="57403"/>
                  </a:moveTo>
                  <a:lnTo>
                    <a:pt x="29692" y="57403"/>
                  </a:lnTo>
                  <a:lnTo>
                    <a:pt x="30236" y="57912"/>
                  </a:lnTo>
                  <a:lnTo>
                    <a:pt x="30294" y="57657"/>
                  </a:lnTo>
                  <a:lnTo>
                    <a:pt x="30022" y="57403"/>
                  </a:lnTo>
                  <a:close/>
                </a:path>
                <a:path w="129540" h="116204">
                  <a:moveTo>
                    <a:pt x="24641" y="56856"/>
                  </a:moveTo>
                  <a:lnTo>
                    <a:pt x="24711" y="57046"/>
                  </a:lnTo>
                  <a:lnTo>
                    <a:pt x="25746" y="57784"/>
                  </a:lnTo>
                  <a:lnTo>
                    <a:pt x="25939" y="57657"/>
                  </a:lnTo>
                  <a:lnTo>
                    <a:pt x="25817" y="57353"/>
                  </a:lnTo>
                  <a:lnTo>
                    <a:pt x="25332" y="57276"/>
                  </a:lnTo>
                  <a:lnTo>
                    <a:pt x="24958" y="57022"/>
                  </a:lnTo>
                  <a:lnTo>
                    <a:pt x="24641" y="56856"/>
                  </a:lnTo>
                  <a:close/>
                </a:path>
                <a:path w="129540" h="116204">
                  <a:moveTo>
                    <a:pt x="127504" y="56260"/>
                  </a:moveTo>
                  <a:lnTo>
                    <a:pt x="123351" y="56260"/>
                  </a:lnTo>
                  <a:lnTo>
                    <a:pt x="123275" y="56856"/>
                  </a:lnTo>
                  <a:lnTo>
                    <a:pt x="123151" y="57416"/>
                  </a:lnTo>
                  <a:lnTo>
                    <a:pt x="122966" y="57784"/>
                  </a:lnTo>
                  <a:lnTo>
                    <a:pt x="123287" y="57530"/>
                  </a:lnTo>
                  <a:lnTo>
                    <a:pt x="127789" y="57530"/>
                  </a:lnTo>
                  <a:lnTo>
                    <a:pt x="127504" y="56260"/>
                  </a:lnTo>
                  <a:close/>
                </a:path>
                <a:path w="129540" h="116204">
                  <a:moveTo>
                    <a:pt x="24072" y="56895"/>
                  </a:moveTo>
                  <a:lnTo>
                    <a:pt x="24267" y="57416"/>
                  </a:lnTo>
                  <a:lnTo>
                    <a:pt x="24086" y="57657"/>
                  </a:lnTo>
                  <a:lnTo>
                    <a:pt x="24955" y="57657"/>
                  </a:lnTo>
                  <a:lnTo>
                    <a:pt x="24547" y="57403"/>
                  </a:lnTo>
                  <a:lnTo>
                    <a:pt x="24897" y="57276"/>
                  </a:lnTo>
                  <a:lnTo>
                    <a:pt x="24072" y="56895"/>
                  </a:lnTo>
                  <a:close/>
                </a:path>
                <a:path w="129540" h="116204">
                  <a:moveTo>
                    <a:pt x="25433" y="57022"/>
                  </a:moveTo>
                  <a:lnTo>
                    <a:pt x="25897" y="57416"/>
                  </a:lnTo>
                  <a:lnTo>
                    <a:pt x="25433" y="57022"/>
                  </a:lnTo>
                  <a:close/>
                </a:path>
                <a:path w="129540" h="116204">
                  <a:moveTo>
                    <a:pt x="30281" y="56133"/>
                  </a:moveTo>
                  <a:lnTo>
                    <a:pt x="30901" y="57403"/>
                  </a:lnTo>
                  <a:lnTo>
                    <a:pt x="30914" y="56768"/>
                  </a:lnTo>
                  <a:lnTo>
                    <a:pt x="30814" y="56600"/>
                  </a:lnTo>
                  <a:lnTo>
                    <a:pt x="30281" y="56133"/>
                  </a:lnTo>
                  <a:close/>
                </a:path>
                <a:path w="129540" h="116204">
                  <a:moveTo>
                    <a:pt x="123244" y="56514"/>
                  </a:moveTo>
                  <a:lnTo>
                    <a:pt x="122864" y="56514"/>
                  </a:lnTo>
                  <a:lnTo>
                    <a:pt x="122947" y="56856"/>
                  </a:lnTo>
                  <a:lnTo>
                    <a:pt x="122741" y="57403"/>
                  </a:lnTo>
                  <a:lnTo>
                    <a:pt x="123108" y="57150"/>
                  </a:lnTo>
                  <a:lnTo>
                    <a:pt x="123083" y="56895"/>
                  </a:lnTo>
                  <a:lnTo>
                    <a:pt x="123244" y="56514"/>
                  </a:lnTo>
                  <a:close/>
                </a:path>
                <a:path w="129540" h="116204">
                  <a:moveTo>
                    <a:pt x="25423" y="57046"/>
                  </a:moveTo>
                  <a:lnTo>
                    <a:pt x="25332" y="57276"/>
                  </a:lnTo>
                  <a:lnTo>
                    <a:pt x="25719" y="57276"/>
                  </a:lnTo>
                  <a:lnTo>
                    <a:pt x="25423" y="57046"/>
                  </a:lnTo>
                  <a:close/>
                </a:path>
                <a:path w="129540" h="116204">
                  <a:moveTo>
                    <a:pt x="27291" y="56768"/>
                  </a:moveTo>
                  <a:lnTo>
                    <a:pt x="26932" y="56768"/>
                  </a:lnTo>
                  <a:lnTo>
                    <a:pt x="27169" y="57276"/>
                  </a:lnTo>
                  <a:lnTo>
                    <a:pt x="28411" y="57276"/>
                  </a:lnTo>
                  <a:lnTo>
                    <a:pt x="27291" y="56768"/>
                  </a:lnTo>
                  <a:close/>
                </a:path>
                <a:path w="129540" h="116204">
                  <a:moveTo>
                    <a:pt x="23662" y="54990"/>
                  </a:moveTo>
                  <a:lnTo>
                    <a:pt x="21680" y="54990"/>
                  </a:lnTo>
                  <a:lnTo>
                    <a:pt x="22933" y="55752"/>
                  </a:lnTo>
                  <a:lnTo>
                    <a:pt x="23848" y="56133"/>
                  </a:lnTo>
                  <a:lnTo>
                    <a:pt x="24419" y="56260"/>
                  </a:lnTo>
                  <a:lnTo>
                    <a:pt x="25423" y="57046"/>
                  </a:lnTo>
                  <a:lnTo>
                    <a:pt x="27025" y="57022"/>
                  </a:lnTo>
                  <a:lnTo>
                    <a:pt x="26482" y="56648"/>
                  </a:lnTo>
                  <a:lnTo>
                    <a:pt x="26645" y="56514"/>
                  </a:lnTo>
                  <a:lnTo>
                    <a:pt x="26490" y="56387"/>
                  </a:lnTo>
                  <a:lnTo>
                    <a:pt x="25476" y="56387"/>
                  </a:lnTo>
                  <a:lnTo>
                    <a:pt x="24949" y="56006"/>
                  </a:lnTo>
                  <a:lnTo>
                    <a:pt x="24831" y="55752"/>
                  </a:lnTo>
                  <a:lnTo>
                    <a:pt x="24353" y="55752"/>
                  </a:lnTo>
                  <a:lnTo>
                    <a:pt x="23426" y="55244"/>
                  </a:lnTo>
                  <a:lnTo>
                    <a:pt x="23662" y="54990"/>
                  </a:lnTo>
                  <a:close/>
                </a:path>
                <a:path w="129540" h="116204">
                  <a:moveTo>
                    <a:pt x="24624" y="56784"/>
                  </a:moveTo>
                  <a:lnTo>
                    <a:pt x="24958" y="57022"/>
                  </a:lnTo>
                  <a:lnTo>
                    <a:pt x="24624" y="56784"/>
                  </a:lnTo>
                  <a:close/>
                </a:path>
                <a:path w="129540" h="116204">
                  <a:moveTo>
                    <a:pt x="24621" y="56768"/>
                  </a:moveTo>
                  <a:lnTo>
                    <a:pt x="24958" y="57022"/>
                  </a:lnTo>
                  <a:lnTo>
                    <a:pt x="24621" y="56768"/>
                  </a:lnTo>
                  <a:close/>
                </a:path>
                <a:path w="129540" h="116204">
                  <a:moveTo>
                    <a:pt x="122808" y="56768"/>
                  </a:moveTo>
                  <a:lnTo>
                    <a:pt x="122643" y="56768"/>
                  </a:lnTo>
                  <a:lnTo>
                    <a:pt x="122779" y="56895"/>
                  </a:lnTo>
                  <a:close/>
                </a:path>
                <a:path w="129540" h="116204">
                  <a:moveTo>
                    <a:pt x="24004" y="56339"/>
                  </a:moveTo>
                  <a:lnTo>
                    <a:pt x="24244" y="56648"/>
                  </a:lnTo>
                  <a:lnTo>
                    <a:pt x="24641" y="56856"/>
                  </a:lnTo>
                  <a:lnTo>
                    <a:pt x="24004" y="56339"/>
                  </a:lnTo>
                  <a:close/>
                </a:path>
                <a:path w="129540" h="116204">
                  <a:moveTo>
                    <a:pt x="26777" y="56600"/>
                  </a:moveTo>
                  <a:lnTo>
                    <a:pt x="26932" y="56768"/>
                  </a:lnTo>
                  <a:lnTo>
                    <a:pt x="26777" y="56600"/>
                  </a:lnTo>
                  <a:close/>
                </a:path>
                <a:path w="129540" h="116204">
                  <a:moveTo>
                    <a:pt x="26697" y="56514"/>
                  </a:moveTo>
                  <a:lnTo>
                    <a:pt x="26849" y="56648"/>
                  </a:lnTo>
                  <a:lnTo>
                    <a:pt x="27034" y="56768"/>
                  </a:lnTo>
                  <a:lnTo>
                    <a:pt x="27189" y="56768"/>
                  </a:lnTo>
                  <a:lnTo>
                    <a:pt x="26697" y="56514"/>
                  </a:lnTo>
                  <a:close/>
                </a:path>
                <a:path w="129540" h="116204">
                  <a:moveTo>
                    <a:pt x="26816" y="56565"/>
                  </a:moveTo>
                  <a:lnTo>
                    <a:pt x="27189" y="56768"/>
                  </a:lnTo>
                  <a:lnTo>
                    <a:pt x="26816" y="56565"/>
                  </a:lnTo>
                  <a:close/>
                </a:path>
                <a:path w="129540" h="116204">
                  <a:moveTo>
                    <a:pt x="28972" y="56514"/>
                  </a:moveTo>
                  <a:lnTo>
                    <a:pt x="28858" y="56768"/>
                  </a:lnTo>
                  <a:lnTo>
                    <a:pt x="29277" y="56768"/>
                  </a:lnTo>
                  <a:lnTo>
                    <a:pt x="28972" y="56514"/>
                  </a:lnTo>
                  <a:close/>
                </a:path>
                <a:path w="129540" h="116204">
                  <a:moveTo>
                    <a:pt x="120834" y="54355"/>
                  </a:moveTo>
                  <a:lnTo>
                    <a:pt x="120277" y="54355"/>
                  </a:lnTo>
                  <a:lnTo>
                    <a:pt x="120418" y="54737"/>
                  </a:lnTo>
                  <a:lnTo>
                    <a:pt x="120594" y="54990"/>
                  </a:lnTo>
                  <a:lnTo>
                    <a:pt x="120738" y="55371"/>
                  </a:lnTo>
                  <a:lnTo>
                    <a:pt x="120514" y="55499"/>
                  </a:lnTo>
                  <a:lnTo>
                    <a:pt x="120188" y="56648"/>
                  </a:lnTo>
                  <a:lnTo>
                    <a:pt x="120445" y="56768"/>
                  </a:lnTo>
                  <a:lnTo>
                    <a:pt x="120569" y="56001"/>
                  </a:lnTo>
                  <a:lnTo>
                    <a:pt x="120670" y="55752"/>
                  </a:lnTo>
                  <a:lnTo>
                    <a:pt x="121076" y="55117"/>
                  </a:lnTo>
                  <a:lnTo>
                    <a:pt x="123336" y="55117"/>
                  </a:lnTo>
                  <a:lnTo>
                    <a:pt x="121081" y="54990"/>
                  </a:lnTo>
                  <a:lnTo>
                    <a:pt x="120834" y="54355"/>
                  </a:lnTo>
                  <a:close/>
                </a:path>
                <a:path w="129540" h="116204">
                  <a:moveTo>
                    <a:pt x="127928" y="56006"/>
                  </a:moveTo>
                  <a:lnTo>
                    <a:pt x="127830" y="56768"/>
                  </a:lnTo>
                  <a:lnTo>
                    <a:pt x="127928" y="56006"/>
                  </a:lnTo>
                  <a:close/>
                </a:path>
                <a:path w="129540" h="116204">
                  <a:moveTo>
                    <a:pt x="128581" y="56001"/>
                  </a:moveTo>
                  <a:lnTo>
                    <a:pt x="128388" y="56648"/>
                  </a:lnTo>
                  <a:lnTo>
                    <a:pt x="128487" y="56514"/>
                  </a:lnTo>
                  <a:lnTo>
                    <a:pt x="128581" y="56001"/>
                  </a:lnTo>
                  <a:close/>
                </a:path>
                <a:path w="129540" h="116204">
                  <a:moveTo>
                    <a:pt x="26697" y="56514"/>
                  </a:moveTo>
                  <a:close/>
                </a:path>
                <a:path w="129540" h="116204">
                  <a:moveTo>
                    <a:pt x="26723" y="56514"/>
                  </a:moveTo>
                  <a:close/>
                </a:path>
                <a:path w="129540" h="116204">
                  <a:moveTo>
                    <a:pt x="25482" y="56386"/>
                  </a:moveTo>
                  <a:close/>
                </a:path>
                <a:path w="129540" h="116204">
                  <a:moveTo>
                    <a:pt x="26152" y="56203"/>
                  </a:moveTo>
                  <a:lnTo>
                    <a:pt x="25485" y="56387"/>
                  </a:lnTo>
                  <a:lnTo>
                    <a:pt x="26490" y="56387"/>
                  </a:lnTo>
                  <a:lnTo>
                    <a:pt x="26152" y="56203"/>
                  </a:lnTo>
                  <a:close/>
                </a:path>
                <a:path w="129540" h="116204">
                  <a:moveTo>
                    <a:pt x="24259" y="53847"/>
                  </a:moveTo>
                  <a:lnTo>
                    <a:pt x="24591" y="54609"/>
                  </a:lnTo>
                  <a:lnTo>
                    <a:pt x="24160" y="54609"/>
                  </a:lnTo>
                  <a:lnTo>
                    <a:pt x="24434" y="54737"/>
                  </a:lnTo>
                  <a:lnTo>
                    <a:pt x="24499" y="54990"/>
                  </a:lnTo>
                  <a:lnTo>
                    <a:pt x="25482" y="56386"/>
                  </a:lnTo>
                  <a:lnTo>
                    <a:pt x="25092" y="55625"/>
                  </a:lnTo>
                  <a:lnTo>
                    <a:pt x="27059" y="55625"/>
                  </a:lnTo>
                  <a:lnTo>
                    <a:pt x="26473" y="55244"/>
                  </a:lnTo>
                  <a:lnTo>
                    <a:pt x="26118" y="55244"/>
                  </a:lnTo>
                  <a:lnTo>
                    <a:pt x="25932" y="55117"/>
                  </a:lnTo>
                  <a:lnTo>
                    <a:pt x="25659" y="55117"/>
                  </a:lnTo>
                  <a:lnTo>
                    <a:pt x="25175" y="54863"/>
                  </a:lnTo>
                  <a:lnTo>
                    <a:pt x="25299" y="54609"/>
                  </a:lnTo>
                  <a:lnTo>
                    <a:pt x="24908" y="54228"/>
                  </a:lnTo>
                  <a:lnTo>
                    <a:pt x="24259" y="53847"/>
                  </a:lnTo>
                  <a:close/>
                </a:path>
                <a:path w="129540" h="116204">
                  <a:moveTo>
                    <a:pt x="25092" y="55625"/>
                  </a:moveTo>
                  <a:lnTo>
                    <a:pt x="25483" y="56385"/>
                  </a:lnTo>
                  <a:lnTo>
                    <a:pt x="26152" y="56203"/>
                  </a:lnTo>
                  <a:lnTo>
                    <a:pt x="25092" y="55625"/>
                  </a:lnTo>
                  <a:close/>
                </a:path>
                <a:path w="129540" h="116204">
                  <a:moveTo>
                    <a:pt x="23944" y="56260"/>
                  </a:moveTo>
                  <a:close/>
                </a:path>
                <a:path w="129540" h="116204">
                  <a:moveTo>
                    <a:pt x="30136" y="56006"/>
                  </a:moveTo>
                  <a:lnTo>
                    <a:pt x="29688" y="56006"/>
                  </a:lnTo>
                  <a:lnTo>
                    <a:pt x="30065" y="56260"/>
                  </a:lnTo>
                  <a:lnTo>
                    <a:pt x="30281" y="56133"/>
                  </a:lnTo>
                  <a:lnTo>
                    <a:pt x="30136" y="56006"/>
                  </a:lnTo>
                  <a:close/>
                </a:path>
                <a:path w="129540" h="116204">
                  <a:moveTo>
                    <a:pt x="26320" y="54482"/>
                  </a:moveTo>
                  <a:lnTo>
                    <a:pt x="26412" y="54737"/>
                  </a:lnTo>
                  <a:lnTo>
                    <a:pt x="27059" y="55625"/>
                  </a:lnTo>
                  <a:lnTo>
                    <a:pt x="25092" y="55625"/>
                  </a:lnTo>
                  <a:lnTo>
                    <a:pt x="26152" y="56203"/>
                  </a:lnTo>
                  <a:lnTo>
                    <a:pt x="27344" y="55879"/>
                  </a:lnTo>
                  <a:lnTo>
                    <a:pt x="27989" y="55879"/>
                  </a:lnTo>
                  <a:lnTo>
                    <a:pt x="26320" y="54482"/>
                  </a:lnTo>
                  <a:close/>
                </a:path>
                <a:path w="129540" h="116204">
                  <a:moveTo>
                    <a:pt x="19278" y="54355"/>
                  </a:moveTo>
                  <a:lnTo>
                    <a:pt x="18832" y="54609"/>
                  </a:lnTo>
                  <a:lnTo>
                    <a:pt x="15748" y="54609"/>
                  </a:lnTo>
                  <a:lnTo>
                    <a:pt x="17250" y="55625"/>
                  </a:lnTo>
                  <a:lnTo>
                    <a:pt x="18032" y="56006"/>
                  </a:lnTo>
                  <a:lnTo>
                    <a:pt x="17179" y="55371"/>
                  </a:lnTo>
                  <a:lnTo>
                    <a:pt x="17053" y="55117"/>
                  </a:lnTo>
                  <a:lnTo>
                    <a:pt x="19954" y="55117"/>
                  </a:lnTo>
                  <a:lnTo>
                    <a:pt x="19278" y="54355"/>
                  </a:lnTo>
                  <a:close/>
                </a:path>
                <a:path w="129540" h="116204">
                  <a:moveTo>
                    <a:pt x="29701" y="55625"/>
                  </a:moveTo>
                  <a:lnTo>
                    <a:pt x="30136" y="56006"/>
                  </a:lnTo>
                  <a:lnTo>
                    <a:pt x="29701" y="55625"/>
                  </a:lnTo>
                  <a:close/>
                </a:path>
                <a:path w="129540" h="116204">
                  <a:moveTo>
                    <a:pt x="128579" y="54609"/>
                  </a:moveTo>
                  <a:lnTo>
                    <a:pt x="128581" y="56001"/>
                  </a:lnTo>
                  <a:lnTo>
                    <a:pt x="128959" y="54737"/>
                  </a:lnTo>
                  <a:lnTo>
                    <a:pt x="128579" y="54609"/>
                  </a:lnTo>
                  <a:close/>
                </a:path>
                <a:path w="129540" h="116204">
                  <a:moveTo>
                    <a:pt x="24088" y="55244"/>
                  </a:moveTo>
                  <a:lnTo>
                    <a:pt x="23964" y="55499"/>
                  </a:lnTo>
                  <a:lnTo>
                    <a:pt x="24334" y="55625"/>
                  </a:lnTo>
                  <a:lnTo>
                    <a:pt x="24831" y="55752"/>
                  </a:lnTo>
                  <a:lnTo>
                    <a:pt x="24472" y="55371"/>
                  </a:lnTo>
                  <a:lnTo>
                    <a:pt x="24088" y="55244"/>
                  </a:lnTo>
                  <a:close/>
                </a:path>
                <a:path w="129540" h="116204">
                  <a:moveTo>
                    <a:pt x="23385" y="53847"/>
                  </a:moveTo>
                  <a:lnTo>
                    <a:pt x="19180" y="53847"/>
                  </a:lnTo>
                  <a:lnTo>
                    <a:pt x="19544" y="54228"/>
                  </a:lnTo>
                  <a:lnTo>
                    <a:pt x="21385" y="55371"/>
                  </a:lnTo>
                  <a:lnTo>
                    <a:pt x="21680" y="54990"/>
                  </a:lnTo>
                  <a:lnTo>
                    <a:pt x="24451" y="54990"/>
                  </a:lnTo>
                  <a:lnTo>
                    <a:pt x="24160" y="54609"/>
                  </a:lnTo>
                  <a:lnTo>
                    <a:pt x="24591" y="54609"/>
                  </a:lnTo>
                  <a:lnTo>
                    <a:pt x="23620" y="54101"/>
                  </a:lnTo>
                  <a:lnTo>
                    <a:pt x="23385" y="53847"/>
                  </a:lnTo>
                  <a:close/>
                </a:path>
                <a:path w="129540" h="116204">
                  <a:moveTo>
                    <a:pt x="24451" y="54990"/>
                  </a:moveTo>
                  <a:lnTo>
                    <a:pt x="23662" y="54990"/>
                  </a:lnTo>
                  <a:lnTo>
                    <a:pt x="24743" y="55371"/>
                  </a:lnTo>
                  <a:lnTo>
                    <a:pt x="24451" y="54990"/>
                  </a:lnTo>
                  <a:close/>
                </a:path>
                <a:path w="129540" h="116204">
                  <a:moveTo>
                    <a:pt x="25346" y="54513"/>
                  </a:moveTo>
                  <a:lnTo>
                    <a:pt x="26118" y="55244"/>
                  </a:lnTo>
                  <a:lnTo>
                    <a:pt x="26473" y="55244"/>
                  </a:lnTo>
                  <a:lnTo>
                    <a:pt x="25346" y="54513"/>
                  </a:lnTo>
                  <a:close/>
                </a:path>
                <a:path w="129540" h="116204">
                  <a:moveTo>
                    <a:pt x="25745" y="54990"/>
                  </a:moveTo>
                  <a:lnTo>
                    <a:pt x="25932" y="55117"/>
                  </a:lnTo>
                  <a:lnTo>
                    <a:pt x="25745" y="54990"/>
                  </a:lnTo>
                  <a:close/>
                </a:path>
                <a:path w="129540" h="116204">
                  <a:moveTo>
                    <a:pt x="5139" y="46354"/>
                  </a:moveTo>
                  <a:lnTo>
                    <a:pt x="4088" y="46354"/>
                  </a:lnTo>
                  <a:lnTo>
                    <a:pt x="5142" y="48005"/>
                  </a:lnTo>
                  <a:lnTo>
                    <a:pt x="5913" y="48387"/>
                  </a:lnTo>
                  <a:lnTo>
                    <a:pt x="5693" y="48640"/>
                  </a:lnTo>
                  <a:lnTo>
                    <a:pt x="5990" y="48894"/>
                  </a:lnTo>
                  <a:lnTo>
                    <a:pt x="8347" y="50418"/>
                  </a:lnTo>
                  <a:lnTo>
                    <a:pt x="12287" y="53214"/>
                  </a:lnTo>
                  <a:lnTo>
                    <a:pt x="14194" y="53720"/>
                  </a:lnTo>
                  <a:lnTo>
                    <a:pt x="14029" y="53975"/>
                  </a:lnTo>
                  <a:lnTo>
                    <a:pt x="14824" y="54355"/>
                  </a:lnTo>
                  <a:lnTo>
                    <a:pt x="14986" y="54609"/>
                  </a:lnTo>
                  <a:lnTo>
                    <a:pt x="16153" y="54990"/>
                  </a:lnTo>
                  <a:lnTo>
                    <a:pt x="15748" y="54609"/>
                  </a:lnTo>
                  <a:lnTo>
                    <a:pt x="18832" y="54609"/>
                  </a:lnTo>
                  <a:lnTo>
                    <a:pt x="18507" y="54355"/>
                  </a:lnTo>
                  <a:lnTo>
                    <a:pt x="16998" y="53620"/>
                  </a:lnTo>
                  <a:lnTo>
                    <a:pt x="16852" y="53212"/>
                  </a:lnTo>
                  <a:lnTo>
                    <a:pt x="17176" y="53085"/>
                  </a:lnTo>
                  <a:lnTo>
                    <a:pt x="16512" y="52958"/>
                  </a:lnTo>
                  <a:lnTo>
                    <a:pt x="15482" y="52831"/>
                  </a:lnTo>
                  <a:lnTo>
                    <a:pt x="14191" y="51942"/>
                  </a:lnTo>
                  <a:lnTo>
                    <a:pt x="13141" y="51942"/>
                  </a:lnTo>
                  <a:lnTo>
                    <a:pt x="12397" y="51434"/>
                  </a:lnTo>
                  <a:lnTo>
                    <a:pt x="12114" y="51434"/>
                  </a:lnTo>
                  <a:lnTo>
                    <a:pt x="10637" y="50672"/>
                  </a:lnTo>
                  <a:lnTo>
                    <a:pt x="10330" y="50418"/>
                  </a:lnTo>
                  <a:lnTo>
                    <a:pt x="9474" y="50291"/>
                  </a:lnTo>
                  <a:lnTo>
                    <a:pt x="9386" y="49910"/>
                  </a:lnTo>
                  <a:lnTo>
                    <a:pt x="8837" y="49783"/>
                  </a:lnTo>
                  <a:lnTo>
                    <a:pt x="8294" y="49529"/>
                  </a:lnTo>
                  <a:lnTo>
                    <a:pt x="8896" y="49402"/>
                  </a:lnTo>
                  <a:lnTo>
                    <a:pt x="7705" y="49021"/>
                  </a:lnTo>
                  <a:lnTo>
                    <a:pt x="7613" y="48640"/>
                  </a:lnTo>
                  <a:lnTo>
                    <a:pt x="7880" y="48640"/>
                  </a:lnTo>
                  <a:lnTo>
                    <a:pt x="7181" y="48132"/>
                  </a:lnTo>
                  <a:lnTo>
                    <a:pt x="6130" y="47878"/>
                  </a:lnTo>
                  <a:lnTo>
                    <a:pt x="6133" y="47096"/>
                  </a:lnTo>
                  <a:lnTo>
                    <a:pt x="5171" y="46481"/>
                  </a:lnTo>
                  <a:close/>
                </a:path>
                <a:path w="129540" h="116204">
                  <a:moveTo>
                    <a:pt x="123267" y="52577"/>
                  </a:moveTo>
                  <a:lnTo>
                    <a:pt x="121241" y="52577"/>
                  </a:lnTo>
                  <a:lnTo>
                    <a:pt x="121566" y="53466"/>
                  </a:lnTo>
                  <a:lnTo>
                    <a:pt x="121132" y="53847"/>
                  </a:lnTo>
                  <a:lnTo>
                    <a:pt x="121072" y="54101"/>
                  </a:lnTo>
                  <a:lnTo>
                    <a:pt x="121241" y="54355"/>
                  </a:lnTo>
                  <a:lnTo>
                    <a:pt x="121304" y="54609"/>
                  </a:lnTo>
                  <a:lnTo>
                    <a:pt x="121182" y="54863"/>
                  </a:lnTo>
                  <a:lnTo>
                    <a:pt x="123333" y="54990"/>
                  </a:lnTo>
                  <a:lnTo>
                    <a:pt x="123245" y="53339"/>
                  </a:lnTo>
                  <a:lnTo>
                    <a:pt x="123267" y="52577"/>
                  </a:lnTo>
                  <a:close/>
                </a:path>
                <a:path w="129540" h="116204">
                  <a:moveTo>
                    <a:pt x="24908" y="54228"/>
                  </a:moveTo>
                  <a:lnTo>
                    <a:pt x="25317" y="54572"/>
                  </a:lnTo>
                  <a:lnTo>
                    <a:pt x="24908" y="54228"/>
                  </a:lnTo>
                  <a:close/>
                </a:path>
                <a:path w="129540" h="116204">
                  <a:moveTo>
                    <a:pt x="24920" y="54228"/>
                  </a:moveTo>
                  <a:lnTo>
                    <a:pt x="25346" y="54513"/>
                  </a:lnTo>
                  <a:lnTo>
                    <a:pt x="24920" y="54228"/>
                  </a:lnTo>
                  <a:close/>
                </a:path>
                <a:path w="129540" h="116204">
                  <a:moveTo>
                    <a:pt x="24151" y="53466"/>
                  </a:moveTo>
                  <a:lnTo>
                    <a:pt x="24141" y="53671"/>
                  </a:lnTo>
                  <a:lnTo>
                    <a:pt x="25143" y="54355"/>
                  </a:lnTo>
                  <a:lnTo>
                    <a:pt x="25204" y="54101"/>
                  </a:lnTo>
                  <a:lnTo>
                    <a:pt x="24151" y="53466"/>
                  </a:lnTo>
                  <a:close/>
                </a:path>
                <a:path w="129540" h="116204">
                  <a:moveTo>
                    <a:pt x="120655" y="52324"/>
                  </a:moveTo>
                  <a:lnTo>
                    <a:pt x="120598" y="53781"/>
                  </a:lnTo>
                  <a:lnTo>
                    <a:pt x="120716" y="54355"/>
                  </a:lnTo>
                  <a:lnTo>
                    <a:pt x="120735" y="54101"/>
                  </a:lnTo>
                  <a:lnTo>
                    <a:pt x="120659" y="53212"/>
                  </a:lnTo>
                  <a:lnTo>
                    <a:pt x="120578" y="53085"/>
                  </a:lnTo>
                  <a:lnTo>
                    <a:pt x="121023" y="53085"/>
                  </a:lnTo>
                  <a:lnTo>
                    <a:pt x="121039" y="52831"/>
                  </a:lnTo>
                  <a:lnTo>
                    <a:pt x="120891" y="52748"/>
                  </a:lnTo>
                  <a:lnTo>
                    <a:pt x="120655" y="52324"/>
                  </a:lnTo>
                  <a:close/>
                </a:path>
                <a:path w="129540" h="116204">
                  <a:moveTo>
                    <a:pt x="18364" y="51688"/>
                  </a:moveTo>
                  <a:lnTo>
                    <a:pt x="16403" y="51688"/>
                  </a:lnTo>
                  <a:lnTo>
                    <a:pt x="16683" y="51769"/>
                  </a:lnTo>
                  <a:lnTo>
                    <a:pt x="17020" y="51815"/>
                  </a:lnTo>
                  <a:lnTo>
                    <a:pt x="14527" y="51815"/>
                  </a:lnTo>
                  <a:lnTo>
                    <a:pt x="15355" y="52069"/>
                  </a:lnTo>
                  <a:lnTo>
                    <a:pt x="15868" y="52577"/>
                  </a:lnTo>
                  <a:lnTo>
                    <a:pt x="16512" y="52958"/>
                  </a:lnTo>
                  <a:lnTo>
                    <a:pt x="17254" y="52958"/>
                  </a:lnTo>
                  <a:lnTo>
                    <a:pt x="18261" y="53593"/>
                  </a:lnTo>
                  <a:lnTo>
                    <a:pt x="18547" y="53671"/>
                  </a:lnTo>
                  <a:lnTo>
                    <a:pt x="18663" y="53847"/>
                  </a:lnTo>
                  <a:lnTo>
                    <a:pt x="19066" y="54101"/>
                  </a:lnTo>
                  <a:lnTo>
                    <a:pt x="19544" y="54228"/>
                  </a:lnTo>
                  <a:lnTo>
                    <a:pt x="18990" y="53975"/>
                  </a:lnTo>
                  <a:lnTo>
                    <a:pt x="19180" y="53847"/>
                  </a:lnTo>
                  <a:lnTo>
                    <a:pt x="23385" y="53847"/>
                  </a:lnTo>
                  <a:lnTo>
                    <a:pt x="23153" y="53671"/>
                  </a:lnTo>
                  <a:lnTo>
                    <a:pt x="23489" y="53593"/>
                  </a:lnTo>
                  <a:lnTo>
                    <a:pt x="22941" y="53212"/>
                  </a:lnTo>
                  <a:lnTo>
                    <a:pt x="22801" y="53212"/>
                  </a:lnTo>
                  <a:lnTo>
                    <a:pt x="21272" y="52577"/>
                  </a:lnTo>
                  <a:lnTo>
                    <a:pt x="19939" y="52450"/>
                  </a:lnTo>
                  <a:lnTo>
                    <a:pt x="19149" y="52196"/>
                  </a:lnTo>
                  <a:lnTo>
                    <a:pt x="18364" y="51688"/>
                  </a:lnTo>
                  <a:close/>
                </a:path>
                <a:path w="129540" h="116204">
                  <a:moveTo>
                    <a:pt x="16857" y="53214"/>
                  </a:moveTo>
                  <a:lnTo>
                    <a:pt x="18192" y="54101"/>
                  </a:lnTo>
                  <a:lnTo>
                    <a:pt x="18375" y="53847"/>
                  </a:lnTo>
                  <a:lnTo>
                    <a:pt x="18259" y="53593"/>
                  </a:lnTo>
                  <a:lnTo>
                    <a:pt x="16857" y="53214"/>
                  </a:lnTo>
                  <a:close/>
                </a:path>
                <a:path w="129540" h="116204">
                  <a:moveTo>
                    <a:pt x="23489" y="53593"/>
                  </a:moveTo>
                  <a:lnTo>
                    <a:pt x="23114" y="53593"/>
                  </a:lnTo>
                  <a:lnTo>
                    <a:pt x="23507" y="53720"/>
                  </a:lnTo>
                  <a:lnTo>
                    <a:pt x="24008" y="54101"/>
                  </a:lnTo>
                  <a:lnTo>
                    <a:pt x="23808" y="53671"/>
                  </a:lnTo>
                  <a:lnTo>
                    <a:pt x="23489" y="53593"/>
                  </a:lnTo>
                  <a:close/>
                </a:path>
                <a:path w="129540" h="116204">
                  <a:moveTo>
                    <a:pt x="18262" y="53594"/>
                  </a:moveTo>
                  <a:lnTo>
                    <a:pt x="18559" y="53781"/>
                  </a:lnTo>
                  <a:lnTo>
                    <a:pt x="18728" y="53720"/>
                  </a:lnTo>
                  <a:lnTo>
                    <a:pt x="18262" y="53594"/>
                  </a:lnTo>
                  <a:close/>
                </a:path>
                <a:path w="129540" h="116204">
                  <a:moveTo>
                    <a:pt x="23655" y="53339"/>
                  </a:moveTo>
                  <a:lnTo>
                    <a:pt x="23808" y="53671"/>
                  </a:lnTo>
                  <a:lnTo>
                    <a:pt x="24009" y="53720"/>
                  </a:lnTo>
                  <a:lnTo>
                    <a:pt x="23655" y="53339"/>
                  </a:lnTo>
                  <a:close/>
                </a:path>
                <a:path w="129540" h="116204">
                  <a:moveTo>
                    <a:pt x="121023" y="53085"/>
                  </a:moveTo>
                  <a:lnTo>
                    <a:pt x="120578" y="53085"/>
                  </a:lnTo>
                  <a:lnTo>
                    <a:pt x="120850" y="53339"/>
                  </a:lnTo>
                  <a:lnTo>
                    <a:pt x="120901" y="53593"/>
                  </a:lnTo>
                  <a:lnTo>
                    <a:pt x="121023" y="53085"/>
                  </a:lnTo>
                  <a:close/>
                </a:path>
                <a:path w="129540" h="116204">
                  <a:moveTo>
                    <a:pt x="120578" y="53085"/>
                  </a:moveTo>
                  <a:lnTo>
                    <a:pt x="120818" y="53463"/>
                  </a:lnTo>
                  <a:lnTo>
                    <a:pt x="120578" y="53085"/>
                  </a:lnTo>
                  <a:close/>
                </a:path>
                <a:path w="129540" h="116204">
                  <a:moveTo>
                    <a:pt x="123274" y="52748"/>
                  </a:moveTo>
                  <a:lnTo>
                    <a:pt x="123300" y="53339"/>
                  </a:lnTo>
                  <a:lnTo>
                    <a:pt x="123449" y="53212"/>
                  </a:lnTo>
                  <a:lnTo>
                    <a:pt x="128130" y="53212"/>
                  </a:lnTo>
                  <a:lnTo>
                    <a:pt x="128004" y="52831"/>
                  </a:lnTo>
                  <a:lnTo>
                    <a:pt x="123455" y="52831"/>
                  </a:lnTo>
                  <a:lnTo>
                    <a:pt x="123274" y="52748"/>
                  </a:lnTo>
                  <a:close/>
                </a:path>
                <a:path w="129540" h="116204">
                  <a:moveTo>
                    <a:pt x="22211" y="52704"/>
                  </a:moveTo>
                  <a:lnTo>
                    <a:pt x="22801" y="53212"/>
                  </a:lnTo>
                  <a:lnTo>
                    <a:pt x="22941" y="53212"/>
                  </a:lnTo>
                  <a:lnTo>
                    <a:pt x="22211" y="52704"/>
                  </a:lnTo>
                  <a:close/>
                </a:path>
                <a:path w="129540" h="116204">
                  <a:moveTo>
                    <a:pt x="123267" y="52577"/>
                  </a:moveTo>
                  <a:lnTo>
                    <a:pt x="123274" y="52748"/>
                  </a:lnTo>
                  <a:lnTo>
                    <a:pt x="123455" y="52831"/>
                  </a:lnTo>
                  <a:lnTo>
                    <a:pt x="123421" y="52634"/>
                  </a:lnTo>
                  <a:lnTo>
                    <a:pt x="123267" y="52577"/>
                  </a:lnTo>
                  <a:close/>
                </a:path>
                <a:path w="129540" h="116204">
                  <a:moveTo>
                    <a:pt x="123421" y="52634"/>
                  </a:moveTo>
                  <a:lnTo>
                    <a:pt x="123455" y="52831"/>
                  </a:lnTo>
                  <a:lnTo>
                    <a:pt x="123960" y="52831"/>
                  </a:lnTo>
                  <a:lnTo>
                    <a:pt x="123421" y="52634"/>
                  </a:lnTo>
                  <a:close/>
                </a:path>
                <a:path w="129540" h="116204">
                  <a:moveTo>
                    <a:pt x="127836" y="52324"/>
                  </a:moveTo>
                  <a:lnTo>
                    <a:pt x="123626" y="52324"/>
                  </a:lnTo>
                  <a:lnTo>
                    <a:pt x="123960" y="52831"/>
                  </a:lnTo>
                  <a:lnTo>
                    <a:pt x="128004" y="52831"/>
                  </a:lnTo>
                  <a:lnTo>
                    <a:pt x="127836" y="52324"/>
                  </a:lnTo>
                  <a:close/>
                </a:path>
                <a:path w="129540" h="116204">
                  <a:moveTo>
                    <a:pt x="128550" y="52450"/>
                  </a:moveTo>
                  <a:lnTo>
                    <a:pt x="128512" y="52831"/>
                  </a:lnTo>
                  <a:lnTo>
                    <a:pt x="128550" y="52450"/>
                  </a:lnTo>
                  <a:close/>
                </a:path>
                <a:path w="129540" h="116204">
                  <a:moveTo>
                    <a:pt x="123272" y="52704"/>
                  </a:moveTo>
                  <a:close/>
                </a:path>
                <a:path w="129540" h="116204">
                  <a:moveTo>
                    <a:pt x="123369" y="52324"/>
                  </a:moveTo>
                  <a:lnTo>
                    <a:pt x="120655" y="52324"/>
                  </a:lnTo>
                  <a:lnTo>
                    <a:pt x="120760" y="52577"/>
                  </a:lnTo>
                  <a:lnTo>
                    <a:pt x="123267" y="52577"/>
                  </a:lnTo>
                  <a:lnTo>
                    <a:pt x="123421" y="52634"/>
                  </a:lnTo>
                  <a:lnTo>
                    <a:pt x="123369" y="52324"/>
                  </a:lnTo>
                  <a:close/>
                </a:path>
                <a:path w="129540" h="116204">
                  <a:moveTo>
                    <a:pt x="19857" y="51688"/>
                  </a:moveTo>
                  <a:lnTo>
                    <a:pt x="19799" y="52324"/>
                  </a:lnTo>
                  <a:lnTo>
                    <a:pt x="19939" y="52450"/>
                  </a:lnTo>
                  <a:lnTo>
                    <a:pt x="21323" y="52450"/>
                  </a:lnTo>
                  <a:lnTo>
                    <a:pt x="21732" y="52577"/>
                  </a:lnTo>
                  <a:lnTo>
                    <a:pt x="19857" y="51688"/>
                  </a:lnTo>
                  <a:close/>
                </a:path>
                <a:path w="129540" h="116204">
                  <a:moveTo>
                    <a:pt x="119981" y="49783"/>
                  </a:moveTo>
                  <a:lnTo>
                    <a:pt x="120023" y="50164"/>
                  </a:lnTo>
                  <a:lnTo>
                    <a:pt x="120136" y="50545"/>
                  </a:lnTo>
                  <a:lnTo>
                    <a:pt x="120481" y="51053"/>
                  </a:lnTo>
                  <a:lnTo>
                    <a:pt x="120535" y="51942"/>
                  </a:lnTo>
                  <a:lnTo>
                    <a:pt x="120417" y="52577"/>
                  </a:lnTo>
                  <a:lnTo>
                    <a:pt x="120628" y="52577"/>
                  </a:lnTo>
                  <a:lnTo>
                    <a:pt x="120655" y="52324"/>
                  </a:lnTo>
                  <a:lnTo>
                    <a:pt x="123369" y="52324"/>
                  </a:lnTo>
                  <a:lnTo>
                    <a:pt x="123325" y="52069"/>
                  </a:lnTo>
                  <a:lnTo>
                    <a:pt x="127752" y="52069"/>
                  </a:lnTo>
                  <a:lnTo>
                    <a:pt x="127668" y="51815"/>
                  </a:lnTo>
                  <a:lnTo>
                    <a:pt x="123090" y="51815"/>
                  </a:lnTo>
                  <a:lnTo>
                    <a:pt x="123076" y="51307"/>
                  </a:lnTo>
                  <a:lnTo>
                    <a:pt x="122948" y="51307"/>
                  </a:lnTo>
                  <a:lnTo>
                    <a:pt x="122966" y="50418"/>
                  </a:lnTo>
                  <a:lnTo>
                    <a:pt x="120497" y="50418"/>
                  </a:lnTo>
                  <a:lnTo>
                    <a:pt x="119981" y="49783"/>
                  </a:lnTo>
                  <a:close/>
                </a:path>
                <a:path w="129540" h="116204">
                  <a:moveTo>
                    <a:pt x="127752" y="52069"/>
                  </a:moveTo>
                  <a:lnTo>
                    <a:pt x="123325" y="52069"/>
                  </a:lnTo>
                  <a:lnTo>
                    <a:pt x="123499" y="52450"/>
                  </a:lnTo>
                  <a:lnTo>
                    <a:pt x="127836" y="52324"/>
                  </a:lnTo>
                  <a:lnTo>
                    <a:pt x="127752" y="52069"/>
                  </a:lnTo>
                  <a:close/>
                </a:path>
                <a:path w="129540" h="116204">
                  <a:moveTo>
                    <a:pt x="128520" y="50545"/>
                  </a:moveTo>
                  <a:lnTo>
                    <a:pt x="128215" y="50545"/>
                  </a:lnTo>
                  <a:lnTo>
                    <a:pt x="128299" y="51180"/>
                  </a:lnTo>
                  <a:lnTo>
                    <a:pt x="128397" y="51562"/>
                  </a:lnTo>
                  <a:lnTo>
                    <a:pt x="128498" y="52450"/>
                  </a:lnTo>
                  <a:lnTo>
                    <a:pt x="128676" y="52324"/>
                  </a:lnTo>
                  <a:lnTo>
                    <a:pt x="128582" y="51307"/>
                  </a:lnTo>
                  <a:lnTo>
                    <a:pt x="128788" y="51180"/>
                  </a:lnTo>
                  <a:lnTo>
                    <a:pt x="128520" y="50545"/>
                  </a:lnTo>
                  <a:close/>
                </a:path>
                <a:path w="129540" h="116204">
                  <a:moveTo>
                    <a:pt x="128676" y="52324"/>
                  </a:moveTo>
                  <a:close/>
                </a:path>
                <a:path w="129540" h="116204">
                  <a:moveTo>
                    <a:pt x="19515" y="52136"/>
                  </a:moveTo>
                  <a:lnTo>
                    <a:pt x="19767" y="52324"/>
                  </a:lnTo>
                  <a:lnTo>
                    <a:pt x="19515" y="52136"/>
                  </a:lnTo>
                  <a:close/>
                </a:path>
                <a:path w="129540" h="116204">
                  <a:moveTo>
                    <a:pt x="15265" y="51434"/>
                  </a:moveTo>
                  <a:lnTo>
                    <a:pt x="14227" y="51434"/>
                  </a:lnTo>
                  <a:lnTo>
                    <a:pt x="14585" y="52069"/>
                  </a:lnTo>
                  <a:lnTo>
                    <a:pt x="15088" y="52196"/>
                  </a:lnTo>
                  <a:lnTo>
                    <a:pt x="14527" y="51815"/>
                  </a:lnTo>
                  <a:lnTo>
                    <a:pt x="16285" y="51815"/>
                  </a:lnTo>
                  <a:lnTo>
                    <a:pt x="15265" y="51434"/>
                  </a:lnTo>
                  <a:close/>
                </a:path>
                <a:path w="129540" h="116204">
                  <a:moveTo>
                    <a:pt x="18643" y="51562"/>
                  </a:moveTo>
                  <a:lnTo>
                    <a:pt x="19515" y="52136"/>
                  </a:lnTo>
                  <a:lnTo>
                    <a:pt x="18911" y="51688"/>
                  </a:lnTo>
                  <a:lnTo>
                    <a:pt x="18643" y="51562"/>
                  </a:lnTo>
                  <a:close/>
                </a:path>
                <a:path w="129540" h="116204">
                  <a:moveTo>
                    <a:pt x="14006" y="51815"/>
                  </a:moveTo>
                  <a:lnTo>
                    <a:pt x="13141" y="51942"/>
                  </a:lnTo>
                  <a:lnTo>
                    <a:pt x="14191" y="51942"/>
                  </a:lnTo>
                  <a:lnTo>
                    <a:pt x="14006" y="51815"/>
                  </a:lnTo>
                  <a:close/>
                </a:path>
                <a:path w="129540" h="116204">
                  <a:moveTo>
                    <a:pt x="16368" y="51726"/>
                  </a:moveTo>
                  <a:lnTo>
                    <a:pt x="16845" y="51815"/>
                  </a:lnTo>
                  <a:lnTo>
                    <a:pt x="16683" y="51769"/>
                  </a:lnTo>
                  <a:lnTo>
                    <a:pt x="16368" y="51726"/>
                  </a:lnTo>
                  <a:close/>
                </a:path>
                <a:path w="129540" h="116204">
                  <a:moveTo>
                    <a:pt x="123075" y="50545"/>
                  </a:moveTo>
                  <a:lnTo>
                    <a:pt x="123203" y="51815"/>
                  </a:lnTo>
                  <a:lnTo>
                    <a:pt x="127668" y="51815"/>
                  </a:lnTo>
                  <a:lnTo>
                    <a:pt x="127703" y="51562"/>
                  </a:lnTo>
                  <a:lnTo>
                    <a:pt x="123473" y="51562"/>
                  </a:lnTo>
                  <a:lnTo>
                    <a:pt x="123075" y="50545"/>
                  </a:lnTo>
                  <a:close/>
                </a:path>
                <a:path w="129540" h="116204">
                  <a:moveTo>
                    <a:pt x="127915" y="49910"/>
                  </a:moveTo>
                  <a:lnTo>
                    <a:pt x="127970" y="50800"/>
                  </a:lnTo>
                  <a:lnTo>
                    <a:pt x="127910" y="51053"/>
                  </a:lnTo>
                  <a:lnTo>
                    <a:pt x="128206" y="51815"/>
                  </a:lnTo>
                  <a:lnTo>
                    <a:pt x="128215" y="50545"/>
                  </a:lnTo>
                  <a:lnTo>
                    <a:pt x="127915" y="49910"/>
                  </a:lnTo>
                  <a:close/>
                </a:path>
                <a:path w="129540" h="116204">
                  <a:moveTo>
                    <a:pt x="16403" y="51688"/>
                  </a:moveTo>
                  <a:lnTo>
                    <a:pt x="16683" y="51769"/>
                  </a:lnTo>
                  <a:lnTo>
                    <a:pt x="16403" y="51688"/>
                  </a:lnTo>
                  <a:close/>
                </a:path>
                <a:path w="129540" h="116204">
                  <a:moveTo>
                    <a:pt x="17143" y="50672"/>
                  </a:moveTo>
                  <a:lnTo>
                    <a:pt x="17064" y="50926"/>
                  </a:lnTo>
                  <a:lnTo>
                    <a:pt x="15483" y="50926"/>
                  </a:lnTo>
                  <a:lnTo>
                    <a:pt x="16098" y="51688"/>
                  </a:lnTo>
                  <a:lnTo>
                    <a:pt x="16368" y="51726"/>
                  </a:lnTo>
                  <a:lnTo>
                    <a:pt x="18364" y="51688"/>
                  </a:lnTo>
                  <a:lnTo>
                    <a:pt x="18232" y="51307"/>
                  </a:lnTo>
                  <a:lnTo>
                    <a:pt x="17143" y="50672"/>
                  </a:lnTo>
                  <a:close/>
                </a:path>
                <a:path w="129540" h="116204">
                  <a:moveTo>
                    <a:pt x="15106" y="51053"/>
                  </a:moveTo>
                  <a:lnTo>
                    <a:pt x="13111" y="51053"/>
                  </a:lnTo>
                  <a:lnTo>
                    <a:pt x="13375" y="51688"/>
                  </a:lnTo>
                  <a:lnTo>
                    <a:pt x="14227" y="51434"/>
                  </a:lnTo>
                  <a:lnTo>
                    <a:pt x="15265" y="51434"/>
                  </a:lnTo>
                  <a:lnTo>
                    <a:pt x="15772" y="51307"/>
                  </a:lnTo>
                  <a:lnTo>
                    <a:pt x="15106" y="51053"/>
                  </a:lnTo>
                  <a:close/>
                </a:path>
                <a:path w="129540" h="116204">
                  <a:moveTo>
                    <a:pt x="127525" y="49275"/>
                  </a:moveTo>
                  <a:lnTo>
                    <a:pt x="123219" y="49275"/>
                  </a:lnTo>
                  <a:lnTo>
                    <a:pt x="123286" y="50418"/>
                  </a:lnTo>
                  <a:lnTo>
                    <a:pt x="123473" y="50418"/>
                  </a:lnTo>
                  <a:lnTo>
                    <a:pt x="123473" y="51562"/>
                  </a:lnTo>
                  <a:lnTo>
                    <a:pt x="127703" y="51562"/>
                  </a:lnTo>
                  <a:lnTo>
                    <a:pt x="127811" y="50800"/>
                  </a:lnTo>
                  <a:lnTo>
                    <a:pt x="127970" y="50800"/>
                  </a:lnTo>
                  <a:lnTo>
                    <a:pt x="127648" y="50672"/>
                  </a:lnTo>
                  <a:lnTo>
                    <a:pt x="127177" y="49402"/>
                  </a:lnTo>
                  <a:lnTo>
                    <a:pt x="127525" y="49275"/>
                  </a:lnTo>
                  <a:close/>
                </a:path>
                <a:path w="129540" h="116204">
                  <a:moveTo>
                    <a:pt x="11073" y="50418"/>
                  </a:moveTo>
                  <a:lnTo>
                    <a:pt x="12039" y="50926"/>
                  </a:lnTo>
                  <a:lnTo>
                    <a:pt x="12409" y="51307"/>
                  </a:lnTo>
                  <a:lnTo>
                    <a:pt x="12114" y="51434"/>
                  </a:lnTo>
                  <a:lnTo>
                    <a:pt x="12397" y="51434"/>
                  </a:lnTo>
                  <a:lnTo>
                    <a:pt x="12466" y="50926"/>
                  </a:lnTo>
                  <a:lnTo>
                    <a:pt x="12216" y="50926"/>
                  </a:lnTo>
                  <a:lnTo>
                    <a:pt x="11073" y="50418"/>
                  </a:lnTo>
                  <a:close/>
                </a:path>
                <a:path w="129540" h="116204">
                  <a:moveTo>
                    <a:pt x="14773" y="50926"/>
                  </a:moveTo>
                  <a:lnTo>
                    <a:pt x="12466" y="50926"/>
                  </a:lnTo>
                  <a:lnTo>
                    <a:pt x="12816" y="51053"/>
                  </a:lnTo>
                  <a:lnTo>
                    <a:pt x="13017" y="51180"/>
                  </a:lnTo>
                  <a:lnTo>
                    <a:pt x="15106" y="51053"/>
                  </a:lnTo>
                  <a:lnTo>
                    <a:pt x="14773" y="50926"/>
                  </a:lnTo>
                  <a:close/>
                </a:path>
                <a:path w="129540" h="116204">
                  <a:moveTo>
                    <a:pt x="15058" y="49529"/>
                  </a:moveTo>
                  <a:lnTo>
                    <a:pt x="14570" y="49529"/>
                  </a:lnTo>
                  <a:lnTo>
                    <a:pt x="15074" y="49910"/>
                  </a:lnTo>
                  <a:lnTo>
                    <a:pt x="10910" y="49910"/>
                  </a:lnTo>
                  <a:lnTo>
                    <a:pt x="12074" y="50841"/>
                  </a:lnTo>
                  <a:lnTo>
                    <a:pt x="12216" y="50926"/>
                  </a:lnTo>
                  <a:lnTo>
                    <a:pt x="17064" y="50926"/>
                  </a:lnTo>
                  <a:lnTo>
                    <a:pt x="16690" y="50800"/>
                  </a:lnTo>
                  <a:lnTo>
                    <a:pt x="16277" y="50545"/>
                  </a:lnTo>
                  <a:lnTo>
                    <a:pt x="16164" y="50164"/>
                  </a:lnTo>
                  <a:lnTo>
                    <a:pt x="15979" y="50037"/>
                  </a:lnTo>
                  <a:lnTo>
                    <a:pt x="15826" y="50037"/>
                  </a:lnTo>
                  <a:lnTo>
                    <a:pt x="15058" y="49529"/>
                  </a:lnTo>
                  <a:close/>
                </a:path>
                <a:path w="129540" h="116204">
                  <a:moveTo>
                    <a:pt x="128215" y="50545"/>
                  </a:moveTo>
                  <a:lnTo>
                    <a:pt x="128213" y="50841"/>
                  </a:lnTo>
                  <a:lnTo>
                    <a:pt x="128215" y="50545"/>
                  </a:lnTo>
                  <a:close/>
                </a:path>
                <a:path w="129540" h="116204">
                  <a:moveTo>
                    <a:pt x="17792" y="49656"/>
                  </a:moveTo>
                  <a:lnTo>
                    <a:pt x="19563" y="50545"/>
                  </a:lnTo>
                  <a:lnTo>
                    <a:pt x="19608" y="50291"/>
                  </a:lnTo>
                  <a:lnTo>
                    <a:pt x="17792" y="49656"/>
                  </a:lnTo>
                  <a:close/>
                </a:path>
                <a:path w="129540" h="116204">
                  <a:moveTo>
                    <a:pt x="119922" y="49402"/>
                  </a:moveTo>
                  <a:lnTo>
                    <a:pt x="120657" y="50418"/>
                  </a:lnTo>
                  <a:lnTo>
                    <a:pt x="121086" y="50418"/>
                  </a:lnTo>
                  <a:lnTo>
                    <a:pt x="119922" y="49402"/>
                  </a:lnTo>
                  <a:close/>
                </a:path>
                <a:path w="129540" h="116204">
                  <a:moveTo>
                    <a:pt x="127355" y="48767"/>
                  </a:moveTo>
                  <a:lnTo>
                    <a:pt x="120459" y="48767"/>
                  </a:lnTo>
                  <a:lnTo>
                    <a:pt x="121086" y="50418"/>
                  </a:lnTo>
                  <a:lnTo>
                    <a:pt x="122966" y="50418"/>
                  </a:lnTo>
                  <a:lnTo>
                    <a:pt x="122734" y="50164"/>
                  </a:lnTo>
                  <a:lnTo>
                    <a:pt x="122626" y="49656"/>
                  </a:lnTo>
                  <a:lnTo>
                    <a:pt x="122723" y="49021"/>
                  </a:lnTo>
                  <a:lnTo>
                    <a:pt x="127468" y="49021"/>
                  </a:lnTo>
                  <a:lnTo>
                    <a:pt x="127355" y="48767"/>
                  </a:lnTo>
                  <a:close/>
                </a:path>
                <a:path w="129540" h="116204">
                  <a:moveTo>
                    <a:pt x="123233" y="50398"/>
                  </a:moveTo>
                  <a:close/>
                </a:path>
                <a:path w="129540" h="116204">
                  <a:moveTo>
                    <a:pt x="123123" y="49275"/>
                  </a:moveTo>
                  <a:lnTo>
                    <a:pt x="123136" y="50164"/>
                  </a:lnTo>
                  <a:lnTo>
                    <a:pt x="122913" y="50291"/>
                  </a:lnTo>
                  <a:lnTo>
                    <a:pt x="123233" y="50398"/>
                  </a:lnTo>
                  <a:lnTo>
                    <a:pt x="123123" y="49275"/>
                  </a:lnTo>
                  <a:close/>
                </a:path>
                <a:path w="129540" h="116204">
                  <a:moveTo>
                    <a:pt x="13588" y="48640"/>
                  </a:moveTo>
                  <a:lnTo>
                    <a:pt x="8858" y="48640"/>
                  </a:lnTo>
                  <a:lnTo>
                    <a:pt x="10261" y="49402"/>
                  </a:lnTo>
                  <a:lnTo>
                    <a:pt x="10579" y="50037"/>
                  </a:lnTo>
                  <a:lnTo>
                    <a:pt x="10830" y="50164"/>
                  </a:lnTo>
                  <a:lnTo>
                    <a:pt x="10910" y="49910"/>
                  </a:lnTo>
                  <a:lnTo>
                    <a:pt x="15074" y="49910"/>
                  </a:lnTo>
                  <a:lnTo>
                    <a:pt x="14565" y="49656"/>
                  </a:lnTo>
                  <a:lnTo>
                    <a:pt x="13689" y="49275"/>
                  </a:lnTo>
                  <a:lnTo>
                    <a:pt x="13588" y="48640"/>
                  </a:lnTo>
                  <a:close/>
                </a:path>
                <a:path w="129540" h="116204">
                  <a:moveTo>
                    <a:pt x="18751" y="49888"/>
                  </a:moveTo>
                  <a:lnTo>
                    <a:pt x="18878" y="50037"/>
                  </a:lnTo>
                  <a:lnTo>
                    <a:pt x="19240" y="50164"/>
                  </a:lnTo>
                  <a:lnTo>
                    <a:pt x="18751" y="49888"/>
                  </a:lnTo>
                  <a:close/>
                </a:path>
                <a:path w="129540" h="116204">
                  <a:moveTo>
                    <a:pt x="127826" y="49021"/>
                  </a:moveTo>
                  <a:lnTo>
                    <a:pt x="122723" y="49021"/>
                  </a:lnTo>
                  <a:lnTo>
                    <a:pt x="122994" y="49275"/>
                  </a:lnTo>
                  <a:lnTo>
                    <a:pt x="127525" y="49275"/>
                  </a:lnTo>
                  <a:lnTo>
                    <a:pt x="127610" y="49910"/>
                  </a:lnTo>
                  <a:lnTo>
                    <a:pt x="127826" y="49021"/>
                  </a:lnTo>
                  <a:close/>
                </a:path>
                <a:path w="129540" h="116204">
                  <a:moveTo>
                    <a:pt x="18536" y="49529"/>
                  </a:moveTo>
                  <a:lnTo>
                    <a:pt x="18341" y="49656"/>
                  </a:lnTo>
                  <a:lnTo>
                    <a:pt x="18751" y="49888"/>
                  </a:lnTo>
                  <a:lnTo>
                    <a:pt x="18536" y="49529"/>
                  </a:lnTo>
                  <a:close/>
                </a:path>
                <a:path w="129540" h="116204">
                  <a:moveTo>
                    <a:pt x="116304" y="42799"/>
                  </a:moveTo>
                  <a:lnTo>
                    <a:pt x="115923" y="42925"/>
                  </a:lnTo>
                  <a:lnTo>
                    <a:pt x="116250" y="43687"/>
                  </a:lnTo>
                  <a:lnTo>
                    <a:pt x="117121" y="44195"/>
                  </a:lnTo>
                  <a:lnTo>
                    <a:pt x="117783" y="44830"/>
                  </a:lnTo>
                  <a:lnTo>
                    <a:pt x="117439" y="45084"/>
                  </a:lnTo>
                  <a:lnTo>
                    <a:pt x="118519" y="45846"/>
                  </a:lnTo>
                  <a:lnTo>
                    <a:pt x="118588" y="46100"/>
                  </a:lnTo>
                  <a:lnTo>
                    <a:pt x="118367" y="46354"/>
                  </a:lnTo>
                  <a:lnTo>
                    <a:pt x="118687" y="46354"/>
                  </a:lnTo>
                  <a:lnTo>
                    <a:pt x="118822" y="46735"/>
                  </a:lnTo>
                  <a:lnTo>
                    <a:pt x="118732" y="46989"/>
                  </a:lnTo>
                  <a:lnTo>
                    <a:pt x="119202" y="46989"/>
                  </a:lnTo>
                  <a:lnTo>
                    <a:pt x="119289" y="47142"/>
                  </a:lnTo>
                  <a:lnTo>
                    <a:pt x="118963" y="47243"/>
                  </a:lnTo>
                  <a:lnTo>
                    <a:pt x="119553" y="48005"/>
                  </a:lnTo>
                  <a:lnTo>
                    <a:pt x="119813" y="49275"/>
                  </a:lnTo>
                  <a:lnTo>
                    <a:pt x="120262" y="49529"/>
                  </a:lnTo>
                  <a:lnTo>
                    <a:pt x="120510" y="49529"/>
                  </a:lnTo>
                  <a:lnTo>
                    <a:pt x="120459" y="48767"/>
                  </a:lnTo>
                  <a:lnTo>
                    <a:pt x="127355" y="48767"/>
                  </a:lnTo>
                  <a:lnTo>
                    <a:pt x="127242" y="48513"/>
                  </a:lnTo>
                  <a:lnTo>
                    <a:pt x="127485" y="48513"/>
                  </a:lnTo>
                  <a:lnTo>
                    <a:pt x="127382" y="47878"/>
                  </a:lnTo>
                  <a:lnTo>
                    <a:pt x="127273" y="46608"/>
                  </a:lnTo>
                  <a:lnTo>
                    <a:pt x="127003" y="45338"/>
                  </a:lnTo>
                  <a:lnTo>
                    <a:pt x="126323" y="45338"/>
                  </a:lnTo>
                  <a:lnTo>
                    <a:pt x="119105" y="45212"/>
                  </a:lnTo>
                  <a:lnTo>
                    <a:pt x="118798" y="45084"/>
                  </a:lnTo>
                  <a:lnTo>
                    <a:pt x="118680" y="44322"/>
                  </a:lnTo>
                  <a:lnTo>
                    <a:pt x="118426" y="43941"/>
                  </a:lnTo>
                  <a:lnTo>
                    <a:pt x="117905" y="43941"/>
                  </a:lnTo>
                  <a:lnTo>
                    <a:pt x="117760" y="43814"/>
                  </a:lnTo>
                  <a:lnTo>
                    <a:pt x="117048" y="43814"/>
                  </a:lnTo>
                  <a:lnTo>
                    <a:pt x="116495" y="43560"/>
                  </a:lnTo>
                  <a:lnTo>
                    <a:pt x="116304" y="42799"/>
                  </a:lnTo>
                  <a:close/>
                </a:path>
                <a:path w="129540" h="116204">
                  <a:moveTo>
                    <a:pt x="9899" y="46862"/>
                  </a:moveTo>
                  <a:lnTo>
                    <a:pt x="6901" y="46862"/>
                  </a:lnTo>
                  <a:lnTo>
                    <a:pt x="7122" y="47116"/>
                  </a:lnTo>
                  <a:lnTo>
                    <a:pt x="7467" y="47243"/>
                  </a:lnTo>
                  <a:lnTo>
                    <a:pt x="7935" y="47680"/>
                  </a:lnTo>
                  <a:lnTo>
                    <a:pt x="7920" y="47878"/>
                  </a:lnTo>
                  <a:lnTo>
                    <a:pt x="8265" y="48387"/>
                  </a:lnTo>
                  <a:lnTo>
                    <a:pt x="8702" y="48387"/>
                  </a:lnTo>
                  <a:lnTo>
                    <a:pt x="8766" y="48640"/>
                  </a:lnTo>
                  <a:lnTo>
                    <a:pt x="9075" y="49021"/>
                  </a:lnTo>
                  <a:lnTo>
                    <a:pt x="9776" y="49402"/>
                  </a:lnTo>
                  <a:lnTo>
                    <a:pt x="8858" y="48640"/>
                  </a:lnTo>
                  <a:lnTo>
                    <a:pt x="13588" y="48640"/>
                  </a:lnTo>
                  <a:lnTo>
                    <a:pt x="12659" y="48513"/>
                  </a:lnTo>
                  <a:lnTo>
                    <a:pt x="11677" y="47751"/>
                  </a:lnTo>
                  <a:lnTo>
                    <a:pt x="11046" y="47751"/>
                  </a:lnTo>
                  <a:lnTo>
                    <a:pt x="9899" y="46862"/>
                  </a:lnTo>
                  <a:close/>
                </a:path>
                <a:path w="129540" h="116204">
                  <a:moveTo>
                    <a:pt x="7880" y="48640"/>
                  </a:moveTo>
                  <a:lnTo>
                    <a:pt x="7613" y="48640"/>
                  </a:lnTo>
                  <a:lnTo>
                    <a:pt x="8578" y="49149"/>
                  </a:lnTo>
                  <a:lnTo>
                    <a:pt x="7880" y="48640"/>
                  </a:lnTo>
                  <a:close/>
                </a:path>
                <a:path w="129540" h="116204">
                  <a:moveTo>
                    <a:pt x="12820" y="48132"/>
                  </a:moveTo>
                  <a:lnTo>
                    <a:pt x="12659" y="48513"/>
                  </a:lnTo>
                  <a:lnTo>
                    <a:pt x="13568" y="48513"/>
                  </a:lnTo>
                  <a:lnTo>
                    <a:pt x="12820" y="48132"/>
                  </a:lnTo>
                  <a:close/>
                </a:path>
                <a:path w="129540" h="116204">
                  <a:moveTo>
                    <a:pt x="6849" y="47680"/>
                  </a:moveTo>
                  <a:lnTo>
                    <a:pt x="7084" y="48132"/>
                  </a:lnTo>
                  <a:lnTo>
                    <a:pt x="7221" y="48005"/>
                  </a:lnTo>
                  <a:lnTo>
                    <a:pt x="6849" y="47680"/>
                  </a:lnTo>
                  <a:close/>
                </a:path>
                <a:path w="129540" h="116204">
                  <a:moveTo>
                    <a:pt x="7439" y="44068"/>
                  </a:moveTo>
                  <a:lnTo>
                    <a:pt x="5871" y="44068"/>
                  </a:lnTo>
                  <a:lnTo>
                    <a:pt x="5807" y="44322"/>
                  </a:lnTo>
                  <a:lnTo>
                    <a:pt x="5681" y="45465"/>
                  </a:lnTo>
                  <a:lnTo>
                    <a:pt x="5900" y="45846"/>
                  </a:lnTo>
                  <a:lnTo>
                    <a:pt x="6454" y="46481"/>
                  </a:lnTo>
                  <a:lnTo>
                    <a:pt x="6580" y="47116"/>
                  </a:lnTo>
                  <a:lnTo>
                    <a:pt x="7396" y="47878"/>
                  </a:lnTo>
                  <a:lnTo>
                    <a:pt x="7820" y="47751"/>
                  </a:lnTo>
                  <a:lnTo>
                    <a:pt x="6654" y="46989"/>
                  </a:lnTo>
                  <a:lnTo>
                    <a:pt x="6901" y="46862"/>
                  </a:lnTo>
                  <a:lnTo>
                    <a:pt x="9899" y="46862"/>
                  </a:lnTo>
                  <a:lnTo>
                    <a:pt x="8916" y="46100"/>
                  </a:lnTo>
                  <a:lnTo>
                    <a:pt x="9290" y="46100"/>
                  </a:lnTo>
                  <a:lnTo>
                    <a:pt x="9119" y="45974"/>
                  </a:lnTo>
                  <a:lnTo>
                    <a:pt x="8651" y="45974"/>
                  </a:lnTo>
                  <a:lnTo>
                    <a:pt x="8030" y="45178"/>
                  </a:lnTo>
                  <a:lnTo>
                    <a:pt x="7820" y="45084"/>
                  </a:lnTo>
                  <a:lnTo>
                    <a:pt x="7703" y="44765"/>
                  </a:lnTo>
                  <a:lnTo>
                    <a:pt x="7326" y="44322"/>
                  </a:lnTo>
                  <a:lnTo>
                    <a:pt x="7549" y="44322"/>
                  </a:lnTo>
                  <a:lnTo>
                    <a:pt x="7876" y="44195"/>
                  </a:lnTo>
                  <a:lnTo>
                    <a:pt x="7439" y="44068"/>
                  </a:lnTo>
                  <a:close/>
                </a:path>
                <a:path w="129540" h="116204">
                  <a:moveTo>
                    <a:pt x="11349" y="47497"/>
                  </a:moveTo>
                  <a:lnTo>
                    <a:pt x="11046" y="47751"/>
                  </a:lnTo>
                  <a:lnTo>
                    <a:pt x="11677" y="47751"/>
                  </a:lnTo>
                  <a:lnTo>
                    <a:pt x="11349" y="47497"/>
                  </a:lnTo>
                  <a:close/>
                </a:path>
                <a:path w="129540" h="116204">
                  <a:moveTo>
                    <a:pt x="6018" y="46735"/>
                  </a:moveTo>
                  <a:lnTo>
                    <a:pt x="6234" y="47142"/>
                  </a:lnTo>
                  <a:lnTo>
                    <a:pt x="6849" y="47680"/>
                  </a:lnTo>
                  <a:lnTo>
                    <a:pt x="6459" y="46862"/>
                  </a:lnTo>
                  <a:lnTo>
                    <a:pt x="6018" y="46735"/>
                  </a:lnTo>
                  <a:close/>
                </a:path>
                <a:path w="129540" h="116204">
                  <a:moveTo>
                    <a:pt x="118865" y="47116"/>
                  </a:moveTo>
                  <a:lnTo>
                    <a:pt x="119039" y="47243"/>
                  </a:lnTo>
                  <a:lnTo>
                    <a:pt x="118865" y="47116"/>
                  </a:lnTo>
                  <a:close/>
                </a:path>
                <a:path w="129540" h="116204">
                  <a:moveTo>
                    <a:pt x="2968" y="45366"/>
                  </a:moveTo>
                  <a:lnTo>
                    <a:pt x="3255" y="45974"/>
                  </a:lnTo>
                  <a:lnTo>
                    <a:pt x="3980" y="47116"/>
                  </a:lnTo>
                  <a:lnTo>
                    <a:pt x="2968" y="45366"/>
                  </a:lnTo>
                  <a:close/>
                </a:path>
                <a:path w="129540" h="116204">
                  <a:moveTo>
                    <a:pt x="5214" y="46153"/>
                  </a:moveTo>
                  <a:lnTo>
                    <a:pt x="6008" y="46989"/>
                  </a:lnTo>
                  <a:lnTo>
                    <a:pt x="5462" y="46227"/>
                  </a:lnTo>
                  <a:lnTo>
                    <a:pt x="5214" y="46153"/>
                  </a:lnTo>
                  <a:close/>
                </a:path>
                <a:path w="129540" h="116204">
                  <a:moveTo>
                    <a:pt x="979" y="37591"/>
                  </a:moveTo>
                  <a:lnTo>
                    <a:pt x="735" y="37591"/>
                  </a:lnTo>
                  <a:lnTo>
                    <a:pt x="598" y="38297"/>
                  </a:lnTo>
                  <a:lnTo>
                    <a:pt x="473" y="39750"/>
                  </a:lnTo>
                  <a:lnTo>
                    <a:pt x="2714" y="44830"/>
                  </a:lnTo>
                  <a:lnTo>
                    <a:pt x="2927" y="44830"/>
                  </a:lnTo>
                  <a:lnTo>
                    <a:pt x="3115" y="45084"/>
                  </a:lnTo>
                  <a:lnTo>
                    <a:pt x="3432" y="45465"/>
                  </a:lnTo>
                  <a:lnTo>
                    <a:pt x="3174" y="45723"/>
                  </a:lnTo>
                  <a:lnTo>
                    <a:pt x="3876" y="46100"/>
                  </a:lnTo>
                  <a:lnTo>
                    <a:pt x="3890" y="46608"/>
                  </a:lnTo>
                  <a:lnTo>
                    <a:pt x="4088" y="46354"/>
                  </a:lnTo>
                  <a:lnTo>
                    <a:pt x="5139" y="46354"/>
                  </a:lnTo>
                  <a:lnTo>
                    <a:pt x="5040" y="46100"/>
                  </a:lnTo>
                  <a:lnTo>
                    <a:pt x="3994" y="45084"/>
                  </a:lnTo>
                  <a:lnTo>
                    <a:pt x="3713" y="44576"/>
                  </a:lnTo>
                  <a:lnTo>
                    <a:pt x="3588" y="44250"/>
                  </a:lnTo>
                  <a:lnTo>
                    <a:pt x="3327" y="43306"/>
                  </a:lnTo>
                  <a:lnTo>
                    <a:pt x="3194" y="43306"/>
                  </a:lnTo>
                  <a:lnTo>
                    <a:pt x="3021" y="43179"/>
                  </a:lnTo>
                  <a:lnTo>
                    <a:pt x="2829" y="42671"/>
                  </a:lnTo>
                  <a:lnTo>
                    <a:pt x="3131" y="42671"/>
                  </a:lnTo>
                  <a:lnTo>
                    <a:pt x="3011" y="42417"/>
                  </a:lnTo>
                  <a:lnTo>
                    <a:pt x="2144" y="41137"/>
                  </a:lnTo>
                  <a:lnTo>
                    <a:pt x="2023" y="40893"/>
                  </a:lnTo>
                  <a:lnTo>
                    <a:pt x="1526" y="39369"/>
                  </a:lnTo>
                  <a:lnTo>
                    <a:pt x="1492" y="37972"/>
                  </a:lnTo>
                  <a:lnTo>
                    <a:pt x="1210" y="37972"/>
                  </a:lnTo>
                  <a:lnTo>
                    <a:pt x="1111" y="37718"/>
                  </a:lnTo>
                  <a:lnTo>
                    <a:pt x="979" y="37591"/>
                  </a:lnTo>
                  <a:close/>
                </a:path>
                <a:path w="129540" h="116204">
                  <a:moveTo>
                    <a:pt x="5044" y="45974"/>
                  </a:moveTo>
                  <a:lnTo>
                    <a:pt x="5079" y="46112"/>
                  </a:lnTo>
                  <a:lnTo>
                    <a:pt x="5214" y="46153"/>
                  </a:lnTo>
                  <a:lnTo>
                    <a:pt x="5044" y="45974"/>
                  </a:lnTo>
                  <a:close/>
                </a:path>
                <a:path w="129540" h="116204">
                  <a:moveTo>
                    <a:pt x="8667" y="45636"/>
                  </a:moveTo>
                  <a:lnTo>
                    <a:pt x="8651" y="45974"/>
                  </a:lnTo>
                  <a:lnTo>
                    <a:pt x="9119" y="45974"/>
                  </a:lnTo>
                  <a:lnTo>
                    <a:pt x="8667" y="45636"/>
                  </a:lnTo>
                  <a:close/>
                </a:path>
                <a:path w="129540" h="116204">
                  <a:moveTo>
                    <a:pt x="8994" y="45338"/>
                  </a:moveTo>
                  <a:lnTo>
                    <a:pt x="8811" y="45338"/>
                  </a:lnTo>
                  <a:lnTo>
                    <a:pt x="9172" y="45723"/>
                  </a:lnTo>
                  <a:lnTo>
                    <a:pt x="9405" y="45846"/>
                  </a:lnTo>
                  <a:lnTo>
                    <a:pt x="9574" y="45846"/>
                  </a:lnTo>
                  <a:lnTo>
                    <a:pt x="8994" y="45338"/>
                  </a:lnTo>
                  <a:close/>
                </a:path>
                <a:path w="129540" h="116204">
                  <a:moveTo>
                    <a:pt x="8572" y="45420"/>
                  </a:moveTo>
                  <a:lnTo>
                    <a:pt x="8439" y="45465"/>
                  </a:lnTo>
                  <a:lnTo>
                    <a:pt x="8667" y="45636"/>
                  </a:lnTo>
                  <a:lnTo>
                    <a:pt x="8572" y="45420"/>
                  </a:lnTo>
                  <a:close/>
                </a:path>
                <a:path w="129540" h="116204">
                  <a:moveTo>
                    <a:pt x="5612" y="45424"/>
                  </a:moveTo>
                  <a:close/>
                </a:path>
                <a:path w="129540" h="116204">
                  <a:moveTo>
                    <a:pt x="5593" y="45179"/>
                  </a:moveTo>
                  <a:lnTo>
                    <a:pt x="5572" y="45366"/>
                  </a:lnTo>
                  <a:lnTo>
                    <a:pt x="5593" y="45179"/>
                  </a:lnTo>
                  <a:close/>
                </a:path>
                <a:path w="129540" h="116204">
                  <a:moveTo>
                    <a:pt x="6201" y="42671"/>
                  </a:moveTo>
                  <a:lnTo>
                    <a:pt x="3765" y="42671"/>
                  </a:lnTo>
                  <a:lnTo>
                    <a:pt x="4030" y="43550"/>
                  </a:lnTo>
                  <a:lnTo>
                    <a:pt x="4744" y="44322"/>
                  </a:lnTo>
                  <a:lnTo>
                    <a:pt x="4861" y="44978"/>
                  </a:lnTo>
                  <a:lnTo>
                    <a:pt x="5612" y="45424"/>
                  </a:lnTo>
                  <a:lnTo>
                    <a:pt x="5485" y="44830"/>
                  </a:lnTo>
                  <a:lnTo>
                    <a:pt x="5250" y="44068"/>
                  </a:lnTo>
                  <a:lnTo>
                    <a:pt x="7439" y="44068"/>
                  </a:lnTo>
                  <a:lnTo>
                    <a:pt x="6981" y="43814"/>
                  </a:lnTo>
                  <a:lnTo>
                    <a:pt x="6584" y="43306"/>
                  </a:lnTo>
                  <a:lnTo>
                    <a:pt x="6474" y="43021"/>
                  </a:lnTo>
                  <a:lnTo>
                    <a:pt x="6201" y="42671"/>
                  </a:lnTo>
                  <a:close/>
                </a:path>
                <a:path w="129540" h="116204">
                  <a:moveTo>
                    <a:pt x="8704" y="45084"/>
                  </a:moveTo>
                  <a:lnTo>
                    <a:pt x="8105" y="45212"/>
                  </a:lnTo>
                  <a:lnTo>
                    <a:pt x="8572" y="45420"/>
                  </a:lnTo>
                  <a:lnTo>
                    <a:pt x="8811" y="45338"/>
                  </a:lnTo>
                  <a:lnTo>
                    <a:pt x="8994" y="45338"/>
                  </a:lnTo>
                  <a:lnTo>
                    <a:pt x="8704" y="45084"/>
                  </a:lnTo>
                  <a:close/>
                </a:path>
                <a:path w="129540" h="116204">
                  <a:moveTo>
                    <a:pt x="2714" y="44830"/>
                  </a:moveTo>
                  <a:lnTo>
                    <a:pt x="2968" y="45366"/>
                  </a:lnTo>
                  <a:lnTo>
                    <a:pt x="2714" y="44830"/>
                  </a:lnTo>
                  <a:close/>
                </a:path>
                <a:path w="129540" h="116204">
                  <a:moveTo>
                    <a:pt x="125633" y="43814"/>
                  </a:moveTo>
                  <a:lnTo>
                    <a:pt x="125752" y="44576"/>
                  </a:lnTo>
                  <a:lnTo>
                    <a:pt x="126408" y="45338"/>
                  </a:lnTo>
                  <a:lnTo>
                    <a:pt x="126066" y="44576"/>
                  </a:lnTo>
                  <a:lnTo>
                    <a:pt x="125633" y="43814"/>
                  </a:lnTo>
                  <a:close/>
                </a:path>
                <a:path w="129540" h="116204">
                  <a:moveTo>
                    <a:pt x="118946" y="44703"/>
                  </a:moveTo>
                  <a:lnTo>
                    <a:pt x="119026" y="45084"/>
                  </a:lnTo>
                  <a:lnTo>
                    <a:pt x="119105" y="45212"/>
                  </a:lnTo>
                  <a:lnTo>
                    <a:pt x="126213" y="45212"/>
                  </a:lnTo>
                  <a:lnTo>
                    <a:pt x="126104" y="45084"/>
                  </a:lnTo>
                  <a:lnTo>
                    <a:pt x="119260" y="45084"/>
                  </a:lnTo>
                  <a:lnTo>
                    <a:pt x="119096" y="44830"/>
                  </a:lnTo>
                  <a:lnTo>
                    <a:pt x="118946" y="44703"/>
                  </a:lnTo>
                  <a:close/>
                </a:path>
                <a:path w="129540" h="116204">
                  <a:moveTo>
                    <a:pt x="7981" y="44765"/>
                  </a:moveTo>
                  <a:lnTo>
                    <a:pt x="7957" y="45084"/>
                  </a:lnTo>
                  <a:lnTo>
                    <a:pt x="7981" y="44765"/>
                  </a:lnTo>
                  <a:close/>
                </a:path>
                <a:path w="129540" h="116204">
                  <a:moveTo>
                    <a:pt x="7874" y="44978"/>
                  </a:moveTo>
                  <a:lnTo>
                    <a:pt x="8030" y="45178"/>
                  </a:lnTo>
                  <a:lnTo>
                    <a:pt x="7874" y="44978"/>
                  </a:lnTo>
                  <a:close/>
                </a:path>
                <a:path w="129540" h="116204">
                  <a:moveTo>
                    <a:pt x="125512" y="43814"/>
                  </a:moveTo>
                  <a:lnTo>
                    <a:pt x="118549" y="43814"/>
                  </a:lnTo>
                  <a:lnTo>
                    <a:pt x="119056" y="44703"/>
                  </a:lnTo>
                  <a:lnTo>
                    <a:pt x="119336" y="45084"/>
                  </a:lnTo>
                  <a:lnTo>
                    <a:pt x="126104" y="45084"/>
                  </a:lnTo>
                  <a:lnTo>
                    <a:pt x="125776" y="44703"/>
                  </a:lnTo>
                  <a:lnTo>
                    <a:pt x="125672" y="44322"/>
                  </a:lnTo>
                  <a:lnTo>
                    <a:pt x="125533" y="44068"/>
                  </a:lnTo>
                  <a:lnTo>
                    <a:pt x="125512" y="43814"/>
                  </a:lnTo>
                  <a:close/>
                </a:path>
                <a:path w="129540" h="116204">
                  <a:moveTo>
                    <a:pt x="3641" y="43433"/>
                  </a:moveTo>
                  <a:lnTo>
                    <a:pt x="3617" y="43687"/>
                  </a:lnTo>
                  <a:lnTo>
                    <a:pt x="3935" y="44576"/>
                  </a:lnTo>
                  <a:lnTo>
                    <a:pt x="4067" y="44068"/>
                  </a:lnTo>
                  <a:lnTo>
                    <a:pt x="4249" y="44068"/>
                  </a:lnTo>
                  <a:lnTo>
                    <a:pt x="4032" y="43941"/>
                  </a:lnTo>
                  <a:lnTo>
                    <a:pt x="3758" y="43550"/>
                  </a:lnTo>
                  <a:close/>
                </a:path>
                <a:path w="129540" h="116204">
                  <a:moveTo>
                    <a:pt x="7549" y="44322"/>
                  </a:moveTo>
                  <a:lnTo>
                    <a:pt x="7326" y="44322"/>
                  </a:lnTo>
                  <a:lnTo>
                    <a:pt x="7697" y="44576"/>
                  </a:lnTo>
                  <a:lnTo>
                    <a:pt x="7549" y="44322"/>
                  </a:lnTo>
                  <a:close/>
                </a:path>
                <a:path w="129540" h="116204">
                  <a:moveTo>
                    <a:pt x="126009" y="44450"/>
                  </a:moveTo>
                  <a:close/>
                </a:path>
                <a:path w="129540" h="116204">
                  <a:moveTo>
                    <a:pt x="7876" y="44195"/>
                  </a:moveTo>
                  <a:lnTo>
                    <a:pt x="7475" y="44195"/>
                  </a:lnTo>
                  <a:lnTo>
                    <a:pt x="7929" y="44483"/>
                  </a:lnTo>
                  <a:lnTo>
                    <a:pt x="7876" y="44195"/>
                  </a:lnTo>
                  <a:close/>
                </a:path>
                <a:path w="129540" h="116204">
                  <a:moveTo>
                    <a:pt x="5871" y="44068"/>
                  </a:moveTo>
                  <a:lnTo>
                    <a:pt x="5250" y="44068"/>
                  </a:lnTo>
                  <a:lnTo>
                    <a:pt x="5770" y="44322"/>
                  </a:lnTo>
                  <a:lnTo>
                    <a:pt x="5871" y="44068"/>
                  </a:lnTo>
                  <a:close/>
                </a:path>
                <a:path w="129540" h="116204">
                  <a:moveTo>
                    <a:pt x="7114" y="43433"/>
                  </a:moveTo>
                  <a:lnTo>
                    <a:pt x="7501" y="44068"/>
                  </a:lnTo>
                  <a:lnTo>
                    <a:pt x="7114" y="43433"/>
                  </a:lnTo>
                  <a:close/>
                </a:path>
                <a:path w="129540" h="116204">
                  <a:moveTo>
                    <a:pt x="125875" y="43052"/>
                  </a:moveTo>
                  <a:lnTo>
                    <a:pt x="125608" y="43052"/>
                  </a:lnTo>
                  <a:lnTo>
                    <a:pt x="126018" y="44068"/>
                  </a:lnTo>
                  <a:lnTo>
                    <a:pt x="125930" y="43179"/>
                  </a:lnTo>
                  <a:close/>
                </a:path>
                <a:path w="129540" h="116204">
                  <a:moveTo>
                    <a:pt x="3923" y="43550"/>
                  </a:moveTo>
                  <a:lnTo>
                    <a:pt x="4032" y="43941"/>
                  </a:lnTo>
                  <a:lnTo>
                    <a:pt x="4169" y="43941"/>
                  </a:lnTo>
                  <a:lnTo>
                    <a:pt x="3923" y="43550"/>
                  </a:lnTo>
                  <a:close/>
                </a:path>
                <a:path w="129540" h="116204">
                  <a:moveTo>
                    <a:pt x="117198" y="42671"/>
                  </a:moveTo>
                  <a:lnTo>
                    <a:pt x="117905" y="43941"/>
                  </a:lnTo>
                  <a:lnTo>
                    <a:pt x="118426" y="43941"/>
                  </a:lnTo>
                  <a:lnTo>
                    <a:pt x="125633" y="43814"/>
                  </a:lnTo>
                  <a:lnTo>
                    <a:pt x="125528" y="43560"/>
                  </a:lnTo>
                  <a:lnTo>
                    <a:pt x="118042" y="43560"/>
                  </a:lnTo>
                  <a:lnTo>
                    <a:pt x="117198" y="42671"/>
                  </a:lnTo>
                  <a:close/>
                </a:path>
                <a:path w="129540" h="116204">
                  <a:moveTo>
                    <a:pt x="3932" y="43751"/>
                  </a:moveTo>
                  <a:close/>
                </a:path>
                <a:path w="129540" h="116204">
                  <a:moveTo>
                    <a:pt x="116170" y="42544"/>
                  </a:moveTo>
                  <a:lnTo>
                    <a:pt x="117025" y="43306"/>
                  </a:lnTo>
                  <a:lnTo>
                    <a:pt x="117048" y="43814"/>
                  </a:lnTo>
                  <a:lnTo>
                    <a:pt x="117760" y="43814"/>
                  </a:lnTo>
                  <a:lnTo>
                    <a:pt x="116960" y="43052"/>
                  </a:lnTo>
                  <a:lnTo>
                    <a:pt x="117308" y="43052"/>
                  </a:lnTo>
                  <a:lnTo>
                    <a:pt x="116911" y="42671"/>
                  </a:lnTo>
                  <a:lnTo>
                    <a:pt x="116170" y="42544"/>
                  </a:lnTo>
                  <a:close/>
                </a:path>
                <a:path w="129540" h="116204">
                  <a:moveTo>
                    <a:pt x="3323" y="42417"/>
                  </a:moveTo>
                  <a:lnTo>
                    <a:pt x="3932" y="43751"/>
                  </a:lnTo>
                  <a:lnTo>
                    <a:pt x="3817" y="43425"/>
                  </a:lnTo>
                  <a:lnTo>
                    <a:pt x="3630" y="43066"/>
                  </a:lnTo>
                  <a:lnTo>
                    <a:pt x="3323" y="42417"/>
                  </a:lnTo>
                  <a:close/>
                </a:path>
                <a:path w="129540" h="116204">
                  <a:moveTo>
                    <a:pt x="116803" y="42290"/>
                  </a:moveTo>
                  <a:lnTo>
                    <a:pt x="116978" y="42671"/>
                  </a:lnTo>
                  <a:lnTo>
                    <a:pt x="117279" y="42671"/>
                  </a:lnTo>
                  <a:lnTo>
                    <a:pt x="117760" y="43179"/>
                  </a:lnTo>
                  <a:lnTo>
                    <a:pt x="117995" y="43179"/>
                  </a:lnTo>
                  <a:lnTo>
                    <a:pt x="118042" y="43560"/>
                  </a:lnTo>
                  <a:lnTo>
                    <a:pt x="125528" y="43560"/>
                  </a:lnTo>
                  <a:lnTo>
                    <a:pt x="125424" y="43306"/>
                  </a:lnTo>
                  <a:lnTo>
                    <a:pt x="125388" y="43052"/>
                  </a:lnTo>
                  <a:lnTo>
                    <a:pt x="125875" y="43052"/>
                  </a:lnTo>
                  <a:lnTo>
                    <a:pt x="125279" y="42925"/>
                  </a:lnTo>
                  <a:lnTo>
                    <a:pt x="118009" y="42799"/>
                  </a:lnTo>
                  <a:lnTo>
                    <a:pt x="117636" y="42671"/>
                  </a:lnTo>
                  <a:lnTo>
                    <a:pt x="117241" y="42544"/>
                  </a:lnTo>
                  <a:lnTo>
                    <a:pt x="116803" y="42290"/>
                  </a:lnTo>
                  <a:close/>
                </a:path>
                <a:path w="129540" h="116204">
                  <a:moveTo>
                    <a:pt x="3786" y="43052"/>
                  </a:moveTo>
                  <a:lnTo>
                    <a:pt x="3810" y="43306"/>
                  </a:lnTo>
                  <a:lnTo>
                    <a:pt x="3923" y="43550"/>
                  </a:lnTo>
                  <a:lnTo>
                    <a:pt x="3786" y="43052"/>
                  </a:lnTo>
                  <a:close/>
                </a:path>
                <a:path w="129540" h="116204">
                  <a:moveTo>
                    <a:pt x="6983" y="43425"/>
                  </a:moveTo>
                  <a:close/>
                </a:path>
                <a:path w="129540" h="116204">
                  <a:moveTo>
                    <a:pt x="6811" y="42925"/>
                  </a:moveTo>
                  <a:lnTo>
                    <a:pt x="6785" y="43179"/>
                  </a:lnTo>
                  <a:lnTo>
                    <a:pt x="6983" y="43425"/>
                  </a:lnTo>
                  <a:lnTo>
                    <a:pt x="6811" y="42925"/>
                  </a:lnTo>
                  <a:close/>
                </a:path>
                <a:path w="129540" h="116204">
                  <a:moveTo>
                    <a:pt x="3131" y="42671"/>
                  </a:moveTo>
                  <a:lnTo>
                    <a:pt x="2951" y="42671"/>
                  </a:lnTo>
                  <a:lnTo>
                    <a:pt x="3265" y="43179"/>
                  </a:lnTo>
                  <a:lnTo>
                    <a:pt x="3131" y="42671"/>
                  </a:lnTo>
                  <a:close/>
                </a:path>
                <a:path w="129540" h="116204">
                  <a:moveTo>
                    <a:pt x="117308" y="43052"/>
                  </a:moveTo>
                  <a:lnTo>
                    <a:pt x="116960" y="43052"/>
                  </a:lnTo>
                  <a:lnTo>
                    <a:pt x="117440" y="43179"/>
                  </a:lnTo>
                  <a:lnTo>
                    <a:pt x="117308" y="43052"/>
                  </a:lnTo>
                  <a:close/>
                </a:path>
                <a:path w="129540" h="116204">
                  <a:moveTo>
                    <a:pt x="3719" y="43021"/>
                  </a:moveTo>
                  <a:close/>
                </a:path>
                <a:path w="129540" h="116204">
                  <a:moveTo>
                    <a:pt x="3700" y="42743"/>
                  </a:moveTo>
                  <a:lnTo>
                    <a:pt x="3740" y="43052"/>
                  </a:lnTo>
                  <a:lnTo>
                    <a:pt x="3700" y="42743"/>
                  </a:lnTo>
                  <a:close/>
                </a:path>
                <a:path w="129540" h="116204">
                  <a:moveTo>
                    <a:pt x="125542" y="42290"/>
                  </a:moveTo>
                  <a:lnTo>
                    <a:pt x="125279" y="42925"/>
                  </a:lnTo>
                  <a:lnTo>
                    <a:pt x="125819" y="42925"/>
                  </a:lnTo>
                  <a:lnTo>
                    <a:pt x="125542" y="42290"/>
                  </a:lnTo>
                  <a:close/>
                </a:path>
                <a:path w="129540" h="116204">
                  <a:moveTo>
                    <a:pt x="117599" y="42163"/>
                  </a:moveTo>
                  <a:lnTo>
                    <a:pt x="118009" y="42799"/>
                  </a:lnTo>
                  <a:lnTo>
                    <a:pt x="124448" y="42799"/>
                  </a:lnTo>
                  <a:lnTo>
                    <a:pt x="124396" y="42544"/>
                  </a:lnTo>
                  <a:lnTo>
                    <a:pt x="118285" y="42544"/>
                  </a:lnTo>
                  <a:lnTo>
                    <a:pt x="117814" y="42417"/>
                  </a:lnTo>
                  <a:lnTo>
                    <a:pt x="117599" y="42163"/>
                  </a:lnTo>
                  <a:close/>
                </a:path>
                <a:path w="129540" h="116204">
                  <a:moveTo>
                    <a:pt x="124560" y="41909"/>
                  </a:moveTo>
                  <a:lnTo>
                    <a:pt x="124429" y="41909"/>
                  </a:lnTo>
                  <a:lnTo>
                    <a:pt x="124486" y="42037"/>
                  </a:lnTo>
                  <a:lnTo>
                    <a:pt x="124577" y="42475"/>
                  </a:lnTo>
                  <a:lnTo>
                    <a:pt x="124448" y="42799"/>
                  </a:lnTo>
                  <a:lnTo>
                    <a:pt x="125122" y="42799"/>
                  </a:lnTo>
                  <a:lnTo>
                    <a:pt x="124560" y="41909"/>
                  </a:lnTo>
                  <a:close/>
                </a:path>
                <a:path w="129540" h="116204">
                  <a:moveTo>
                    <a:pt x="124951" y="42037"/>
                  </a:moveTo>
                  <a:lnTo>
                    <a:pt x="124739" y="42037"/>
                  </a:lnTo>
                  <a:lnTo>
                    <a:pt x="125029" y="42475"/>
                  </a:lnTo>
                  <a:lnTo>
                    <a:pt x="125122" y="42799"/>
                  </a:lnTo>
                  <a:lnTo>
                    <a:pt x="124951" y="42037"/>
                  </a:lnTo>
                  <a:close/>
                </a:path>
                <a:path w="129540" h="116204">
                  <a:moveTo>
                    <a:pt x="3263" y="35051"/>
                  </a:moveTo>
                  <a:lnTo>
                    <a:pt x="2721" y="35668"/>
                  </a:lnTo>
                  <a:lnTo>
                    <a:pt x="2627" y="36194"/>
                  </a:lnTo>
                  <a:lnTo>
                    <a:pt x="2503" y="37845"/>
                  </a:lnTo>
                  <a:lnTo>
                    <a:pt x="2834" y="38788"/>
                  </a:lnTo>
                  <a:lnTo>
                    <a:pt x="3190" y="39992"/>
                  </a:lnTo>
                  <a:lnTo>
                    <a:pt x="3293" y="41275"/>
                  </a:lnTo>
                  <a:lnTo>
                    <a:pt x="3700" y="42743"/>
                  </a:lnTo>
                  <a:lnTo>
                    <a:pt x="6201" y="42671"/>
                  </a:lnTo>
                  <a:lnTo>
                    <a:pt x="5949" y="42475"/>
                  </a:lnTo>
                  <a:lnTo>
                    <a:pt x="5836" y="42163"/>
                  </a:lnTo>
                  <a:lnTo>
                    <a:pt x="5756" y="41655"/>
                  </a:lnTo>
                  <a:lnTo>
                    <a:pt x="5137" y="40766"/>
                  </a:lnTo>
                  <a:lnTo>
                    <a:pt x="4864" y="40766"/>
                  </a:lnTo>
                  <a:lnTo>
                    <a:pt x="4154" y="40639"/>
                  </a:lnTo>
                  <a:lnTo>
                    <a:pt x="3560" y="39350"/>
                  </a:lnTo>
                  <a:lnTo>
                    <a:pt x="3308" y="39019"/>
                  </a:lnTo>
                  <a:lnTo>
                    <a:pt x="3434" y="38506"/>
                  </a:lnTo>
                  <a:lnTo>
                    <a:pt x="3354" y="37414"/>
                  </a:lnTo>
                  <a:lnTo>
                    <a:pt x="3079" y="37258"/>
                  </a:lnTo>
                  <a:lnTo>
                    <a:pt x="3096" y="36194"/>
                  </a:lnTo>
                  <a:lnTo>
                    <a:pt x="3521" y="36194"/>
                  </a:lnTo>
                  <a:lnTo>
                    <a:pt x="3263" y="35051"/>
                  </a:lnTo>
                  <a:close/>
                </a:path>
                <a:path w="129540" h="116204">
                  <a:moveTo>
                    <a:pt x="2566" y="41147"/>
                  </a:moveTo>
                  <a:lnTo>
                    <a:pt x="3188" y="42544"/>
                  </a:lnTo>
                  <a:lnTo>
                    <a:pt x="3099" y="42163"/>
                  </a:lnTo>
                  <a:lnTo>
                    <a:pt x="2566" y="41147"/>
                  </a:lnTo>
                  <a:close/>
                </a:path>
                <a:path w="129540" h="116204">
                  <a:moveTo>
                    <a:pt x="116933" y="41782"/>
                  </a:moveTo>
                  <a:lnTo>
                    <a:pt x="116746" y="42037"/>
                  </a:lnTo>
                  <a:lnTo>
                    <a:pt x="117241" y="42544"/>
                  </a:lnTo>
                  <a:lnTo>
                    <a:pt x="117514" y="42544"/>
                  </a:lnTo>
                  <a:lnTo>
                    <a:pt x="117147" y="42163"/>
                  </a:lnTo>
                  <a:lnTo>
                    <a:pt x="117005" y="41909"/>
                  </a:lnTo>
                  <a:lnTo>
                    <a:pt x="116847" y="41909"/>
                  </a:lnTo>
                  <a:lnTo>
                    <a:pt x="116498" y="41782"/>
                  </a:lnTo>
                  <a:lnTo>
                    <a:pt x="116933" y="41782"/>
                  </a:lnTo>
                  <a:close/>
                </a:path>
                <a:path w="129540" h="116204">
                  <a:moveTo>
                    <a:pt x="114862" y="40131"/>
                  </a:moveTo>
                  <a:lnTo>
                    <a:pt x="115559" y="40893"/>
                  </a:lnTo>
                  <a:lnTo>
                    <a:pt x="116396" y="41401"/>
                  </a:lnTo>
                  <a:lnTo>
                    <a:pt x="116800" y="41401"/>
                  </a:lnTo>
                  <a:lnTo>
                    <a:pt x="118285" y="42544"/>
                  </a:lnTo>
                  <a:lnTo>
                    <a:pt x="124396" y="42544"/>
                  </a:lnTo>
                  <a:lnTo>
                    <a:pt x="124319" y="42163"/>
                  </a:lnTo>
                  <a:lnTo>
                    <a:pt x="118283" y="42163"/>
                  </a:lnTo>
                  <a:lnTo>
                    <a:pt x="118143" y="41909"/>
                  </a:lnTo>
                  <a:lnTo>
                    <a:pt x="117443" y="41275"/>
                  </a:lnTo>
                  <a:lnTo>
                    <a:pt x="116517" y="41275"/>
                  </a:lnTo>
                  <a:lnTo>
                    <a:pt x="115785" y="40512"/>
                  </a:lnTo>
                  <a:lnTo>
                    <a:pt x="115572" y="40512"/>
                  </a:lnTo>
                  <a:lnTo>
                    <a:pt x="114862" y="40131"/>
                  </a:lnTo>
                  <a:close/>
                </a:path>
                <a:path w="129540" h="116204">
                  <a:moveTo>
                    <a:pt x="115232" y="40973"/>
                  </a:moveTo>
                  <a:lnTo>
                    <a:pt x="115338" y="41147"/>
                  </a:lnTo>
                  <a:lnTo>
                    <a:pt x="115651" y="41401"/>
                  </a:lnTo>
                  <a:lnTo>
                    <a:pt x="115464" y="41655"/>
                  </a:lnTo>
                  <a:lnTo>
                    <a:pt x="116151" y="42290"/>
                  </a:lnTo>
                  <a:lnTo>
                    <a:pt x="116127" y="41909"/>
                  </a:lnTo>
                  <a:lnTo>
                    <a:pt x="116392" y="41909"/>
                  </a:lnTo>
                  <a:lnTo>
                    <a:pt x="116104" y="41782"/>
                  </a:lnTo>
                  <a:lnTo>
                    <a:pt x="115232" y="40973"/>
                  </a:lnTo>
                  <a:close/>
                </a:path>
                <a:path w="129540" h="116204">
                  <a:moveTo>
                    <a:pt x="116392" y="41909"/>
                  </a:moveTo>
                  <a:lnTo>
                    <a:pt x="116127" y="41909"/>
                  </a:lnTo>
                  <a:lnTo>
                    <a:pt x="116620" y="42290"/>
                  </a:lnTo>
                  <a:lnTo>
                    <a:pt x="116681" y="42037"/>
                  </a:lnTo>
                  <a:lnTo>
                    <a:pt x="116392" y="41909"/>
                  </a:lnTo>
                  <a:close/>
                </a:path>
                <a:path w="129540" h="116204">
                  <a:moveTo>
                    <a:pt x="123610" y="41401"/>
                  </a:moveTo>
                  <a:lnTo>
                    <a:pt x="118158" y="41401"/>
                  </a:lnTo>
                  <a:lnTo>
                    <a:pt x="118676" y="41909"/>
                  </a:lnTo>
                  <a:lnTo>
                    <a:pt x="118283" y="42163"/>
                  </a:lnTo>
                  <a:lnTo>
                    <a:pt x="124319" y="42163"/>
                  </a:lnTo>
                  <a:lnTo>
                    <a:pt x="123610" y="41401"/>
                  </a:lnTo>
                  <a:close/>
                </a:path>
                <a:path w="129540" h="116204">
                  <a:moveTo>
                    <a:pt x="123337" y="41147"/>
                  </a:moveTo>
                  <a:lnTo>
                    <a:pt x="117635" y="41147"/>
                  </a:lnTo>
                  <a:lnTo>
                    <a:pt x="118226" y="41782"/>
                  </a:lnTo>
                  <a:lnTo>
                    <a:pt x="118158" y="41401"/>
                  </a:lnTo>
                  <a:lnTo>
                    <a:pt x="123610" y="41401"/>
                  </a:lnTo>
                  <a:lnTo>
                    <a:pt x="123337" y="41147"/>
                  </a:lnTo>
                  <a:close/>
                </a:path>
                <a:path w="129540" h="116204">
                  <a:moveTo>
                    <a:pt x="123748" y="41147"/>
                  </a:moveTo>
                  <a:lnTo>
                    <a:pt x="123337" y="41147"/>
                  </a:lnTo>
                  <a:lnTo>
                    <a:pt x="124146" y="41655"/>
                  </a:lnTo>
                  <a:lnTo>
                    <a:pt x="123748" y="41147"/>
                  </a:lnTo>
                  <a:close/>
                </a:path>
                <a:path w="129540" h="116204">
                  <a:moveTo>
                    <a:pt x="116367" y="40580"/>
                  </a:moveTo>
                  <a:lnTo>
                    <a:pt x="116923" y="41275"/>
                  </a:lnTo>
                  <a:lnTo>
                    <a:pt x="117443" y="41275"/>
                  </a:lnTo>
                  <a:lnTo>
                    <a:pt x="117635" y="41147"/>
                  </a:lnTo>
                  <a:lnTo>
                    <a:pt x="123748" y="41147"/>
                  </a:lnTo>
                  <a:lnTo>
                    <a:pt x="123350" y="40639"/>
                  </a:lnTo>
                  <a:lnTo>
                    <a:pt x="116700" y="40639"/>
                  </a:lnTo>
                  <a:lnTo>
                    <a:pt x="116367" y="40580"/>
                  </a:lnTo>
                  <a:close/>
                </a:path>
                <a:path w="129540" h="116204">
                  <a:moveTo>
                    <a:pt x="114640" y="40670"/>
                  </a:moveTo>
                  <a:lnTo>
                    <a:pt x="115331" y="41147"/>
                  </a:lnTo>
                  <a:lnTo>
                    <a:pt x="115181" y="41020"/>
                  </a:lnTo>
                  <a:lnTo>
                    <a:pt x="114921" y="40723"/>
                  </a:lnTo>
                  <a:lnTo>
                    <a:pt x="114640" y="40670"/>
                  </a:lnTo>
                  <a:close/>
                </a:path>
                <a:path w="129540" h="116204">
                  <a:moveTo>
                    <a:pt x="114921" y="40723"/>
                  </a:moveTo>
                  <a:lnTo>
                    <a:pt x="115181" y="41020"/>
                  </a:lnTo>
                  <a:lnTo>
                    <a:pt x="115325" y="41137"/>
                  </a:lnTo>
                  <a:lnTo>
                    <a:pt x="115232" y="40973"/>
                  </a:lnTo>
                  <a:lnTo>
                    <a:pt x="115003" y="40760"/>
                  </a:lnTo>
                  <a:close/>
                </a:path>
                <a:path w="129540" h="116204">
                  <a:moveTo>
                    <a:pt x="114974" y="40734"/>
                  </a:moveTo>
                  <a:lnTo>
                    <a:pt x="115232" y="40973"/>
                  </a:lnTo>
                  <a:lnTo>
                    <a:pt x="115112" y="40760"/>
                  </a:lnTo>
                  <a:lnTo>
                    <a:pt x="114974" y="40734"/>
                  </a:lnTo>
                  <a:close/>
                </a:path>
                <a:path w="129540" h="116204">
                  <a:moveTo>
                    <a:pt x="5234" y="40131"/>
                  </a:moveTo>
                  <a:lnTo>
                    <a:pt x="5027" y="40131"/>
                  </a:lnTo>
                  <a:lnTo>
                    <a:pt x="4980" y="40480"/>
                  </a:lnTo>
                  <a:lnTo>
                    <a:pt x="5453" y="40893"/>
                  </a:lnTo>
                  <a:lnTo>
                    <a:pt x="5234" y="40131"/>
                  </a:lnTo>
                  <a:close/>
                </a:path>
                <a:path w="129540" h="116204">
                  <a:moveTo>
                    <a:pt x="2871" y="39750"/>
                  </a:moveTo>
                  <a:lnTo>
                    <a:pt x="3172" y="40839"/>
                  </a:lnTo>
                  <a:lnTo>
                    <a:pt x="3091" y="39992"/>
                  </a:lnTo>
                  <a:lnTo>
                    <a:pt x="2871" y="39750"/>
                  </a:lnTo>
                  <a:close/>
                </a:path>
                <a:path w="129540" h="116204">
                  <a:moveTo>
                    <a:pt x="4937" y="40480"/>
                  </a:moveTo>
                  <a:lnTo>
                    <a:pt x="4864" y="40766"/>
                  </a:lnTo>
                  <a:lnTo>
                    <a:pt x="5137" y="40766"/>
                  </a:lnTo>
                  <a:lnTo>
                    <a:pt x="4937" y="40480"/>
                  </a:lnTo>
                  <a:close/>
                </a:path>
                <a:path w="129540" h="116204">
                  <a:moveTo>
                    <a:pt x="113290" y="40413"/>
                  </a:moveTo>
                  <a:lnTo>
                    <a:pt x="113460" y="40766"/>
                  </a:lnTo>
                  <a:lnTo>
                    <a:pt x="114780" y="40766"/>
                  </a:lnTo>
                  <a:lnTo>
                    <a:pt x="114640" y="40670"/>
                  </a:lnTo>
                  <a:lnTo>
                    <a:pt x="113290" y="40413"/>
                  </a:lnTo>
                  <a:close/>
                </a:path>
                <a:path w="129540" h="116204">
                  <a:moveTo>
                    <a:pt x="115112" y="40760"/>
                  </a:moveTo>
                  <a:close/>
                </a:path>
                <a:path w="129540" h="116204">
                  <a:moveTo>
                    <a:pt x="114973" y="40512"/>
                  </a:moveTo>
                  <a:lnTo>
                    <a:pt x="114736" y="40512"/>
                  </a:lnTo>
                  <a:lnTo>
                    <a:pt x="114974" y="40734"/>
                  </a:lnTo>
                  <a:lnTo>
                    <a:pt x="115112" y="40760"/>
                  </a:lnTo>
                  <a:lnTo>
                    <a:pt x="114973" y="40512"/>
                  </a:lnTo>
                  <a:close/>
                </a:path>
                <a:path w="129540" h="116204">
                  <a:moveTo>
                    <a:pt x="114736" y="40512"/>
                  </a:moveTo>
                  <a:lnTo>
                    <a:pt x="114974" y="40734"/>
                  </a:lnTo>
                  <a:lnTo>
                    <a:pt x="114736" y="40512"/>
                  </a:lnTo>
                  <a:close/>
                </a:path>
                <a:path w="129540" h="116204">
                  <a:moveTo>
                    <a:pt x="113861" y="40131"/>
                  </a:moveTo>
                  <a:lnTo>
                    <a:pt x="114640" y="40670"/>
                  </a:lnTo>
                  <a:lnTo>
                    <a:pt x="114921" y="40723"/>
                  </a:lnTo>
                  <a:lnTo>
                    <a:pt x="114736" y="40512"/>
                  </a:lnTo>
                  <a:lnTo>
                    <a:pt x="114973" y="40512"/>
                  </a:lnTo>
                  <a:lnTo>
                    <a:pt x="114901" y="40385"/>
                  </a:lnTo>
                  <a:lnTo>
                    <a:pt x="113861" y="40131"/>
                  </a:lnTo>
                  <a:close/>
                </a:path>
                <a:path w="129540" h="116204">
                  <a:moveTo>
                    <a:pt x="3702" y="35432"/>
                  </a:moveTo>
                  <a:lnTo>
                    <a:pt x="3847" y="35668"/>
                  </a:lnTo>
                  <a:lnTo>
                    <a:pt x="3953" y="35940"/>
                  </a:lnTo>
                  <a:lnTo>
                    <a:pt x="4078" y="37573"/>
                  </a:lnTo>
                  <a:lnTo>
                    <a:pt x="3668" y="38167"/>
                  </a:lnTo>
                  <a:lnTo>
                    <a:pt x="3544" y="38603"/>
                  </a:lnTo>
                  <a:lnTo>
                    <a:pt x="3670" y="39496"/>
                  </a:lnTo>
                  <a:lnTo>
                    <a:pt x="4249" y="40258"/>
                  </a:lnTo>
                  <a:lnTo>
                    <a:pt x="4154" y="40639"/>
                  </a:lnTo>
                  <a:lnTo>
                    <a:pt x="4835" y="40639"/>
                  </a:lnTo>
                  <a:lnTo>
                    <a:pt x="4635" y="39750"/>
                  </a:lnTo>
                  <a:lnTo>
                    <a:pt x="5068" y="39750"/>
                  </a:lnTo>
                  <a:lnTo>
                    <a:pt x="4861" y="38734"/>
                  </a:lnTo>
                  <a:lnTo>
                    <a:pt x="4545" y="38734"/>
                  </a:lnTo>
                  <a:lnTo>
                    <a:pt x="4425" y="38167"/>
                  </a:lnTo>
                  <a:lnTo>
                    <a:pt x="4511" y="37414"/>
                  </a:lnTo>
                  <a:lnTo>
                    <a:pt x="4413" y="36829"/>
                  </a:lnTo>
                  <a:lnTo>
                    <a:pt x="4531" y="36321"/>
                  </a:lnTo>
                  <a:lnTo>
                    <a:pt x="4241" y="36321"/>
                  </a:lnTo>
                  <a:lnTo>
                    <a:pt x="3999" y="36194"/>
                  </a:lnTo>
                  <a:lnTo>
                    <a:pt x="4061" y="35545"/>
                  </a:lnTo>
                  <a:lnTo>
                    <a:pt x="3702" y="35432"/>
                  </a:lnTo>
                  <a:close/>
                </a:path>
                <a:path w="129540" h="116204">
                  <a:moveTo>
                    <a:pt x="116211" y="40385"/>
                  </a:moveTo>
                  <a:lnTo>
                    <a:pt x="116367" y="40580"/>
                  </a:lnTo>
                  <a:lnTo>
                    <a:pt x="116700" y="40639"/>
                  </a:lnTo>
                  <a:lnTo>
                    <a:pt x="116211" y="40385"/>
                  </a:lnTo>
                  <a:close/>
                </a:path>
                <a:path w="129540" h="116204">
                  <a:moveTo>
                    <a:pt x="116355" y="40385"/>
                  </a:moveTo>
                  <a:lnTo>
                    <a:pt x="116211" y="40385"/>
                  </a:lnTo>
                  <a:lnTo>
                    <a:pt x="116700" y="40639"/>
                  </a:lnTo>
                  <a:lnTo>
                    <a:pt x="123350" y="40639"/>
                  </a:lnTo>
                  <a:lnTo>
                    <a:pt x="116707" y="40512"/>
                  </a:lnTo>
                  <a:lnTo>
                    <a:pt x="116355" y="40385"/>
                  </a:lnTo>
                  <a:close/>
                </a:path>
                <a:path w="129540" h="116204">
                  <a:moveTo>
                    <a:pt x="116088" y="40290"/>
                  </a:moveTo>
                  <a:lnTo>
                    <a:pt x="115991" y="40512"/>
                  </a:lnTo>
                  <a:lnTo>
                    <a:pt x="116367" y="40580"/>
                  </a:lnTo>
                  <a:lnTo>
                    <a:pt x="116211" y="40385"/>
                  </a:lnTo>
                  <a:lnTo>
                    <a:pt x="116355" y="40385"/>
                  </a:lnTo>
                  <a:lnTo>
                    <a:pt x="116088" y="40290"/>
                  </a:lnTo>
                  <a:close/>
                </a:path>
                <a:path w="129540" h="116204">
                  <a:moveTo>
                    <a:pt x="112171" y="39325"/>
                  </a:moveTo>
                  <a:lnTo>
                    <a:pt x="112144" y="39624"/>
                  </a:lnTo>
                  <a:lnTo>
                    <a:pt x="110835" y="39750"/>
                  </a:lnTo>
                  <a:lnTo>
                    <a:pt x="111588" y="40512"/>
                  </a:lnTo>
                  <a:lnTo>
                    <a:pt x="111899" y="40385"/>
                  </a:lnTo>
                  <a:lnTo>
                    <a:pt x="112119" y="40131"/>
                  </a:lnTo>
                  <a:lnTo>
                    <a:pt x="112209" y="39877"/>
                  </a:lnTo>
                  <a:lnTo>
                    <a:pt x="112364" y="39877"/>
                  </a:lnTo>
                  <a:lnTo>
                    <a:pt x="112253" y="39496"/>
                  </a:lnTo>
                  <a:lnTo>
                    <a:pt x="112171" y="39325"/>
                  </a:lnTo>
                  <a:close/>
                </a:path>
                <a:path w="129540" h="116204">
                  <a:moveTo>
                    <a:pt x="113277" y="39184"/>
                  </a:moveTo>
                  <a:lnTo>
                    <a:pt x="113747" y="39496"/>
                  </a:lnTo>
                  <a:lnTo>
                    <a:pt x="114409" y="39505"/>
                  </a:lnTo>
                  <a:lnTo>
                    <a:pt x="115572" y="40512"/>
                  </a:lnTo>
                  <a:lnTo>
                    <a:pt x="115785" y="40512"/>
                  </a:lnTo>
                  <a:lnTo>
                    <a:pt x="115296" y="40004"/>
                  </a:lnTo>
                  <a:lnTo>
                    <a:pt x="115767" y="39992"/>
                  </a:lnTo>
                  <a:lnTo>
                    <a:pt x="114641" y="39369"/>
                  </a:lnTo>
                  <a:lnTo>
                    <a:pt x="113887" y="39369"/>
                  </a:lnTo>
                  <a:lnTo>
                    <a:pt x="113277" y="39184"/>
                  </a:lnTo>
                  <a:close/>
                </a:path>
                <a:path w="129540" h="116204">
                  <a:moveTo>
                    <a:pt x="116130" y="40193"/>
                  </a:moveTo>
                  <a:lnTo>
                    <a:pt x="116707" y="40512"/>
                  </a:lnTo>
                  <a:lnTo>
                    <a:pt x="116130" y="40193"/>
                  </a:lnTo>
                  <a:close/>
                </a:path>
                <a:path w="129540" h="116204">
                  <a:moveTo>
                    <a:pt x="122659" y="39624"/>
                  </a:moveTo>
                  <a:lnTo>
                    <a:pt x="115811" y="39624"/>
                  </a:lnTo>
                  <a:lnTo>
                    <a:pt x="116212" y="39847"/>
                  </a:lnTo>
                  <a:lnTo>
                    <a:pt x="116248" y="40258"/>
                  </a:lnTo>
                  <a:lnTo>
                    <a:pt x="116707" y="40512"/>
                  </a:lnTo>
                  <a:lnTo>
                    <a:pt x="123250" y="40512"/>
                  </a:lnTo>
                  <a:lnTo>
                    <a:pt x="122659" y="39624"/>
                  </a:lnTo>
                  <a:close/>
                </a:path>
                <a:path w="129540" h="116204">
                  <a:moveTo>
                    <a:pt x="112408" y="40028"/>
                  </a:moveTo>
                  <a:lnTo>
                    <a:pt x="112476" y="40258"/>
                  </a:lnTo>
                  <a:lnTo>
                    <a:pt x="113290" y="40413"/>
                  </a:lnTo>
                  <a:lnTo>
                    <a:pt x="113215" y="40258"/>
                  </a:lnTo>
                  <a:lnTo>
                    <a:pt x="112713" y="40258"/>
                  </a:lnTo>
                  <a:lnTo>
                    <a:pt x="112408" y="40028"/>
                  </a:lnTo>
                  <a:close/>
                </a:path>
                <a:path w="129540" h="116204">
                  <a:moveTo>
                    <a:pt x="113038" y="39269"/>
                  </a:moveTo>
                  <a:lnTo>
                    <a:pt x="114837" y="40385"/>
                  </a:lnTo>
                  <a:lnTo>
                    <a:pt x="114400" y="39496"/>
                  </a:lnTo>
                  <a:lnTo>
                    <a:pt x="113747" y="39496"/>
                  </a:lnTo>
                  <a:lnTo>
                    <a:pt x="113038" y="39269"/>
                  </a:lnTo>
                  <a:close/>
                </a:path>
                <a:path w="129540" h="116204">
                  <a:moveTo>
                    <a:pt x="115787" y="40003"/>
                  </a:moveTo>
                  <a:lnTo>
                    <a:pt x="115750" y="40131"/>
                  </a:lnTo>
                  <a:lnTo>
                    <a:pt x="116088" y="40290"/>
                  </a:lnTo>
                  <a:lnTo>
                    <a:pt x="116019" y="40131"/>
                  </a:lnTo>
                  <a:lnTo>
                    <a:pt x="115787" y="40003"/>
                  </a:lnTo>
                  <a:close/>
                </a:path>
                <a:path w="129540" h="116204">
                  <a:moveTo>
                    <a:pt x="5046" y="40057"/>
                  </a:moveTo>
                  <a:close/>
                </a:path>
                <a:path w="129540" h="116204">
                  <a:moveTo>
                    <a:pt x="5125" y="39750"/>
                  </a:moveTo>
                  <a:lnTo>
                    <a:pt x="5146" y="40131"/>
                  </a:lnTo>
                  <a:lnTo>
                    <a:pt x="5125" y="39750"/>
                  </a:lnTo>
                  <a:close/>
                </a:path>
                <a:path w="129540" h="116204">
                  <a:moveTo>
                    <a:pt x="115765" y="40004"/>
                  </a:moveTo>
                  <a:lnTo>
                    <a:pt x="115296" y="40004"/>
                  </a:lnTo>
                  <a:lnTo>
                    <a:pt x="115649" y="40131"/>
                  </a:lnTo>
                  <a:close/>
                </a:path>
                <a:path w="129540" h="116204">
                  <a:moveTo>
                    <a:pt x="5068" y="39750"/>
                  </a:moveTo>
                  <a:lnTo>
                    <a:pt x="4635" y="39750"/>
                  </a:lnTo>
                  <a:lnTo>
                    <a:pt x="5046" y="40057"/>
                  </a:lnTo>
                  <a:lnTo>
                    <a:pt x="5068" y="39750"/>
                  </a:lnTo>
                  <a:close/>
                </a:path>
                <a:path w="129540" h="116204">
                  <a:moveTo>
                    <a:pt x="112364" y="39877"/>
                  </a:moveTo>
                  <a:lnTo>
                    <a:pt x="112209" y="39877"/>
                  </a:lnTo>
                  <a:lnTo>
                    <a:pt x="112408" y="40028"/>
                  </a:lnTo>
                  <a:lnTo>
                    <a:pt x="112364" y="39877"/>
                  </a:lnTo>
                  <a:close/>
                </a:path>
                <a:path w="129540" h="116204">
                  <a:moveTo>
                    <a:pt x="83400" y="39322"/>
                  </a:moveTo>
                  <a:lnTo>
                    <a:pt x="82564" y="39356"/>
                  </a:lnTo>
                  <a:lnTo>
                    <a:pt x="82708" y="39369"/>
                  </a:lnTo>
                  <a:lnTo>
                    <a:pt x="82162" y="39505"/>
                  </a:lnTo>
                  <a:lnTo>
                    <a:pt x="83971" y="40004"/>
                  </a:lnTo>
                  <a:lnTo>
                    <a:pt x="84195" y="39750"/>
                  </a:lnTo>
                  <a:lnTo>
                    <a:pt x="83769" y="39624"/>
                  </a:lnTo>
                  <a:lnTo>
                    <a:pt x="82833" y="39624"/>
                  </a:lnTo>
                  <a:lnTo>
                    <a:pt x="82411" y="39496"/>
                  </a:lnTo>
                  <a:lnTo>
                    <a:pt x="82895" y="39496"/>
                  </a:lnTo>
                  <a:lnTo>
                    <a:pt x="83423" y="39369"/>
                  </a:lnTo>
                  <a:close/>
                </a:path>
                <a:path w="129540" h="116204">
                  <a:moveTo>
                    <a:pt x="85269" y="39624"/>
                  </a:moveTo>
                  <a:lnTo>
                    <a:pt x="84292" y="39624"/>
                  </a:lnTo>
                  <a:lnTo>
                    <a:pt x="84950" y="40004"/>
                  </a:lnTo>
                  <a:lnTo>
                    <a:pt x="85269" y="39624"/>
                  </a:lnTo>
                  <a:close/>
                </a:path>
                <a:path w="129540" h="116204">
                  <a:moveTo>
                    <a:pt x="81493" y="39654"/>
                  </a:moveTo>
                  <a:lnTo>
                    <a:pt x="80539" y="39877"/>
                  </a:lnTo>
                  <a:lnTo>
                    <a:pt x="81343" y="39877"/>
                  </a:lnTo>
                  <a:lnTo>
                    <a:pt x="81493" y="39654"/>
                  </a:lnTo>
                  <a:close/>
                </a:path>
                <a:path w="129540" h="116204">
                  <a:moveTo>
                    <a:pt x="82132" y="39505"/>
                  </a:moveTo>
                  <a:lnTo>
                    <a:pt x="81624" y="39624"/>
                  </a:lnTo>
                  <a:lnTo>
                    <a:pt x="81728" y="39877"/>
                  </a:lnTo>
                  <a:lnTo>
                    <a:pt x="82078" y="39877"/>
                  </a:lnTo>
                  <a:lnTo>
                    <a:pt x="82132" y="39505"/>
                  </a:lnTo>
                  <a:close/>
                </a:path>
                <a:path w="129540" h="116204">
                  <a:moveTo>
                    <a:pt x="122547" y="38988"/>
                  </a:moveTo>
                  <a:lnTo>
                    <a:pt x="122655" y="39425"/>
                  </a:lnTo>
                  <a:lnTo>
                    <a:pt x="123270" y="39877"/>
                  </a:lnTo>
                  <a:lnTo>
                    <a:pt x="122547" y="38988"/>
                  </a:lnTo>
                  <a:close/>
                </a:path>
                <a:path w="129540" h="116204">
                  <a:moveTo>
                    <a:pt x="121356" y="39115"/>
                  </a:moveTo>
                  <a:lnTo>
                    <a:pt x="114848" y="39115"/>
                  </a:lnTo>
                  <a:lnTo>
                    <a:pt x="115784" y="39847"/>
                  </a:lnTo>
                  <a:lnTo>
                    <a:pt x="115811" y="39624"/>
                  </a:lnTo>
                  <a:lnTo>
                    <a:pt x="122659" y="39624"/>
                  </a:lnTo>
                  <a:lnTo>
                    <a:pt x="122575" y="39496"/>
                  </a:lnTo>
                  <a:lnTo>
                    <a:pt x="122093" y="39496"/>
                  </a:lnTo>
                  <a:lnTo>
                    <a:pt x="121356" y="39115"/>
                  </a:lnTo>
                  <a:close/>
                </a:path>
                <a:path w="129540" h="116204">
                  <a:moveTo>
                    <a:pt x="79881" y="39369"/>
                  </a:moveTo>
                  <a:lnTo>
                    <a:pt x="78491" y="39369"/>
                  </a:lnTo>
                  <a:lnTo>
                    <a:pt x="79184" y="39496"/>
                  </a:lnTo>
                  <a:lnTo>
                    <a:pt x="79180" y="39624"/>
                  </a:lnTo>
                  <a:lnTo>
                    <a:pt x="77670" y="39750"/>
                  </a:lnTo>
                  <a:lnTo>
                    <a:pt x="79175" y="39750"/>
                  </a:lnTo>
                  <a:lnTo>
                    <a:pt x="79759" y="39645"/>
                  </a:lnTo>
                  <a:lnTo>
                    <a:pt x="79881" y="39369"/>
                  </a:lnTo>
                  <a:close/>
                </a:path>
                <a:path w="129540" h="116204">
                  <a:moveTo>
                    <a:pt x="80842" y="39028"/>
                  </a:moveTo>
                  <a:lnTo>
                    <a:pt x="79988" y="39115"/>
                  </a:lnTo>
                  <a:lnTo>
                    <a:pt x="77429" y="39115"/>
                  </a:lnTo>
                  <a:lnTo>
                    <a:pt x="77351" y="39404"/>
                  </a:lnTo>
                  <a:lnTo>
                    <a:pt x="78096" y="39624"/>
                  </a:lnTo>
                  <a:lnTo>
                    <a:pt x="78071" y="39496"/>
                  </a:lnTo>
                  <a:lnTo>
                    <a:pt x="78491" y="39369"/>
                  </a:lnTo>
                  <a:lnTo>
                    <a:pt x="80047" y="39350"/>
                  </a:lnTo>
                  <a:lnTo>
                    <a:pt x="80985" y="39242"/>
                  </a:lnTo>
                  <a:lnTo>
                    <a:pt x="81113" y="39105"/>
                  </a:lnTo>
                  <a:lnTo>
                    <a:pt x="80842" y="39028"/>
                  </a:lnTo>
                  <a:close/>
                </a:path>
                <a:path w="129540" h="116204">
                  <a:moveTo>
                    <a:pt x="85617" y="39242"/>
                  </a:moveTo>
                  <a:lnTo>
                    <a:pt x="85384" y="39242"/>
                  </a:lnTo>
                  <a:lnTo>
                    <a:pt x="83842" y="39624"/>
                  </a:lnTo>
                  <a:lnTo>
                    <a:pt x="84778" y="39624"/>
                  </a:lnTo>
                  <a:lnTo>
                    <a:pt x="85617" y="39242"/>
                  </a:lnTo>
                  <a:close/>
                </a:path>
                <a:path w="129540" h="116204">
                  <a:moveTo>
                    <a:pt x="89131" y="39115"/>
                  </a:moveTo>
                  <a:lnTo>
                    <a:pt x="86669" y="39115"/>
                  </a:lnTo>
                  <a:lnTo>
                    <a:pt x="86344" y="39203"/>
                  </a:lnTo>
                  <a:lnTo>
                    <a:pt x="86275" y="39425"/>
                  </a:lnTo>
                  <a:lnTo>
                    <a:pt x="85967" y="39624"/>
                  </a:lnTo>
                  <a:lnTo>
                    <a:pt x="87948" y="39624"/>
                  </a:lnTo>
                  <a:lnTo>
                    <a:pt x="88822" y="39425"/>
                  </a:lnTo>
                  <a:lnTo>
                    <a:pt x="89131" y="39115"/>
                  </a:lnTo>
                  <a:close/>
                </a:path>
                <a:path w="129540" h="116204">
                  <a:moveTo>
                    <a:pt x="90487" y="38988"/>
                  </a:moveTo>
                  <a:lnTo>
                    <a:pt x="89735" y="38988"/>
                  </a:lnTo>
                  <a:lnTo>
                    <a:pt x="89538" y="39115"/>
                  </a:lnTo>
                  <a:lnTo>
                    <a:pt x="89512" y="39269"/>
                  </a:lnTo>
                  <a:lnTo>
                    <a:pt x="88916" y="39404"/>
                  </a:lnTo>
                  <a:lnTo>
                    <a:pt x="88753" y="39624"/>
                  </a:lnTo>
                  <a:lnTo>
                    <a:pt x="89538" y="39624"/>
                  </a:lnTo>
                  <a:lnTo>
                    <a:pt x="89434" y="39496"/>
                  </a:lnTo>
                  <a:lnTo>
                    <a:pt x="89533" y="39302"/>
                  </a:lnTo>
                  <a:lnTo>
                    <a:pt x="90487" y="38988"/>
                  </a:lnTo>
                  <a:close/>
                </a:path>
                <a:path w="129540" h="116204">
                  <a:moveTo>
                    <a:pt x="112650" y="39242"/>
                  </a:moveTo>
                  <a:lnTo>
                    <a:pt x="112179" y="39242"/>
                  </a:lnTo>
                  <a:lnTo>
                    <a:pt x="112310" y="39404"/>
                  </a:lnTo>
                  <a:lnTo>
                    <a:pt x="112952" y="39624"/>
                  </a:lnTo>
                  <a:lnTo>
                    <a:pt x="113377" y="39624"/>
                  </a:lnTo>
                  <a:lnTo>
                    <a:pt x="112650" y="39242"/>
                  </a:lnTo>
                  <a:close/>
                </a:path>
                <a:path w="129540" h="116204">
                  <a:moveTo>
                    <a:pt x="122487" y="39302"/>
                  </a:moveTo>
                  <a:lnTo>
                    <a:pt x="122671" y="39624"/>
                  </a:lnTo>
                  <a:lnTo>
                    <a:pt x="122553" y="39350"/>
                  </a:lnTo>
                  <a:close/>
                </a:path>
                <a:path w="129540" h="116204">
                  <a:moveTo>
                    <a:pt x="83423" y="39369"/>
                  </a:moveTo>
                  <a:lnTo>
                    <a:pt x="82993" y="39369"/>
                  </a:lnTo>
                  <a:lnTo>
                    <a:pt x="83483" y="39496"/>
                  </a:lnTo>
                  <a:close/>
                </a:path>
                <a:path w="129540" h="116204">
                  <a:moveTo>
                    <a:pt x="91722" y="38880"/>
                  </a:moveTo>
                  <a:lnTo>
                    <a:pt x="91448" y="38966"/>
                  </a:lnTo>
                  <a:lnTo>
                    <a:pt x="90827" y="39496"/>
                  </a:lnTo>
                  <a:lnTo>
                    <a:pt x="91622" y="39496"/>
                  </a:lnTo>
                  <a:lnTo>
                    <a:pt x="92257" y="39105"/>
                  </a:lnTo>
                  <a:lnTo>
                    <a:pt x="92606" y="39006"/>
                  </a:lnTo>
                  <a:lnTo>
                    <a:pt x="91722" y="38880"/>
                  </a:lnTo>
                  <a:close/>
                </a:path>
                <a:path w="129540" h="116204">
                  <a:moveTo>
                    <a:pt x="112647" y="39006"/>
                  </a:moveTo>
                  <a:lnTo>
                    <a:pt x="113103" y="39290"/>
                  </a:lnTo>
                  <a:lnTo>
                    <a:pt x="113747" y="39496"/>
                  </a:lnTo>
                  <a:lnTo>
                    <a:pt x="113277" y="39184"/>
                  </a:lnTo>
                  <a:lnTo>
                    <a:pt x="112647" y="39006"/>
                  </a:lnTo>
                  <a:close/>
                </a:path>
                <a:path w="129540" h="116204">
                  <a:moveTo>
                    <a:pt x="122162" y="38734"/>
                  </a:moveTo>
                  <a:lnTo>
                    <a:pt x="122093" y="39496"/>
                  </a:lnTo>
                  <a:lnTo>
                    <a:pt x="122575" y="39496"/>
                  </a:lnTo>
                  <a:lnTo>
                    <a:pt x="122454" y="39315"/>
                  </a:lnTo>
                  <a:lnTo>
                    <a:pt x="122162" y="38734"/>
                  </a:lnTo>
                  <a:close/>
                </a:path>
                <a:path w="129540" h="116204">
                  <a:moveTo>
                    <a:pt x="3524" y="38375"/>
                  </a:moveTo>
                  <a:lnTo>
                    <a:pt x="3374" y="38592"/>
                  </a:lnTo>
                  <a:lnTo>
                    <a:pt x="3268" y="38966"/>
                  </a:lnTo>
                  <a:lnTo>
                    <a:pt x="3617" y="39425"/>
                  </a:lnTo>
                  <a:lnTo>
                    <a:pt x="3524" y="38375"/>
                  </a:lnTo>
                  <a:close/>
                </a:path>
                <a:path w="129540" h="116204">
                  <a:moveTo>
                    <a:pt x="87627" y="38926"/>
                  </a:moveTo>
                  <a:lnTo>
                    <a:pt x="87671" y="39115"/>
                  </a:lnTo>
                  <a:lnTo>
                    <a:pt x="89131" y="39115"/>
                  </a:lnTo>
                  <a:lnTo>
                    <a:pt x="88916" y="39404"/>
                  </a:lnTo>
                  <a:lnTo>
                    <a:pt x="89512" y="39269"/>
                  </a:lnTo>
                  <a:lnTo>
                    <a:pt x="89448" y="38988"/>
                  </a:lnTo>
                  <a:lnTo>
                    <a:pt x="88243" y="38988"/>
                  </a:lnTo>
                  <a:lnTo>
                    <a:pt x="87627" y="38926"/>
                  </a:lnTo>
                  <a:close/>
                </a:path>
                <a:path w="129540" h="116204">
                  <a:moveTo>
                    <a:pt x="1955" y="37083"/>
                  </a:moveTo>
                  <a:lnTo>
                    <a:pt x="1570" y="37083"/>
                  </a:lnTo>
                  <a:lnTo>
                    <a:pt x="1690" y="37845"/>
                  </a:lnTo>
                  <a:lnTo>
                    <a:pt x="2138" y="39369"/>
                  </a:lnTo>
                  <a:lnTo>
                    <a:pt x="2023" y="38699"/>
                  </a:lnTo>
                  <a:lnTo>
                    <a:pt x="1792" y="37972"/>
                  </a:lnTo>
                  <a:lnTo>
                    <a:pt x="1909" y="37258"/>
                  </a:lnTo>
                  <a:lnTo>
                    <a:pt x="1955" y="37083"/>
                  </a:lnTo>
                  <a:close/>
                </a:path>
                <a:path w="129540" h="116204">
                  <a:moveTo>
                    <a:pt x="5128" y="38607"/>
                  </a:moveTo>
                  <a:lnTo>
                    <a:pt x="4836" y="38607"/>
                  </a:lnTo>
                  <a:lnTo>
                    <a:pt x="5217" y="39369"/>
                  </a:lnTo>
                  <a:lnTo>
                    <a:pt x="5128" y="38607"/>
                  </a:lnTo>
                  <a:close/>
                </a:path>
                <a:path w="129540" h="116204">
                  <a:moveTo>
                    <a:pt x="85228" y="38100"/>
                  </a:moveTo>
                  <a:lnTo>
                    <a:pt x="71796" y="38100"/>
                  </a:lnTo>
                  <a:lnTo>
                    <a:pt x="72751" y="38353"/>
                  </a:lnTo>
                  <a:lnTo>
                    <a:pt x="74668" y="38480"/>
                  </a:lnTo>
                  <a:lnTo>
                    <a:pt x="73930" y="38480"/>
                  </a:lnTo>
                  <a:lnTo>
                    <a:pt x="75927" y="38966"/>
                  </a:lnTo>
                  <a:lnTo>
                    <a:pt x="75979" y="39105"/>
                  </a:lnTo>
                  <a:lnTo>
                    <a:pt x="75873" y="39369"/>
                  </a:lnTo>
                  <a:lnTo>
                    <a:pt x="76742" y="39115"/>
                  </a:lnTo>
                  <a:lnTo>
                    <a:pt x="79988" y="39115"/>
                  </a:lnTo>
                  <a:lnTo>
                    <a:pt x="80262" y="38862"/>
                  </a:lnTo>
                  <a:lnTo>
                    <a:pt x="81544" y="38850"/>
                  </a:lnTo>
                  <a:lnTo>
                    <a:pt x="82718" y="38734"/>
                  </a:lnTo>
                  <a:lnTo>
                    <a:pt x="85121" y="38734"/>
                  </a:lnTo>
                  <a:lnTo>
                    <a:pt x="84501" y="38353"/>
                  </a:lnTo>
                  <a:lnTo>
                    <a:pt x="85831" y="38353"/>
                  </a:lnTo>
                  <a:lnTo>
                    <a:pt x="85144" y="38226"/>
                  </a:lnTo>
                  <a:close/>
                </a:path>
                <a:path w="129540" h="116204">
                  <a:moveTo>
                    <a:pt x="82266" y="39329"/>
                  </a:moveTo>
                  <a:lnTo>
                    <a:pt x="82564" y="39356"/>
                  </a:lnTo>
                  <a:lnTo>
                    <a:pt x="82266" y="39329"/>
                  </a:lnTo>
                  <a:close/>
                </a:path>
                <a:path w="129540" h="116204">
                  <a:moveTo>
                    <a:pt x="85040" y="39256"/>
                  </a:moveTo>
                  <a:lnTo>
                    <a:pt x="84216" y="39290"/>
                  </a:lnTo>
                  <a:lnTo>
                    <a:pt x="85040" y="39256"/>
                  </a:lnTo>
                  <a:close/>
                </a:path>
                <a:path w="129540" h="116204">
                  <a:moveTo>
                    <a:pt x="110793" y="38226"/>
                  </a:moveTo>
                  <a:lnTo>
                    <a:pt x="110322" y="38353"/>
                  </a:lnTo>
                  <a:lnTo>
                    <a:pt x="110478" y="38506"/>
                  </a:lnTo>
                  <a:lnTo>
                    <a:pt x="110158" y="38607"/>
                  </a:lnTo>
                  <a:lnTo>
                    <a:pt x="110475" y="38608"/>
                  </a:lnTo>
                  <a:lnTo>
                    <a:pt x="111288" y="38810"/>
                  </a:lnTo>
                  <a:lnTo>
                    <a:pt x="110927" y="38966"/>
                  </a:lnTo>
                  <a:lnTo>
                    <a:pt x="111605" y="39369"/>
                  </a:lnTo>
                  <a:lnTo>
                    <a:pt x="111972" y="39256"/>
                  </a:lnTo>
                  <a:lnTo>
                    <a:pt x="111565" y="38988"/>
                  </a:lnTo>
                  <a:lnTo>
                    <a:pt x="112386" y="38988"/>
                  </a:lnTo>
                  <a:lnTo>
                    <a:pt x="112038" y="38734"/>
                  </a:lnTo>
                  <a:lnTo>
                    <a:pt x="111578" y="38734"/>
                  </a:lnTo>
                  <a:lnTo>
                    <a:pt x="110873" y="38608"/>
                  </a:lnTo>
                  <a:lnTo>
                    <a:pt x="110793" y="38226"/>
                  </a:lnTo>
                  <a:close/>
                </a:path>
                <a:path w="129540" h="116204">
                  <a:moveTo>
                    <a:pt x="121147" y="38226"/>
                  </a:moveTo>
                  <a:lnTo>
                    <a:pt x="112670" y="38226"/>
                  </a:lnTo>
                  <a:lnTo>
                    <a:pt x="113774" y="38603"/>
                  </a:lnTo>
                  <a:lnTo>
                    <a:pt x="114092" y="38907"/>
                  </a:lnTo>
                  <a:lnTo>
                    <a:pt x="114196" y="39290"/>
                  </a:lnTo>
                  <a:lnTo>
                    <a:pt x="114641" y="39369"/>
                  </a:lnTo>
                  <a:lnTo>
                    <a:pt x="114411" y="39242"/>
                  </a:lnTo>
                  <a:lnTo>
                    <a:pt x="114808" y="39242"/>
                  </a:lnTo>
                  <a:lnTo>
                    <a:pt x="121356" y="39115"/>
                  </a:lnTo>
                  <a:lnTo>
                    <a:pt x="121237" y="38699"/>
                  </a:lnTo>
                  <a:lnTo>
                    <a:pt x="121018" y="38449"/>
                  </a:lnTo>
                  <a:lnTo>
                    <a:pt x="121077" y="38268"/>
                  </a:lnTo>
                  <a:close/>
                </a:path>
                <a:path w="129540" h="116204">
                  <a:moveTo>
                    <a:pt x="83783" y="38734"/>
                  </a:moveTo>
                  <a:lnTo>
                    <a:pt x="82718" y="38734"/>
                  </a:lnTo>
                  <a:lnTo>
                    <a:pt x="82266" y="39329"/>
                  </a:lnTo>
                  <a:lnTo>
                    <a:pt x="82564" y="39356"/>
                  </a:lnTo>
                  <a:lnTo>
                    <a:pt x="83334" y="39325"/>
                  </a:lnTo>
                  <a:lnTo>
                    <a:pt x="84141" y="39242"/>
                  </a:lnTo>
                  <a:lnTo>
                    <a:pt x="83936" y="39105"/>
                  </a:lnTo>
                  <a:lnTo>
                    <a:pt x="83783" y="38734"/>
                  </a:lnTo>
                  <a:close/>
                </a:path>
                <a:path w="129540" h="116204">
                  <a:moveTo>
                    <a:pt x="81462" y="38988"/>
                  </a:moveTo>
                  <a:lnTo>
                    <a:pt x="81328" y="39242"/>
                  </a:lnTo>
                  <a:lnTo>
                    <a:pt x="82266" y="39329"/>
                  </a:lnTo>
                  <a:lnTo>
                    <a:pt x="81951" y="39242"/>
                  </a:lnTo>
                  <a:lnTo>
                    <a:pt x="81462" y="38988"/>
                  </a:lnTo>
                  <a:close/>
                </a:path>
                <a:path w="129540" h="116204">
                  <a:moveTo>
                    <a:pt x="112165" y="38988"/>
                  </a:moveTo>
                  <a:lnTo>
                    <a:pt x="111565" y="38988"/>
                  </a:lnTo>
                  <a:lnTo>
                    <a:pt x="111958" y="39105"/>
                  </a:lnTo>
                  <a:lnTo>
                    <a:pt x="112171" y="39325"/>
                  </a:lnTo>
                  <a:lnTo>
                    <a:pt x="112650" y="39242"/>
                  </a:lnTo>
                  <a:lnTo>
                    <a:pt x="112165" y="38988"/>
                  </a:lnTo>
                  <a:close/>
                </a:path>
                <a:path w="129540" h="116204">
                  <a:moveTo>
                    <a:pt x="84141" y="39242"/>
                  </a:moveTo>
                  <a:lnTo>
                    <a:pt x="83362" y="39242"/>
                  </a:lnTo>
                  <a:lnTo>
                    <a:pt x="84216" y="39290"/>
                  </a:lnTo>
                  <a:close/>
                </a:path>
                <a:path w="129540" h="116204">
                  <a:moveTo>
                    <a:pt x="113382" y="38988"/>
                  </a:moveTo>
                  <a:lnTo>
                    <a:pt x="112981" y="38988"/>
                  </a:lnTo>
                  <a:lnTo>
                    <a:pt x="113395" y="39115"/>
                  </a:lnTo>
                  <a:lnTo>
                    <a:pt x="113815" y="39315"/>
                  </a:lnTo>
                  <a:lnTo>
                    <a:pt x="113382" y="38988"/>
                  </a:lnTo>
                  <a:close/>
                </a:path>
                <a:path w="129540" h="116204">
                  <a:moveTo>
                    <a:pt x="122453" y="39242"/>
                  </a:moveTo>
                  <a:close/>
                </a:path>
                <a:path w="129540" h="116204">
                  <a:moveTo>
                    <a:pt x="112636" y="39019"/>
                  </a:moveTo>
                  <a:lnTo>
                    <a:pt x="113038" y="39269"/>
                  </a:lnTo>
                  <a:lnTo>
                    <a:pt x="112636" y="39019"/>
                  </a:lnTo>
                  <a:close/>
                </a:path>
                <a:path w="129540" h="116204">
                  <a:moveTo>
                    <a:pt x="85770" y="38734"/>
                  </a:moveTo>
                  <a:lnTo>
                    <a:pt x="85909" y="39115"/>
                  </a:lnTo>
                  <a:lnTo>
                    <a:pt x="85040" y="39256"/>
                  </a:lnTo>
                  <a:lnTo>
                    <a:pt x="86230" y="39234"/>
                  </a:lnTo>
                  <a:lnTo>
                    <a:pt x="86707" y="39105"/>
                  </a:lnTo>
                  <a:lnTo>
                    <a:pt x="87141" y="38988"/>
                  </a:lnTo>
                  <a:lnTo>
                    <a:pt x="85770" y="38734"/>
                  </a:lnTo>
                  <a:close/>
                </a:path>
                <a:path w="129540" h="116204">
                  <a:moveTo>
                    <a:pt x="82047" y="39115"/>
                  </a:moveTo>
                  <a:lnTo>
                    <a:pt x="82330" y="39242"/>
                  </a:lnTo>
                  <a:lnTo>
                    <a:pt x="82047" y="39115"/>
                  </a:lnTo>
                  <a:close/>
                </a:path>
                <a:path w="129540" h="116204">
                  <a:moveTo>
                    <a:pt x="97525" y="37718"/>
                  </a:moveTo>
                  <a:lnTo>
                    <a:pt x="91262" y="37718"/>
                  </a:lnTo>
                  <a:lnTo>
                    <a:pt x="90735" y="38100"/>
                  </a:lnTo>
                  <a:lnTo>
                    <a:pt x="90578" y="38226"/>
                  </a:lnTo>
                  <a:lnTo>
                    <a:pt x="90256" y="38268"/>
                  </a:lnTo>
                  <a:lnTo>
                    <a:pt x="90015" y="38353"/>
                  </a:lnTo>
                  <a:lnTo>
                    <a:pt x="89218" y="38480"/>
                  </a:lnTo>
                  <a:lnTo>
                    <a:pt x="89084" y="38734"/>
                  </a:lnTo>
                  <a:lnTo>
                    <a:pt x="88348" y="38734"/>
                  </a:lnTo>
                  <a:lnTo>
                    <a:pt x="88243" y="38988"/>
                  </a:lnTo>
                  <a:lnTo>
                    <a:pt x="90487" y="38988"/>
                  </a:lnTo>
                  <a:lnTo>
                    <a:pt x="90561" y="39242"/>
                  </a:lnTo>
                  <a:lnTo>
                    <a:pt x="91375" y="38988"/>
                  </a:lnTo>
                  <a:lnTo>
                    <a:pt x="91570" y="38862"/>
                  </a:lnTo>
                  <a:lnTo>
                    <a:pt x="91820" y="38850"/>
                  </a:lnTo>
                  <a:lnTo>
                    <a:pt x="93004" y="38480"/>
                  </a:lnTo>
                  <a:lnTo>
                    <a:pt x="95543" y="38480"/>
                  </a:lnTo>
                  <a:lnTo>
                    <a:pt x="96264" y="38226"/>
                  </a:lnTo>
                  <a:lnTo>
                    <a:pt x="96461" y="38226"/>
                  </a:lnTo>
                  <a:lnTo>
                    <a:pt x="95561" y="38100"/>
                  </a:lnTo>
                  <a:lnTo>
                    <a:pt x="95876" y="37980"/>
                  </a:lnTo>
                  <a:lnTo>
                    <a:pt x="95878" y="37845"/>
                  </a:lnTo>
                  <a:lnTo>
                    <a:pt x="97023" y="37845"/>
                  </a:lnTo>
                  <a:lnTo>
                    <a:pt x="97525" y="37718"/>
                  </a:lnTo>
                  <a:close/>
                </a:path>
                <a:path w="129540" h="116204">
                  <a:moveTo>
                    <a:pt x="94512" y="39115"/>
                  </a:moveTo>
                  <a:lnTo>
                    <a:pt x="93940" y="39115"/>
                  </a:lnTo>
                  <a:lnTo>
                    <a:pt x="94512" y="39115"/>
                  </a:lnTo>
                  <a:close/>
                </a:path>
                <a:path w="129540" h="116204">
                  <a:moveTo>
                    <a:pt x="86669" y="39115"/>
                  </a:moveTo>
                  <a:lnTo>
                    <a:pt x="86334" y="39115"/>
                  </a:lnTo>
                  <a:lnTo>
                    <a:pt x="86669" y="39115"/>
                  </a:lnTo>
                  <a:close/>
                </a:path>
                <a:path w="129540" h="116204">
                  <a:moveTo>
                    <a:pt x="111829" y="38226"/>
                  </a:moveTo>
                  <a:lnTo>
                    <a:pt x="111940" y="38506"/>
                  </a:lnTo>
                  <a:lnTo>
                    <a:pt x="112643" y="38810"/>
                  </a:lnTo>
                  <a:lnTo>
                    <a:pt x="112724" y="39028"/>
                  </a:lnTo>
                  <a:lnTo>
                    <a:pt x="113277" y="39184"/>
                  </a:lnTo>
                  <a:lnTo>
                    <a:pt x="112981" y="38988"/>
                  </a:lnTo>
                  <a:lnTo>
                    <a:pt x="113382" y="38988"/>
                  </a:lnTo>
                  <a:lnTo>
                    <a:pt x="112541" y="38353"/>
                  </a:lnTo>
                  <a:lnTo>
                    <a:pt x="111829" y="38226"/>
                  </a:lnTo>
                  <a:close/>
                </a:path>
                <a:path w="129540" h="116204">
                  <a:moveTo>
                    <a:pt x="81287" y="38988"/>
                  </a:moveTo>
                  <a:lnTo>
                    <a:pt x="81149" y="39115"/>
                  </a:lnTo>
                  <a:lnTo>
                    <a:pt x="81287" y="38988"/>
                  </a:lnTo>
                  <a:close/>
                </a:path>
                <a:path w="129540" h="116204">
                  <a:moveTo>
                    <a:pt x="94678" y="38988"/>
                  </a:moveTo>
                  <a:lnTo>
                    <a:pt x="93858" y="38988"/>
                  </a:lnTo>
                  <a:lnTo>
                    <a:pt x="94678" y="38988"/>
                  </a:lnTo>
                  <a:close/>
                </a:path>
                <a:path w="129540" h="116204">
                  <a:moveTo>
                    <a:pt x="95343" y="38988"/>
                  </a:moveTo>
                  <a:lnTo>
                    <a:pt x="94013" y="39115"/>
                  </a:lnTo>
                  <a:lnTo>
                    <a:pt x="95265" y="39115"/>
                  </a:lnTo>
                  <a:close/>
                </a:path>
                <a:path w="129540" h="116204">
                  <a:moveTo>
                    <a:pt x="108333" y="38226"/>
                  </a:moveTo>
                  <a:lnTo>
                    <a:pt x="108289" y="38734"/>
                  </a:lnTo>
                  <a:lnTo>
                    <a:pt x="108502" y="38862"/>
                  </a:lnTo>
                  <a:lnTo>
                    <a:pt x="110055" y="39115"/>
                  </a:lnTo>
                  <a:lnTo>
                    <a:pt x="109929" y="38862"/>
                  </a:lnTo>
                  <a:lnTo>
                    <a:pt x="109357" y="38862"/>
                  </a:lnTo>
                  <a:lnTo>
                    <a:pt x="108333" y="38226"/>
                  </a:lnTo>
                  <a:close/>
                </a:path>
                <a:path w="129540" h="116204">
                  <a:moveTo>
                    <a:pt x="112386" y="38988"/>
                  </a:moveTo>
                  <a:lnTo>
                    <a:pt x="112165" y="38988"/>
                  </a:lnTo>
                  <a:lnTo>
                    <a:pt x="112559" y="39115"/>
                  </a:lnTo>
                  <a:lnTo>
                    <a:pt x="112386" y="38988"/>
                  </a:lnTo>
                  <a:close/>
                </a:path>
                <a:path w="129540" h="116204">
                  <a:moveTo>
                    <a:pt x="81222" y="38988"/>
                  </a:moveTo>
                  <a:lnTo>
                    <a:pt x="80842" y="39028"/>
                  </a:lnTo>
                  <a:lnTo>
                    <a:pt x="81113" y="39105"/>
                  </a:lnTo>
                  <a:close/>
                </a:path>
                <a:path w="129540" h="116204">
                  <a:moveTo>
                    <a:pt x="81426" y="38862"/>
                  </a:moveTo>
                  <a:lnTo>
                    <a:pt x="80262" y="38862"/>
                  </a:lnTo>
                  <a:lnTo>
                    <a:pt x="80842" y="39028"/>
                  </a:lnTo>
                  <a:lnTo>
                    <a:pt x="81222" y="38988"/>
                  </a:lnTo>
                  <a:lnTo>
                    <a:pt x="81426" y="38862"/>
                  </a:lnTo>
                  <a:close/>
                </a:path>
                <a:path w="129540" h="116204">
                  <a:moveTo>
                    <a:pt x="74348" y="38862"/>
                  </a:moveTo>
                  <a:lnTo>
                    <a:pt x="74164" y="38862"/>
                  </a:lnTo>
                  <a:lnTo>
                    <a:pt x="74488" y="38988"/>
                  </a:lnTo>
                  <a:lnTo>
                    <a:pt x="74348" y="38862"/>
                  </a:lnTo>
                  <a:close/>
                </a:path>
                <a:path w="129540" h="116204">
                  <a:moveTo>
                    <a:pt x="87091" y="38872"/>
                  </a:moveTo>
                  <a:lnTo>
                    <a:pt x="87442" y="38907"/>
                  </a:lnTo>
                  <a:lnTo>
                    <a:pt x="87091" y="38872"/>
                  </a:lnTo>
                  <a:close/>
                </a:path>
                <a:path w="129540" h="116204">
                  <a:moveTo>
                    <a:pt x="95543" y="38480"/>
                  </a:moveTo>
                  <a:lnTo>
                    <a:pt x="93004" y="38480"/>
                  </a:lnTo>
                  <a:lnTo>
                    <a:pt x="92600" y="38988"/>
                  </a:lnTo>
                  <a:lnTo>
                    <a:pt x="93538" y="38739"/>
                  </a:lnTo>
                  <a:lnTo>
                    <a:pt x="93221" y="38607"/>
                  </a:lnTo>
                  <a:lnTo>
                    <a:pt x="95451" y="38607"/>
                  </a:lnTo>
                  <a:close/>
                </a:path>
                <a:path w="129540" h="116204">
                  <a:moveTo>
                    <a:pt x="95451" y="38607"/>
                  </a:moveTo>
                  <a:lnTo>
                    <a:pt x="93221" y="38607"/>
                  </a:lnTo>
                  <a:lnTo>
                    <a:pt x="94280" y="38734"/>
                  </a:lnTo>
                  <a:lnTo>
                    <a:pt x="94615" y="38988"/>
                  </a:lnTo>
                  <a:lnTo>
                    <a:pt x="95551" y="38822"/>
                  </a:lnTo>
                  <a:lnTo>
                    <a:pt x="94608" y="38734"/>
                  </a:lnTo>
                  <a:lnTo>
                    <a:pt x="95452" y="38608"/>
                  </a:lnTo>
                  <a:close/>
                </a:path>
                <a:path w="129540" h="116204">
                  <a:moveTo>
                    <a:pt x="106415" y="38226"/>
                  </a:moveTo>
                  <a:lnTo>
                    <a:pt x="105177" y="38226"/>
                  </a:lnTo>
                  <a:lnTo>
                    <a:pt x="104706" y="38353"/>
                  </a:lnTo>
                  <a:lnTo>
                    <a:pt x="104722" y="38506"/>
                  </a:lnTo>
                  <a:lnTo>
                    <a:pt x="105137" y="38608"/>
                  </a:lnTo>
                  <a:lnTo>
                    <a:pt x="105832" y="38988"/>
                  </a:lnTo>
                  <a:lnTo>
                    <a:pt x="106236" y="38607"/>
                  </a:lnTo>
                  <a:lnTo>
                    <a:pt x="105476" y="38607"/>
                  </a:lnTo>
                  <a:lnTo>
                    <a:pt x="105574" y="38449"/>
                  </a:lnTo>
                  <a:lnTo>
                    <a:pt x="106415" y="38226"/>
                  </a:lnTo>
                  <a:close/>
                </a:path>
                <a:path w="129540" h="116204">
                  <a:moveTo>
                    <a:pt x="91570" y="38862"/>
                  </a:moveTo>
                  <a:close/>
                </a:path>
                <a:path w="129540" h="116204">
                  <a:moveTo>
                    <a:pt x="87612" y="38862"/>
                  </a:moveTo>
                  <a:lnTo>
                    <a:pt x="87442" y="38907"/>
                  </a:lnTo>
                  <a:lnTo>
                    <a:pt x="87627" y="38926"/>
                  </a:lnTo>
                  <a:close/>
                </a:path>
                <a:path w="129540" h="116204">
                  <a:moveTo>
                    <a:pt x="91782" y="38862"/>
                  </a:moveTo>
                  <a:lnTo>
                    <a:pt x="91570" y="38862"/>
                  </a:lnTo>
                  <a:lnTo>
                    <a:pt x="91722" y="38880"/>
                  </a:lnTo>
                  <a:close/>
                </a:path>
                <a:path w="129540" h="116204">
                  <a:moveTo>
                    <a:pt x="87274" y="38607"/>
                  </a:moveTo>
                  <a:lnTo>
                    <a:pt x="87091" y="38872"/>
                  </a:lnTo>
                  <a:lnTo>
                    <a:pt x="87274" y="38607"/>
                  </a:lnTo>
                  <a:close/>
                </a:path>
                <a:path w="129540" h="116204">
                  <a:moveTo>
                    <a:pt x="87194" y="37337"/>
                  </a:moveTo>
                  <a:lnTo>
                    <a:pt x="70142" y="37337"/>
                  </a:lnTo>
                  <a:lnTo>
                    <a:pt x="70329" y="37573"/>
                  </a:lnTo>
                  <a:lnTo>
                    <a:pt x="70433" y="37870"/>
                  </a:lnTo>
                  <a:lnTo>
                    <a:pt x="71457" y="38100"/>
                  </a:lnTo>
                  <a:lnTo>
                    <a:pt x="71387" y="38375"/>
                  </a:lnTo>
                  <a:lnTo>
                    <a:pt x="71860" y="38608"/>
                  </a:lnTo>
                  <a:lnTo>
                    <a:pt x="72614" y="38862"/>
                  </a:lnTo>
                  <a:lnTo>
                    <a:pt x="72648" y="38699"/>
                  </a:lnTo>
                  <a:lnTo>
                    <a:pt x="71906" y="38506"/>
                  </a:lnTo>
                  <a:lnTo>
                    <a:pt x="72083" y="38375"/>
                  </a:lnTo>
                  <a:lnTo>
                    <a:pt x="71968" y="38226"/>
                  </a:lnTo>
                  <a:lnTo>
                    <a:pt x="71796" y="38100"/>
                  </a:lnTo>
                  <a:lnTo>
                    <a:pt x="85228" y="38100"/>
                  </a:lnTo>
                  <a:lnTo>
                    <a:pt x="85796" y="37972"/>
                  </a:lnTo>
                  <a:lnTo>
                    <a:pt x="86152" y="37845"/>
                  </a:lnTo>
                  <a:lnTo>
                    <a:pt x="87802" y="37845"/>
                  </a:lnTo>
                  <a:lnTo>
                    <a:pt x="88606" y="37718"/>
                  </a:lnTo>
                  <a:lnTo>
                    <a:pt x="87853" y="37718"/>
                  </a:lnTo>
                  <a:lnTo>
                    <a:pt x="87496" y="37573"/>
                  </a:lnTo>
                  <a:lnTo>
                    <a:pt x="87194" y="37337"/>
                  </a:lnTo>
                  <a:close/>
                </a:path>
                <a:path w="129540" h="116204">
                  <a:moveTo>
                    <a:pt x="73930" y="38480"/>
                  </a:moveTo>
                  <a:lnTo>
                    <a:pt x="73195" y="38480"/>
                  </a:lnTo>
                  <a:lnTo>
                    <a:pt x="74164" y="38862"/>
                  </a:lnTo>
                  <a:lnTo>
                    <a:pt x="74170" y="38699"/>
                  </a:lnTo>
                  <a:lnTo>
                    <a:pt x="73930" y="38480"/>
                  </a:lnTo>
                  <a:close/>
                </a:path>
                <a:path w="129540" h="116204">
                  <a:moveTo>
                    <a:pt x="74336" y="38851"/>
                  </a:moveTo>
                  <a:close/>
                </a:path>
                <a:path w="129540" h="116204">
                  <a:moveTo>
                    <a:pt x="96854" y="38734"/>
                  </a:moveTo>
                  <a:lnTo>
                    <a:pt x="95984" y="38739"/>
                  </a:lnTo>
                  <a:lnTo>
                    <a:pt x="95726" y="38788"/>
                  </a:lnTo>
                  <a:lnTo>
                    <a:pt x="96854" y="38734"/>
                  </a:lnTo>
                  <a:close/>
                </a:path>
                <a:path w="129540" h="116204">
                  <a:moveTo>
                    <a:pt x="109851" y="38705"/>
                  </a:moveTo>
                  <a:lnTo>
                    <a:pt x="109357" y="38862"/>
                  </a:lnTo>
                  <a:lnTo>
                    <a:pt x="109929" y="38862"/>
                  </a:lnTo>
                  <a:lnTo>
                    <a:pt x="109851" y="38705"/>
                  </a:lnTo>
                  <a:close/>
                </a:path>
                <a:path w="129540" h="116204">
                  <a:moveTo>
                    <a:pt x="85121" y="38734"/>
                  </a:moveTo>
                  <a:lnTo>
                    <a:pt x="83783" y="38734"/>
                  </a:lnTo>
                  <a:lnTo>
                    <a:pt x="85198" y="38851"/>
                  </a:lnTo>
                  <a:close/>
                </a:path>
                <a:path w="129540" h="116204">
                  <a:moveTo>
                    <a:pt x="74932" y="38734"/>
                  </a:moveTo>
                  <a:lnTo>
                    <a:pt x="74335" y="38850"/>
                  </a:lnTo>
                  <a:lnTo>
                    <a:pt x="74952" y="38739"/>
                  </a:lnTo>
                  <a:close/>
                </a:path>
                <a:path w="129540" h="116204">
                  <a:moveTo>
                    <a:pt x="87802" y="37845"/>
                  </a:moveTo>
                  <a:lnTo>
                    <a:pt x="86627" y="37845"/>
                  </a:lnTo>
                  <a:lnTo>
                    <a:pt x="86170" y="37972"/>
                  </a:lnTo>
                  <a:lnTo>
                    <a:pt x="85802" y="37972"/>
                  </a:lnTo>
                  <a:lnTo>
                    <a:pt x="86845" y="38226"/>
                  </a:lnTo>
                  <a:lnTo>
                    <a:pt x="85303" y="38592"/>
                  </a:lnTo>
                  <a:lnTo>
                    <a:pt x="85262" y="38822"/>
                  </a:lnTo>
                  <a:lnTo>
                    <a:pt x="85618" y="38607"/>
                  </a:lnTo>
                  <a:lnTo>
                    <a:pt x="87025" y="38607"/>
                  </a:lnTo>
                  <a:lnTo>
                    <a:pt x="87251" y="38480"/>
                  </a:lnTo>
                  <a:lnTo>
                    <a:pt x="88624" y="38480"/>
                  </a:lnTo>
                  <a:lnTo>
                    <a:pt x="90256" y="38268"/>
                  </a:lnTo>
                  <a:lnTo>
                    <a:pt x="88248" y="38226"/>
                  </a:lnTo>
                  <a:lnTo>
                    <a:pt x="88065" y="38100"/>
                  </a:lnTo>
                  <a:lnTo>
                    <a:pt x="87589" y="38100"/>
                  </a:lnTo>
                  <a:lnTo>
                    <a:pt x="87802" y="37845"/>
                  </a:lnTo>
                  <a:close/>
                </a:path>
                <a:path w="129540" h="116204">
                  <a:moveTo>
                    <a:pt x="97594" y="38226"/>
                  </a:moveTo>
                  <a:lnTo>
                    <a:pt x="96264" y="38226"/>
                  </a:lnTo>
                  <a:lnTo>
                    <a:pt x="96013" y="38353"/>
                  </a:lnTo>
                  <a:lnTo>
                    <a:pt x="95486" y="38592"/>
                  </a:lnTo>
                  <a:lnTo>
                    <a:pt x="95612" y="38810"/>
                  </a:lnTo>
                  <a:lnTo>
                    <a:pt x="96008" y="38734"/>
                  </a:lnTo>
                  <a:lnTo>
                    <a:pt x="96854" y="38734"/>
                  </a:lnTo>
                  <a:lnTo>
                    <a:pt x="96615" y="38353"/>
                  </a:lnTo>
                  <a:lnTo>
                    <a:pt x="97594" y="38226"/>
                  </a:lnTo>
                  <a:close/>
                </a:path>
                <a:path w="129540" h="116204">
                  <a:moveTo>
                    <a:pt x="5054" y="37972"/>
                  </a:moveTo>
                  <a:lnTo>
                    <a:pt x="4618" y="38226"/>
                  </a:lnTo>
                  <a:lnTo>
                    <a:pt x="4545" y="38734"/>
                  </a:lnTo>
                  <a:lnTo>
                    <a:pt x="4861" y="38734"/>
                  </a:lnTo>
                  <a:lnTo>
                    <a:pt x="5128" y="38607"/>
                  </a:lnTo>
                  <a:lnTo>
                    <a:pt x="5054" y="37972"/>
                  </a:lnTo>
                  <a:close/>
                </a:path>
                <a:path w="129540" h="116204">
                  <a:moveTo>
                    <a:pt x="88624" y="38480"/>
                  </a:moveTo>
                  <a:lnTo>
                    <a:pt x="87665" y="38480"/>
                  </a:lnTo>
                  <a:lnTo>
                    <a:pt x="87223" y="38734"/>
                  </a:lnTo>
                  <a:lnTo>
                    <a:pt x="89084" y="38734"/>
                  </a:lnTo>
                  <a:lnTo>
                    <a:pt x="87657" y="38608"/>
                  </a:lnTo>
                  <a:lnTo>
                    <a:pt x="88624" y="38480"/>
                  </a:lnTo>
                  <a:close/>
                </a:path>
                <a:path w="129540" h="116204">
                  <a:moveTo>
                    <a:pt x="99867" y="38480"/>
                  </a:moveTo>
                  <a:lnTo>
                    <a:pt x="98580" y="38608"/>
                  </a:lnTo>
                  <a:lnTo>
                    <a:pt x="99249" y="38734"/>
                  </a:lnTo>
                  <a:lnTo>
                    <a:pt x="99867" y="38480"/>
                  </a:lnTo>
                  <a:close/>
                </a:path>
                <a:path w="129540" h="116204">
                  <a:moveTo>
                    <a:pt x="102551" y="37845"/>
                  </a:moveTo>
                  <a:lnTo>
                    <a:pt x="101636" y="37845"/>
                  </a:lnTo>
                  <a:lnTo>
                    <a:pt x="101602" y="38226"/>
                  </a:lnTo>
                  <a:lnTo>
                    <a:pt x="100402" y="38226"/>
                  </a:lnTo>
                  <a:lnTo>
                    <a:pt x="100277" y="38506"/>
                  </a:lnTo>
                  <a:lnTo>
                    <a:pt x="101169" y="38734"/>
                  </a:lnTo>
                  <a:lnTo>
                    <a:pt x="101564" y="38480"/>
                  </a:lnTo>
                  <a:lnTo>
                    <a:pt x="101409" y="38480"/>
                  </a:lnTo>
                  <a:lnTo>
                    <a:pt x="102551" y="37845"/>
                  </a:lnTo>
                  <a:close/>
                </a:path>
                <a:path w="129540" h="116204">
                  <a:moveTo>
                    <a:pt x="106220" y="38353"/>
                  </a:moveTo>
                  <a:lnTo>
                    <a:pt x="106521" y="38734"/>
                  </a:lnTo>
                  <a:lnTo>
                    <a:pt x="106944" y="38592"/>
                  </a:lnTo>
                  <a:lnTo>
                    <a:pt x="106220" y="38353"/>
                  </a:lnTo>
                  <a:close/>
                </a:path>
                <a:path w="129540" h="116204">
                  <a:moveTo>
                    <a:pt x="107199" y="38506"/>
                  </a:moveTo>
                  <a:lnTo>
                    <a:pt x="106944" y="38592"/>
                  </a:lnTo>
                  <a:lnTo>
                    <a:pt x="107377" y="38734"/>
                  </a:lnTo>
                  <a:lnTo>
                    <a:pt x="107199" y="38506"/>
                  </a:lnTo>
                  <a:close/>
                </a:path>
                <a:path w="129540" h="116204">
                  <a:moveTo>
                    <a:pt x="107651" y="38353"/>
                  </a:moveTo>
                  <a:lnTo>
                    <a:pt x="107461" y="38480"/>
                  </a:lnTo>
                  <a:lnTo>
                    <a:pt x="108223" y="38734"/>
                  </a:lnTo>
                  <a:lnTo>
                    <a:pt x="107651" y="38353"/>
                  </a:lnTo>
                  <a:close/>
                </a:path>
                <a:path w="129540" h="116204">
                  <a:moveTo>
                    <a:pt x="111127" y="37718"/>
                  </a:moveTo>
                  <a:lnTo>
                    <a:pt x="106894" y="37718"/>
                  </a:lnTo>
                  <a:lnTo>
                    <a:pt x="110469" y="37845"/>
                  </a:lnTo>
                  <a:lnTo>
                    <a:pt x="111119" y="38117"/>
                  </a:lnTo>
                  <a:lnTo>
                    <a:pt x="111578" y="38734"/>
                  </a:lnTo>
                  <a:lnTo>
                    <a:pt x="112038" y="38734"/>
                  </a:lnTo>
                  <a:lnTo>
                    <a:pt x="111209" y="38167"/>
                  </a:lnTo>
                  <a:lnTo>
                    <a:pt x="111127" y="37718"/>
                  </a:lnTo>
                  <a:close/>
                </a:path>
                <a:path w="129540" h="116204">
                  <a:moveTo>
                    <a:pt x="110158" y="38607"/>
                  </a:moveTo>
                  <a:lnTo>
                    <a:pt x="109802" y="38607"/>
                  </a:lnTo>
                  <a:lnTo>
                    <a:pt x="110158" y="38607"/>
                  </a:lnTo>
                  <a:close/>
                </a:path>
                <a:path w="129540" h="116204">
                  <a:moveTo>
                    <a:pt x="97310" y="38117"/>
                  </a:moveTo>
                  <a:lnTo>
                    <a:pt x="96461" y="38226"/>
                  </a:lnTo>
                  <a:lnTo>
                    <a:pt x="97594" y="38226"/>
                  </a:lnTo>
                  <a:lnTo>
                    <a:pt x="97903" y="38480"/>
                  </a:lnTo>
                  <a:lnTo>
                    <a:pt x="98576" y="38607"/>
                  </a:lnTo>
                  <a:lnTo>
                    <a:pt x="99066" y="38480"/>
                  </a:lnTo>
                  <a:lnTo>
                    <a:pt x="98074" y="38480"/>
                  </a:lnTo>
                  <a:lnTo>
                    <a:pt x="97721" y="38226"/>
                  </a:lnTo>
                  <a:lnTo>
                    <a:pt x="97310" y="38117"/>
                  </a:lnTo>
                  <a:close/>
                </a:path>
                <a:path w="129540" h="116204">
                  <a:moveTo>
                    <a:pt x="107081" y="38353"/>
                  </a:moveTo>
                  <a:lnTo>
                    <a:pt x="107199" y="38506"/>
                  </a:lnTo>
                  <a:lnTo>
                    <a:pt x="107081" y="38353"/>
                  </a:lnTo>
                  <a:close/>
                </a:path>
                <a:path w="129540" h="116204">
                  <a:moveTo>
                    <a:pt x="99952" y="38226"/>
                  </a:moveTo>
                  <a:lnTo>
                    <a:pt x="99197" y="38226"/>
                  </a:lnTo>
                  <a:lnTo>
                    <a:pt x="98074" y="38480"/>
                  </a:lnTo>
                  <a:lnTo>
                    <a:pt x="99066" y="38480"/>
                  </a:lnTo>
                  <a:lnTo>
                    <a:pt x="99952" y="38226"/>
                  </a:lnTo>
                  <a:close/>
                </a:path>
                <a:path w="129540" h="116204">
                  <a:moveTo>
                    <a:pt x="102551" y="37845"/>
                  </a:moveTo>
                  <a:lnTo>
                    <a:pt x="101409" y="38480"/>
                  </a:lnTo>
                  <a:lnTo>
                    <a:pt x="101656" y="38421"/>
                  </a:lnTo>
                  <a:lnTo>
                    <a:pt x="102551" y="37845"/>
                  </a:lnTo>
                  <a:close/>
                </a:path>
                <a:path w="129540" h="116204">
                  <a:moveTo>
                    <a:pt x="101656" y="38421"/>
                  </a:moveTo>
                  <a:lnTo>
                    <a:pt x="101409" y="38480"/>
                  </a:lnTo>
                  <a:lnTo>
                    <a:pt x="101564" y="38480"/>
                  </a:lnTo>
                  <a:close/>
                </a:path>
                <a:path w="129540" h="116204">
                  <a:moveTo>
                    <a:pt x="102957" y="37845"/>
                  </a:moveTo>
                  <a:lnTo>
                    <a:pt x="102551" y="37845"/>
                  </a:lnTo>
                  <a:lnTo>
                    <a:pt x="101656" y="38421"/>
                  </a:lnTo>
                  <a:lnTo>
                    <a:pt x="101936" y="38353"/>
                  </a:lnTo>
                  <a:lnTo>
                    <a:pt x="102657" y="38353"/>
                  </a:lnTo>
                  <a:lnTo>
                    <a:pt x="102883" y="38226"/>
                  </a:lnTo>
                  <a:lnTo>
                    <a:pt x="102252" y="38226"/>
                  </a:lnTo>
                  <a:lnTo>
                    <a:pt x="102957" y="37845"/>
                  </a:lnTo>
                  <a:close/>
                </a:path>
                <a:path w="129540" h="116204">
                  <a:moveTo>
                    <a:pt x="104101" y="38100"/>
                  </a:moveTo>
                  <a:lnTo>
                    <a:pt x="103623" y="38100"/>
                  </a:lnTo>
                  <a:lnTo>
                    <a:pt x="104043" y="38353"/>
                  </a:lnTo>
                  <a:lnTo>
                    <a:pt x="104101" y="38100"/>
                  </a:lnTo>
                  <a:close/>
                </a:path>
                <a:path w="129540" h="116204">
                  <a:moveTo>
                    <a:pt x="107353" y="37845"/>
                  </a:moveTo>
                  <a:lnTo>
                    <a:pt x="105701" y="37845"/>
                  </a:lnTo>
                  <a:lnTo>
                    <a:pt x="106330" y="37972"/>
                  </a:lnTo>
                  <a:lnTo>
                    <a:pt x="105189" y="38100"/>
                  </a:lnTo>
                  <a:lnTo>
                    <a:pt x="104101" y="38100"/>
                  </a:lnTo>
                  <a:lnTo>
                    <a:pt x="105007" y="38353"/>
                  </a:lnTo>
                  <a:lnTo>
                    <a:pt x="105177" y="38226"/>
                  </a:lnTo>
                  <a:lnTo>
                    <a:pt x="106415" y="38226"/>
                  </a:lnTo>
                  <a:lnTo>
                    <a:pt x="106895" y="38100"/>
                  </a:lnTo>
                  <a:lnTo>
                    <a:pt x="107353" y="37845"/>
                  </a:lnTo>
                  <a:close/>
                </a:path>
                <a:path w="129540" h="116204">
                  <a:moveTo>
                    <a:pt x="120094" y="37210"/>
                  </a:moveTo>
                  <a:lnTo>
                    <a:pt x="111121" y="37210"/>
                  </a:lnTo>
                  <a:lnTo>
                    <a:pt x="111278" y="37464"/>
                  </a:lnTo>
                  <a:lnTo>
                    <a:pt x="111739" y="37591"/>
                  </a:lnTo>
                  <a:lnTo>
                    <a:pt x="110952" y="37718"/>
                  </a:lnTo>
                  <a:lnTo>
                    <a:pt x="112350" y="37718"/>
                  </a:lnTo>
                  <a:lnTo>
                    <a:pt x="112655" y="37845"/>
                  </a:lnTo>
                  <a:lnTo>
                    <a:pt x="112367" y="37845"/>
                  </a:lnTo>
                  <a:lnTo>
                    <a:pt x="112539" y="38226"/>
                  </a:lnTo>
                  <a:lnTo>
                    <a:pt x="112770" y="38297"/>
                  </a:lnTo>
                  <a:lnTo>
                    <a:pt x="121147" y="38226"/>
                  </a:lnTo>
                  <a:lnTo>
                    <a:pt x="120094" y="37210"/>
                  </a:lnTo>
                  <a:close/>
                </a:path>
                <a:path w="129540" h="116204">
                  <a:moveTo>
                    <a:pt x="90544" y="38167"/>
                  </a:moveTo>
                  <a:lnTo>
                    <a:pt x="90256" y="38268"/>
                  </a:lnTo>
                  <a:lnTo>
                    <a:pt x="90578" y="38226"/>
                  </a:lnTo>
                  <a:close/>
                </a:path>
                <a:path w="129540" h="116204">
                  <a:moveTo>
                    <a:pt x="92110" y="37464"/>
                  </a:moveTo>
                  <a:lnTo>
                    <a:pt x="89206" y="37464"/>
                  </a:lnTo>
                  <a:lnTo>
                    <a:pt x="88911" y="37573"/>
                  </a:lnTo>
                  <a:lnTo>
                    <a:pt x="88961" y="37980"/>
                  </a:lnTo>
                  <a:lnTo>
                    <a:pt x="88248" y="38226"/>
                  </a:lnTo>
                  <a:lnTo>
                    <a:pt x="90375" y="38226"/>
                  </a:lnTo>
                  <a:lnTo>
                    <a:pt x="90544" y="38167"/>
                  </a:lnTo>
                  <a:lnTo>
                    <a:pt x="90359" y="37845"/>
                  </a:lnTo>
                  <a:lnTo>
                    <a:pt x="89397" y="37845"/>
                  </a:lnTo>
                  <a:lnTo>
                    <a:pt x="91262" y="37718"/>
                  </a:lnTo>
                  <a:lnTo>
                    <a:pt x="97392" y="37718"/>
                  </a:lnTo>
                  <a:lnTo>
                    <a:pt x="97085" y="37591"/>
                  </a:lnTo>
                  <a:lnTo>
                    <a:pt x="92061" y="37591"/>
                  </a:lnTo>
                  <a:close/>
                </a:path>
                <a:path w="129540" h="116204">
                  <a:moveTo>
                    <a:pt x="100856" y="37591"/>
                  </a:moveTo>
                  <a:lnTo>
                    <a:pt x="98695" y="37591"/>
                  </a:lnTo>
                  <a:lnTo>
                    <a:pt x="98820" y="37980"/>
                  </a:lnTo>
                  <a:lnTo>
                    <a:pt x="98186" y="38117"/>
                  </a:lnTo>
                  <a:lnTo>
                    <a:pt x="98567" y="38226"/>
                  </a:lnTo>
                  <a:lnTo>
                    <a:pt x="99073" y="37845"/>
                  </a:lnTo>
                  <a:lnTo>
                    <a:pt x="99865" y="37845"/>
                  </a:lnTo>
                  <a:lnTo>
                    <a:pt x="99460" y="37718"/>
                  </a:lnTo>
                  <a:lnTo>
                    <a:pt x="100569" y="37718"/>
                  </a:lnTo>
                  <a:lnTo>
                    <a:pt x="100856" y="37591"/>
                  </a:lnTo>
                  <a:close/>
                </a:path>
                <a:path w="129540" h="116204">
                  <a:moveTo>
                    <a:pt x="106470" y="37464"/>
                  </a:moveTo>
                  <a:lnTo>
                    <a:pt x="101144" y="37464"/>
                  </a:lnTo>
                  <a:lnTo>
                    <a:pt x="101955" y="37591"/>
                  </a:lnTo>
                  <a:lnTo>
                    <a:pt x="101066" y="37718"/>
                  </a:lnTo>
                  <a:lnTo>
                    <a:pt x="100401" y="37845"/>
                  </a:lnTo>
                  <a:lnTo>
                    <a:pt x="100255" y="38117"/>
                  </a:lnTo>
                  <a:lnTo>
                    <a:pt x="100918" y="38226"/>
                  </a:lnTo>
                  <a:lnTo>
                    <a:pt x="101636" y="37845"/>
                  </a:lnTo>
                  <a:lnTo>
                    <a:pt x="102957" y="37845"/>
                  </a:lnTo>
                  <a:lnTo>
                    <a:pt x="103192" y="37718"/>
                  </a:lnTo>
                  <a:lnTo>
                    <a:pt x="105957" y="37718"/>
                  </a:lnTo>
                  <a:lnTo>
                    <a:pt x="106470" y="37464"/>
                  </a:lnTo>
                  <a:close/>
                </a:path>
                <a:path w="129540" h="116204">
                  <a:moveTo>
                    <a:pt x="103549" y="37845"/>
                  </a:moveTo>
                  <a:lnTo>
                    <a:pt x="102916" y="38226"/>
                  </a:lnTo>
                  <a:lnTo>
                    <a:pt x="103482" y="38226"/>
                  </a:lnTo>
                  <a:lnTo>
                    <a:pt x="103623" y="38100"/>
                  </a:lnTo>
                  <a:lnTo>
                    <a:pt x="105189" y="38100"/>
                  </a:lnTo>
                  <a:lnTo>
                    <a:pt x="105445" y="37972"/>
                  </a:lnTo>
                  <a:lnTo>
                    <a:pt x="104357" y="37972"/>
                  </a:lnTo>
                  <a:lnTo>
                    <a:pt x="103549" y="37845"/>
                  </a:lnTo>
                  <a:close/>
                </a:path>
                <a:path w="129540" h="116204">
                  <a:moveTo>
                    <a:pt x="97473" y="37980"/>
                  </a:moveTo>
                  <a:lnTo>
                    <a:pt x="97243" y="38100"/>
                  </a:lnTo>
                  <a:lnTo>
                    <a:pt x="97449" y="38100"/>
                  </a:lnTo>
                  <a:close/>
                </a:path>
                <a:path w="129540" h="116204">
                  <a:moveTo>
                    <a:pt x="98219" y="37845"/>
                  </a:moveTo>
                  <a:lnTo>
                    <a:pt x="97864" y="37845"/>
                  </a:lnTo>
                  <a:lnTo>
                    <a:pt x="97917" y="38100"/>
                  </a:lnTo>
                  <a:lnTo>
                    <a:pt x="98239" y="38100"/>
                  </a:lnTo>
                  <a:lnTo>
                    <a:pt x="98219" y="37845"/>
                  </a:lnTo>
                  <a:close/>
                </a:path>
                <a:path w="129540" h="116204">
                  <a:moveTo>
                    <a:pt x="108746" y="37845"/>
                  </a:moveTo>
                  <a:lnTo>
                    <a:pt x="107353" y="37845"/>
                  </a:lnTo>
                  <a:lnTo>
                    <a:pt x="109033" y="38100"/>
                  </a:lnTo>
                  <a:lnTo>
                    <a:pt x="108842" y="37980"/>
                  </a:lnTo>
                  <a:lnTo>
                    <a:pt x="108746" y="37845"/>
                  </a:lnTo>
                  <a:close/>
                </a:path>
                <a:path w="129540" h="116204">
                  <a:moveTo>
                    <a:pt x="110469" y="37845"/>
                  </a:moveTo>
                  <a:lnTo>
                    <a:pt x="108746" y="37845"/>
                  </a:lnTo>
                  <a:lnTo>
                    <a:pt x="109921" y="37980"/>
                  </a:lnTo>
                  <a:lnTo>
                    <a:pt x="110536" y="38100"/>
                  </a:lnTo>
                  <a:lnTo>
                    <a:pt x="110469" y="37845"/>
                  </a:lnTo>
                  <a:close/>
                </a:path>
                <a:path w="129540" h="116204">
                  <a:moveTo>
                    <a:pt x="111984" y="37718"/>
                  </a:moveTo>
                  <a:lnTo>
                    <a:pt x="111127" y="37718"/>
                  </a:lnTo>
                  <a:lnTo>
                    <a:pt x="112340" y="38100"/>
                  </a:lnTo>
                  <a:lnTo>
                    <a:pt x="111984" y="37718"/>
                  </a:lnTo>
                  <a:close/>
                </a:path>
                <a:path w="129540" h="116204">
                  <a:moveTo>
                    <a:pt x="101144" y="37464"/>
                  </a:moveTo>
                  <a:lnTo>
                    <a:pt x="97502" y="37464"/>
                  </a:lnTo>
                  <a:lnTo>
                    <a:pt x="97392" y="37718"/>
                  </a:lnTo>
                  <a:lnTo>
                    <a:pt x="97473" y="37980"/>
                  </a:lnTo>
                  <a:lnTo>
                    <a:pt x="97732" y="37845"/>
                  </a:lnTo>
                  <a:lnTo>
                    <a:pt x="98695" y="37591"/>
                  </a:lnTo>
                  <a:lnTo>
                    <a:pt x="100856" y="37591"/>
                  </a:lnTo>
                  <a:lnTo>
                    <a:pt x="101144" y="37464"/>
                  </a:lnTo>
                  <a:close/>
                </a:path>
                <a:path w="129540" h="116204">
                  <a:moveTo>
                    <a:pt x="1960" y="32003"/>
                  </a:moveTo>
                  <a:lnTo>
                    <a:pt x="1653" y="32003"/>
                  </a:lnTo>
                  <a:lnTo>
                    <a:pt x="1164" y="33191"/>
                  </a:lnTo>
                  <a:lnTo>
                    <a:pt x="1055" y="35940"/>
                  </a:lnTo>
                  <a:lnTo>
                    <a:pt x="1210" y="37972"/>
                  </a:lnTo>
                  <a:lnTo>
                    <a:pt x="1492" y="37972"/>
                  </a:lnTo>
                  <a:lnTo>
                    <a:pt x="1570" y="37083"/>
                  </a:lnTo>
                  <a:lnTo>
                    <a:pt x="1955" y="37083"/>
                  </a:lnTo>
                  <a:lnTo>
                    <a:pt x="1969" y="36702"/>
                  </a:lnTo>
                  <a:lnTo>
                    <a:pt x="1520" y="36340"/>
                  </a:lnTo>
                  <a:lnTo>
                    <a:pt x="1644" y="34924"/>
                  </a:lnTo>
                  <a:lnTo>
                    <a:pt x="1657" y="34416"/>
                  </a:lnTo>
                  <a:lnTo>
                    <a:pt x="1844" y="34416"/>
                  </a:lnTo>
                  <a:lnTo>
                    <a:pt x="2009" y="33527"/>
                  </a:lnTo>
                  <a:lnTo>
                    <a:pt x="2514" y="33527"/>
                  </a:lnTo>
                  <a:lnTo>
                    <a:pt x="2266" y="32130"/>
                  </a:lnTo>
                  <a:lnTo>
                    <a:pt x="1925" y="32130"/>
                  </a:lnTo>
                  <a:close/>
                </a:path>
                <a:path w="129540" h="116204">
                  <a:moveTo>
                    <a:pt x="97023" y="37845"/>
                  </a:moveTo>
                  <a:lnTo>
                    <a:pt x="96672" y="37845"/>
                  </a:lnTo>
                  <a:lnTo>
                    <a:pt x="96521" y="37972"/>
                  </a:lnTo>
                  <a:lnTo>
                    <a:pt x="97023" y="37845"/>
                  </a:lnTo>
                  <a:close/>
                </a:path>
                <a:path w="129540" h="116204">
                  <a:moveTo>
                    <a:pt x="99865" y="37845"/>
                  </a:moveTo>
                  <a:lnTo>
                    <a:pt x="99073" y="37845"/>
                  </a:lnTo>
                  <a:lnTo>
                    <a:pt x="100271" y="37972"/>
                  </a:lnTo>
                  <a:lnTo>
                    <a:pt x="99865" y="37845"/>
                  </a:lnTo>
                  <a:close/>
                </a:path>
                <a:path w="129540" h="116204">
                  <a:moveTo>
                    <a:pt x="105957" y="37718"/>
                  </a:moveTo>
                  <a:lnTo>
                    <a:pt x="103741" y="37718"/>
                  </a:lnTo>
                  <a:lnTo>
                    <a:pt x="104201" y="37870"/>
                  </a:lnTo>
                  <a:lnTo>
                    <a:pt x="104357" y="37972"/>
                  </a:lnTo>
                  <a:lnTo>
                    <a:pt x="105445" y="37972"/>
                  </a:lnTo>
                  <a:lnTo>
                    <a:pt x="105651" y="37870"/>
                  </a:lnTo>
                  <a:lnTo>
                    <a:pt x="105486" y="37845"/>
                  </a:lnTo>
                  <a:lnTo>
                    <a:pt x="105701" y="37845"/>
                  </a:lnTo>
                  <a:lnTo>
                    <a:pt x="105957" y="37718"/>
                  </a:lnTo>
                  <a:close/>
                </a:path>
                <a:path w="129540" h="116204">
                  <a:moveTo>
                    <a:pt x="105701" y="37845"/>
                  </a:moveTo>
                  <a:lnTo>
                    <a:pt x="105486" y="37845"/>
                  </a:lnTo>
                  <a:lnTo>
                    <a:pt x="105651" y="37870"/>
                  </a:lnTo>
                  <a:close/>
                </a:path>
                <a:path w="129540" h="116204">
                  <a:moveTo>
                    <a:pt x="100569" y="37718"/>
                  </a:moveTo>
                  <a:lnTo>
                    <a:pt x="99460" y="37718"/>
                  </a:lnTo>
                  <a:lnTo>
                    <a:pt x="100281" y="37845"/>
                  </a:lnTo>
                  <a:lnTo>
                    <a:pt x="100569" y="37718"/>
                  </a:lnTo>
                  <a:close/>
                </a:path>
                <a:path w="129540" h="116204">
                  <a:moveTo>
                    <a:pt x="112309" y="37718"/>
                  </a:moveTo>
                  <a:lnTo>
                    <a:pt x="112466" y="37845"/>
                  </a:lnTo>
                  <a:lnTo>
                    <a:pt x="112309" y="37718"/>
                  </a:lnTo>
                  <a:close/>
                </a:path>
                <a:path w="129540" h="116204">
                  <a:moveTo>
                    <a:pt x="88457" y="37371"/>
                  </a:moveTo>
                  <a:lnTo>
                    <a:pt x="87853" y="37718"/>
                  </a:lnTo>
                  <a:lnTo>
                    <a:pt x="88606" y="37718"/>
                  </a:lnTo>
                  <a:lnTo>
                    <a:pt x="88866" y="37613"/>
                  </a:lnTo>
                  <a:lnTo>
                    <a:pt x="88834" y="37414"/>
                  </a:lnTo>
                  <a:lnTo>
                    <a:pt x="88457" y="37371"/>
                  </a:lnTo>
                  <a:close/>
                </a:path>
                <a:path w="129540" h="116204">
                  <a:moveTo>
                    <a:pt x="110684" y="37337"/>
                  </a:moveTo>
                  <a:lnTo>
                    <a:pt x="107144" y="37337"/>
                  </a:lnTo>
                  <a:lnTo>
                    <a:pt x="106137" y="37718"/>
                  </a:lnTo>
                  <a:lnTo>
                    <a:pt x="110952" y="37718"/>
                  </a:lnTo>
                  <a:lnTo>
                    <a:pt x="110684" y="37337"/>
                  </a:lnTo>
                  <a:close/>
                </a:path>
                <a:path w="129540" h="116204">
                  <a:moveTo>
                    <a:pt x="945" y="35940"/>
                  </a:moveTo>
                  <a:lnTo>
                    <a:pt x="582" y="35940"/>
                  </a:lnTo>
                  <a:lnTo>
                    <a:pt x="643" y="36287"/>
                  </a:lnTo>
                  <a:lnTo>
                    <a:pt x="735" y="37591"/>
                  </a:lnTo>
                  <a:lnTo>
                    <a:pt x="945" y="35940"/>
                  </a:lnTo>
                  <a:close/>
                </a:path>
                <a:path w="129540" h="116204">
                  <a:moveTo>
                    <a:pt x="89538" y="37083"/>
                  </a:moveTo>
                  <a:lnTo>
                    <a:pt x="68590" y="37083"/>
                  </a:lnTo>
                  <a:lnTo>
                    <a:pt x="68668" y="37258"/>
                  </a:lnTo>
                  <a:lnTo>
                    <a:pt x="69260" y="37591"/>
                  </a:lnTo>
                  <a:lnTo>
                    <a:pt x="69847" y="37591"/>
                  </a:lnTo>
                  <a:lnTo>
                    <a:pt x="69942" y="37458"/>
                  </a:lnTo>
                  <a:lnTo>
                    <a:pt x="70142" y="37337"/>
                  </a:lnTo>
                  <a:lnTo>
                    <a:pt x="87194" y="37337"/>
                  </a:lnTo>
                  <a:lnTo>
                    <a:pt x="87031" y="37210"/>
                  </a:lnTo>
                  <a:lnTo>
                    <a:pt x="89454" y="37210"/>
                  </a:lnTo>
                  <a:close/>
                </a:path>
                <a:path w="129540" h="116204">
                  <a:moveTo>
                    <a:pt x="93057" y="37106"/>
                  </a:moveTo>
                  <a:lnTo>
                    <a:pt x="93011" y="37258"/>
                  </a:lnTo>
                  <a:lnTo>
                    <a:pt x="93131" y="37464"/>
                  </a:lnTo>
                  <a:lnTo>
                    <a:pt x="92061" y="37591"/>
                  </a:lnTo>
                  <a:lnTo>
                    <a:pt x="95552" y="37591"/>
                  </a:lnTo>
                  <a:lnTo>
                    <a:pt x="96408" y="37337"/>
                  </a:lnTo>
                  <a:lnTo>
                    <a:pt x="95608" y="37337"/>
                  </a:lnTo>
                  <a:lnTo>
                    <a:pt x="95621" y="37210"/>
                  </a:lnTo>
                  <a:lnTo>
                    <a:pt x="93707" y="37206"/>
                  </a:lnTo>
                  <a:lnTo>
                    <a:pt x="93057" y="37106"/>
                  </a:lnTo>
                  <a:close/>
                </a:path>
                <a:path w="129540" h="116204">
                  <a:moveTo>
                    <a:pt x="96850" y="37206"/>
                  </a:moveTo>
                  <a:lnTo>
                    <a:pt x="96676" y="37258"/>
                  </a:lnTo>
                  <a:lnTo>
                    <a:pt x="96485" y="37464"/>
                  </a:lnTo>
                  <a:lnTo>
                    <a:pt x="95552" y="37591"/>
                  </a:lnTo>
                  <a:lnTo>
                    <a:pt x="96892" y="37591"/>
                  </a:lnTo>
                  <a:lnTo>
                    <a:pt x="96850" y="37206"/>
                  </a:lnTo>
                  <a:close/>
                </a:path>
                <a:path w="129540" h="116204">
                  <a:moveTo>
                    <a:pt x="102151" y="36575"/>
                  </a:moveTo>
                  <a:lnTo>
                    <a:pt x="100187" y="36575"/>
                  </a:lnTo>
                  <a:lnTo>
                    <a:pt x="101301" y="36702"/>
                  </a:lnTo>
                  <a:lnTo>
                    <a:pt x="100789" y="36829"/>
                  </a:lnTo>
                  <a:lnTo>
                    <a:pt x="100190" y="37083"/>
                  </a:lnTo>
                  <a:lnTo>
                    <a:pt x="99093" y="37210"/>
                  </a:lnTo>
                  <a:lnTo>
                    <a:pt x="97174" y="37210"/>
                  </a:lnTo>
                  <a:lnTo>
                    <a:pt x="97118" y="37591"/>
                  </a:lnTo>
                  <a:lnTo>
                    <a:pt x="97502" y="37464"/>
                  </a:lnTo>
                  <a:lnTo>
                    <a:pt x="106470" y="37464"/>
                  </a:lnTo>
                  <a:lnTo>
                    <a:pt x="110684" y="37337"/>
                  </a:lnTo>
                  <a:lnTo>
                    <a:pt x="109258" y="37083"/>
                  </a:lnTo>
                  <a:lnTo>
                    <a:pt x="108464" y="36702"/>
                  </a:lnTo>
                  <a:lnTo>
                    <a:pt x="101942" y="36702"/>
                  </a:lnTo>
                  <a:lnTo>
                    <a:pt x="102151" y="36575"/>
                  </a:lnTo>
                  <a:close/>
                </a:path>
                <a:path w="129540" h="116204">
                  <a:moveTo>
                    <a:pt x="89225" y="37458"/>
                  </a:moveTo>
                  <a:close/>
                </a:path>
                <a:path w="129540" h="116204">
                  <a:moveTo>
                    <a:pt x="92910" y="37083"/>
                  </a:moveTo>
                  <a:lnTo>
                    <a:pt x="90247" y="37083"/>
                  </a:lnTo>
                  <a:lnTo>
                    <a:pt x="89345" y="37414"/>
                  </a:lnTo>
                  <a:lnTo>
                    <a:pt x="91700" y="37464"/>
                  </a:lnTo>
                  <a:lnTo>
                    <a:pt x="92899" y="37337"/>
                  </a:lnTo>
                  <a:lnTo>
                    <a:pt x="92910" y="37083"/>
                  </a:lnTo>
                  <a:close/>
                </a:path>
                <a:path w="129540" h="116204">
                  <a:moveTo>
                    <a:pt x="92899" y="37337"/>
                  </a:moveTo>
                  <a:lnTo>
                    <a:pt x="92025" y="37337"/>
                  </a:lnTo>
                  <a:lnTo>
                    <a:pt x="92899" y="37337"/>
                  </a:lnTo>
                  <a:close/>
                </a:path>
                <a:path w="129540" h="116204">
                  <a:moveTo>
                    <a:pt x="103495" y="36114"/>
                  </a:moveTo>
                  <a:lnTo>
                    <a:pt x="102722" y="36287"/>
                  </a:lnTo>
                  <a:lnTo>
                    <a:pt x="101942" y="36702"/>
                  </a:lnTo>
                  <a:lnTo>
                    <a:pt x="109769" y="36702"/>
                  </a:lnTo>
                  <a:lnTo>
                    <a:pt x="109987" y="36956"/>
                  </a:lnTo>
                  <a:lnTo>
                    <a:pt x="111192" y="37464"/>
                  </a:lnTo>
                  <a:lnTo>
                    <a:pt x="111048" y="37371"/>
                  </a:lnTo>
                  <a:lnTo>
                    <a:pt x="111121" y="37210"/>
                  </a:lnTo>
                  <a:lnTo>
                    <a:pt x="120094" y="37210"/>
                  </a:lnTo>
                  <a:lnTo>
                    <a:pt x="119830" y="36956"/>
                  </a:lnTo>
                  <a:lnTo>
                    <a:pt x="119106" y="36829"/>
                  </a:lnTo>
                  <a:lnTo>
                    <a:pt x="115488" y="36829"/>
                  </a:lnTo>
                  <a:lnTo>
                    <a:pt x="115689" y="36727"/>
                  </a:lnTo>
                  <a:lnTo>
                    <a:pt x="115569" y="36575"/>
                  </a:lnTo>
                  <a:lnTo>
                    <a:pt x="115402" y="36449"/>
                  </a:lnTo>
                  <a:lnTo>
                    <a:pt x="104687" y="36449"/>
                  </a:lnTo>
                  <a:lnTo>
                    <a:pt x="104030" y="36194"/>
                  </a:lnTo>
                  <a:lnTo>
                    <a:pt x="103534" y="36194"/>
                  </a:lnTo>
                  <a:close/>
                </a:path>
                <a:path w="129540" h="116204">
                  <a:moveTo>
                    <a:pt x="89454" y="37210"/>
                  </a:moveTo>
                  <a:lnTo>
                    <a:pt x="88736" y="37210"/>
                  </a:lnTo>
                  <a:lnTo>
                    <a:pt x="88834" y="37414"/>
                  </a:lnTo>
                  <a:lnTo>
                    <a:pt x="89225" y="37458"/>
                  </a:lnTo>
                  <a:lnTo>
                    <a:pt x="89454" y="37210"/>
                  </a:lnTo>
                  <a:close/>
                </a:path>
                <a:path w="129540" h="116204">
                  <a:moveTo>
                    <a:pt x="88736" y="37210"/>
                  </a:moveTo>
                  <a:lnTo>
                    <a:pt x="88457" y="37371"/>
                  </a:lnTo>
                  <a:lnTo>
                    <a:pt x="88834" y="37414"/>
                  </a:lnTo>
                  <a:lnTo>
                    <a:pt x="88736" y="37210"/>
                  </a:lnTo>
                  <a:close/>
                </a:path>
                <a:path w="129540" h="116204">
                  <a:moveTo>
                    <a:pt x="88736" y="37210"/>
                  </a:moveTo>
                  <a:lnTo>
                    <a:pt x="87031" y="37210"/>
                  </a:lnTo>
                  <a:lnTo>
                    <a:pt x="88457" y="37371"/>
                  </a:lnTo>
                  <a:lnTo>
                    <a:pt x="88736" y="37210"/>
                  </a:lnTo>
                  <a:close/>
                </a:path>
                <a:path w="129540" h="116204">
                  <a:moveTo>
                    <a:pt x="4965" y="35687"/>
                  </a:moveTo>
                  <a:lnTo>
                    <a:pt x="4806" y="36321"/>
                  </a:lnTo>
                  <a:lnTo>
                    <a:pt x="4684" y="36620"/>
                  </a:lnTo>
                  <a:lnTo>
                    <a:pt x="4413" y="36829"/>
                  </a:lnTo>
                  <a:lnTo>
                    <a:pt x="4718" y="37337"/>
                  </a:lnTo>
                  <a:lnTo>
                    <a:pt x="4965" y="35687"/>
                  </a:lnTo>
                  <a:close/>
                </a:path>
                <a:path w="129540" h="116204">
                  <a:moveTo>
                    <a:pt x="66762" y="36575"/>
                  </a:moveTo>
                  <a:lnTo>
                    <a:pt x="68131" y="37337"/>
                  </a:lnTo>
                  <a:lnTo>
                    <a:pt x="67805" y="36702"/>
                  </a:lnTo>
                  <a:lnTo>
                    <a:pt x="66762" y="36575"/>
                  </a:lnTo>
                  <a:close/>
                </a:path>
                <a:path w="129540" h="116204">
                  <a:moveTo>
                    <a:pt x="99319" y="36194"/>
                  </a:moveTo>
                  <a:lnTo>
                    <a:pt x="99170" y="36194"/>
                  </a:lnTo>
                  <a:lnTo>
                    <a:pt x="97377" y="36449"/>
                  </a:lnTo>
                  <a:lnTo>
                    <a:pt x="97463" y="36702"/>
                  </a:lnTo>
                  <a:lnTo>
                    <a:pt x="96814" y="36702"/>
                  </a:lnTo>
                  <a:lnTo>
                    <a:pt x="96089" y="36956"/>
                  </a:lnTo>
                  <a:lnTo>
                    <a:pt x="95608" y="37337"/>
                  </a:lnTo>
                  <a:lnTo>
                    <a:pt x="95815" y="37337"/>
                  </a:lnTo>
                  <a:lnTo>
                    <a:pt x="96414" y="37083"/>
                  </a:lnTo>
                  <a:lnTo>
                    <a:pt x="97779" y="36829"/>
                  </a:lnTo>
                  <a:lnTo>
                    <a:pt x="99795" y="36829"/>
                  </a:lnTo>
                  <a:lnTo>
                    <a:pt x="100187" y="36575"/>
                  </a:lnTo>
                  <a:lnTo>
                    <a:pt x="102151" y="36575"/>
                  </a:lnTo>
                  <a:lnTo>
                    <a:pt x="102567" y="36321"/>
                  </a:lnTo>
                  <a:lnTo>
                    <a:pt x="99649" y="36321"/>
                  </a:lnTo>
                  <a:lnTo>
                    <a:pt x="99319" y="36194"/>
                  </a:lnTo>
                  <a:close/>
                </a:path>
                <a:path w="129540" h="116204">
                  <a:moveTo>
                    <a:pt x="96755" y="37173"/>
                  </a:moveTo>
                  <a:lnTo>
                    <a:pt x="95815" y="37337"/>
                  </a:lnTo>
                  <a:lnTo>
                    <a:pt x="96408" y="37337"/>
                  </a:lnTo>
                  <a:lnTo>
                    <a:pt x="96676" y="37258"/>
                  </a:lnTo>
                  <a:close/>
                </a:path>
                <a:path w="129540" h="116204">
                  <a:moveTo>
                    <a:pt x="96845" y="37157"/>
                  </a:moveTo>
                  <a:lnTo>
                    <a:pt x="96676" y="37258"/>
                  </a:lnTo>
                  <a:lnTo>
                    <a:pt x="96831" y="37212"/>
                  </a:lnTo>
                  <a:close/>
                </a:path>
                <a:path w="129540" h="116204">
                  <a:moveTo>
                    <a:pt x="92910" y="37083"/>
                  </a:moveTo>
                  <a:lnTo>
                    <a:pt x="92985" y="37212"/>
                  </a:lnTo>
                  <a:lnTo>
                    <a:pt x="92910" y="37083"/>
                  </a:lnTo>
                  <a:close/>
                </a:path>
                <a:path w="129540" h="116204">
                  <a:moveTo>
                    <a:pt x="95673" y="36727"/>
                  </a:moveTo>
                  <a:lnTo>
                    <a:pt x="95310" y="36829"/>
                  </a:lnTo>
                  <a:lnTo>
                    <a:pt x="93817" y="36829"/>
                  </a:lnTo>
                  <a:lnTo>
                    <a:pt x="93734" y="37210"/>
                  </a:lnTo>
                  <a:lnTo>
                    <a:pt x="95621" y="37210"/>
                  </a:lnTo>
                  <a:lnTo>
                    <a:pt x="95673" y="36727"/>
                  </a:lnTo>
                  <a:close/>
                </a:path>
                <a:path w="129540" h="116204">
                  <a:moveTo>
                    <a:pt x="99795" y="36829"/>
                  </a:moveTo>
                  <a:lnTo>
                    <a:pt x="97779" y="36829"/>
                  </a:lnTo>
                  <a:lnTo>
                    <a:pt x="98432" y="36956"/>
                  </a:lnTo>
                  <a:lnTo>
                    <a:pt x="98427" y="37210"/>
                  </a:lnTo>
                  <a:lnTo>
                    <a:pt x="99093" y="37210"/>
                  </a:lnTo>
                  <a:lnTo>
                    <a:pt x="99795" y="36829"/>
                  </a:lnTo>
                  <a:close/>
                </a:path>
                <a:path w="129540" h="116204">
                  <a:moveTo>
                    <a:pt x="97264" y="37083"/>
                  </a:moveTo>
                  <a:lnTo>
                    <a:pt x="96845" y="37157"/>
                  </a:lnTo>
                  <a:lnTo>
                    <a:pt x="97264" y="37083"/>
                  </a:lnTo>
                  <a:close/>
                </a:path>
                <a:path w="129540" h="116204">
                  <a:moveTo>
                    <a:pt x="95378" y="36575"/>
                  </a:moveTo>
                  <a:lnTo>
                    <a:pt x="67740" y="36575"/>
                  </a:lnTo>
                  <a:lnTo>
                    <a:pt x="69037" y="37083"/>
                  </a:lnTo>
                  <a:lnTo>
                    <a:pt x="92910" y="37083"/>
                  </a:lnTo>
                  <a:lnTo>
                    <a:pt x="93057" y="37106"/>
                  </a:lnTo>
                  <a:lnTo>
                    <a:pt x="93350" y="36956"/>
                  </a:lnTo>
                  <a:lnTo>
                    <a:pt x="93817" y="36829"/>
                  </a:lnTo>
                  <a:lnTo>
                    <a:pt x="94712" y="36829"/>
                  </a:lnTo>
                  <a:lnTo>
                    <a:pt x="95378" y="36575"/>
                  </a:lnTo>
                  <a:close/>
                </a:path>
                <a:path w="129540" h="116204">
                  <a:moveTo>
                    <a:pt x="117021" y="35432"/>
                  </a:moveTo>
                  <a:lnTo>
                    <a:pt x="117320" y="35940"/>
                  </a:lnTo>
                  <a:lnTo>
                    <a:pt x="114614" y="35940"/>
                  </a:lnTo>
                  <a:lnTo>
                    <a:pt x="115434" y="36340"/>
                  </a:lnTo>
                  <a:lnTo>
                    <a:pt x="115765" y="36620"/>
                  </a:lnTo>
                  <a:lnTo>
                    <a:pt x="115868" y="36829"/>
                  </a:lnTo>
                  <a:lnTo>
                    <a:pt x="119106" y="36829"/>
                  </a:lnTo>
                  <a:lnTo>
                    <a:pt x="118336" y="36575"/>
                  </a:lnTo>
                  <a:lnTo>
                    <a:pt x="118685" y="36575"/>
                  </a:lnTo>
                  <a:lnTo>
                    <a:pt x="118215" y="36449"/>
                  </a:lnTo>
                  <a:lnTo>
                    <a:pt x="117585" y="35559"/>
                  </a:lnTo>
                  <a:lnTo>
                    <a:pt x="117021" y="35432"/>
                  </a:lnTo>
                  <a:close/>
                </a:path>
                <a:path w="129540" h="116204">
                  <a:moveTo>
                    <a:pt x="95689" y="36575"/>
                  </a:moveTo>
                  <a:lnTo>
                    <a:pt x="95673" y="36727"/>
                  </a:lnTo>
                  <a:lnTo>
                    <a:pt x="96048" y="36620"/>
                  </a:lnTo>
                  <a:lnTo>
                    <a:pt x="95689" y="36575"/>
                  </a:lnTo>
                  <a:close/>
                </a:path>
                <a:path w="129540" h="116204">
                  <a:moveTo>
                    <a:pt x="1882" y="35305"/>
                  </a:moveTo>
                  <a:lnTo>
                    <a:pt x="1969" y="36702"/>
                  </a:lnTo>
                  <a:lnTo>
                    <a:pt x="1950" y="35545"/>
                  </a:lnTo>
                  <a:lnTo>
                    <a:pt x="1882" y="35305"/>
                  </a:lnTo>
                  <a:close/>
                </a:path>
                <a:path w="129540" h="116204">
                  <a:moveTo>
                    <a:pt x="84490" y="35051"/>
                  </a:moveTo>
                  <a:lnTo>
                    <a:pt x="83933" y="35432"/>
                  </a:lnTo>
                  <a:lnTo>
                    <a:pt x="82605" y="35687"/>
                  </a:lnTo>
                  <a:lnTo>
                    <a:pt x="65844" y="35687"/>
                  </a:lnTo>
                  <a:lnTo>
                    <a:pt x="67687" y="36702"/>
                  </a:lnTo>
                  <a:lnTo>
                    <a:pt x="95378" y="36575"/>
                  </a:lnTo>
                  <a:lnTo>
                    <a:pt x="94966" y="36449"/>
                  </a:lnTo>
                  <a:lnTo>
                    <a:pt x="95316" y="36321"/>
                  </a:lnTo>
                  <a:lnTo>
                    <a:pt x="95612" y="36293"/>
                  </a:lnTo>
                  <a:lnTo>
                    <a:pt x="94914" y="36194"/>
                  </a:lnTo>
                  <a:lnTo>
                    <a:pt x="99032" y="36067"/>
                  </a:lnTo>
                  <a:lnTo>
                    <a:pt x="99035" y="35813"/>
                  </a:lnTo>
                  <a:lnTo>
                    <a:pt x="113868" y="35813"/>
                  </a:lnTo>
                  <a:lnTo>
                    <a:pt x="113599" y="35559"/>
                  </a:lnTo>
                  <a:lnTo>
                    <a:pt x="84532" y="35559"/>
                  </a:lnTo>
                  <a:lnTo>
                    <a:pt x="84490" y="35051"/>
                  </a:lnTo>
                  <a:close/>
                </a:path>
                <a:path w="129540" h="116204">
                  <a:moveTo>
                    <a:pt x="96654" y="36457"/>
                  </a:moveTo>
                  <a:lnTo>
                    <a:pt x="96048" y="36620"/>
                  </a:lnTo>
                  <a:lnTo>
                    <a:pt x="96711" y="36702"/>
                  </a:lnTo>
                  <a:lnTo>
                    <a:pt x="96654" y="36457"/>
                  </a:lnTo>
                  <a:close/>
                </a:path>
                <a:path w="129540" h="116204">
                  <a:moveTo>
                    <a:pt x="102722" y="36287"/>
                  </a:moveTo>
                  <a:lnTo>
                    <a:pt x="102536" y="36340"/>
                  </a:lnTo>
                  <a:lnTo>
                    <a:pt x="101942" y="36702"/>
                  </a:lnTo>
                  <a:lnTo>
                    <a:pt x="102722" y="36287"/>
                  </a:lnTo>
                  <a:close/>
                </a:path>
                <a:path w="129540" h="116204">
                  <a:moveTo>
                    <a:pt x="118685" y="36575"/>
                  </a:moveTo>
                  <a:lnTo>
                    <a:pt x="118336" y="36575"/>
                  </a:lnTo>
                  <a:lnTo>
                    <a:pt x="119156" y="36702"/>
                  </a:lnTo>
                  <a:lnTo>
                    <a:pt x="118685" y="36575"/>
                  </a:lnTo>
                  <a:close/>
                </a:path>
                <a:path w="129540" h="116204">
                  <a:moveTo>
                    <a:pt x="95952" y="36340"/>
                  </a:moveTo>
                  <a:lnTo>
                    <a:pt x="95457" y="36449"/>
                  </a:lnTo>
                  <a:lnTo>
                    <a:pt x="95713" y="36575"/>
                  </a:lnTo>
                  <a:lnTo>
                    <a:pt x="96720" y="36449"/>
                  </a:lnTo>
                  <a:lnTo>
                    <a:pt x="95952" y="36340"/>
                  </a:lnTo>
                  <a:close/>
                </a:path>
                <a:path w="129540" h="116204">
                  <a:moveTo>
                    <a:pt x="104606" y="36153"/>
                  </a:moveTo>
                  <a:lnTo>
                    <a:pt x="104687" y="36449"/>
                  </a:lnTo>
                  <a:lnTo>
                    <a:pt x="114871" y="36449"/>
                  </a:lnTo>
                  <a:lnTo>
                    <a:pt x="114704" y="36321"/>
                  </a:lnTo>
                  <a:lnTo>
                    <a:pt x="114433" y="36321"/>
                  </a:lnTo>
                  <a:lnTo>
                    <a:pt x="114265" y="36194"/>
                  </a:lnTo>
                  <a:lnTo>
                    <a:pt x="104994" y="36194"/>
                  </a:lnTo>
                  <a:lnTo>
                    <a:pt x="104606" y="36153"/>
                  </a:lnTo>
                  <a:close/>
                </a:path>
                <a:path w="129540" h="116204">
                  <a:moveTo>
                    <a:pt x="90607" y="34582"/>
                  </a:moveTo>
                  <a:lnTo>
                    <a:pt x="90383" y="34628"/>
                  </a:lnTo>
                  <a:lnTo>
                    <a:pt x="90938" y="34797"/>
                  </a:lnTo>
                  <a:lnTo>
                    <a:pt x="89706" y="35178"/>
                  </a:lnTo>
                  <a:lnTo>
                    <a:pt x="113197" y="35178"/>
                  </a:lnTo>
                  <a:lnTo>
                    <a:pt x="114871" y="36449"/>
                  </a:lnTo>
                  <a:lnTo>
                    <a:pt x="114614" y="35940"/>
                  </a:lnTo>
                  <a:lnTo>
                    <a:pt x="117320" y="35940"/>
                  </a:lnTo>
                  <a:lnTo>
                    <a:pt x="115990" y="35051"/>
                  </a:lnTo>
                  <a:lnTo>
                    <a:pt x="116492" y="35051"/>
                  </a:lnTo>
                  <a:lnTo>
                    <a:pt x="115894" y="34797"/>
                  </a:lnTo>
                  <a:lnTo>
                    <a:pt x="91748" y="34797"/>
                  </a:lnTo>
                  <a:lnTo>
                    <a:pt x="91438" y="34670"/>
                  </a:lnTo>
                  <a:lnTo>
                    <a:pt x="91255" y="34670"/>
                  </a:lnTo>
                  <a:lnTo>
                    <a:pt x="90607" y="34582"/>
                  </a:lnTo>
                  <a:close/>
                </a:path>
                <a:path w="129540" h="116204">
                  <a:moveTo>
                    <a:pt x="115235" y="36321"/>
                  </a:moveTo>
                  <a:lnTo>
                    <a:pt x="114807" y="36321"/>
                  </a:lnTo>
                  <a:lnTo>
                    <a:pt x="114871" y="36449"/>
                  </a:lnTo>
                  <a:lnTo>
                    <a:pt x="115402" y="36449"/>
                  </a:lnTo>
                  <a:lnTo>
                    <a:pt x="115235" y="36321"/>
                  </a:lnTo>
                  <a:close/>
                </a:path>
                <a:path w="129540" h="116204">
                  <a:moveTo>
                    <a:pt x="96622" y="36194"/>
                  </a:moveTo>
                  <a:lnTo>
                    <a:pt x="95612" y="36293"/>
                  </a:lnTo>
                  <a:lnTo>
                    <a:pt x="95952" y="36340"/>
                  </a:lnTo>
                  <a:lnTo>
                    <a:pt x="96622" y="36194"/>
                  </a:lnTo>
                  <a:close/>
                </a:path>
                <a:path w="129540" h="116204">
                  <a:moveTo>
                    <a:pt x="825" y="35026"/>
                  </a:moveTo>
                  <a:lnTo>
                    <a:pt x="126" y="35545"/>
                  </a:lnTo>
                  <a:lnTo>
                    <a:pt x="0" y="35813"/>
                  </a:lnTo>
                  <a:lnTo>
                    <a:pt x="259" y="36321"/>
                  </a:lnTo>
                  <a:lnTo>
                    <a:pt x="313" y="35813"/>
                  </a:lnTo>
                  <a:lnTo>
                    <a:pt x="508" y="35813"/>
                  </a:lnTo>
                  <a:lnTo>
                    <a:pt x="618" y="35432"/>
                  </a:lnTo>
                  <a:lnTo>
                    <a:pt x="759" y="35432"/>
                  </a:lnTo>
                  <a:lnTo>
                    <a:pt x="825" y="35026"/>
                  </a:lnTo>
                  <a:close/>
                </a:path>
                <a:path w="129540" h="116204">
                  <a:moveTo>
                    <a:pt x="3521" y="36194"/>
                  </a:moveTo>
                  <a:lnTo>
                    <a:pt x="3096" y="36194"/>
                  </a:lnTo>
                  <a:lnTo>
                    <a:pt x="3403" y="36321"/>
                  </a:lnTo>
                  <a:close/>
                </a:path>
                <a:path w="129540" h="116204">
                  <a:moveTo>
                    <a:pt x="4076" y="35078"/>
                  </a:moveTo>
                  <a:lnTo>
                    <a:pt x="4123" y="35813"/>
                  </a:lnTo>
                  <a:lnTo>
                    <a:pt x="4241" y="36321"/>
                  </a:lnTo>
                  <a:lnTo>
                    <a:pt x="4531" y="36321"/>
                  </a:lnTo>
                  <a:lnTo>
                    <a:pt x="4648" y="35813"/>
                  </a:lnTo>
                  <a:lnTo>
                    <a:pt x="4597" y="35305"/>
                  </a:lnTo>
                  <a:lnTo>
                    <a:pt x="4312" y="35305"/>
                  </a:lnTo>
                  <a:lnTo>
                    <a:pt x="4076" y="35078"/>
                  </a:lnTo>
                  <a:close/>
                </a:path>
                <a:path w="129540" h="116204">
                  <a:moveTo>
                    <a:pt x="102522" y="35813"/>
                  </a:moveTo>
                  <a:lnTo>
                    <a:pt x="99035" y="35813"/>
                  </a:lnTo>
                  <a:lnTo>
                    <a:pt x="100279" y="35940"/>
                  </a:lnTo>
                  <a:lnTo>
                    <a:pt x="99225" y="36067"/>
                  </a:lnTo>
                  <a:lnTo>
                    <a:pt x="99649" y="36321"/>
                  </a:lnTo>
                  <a:lnTo>
                    <a:pt x="102221" y="35940"/>
                  </a:lnTo>
                  <a:lnTo>
                    <a:pt x="102522" y="35813"/>
                  </a:lnTo>
                  <a:close/>
                </a:path>
                <a:path w="129540" h="116204">
                  <a:moveTo>
                    <a:pt x="102895" y="36194"/>
                  </a:moveTo>
                  <a:lnTo>
                    <a:pt x="100506" y="36194"/>
                  </a:lnTo>
                  <a:lnTo>
                    <a:pt x="99649" y="36321"/>
                  </a:lnTo>
                  <a:lnTo>
                    <a:pt x="102567" y="36321"/>
                  </a:lnTo>
                  <a:lnTo>
                    <a:pt x="102722" y="36287"/>
                  </a:lnTo>
                  <a:lnTo>
                    <a:pt x="102895" y="36194"/>
                  </a:lnTo>
                  <a:close/>
                </a:path>
                <a:path w="129540" h="116204">
                  <a:moveTo>
                    <a:pt x="103701" y="36067"/>
                  </a:moveTo>
                  <a:lnTo>
                    <a:pt x="103534" y="36194"/>
                  </a:lnTo>
                  <a:lnTo>
                    <a:pt x="103842" y="36122"/>
                  </a:lnTo>
                  <a:lnTo>
                    <a:pt x="103701" y="36067"/>
                  </a:lnTo>
                  <a:close/>
                </a:path>
                <a:path w="129540" h="116204">
                  <a:moveTo>
                    <a:pt x="103842" y="36122"/>
                  </a:moveTo>
                  <a:lnTo>
                    <a:pt x="103534" y="36194"/>
                  </a:lnTo>
                  <a:lnTo>
                    <a:pt x="104030" y="36194"/>
                  </a:lnTo>
                  <a:lnTo>
                    <a:pt x="103842" y="36122"/>
                  </a:lnTo>
                  <a:close/>
                </a:path>
                <a:path w="129540" h="116204">
                  <a:moveTo>
                    <a:pt x="104072" y="36096"/>
                  </a:moveTo>
                  <a:lnTo>
                    <a:pt x="104617" y="36194"/>
                  </a:lnTo>
                  <a:lnTo>
                    <a:pt x="104072" y="36096"/>
                  </a:lnTo>
                  <a:close/>
                </a:path>
                <a:path w="129540" h="116204">
                  <a:moveTo>
                    <a:pt x="104583" y="36067"/>
                  </a:moveTo>
                  <a:lnTo>
                    <a:pt x="104994" y="36194"/>
                  </a:lnTo>
                  <a:lnTo>
                    <a:pt x="105186" y="36194"/>
                  </a:lnTo>
                  <a:lnTo>
                    <a:pt x="104899" y="36096"/>
                  </a:lnTo>
                  <a:lnTo>
                    <a:pt x="104583" y="36067"/>
                  </a:lnTo>
                  <a:close/>
                </a:path>
                <a:path w="129540" h="116204">
                  <a:moveTo>
                    <a:pt x="104900" y="36096"/>
                  </a:moveTo>
                  <a:lnTo>
                    <a:pt x="105186" y="36194"/>
                  </a:lnTo>
                  <a:lnTo>
                    <a:pt x="104900" y="36096"/>
                  </a:lnTo>
                  <a:close/>
                </a:path>
                <a:path w="129540" h="116204">
                  <a:moveTo>
                    <a:pt x="105113" y="36116"/>
                  </a:moveTo>
                  <a:lnTo>
                    <a:pt x="105982" y="36194"/>
                  </a:lnTo>
                  <a:lnTo>
                    <a:pt x="105113" y="36116"/>
                  </a:lnTo>
                  <a:close/>
                </a:path>
                <a:path w="129540" h="116204">
                  <a:moveTo>
                    <a:pt x="114198" y="35940"/>
                  </a:moveTo>
                  <a:lnTo>
                    <a:pt x="106211" y="35940"/>
                  </a:lnTo>
                  <a:lnTo>
                    <a:pt x="105982" y="36194"/>
                  </a:lnTo>
                  <a:lnTo>
                    <a:pt x="114265" y="36194"/>
                  </a:lnTo>
                  <a:lnTo>
                    <a:pt x="114096" y="36067"/>
                  </a:lnTo>
                  <a:lnTo>
                    <a:pt x="114249" y="36067"/>
                  </a:lnTo>
                  <a:close/>
                </a:path>
                <a:path w="129540" h="116204">
                  <a:moveTo>
                    <a:pt x="103803" y="36067"/>
                  </a:moveTo>
                  <a:lnTo>
                    <a:pt x="103951" y="36096"/>
                  </a:lnTo>
                  <a:lnTo>
                    <a:pt x="103803" y="36067"/>
                  </a:lnTo>
                  <a:close/>
                </a:path>
                <a:path w="129540" h="116204">
                  <a:moveTo>
                    <a:pt x="113978" y="35813"/>
                  </a:moveTo>
                  <a:lnTo>
                    <a:pt x="104076" y="35813"/>
                  </a:lnTo>
                  <a:lnTo>
                    <a:pt x="104900" y="36096"/>
                  </a:lnTo>
                  <a:lnTo>
                    <a:pt x="105113" y="36116"/>
                  </a:lnTo>
                  <a:lnTo>
                    <a:pt x="104952" y="35940"/>
                  </a:lnTo>
                  <a:lnTo>
                    <a:pt x="114198" y="35940"/>
                  </a:lnTo>
                  <a:lnTo>
                    <a:pt x="113978" y="35813"/>
                  </a:lnTo>
                  <a:close/>
                </a:path>
                <a:path w="129540" h="116204">
                  <a:moveTo>
                    <a:pt x="104076" y="35813"/>
                  </a:moveTo>
                  <a:lnTo>
                    <a:pt x="103163" y="35818"/>
                  </a:lnTo>
                  <a:lnTo>
                    <a:pt x="103835" y="35940"/>
                  </a:lnTo>
                  <a:lnTo>
                    <a:pt x="103473" y="36067"/>
                  </a:lnTo>
                  <a:lnTo>
                    <a:pt x="103701" y="36067"/>
                  </a:lnTo>
                  <a:lnTo>
                    <a:pt x="104076" y="35813"/>
                  </a:lnTo>
                  <a:close/>
                </a:path>
                <a:path w="129540" h="116204">
                  <a:moveTo>
                    <a:pt x="759" y="35432"/>
                  </a:moveTo>
                  <a:lnTo>
                    <a:pt x="618" y="35432"/>
                  </a:lnTo>
                  <a:lnTo>
                    <a:pt x="582" y="35940"/>
                  </a:lnTo>
                  <a:lnTo>
                    <a:pt x="759" y="35432"/>
                  </a:lnTo>
                  <a:close/>
                </a:path>
                <a:path w="129540" h="116204">
                  <a:moveTo>
                    <a:pt x="989" y="35687"/>
                  </a:moveTo>
                  <a:lnTo>
                    <a:pt x="929" y="35940"/>
                  </a:lnTo>
                  <a:lnTo>
                    <a:pt x="989" y="35687"/>
                  </a:lnTo>
                  <a:close/>
                </a:path>
                <a:path w="129540" h="116204">
                  <a:moveTo>
                    <a:pt x="999" y="35687"/>
                  </a:moveTo>
                  <a:lnTo>
                    <a:pt x="1026" y="35940"/>
                  </a:lnTo>
                  <a:lnTo>
                    <a:pt x="999" y="35687"/>
                  </a:lnTo>
                  <a:close/>
                </a:path>
                <a:path w="129540" h="116204">
                  <a:moveTo>
                    <a:pt x="5062" y="35178"/>
                  </a:moveTo>
                  <a:lnTo>
                    <a:pt x="4815" y="35178"/>
                  </a:lnTo>
                  <a:lnTo>
                    <a:pt x="4889" y="35940"/>
                  </a:lnTo>
                  <a:lnTo>
                    <a:pt x="5062" y="35178"/>
                  </a:lnTo>
                  <a:close/>
                </a:path>
                <a:path w="129540" h="116204">
                  <a:moveTo>
                    <a:pt x="103136" y="35813"/>
                  </a:moveTo>
                  <a:lnTo>
                    <a:pt x="102522" y="35813"/>
                  </a:lnTo>
                  <a:lnTo>
                    <a:pt x="103077" y="35940"/>
                  </a:lnTo>
                  <a:close/>
                </a:path>
                <a:path w="129540" h="116204">
                  <a:moveTo>
                    <a:pt x="916" y="35305"/>
                  </a:moveTo>
                  <a:lnTo>
                    <a:pt x="924" y="35687"/>
                  </a:lnTo>
                  <a:lnTo>
                    <a:pt x="916" y="35305"/>
                  </a:lnTo>
                  <a:close/>
                </a:path>
                <a:path w="129540" h="116204">
                  <a:moveTo>
                    <a:pt x="5367" y="34162"/>
                  </a:moveTo>
                  <a:lnTo>
                    <a:pt x="4442" y="34162"/>
                  </a:lnTo>
                  <a:lnTo>
                    <a:pt x="4312" y="35305"/>
                  </a:lnTo>
                  <a:lnTo>
                    <a:pt x="4597" y="35305"/>
                  </a:lnTo>
                  <a:lnTo>
                    <a:pt x="4748" y="35687"/>
                  </a:lnTo>
                  <a:lnTo>
                    <a:pt x="4815" y="35178"/>
                  </a:lnTo>
                  <a:lnTo>
                    <a:pt x="5062" y="35178"/>
                  </a:lnTo>
                  <a:lnTo>
                    <a:pt x="5367" y="34162"/>
                  </a:lnTo>
                  <a:close/>
                </a:path>
                <a:path w="129540" h="116204">
                  <a:moveTo>
                    <a:pt x="65407" y="35178"/>
                  </a:moveTo>
                  <a:lnTo>
                    <a:pt x="65844" y="35687"/>
                  </a:lnTo>
                  <a:lnTo>
                    <a:pt x="65407" y="35178"/>
                  </a:lnTo>
                  <a:close/>
                </a:path>
                <a:path w="129540" h="116204">
                  <a:moveTo>
                    <a:pt x="73152" y="34670"/>
                  </a:moveTo>
                  <a:lnTo>
                    <a:pt x="65029" y="34670"/>
                  </a:lnTo>
                  <a:lnTo>
                    <a:pt x="65837" y="35274"/>
                  </a:lnTo>
                  <a:lnTo>
                    <a:pt x="65942" y="35687"/>
                  </a:lnTo>
                  <a:lnTo>
                    <a:pt x="78190" y="35687"/>
                  </a:lnTo>
                  <a:lnTo>
                    <a:pt x="77930" y="35559"/>
                  </a:lnTo>
                  <a:lnTo>
                    <a:pt x="76201" y="35559"/>
                  </a:lnTo>
                  <a:lnTo>
                    <a:pt x="75511" y="35432"/>
                  </a:lnTo>
                  <a:lnTo>
                    <a:pt x="74597" y="35432"/>
                  </a:lnTo>
                  <a:lnTo>
                    <a:pt x="74261" y="35305"/>
                  </a:lnTo>
                  <a:lnTo>
                    <a:pt x="73342" y="35178"/>
                  </a:lnTo>
                  <a:lnTo>
                    <a:pt x="73361" y="34797"/>
                  </a:lnTo>
                  <a:lnTo>
                    <a:pt x="73152" y="34670"/>
                  </a:lnTo>
                  <a:close/>
                </a:path>
                <a:path w="129540" h="116204">
                  <a:moveTo>
                    <a:pt x="79330" y="35305"/>
                  </a:moveTo>
                  <a:lnTo>
                    <a:pt x="78190" y="35687"/>
                  </a:lnTo>
                  <a:lnTo>
                    <a:pt x="80272" y="35687"/>
                  </a:lnTo>
                  <a:lnTo>
                    <a:pt x="79330" y="35305"/>
                  </a:lnTo>
                  <a:close/>
                </a:path>
                <a:path w="129540" h="116204">
                  <a:moveTo>
                    <a:pt x="81245" y="35432"/>
                  </a:moveTo>
                  <a:lnTo>
                    <a:pt x="80901" y="35432"/>
                  </a:lnTo>
                  <a:lnTo>
                    <a:pt x="81153" y="35687"/>
                  </a:lnTo>
                  <a:lnTo>
                    <a:pt x="82605" y="35687"/>
                  </a:lnTo>
                  <a:lnTo>
                    <a:pt x="81245" y="35432"/>
                  </a:lnTo>
                  <a:close/>
                </a:path>
                <a:path w="129540" h="116204">
                  <a:moveTo>
                    <a:pt x="75776" y="35140"/>
                  </a:moveTo>
                  <a:lnTo>
                    <a:pt x="76201" y="35559"/>
                  </a:lnTo>
                  <a:lnTo>
                    <a:pt x="77930" y="35559"/>
                  </a:lnTo>
                  <a:lnTo>
                    <a:pt x="77411" y="35305"/>
                  </a:lnTo>
                  <a:lnTo>
                    <a:pt x="76282" y="35305"/>
                  </a:lnTo>
                  <a:lnTo>
                    <a:pt x="76098" y="35178"/>
                  </a:lnTo>
                  <a:lnTo>
                    <a:pt x="75916" y="35178"/>
                  </a:lnTo>
                  <a:lnTo>
                    <a:pt x="75776" y="35140"/>
                  </a:lnTo>
                  <a:close/>
                </a:path>
                <a:path w="129540" h="116204">
                  <a:moveTo>
                    <a:pt x="85070" y="35146"/>
                  </a:moveTo>
                  <a:lnTo>
                    <a:pt x="85051" y="35559"/>
                  </a:lnTo>
                  <a:lnTo>
                    <a:pt x="113599" y="35559"/>
                  </a:lnTo>
                  <a:lnTo>
                    <a:pt x="113465" y="35432"/>
                  </a:lnTo>
                  <a:lnTo>
                    <a:pt x="85205" y="35432"/>
                  </a:lnTo>
                  <a:lnTo>
                    <a:pt x="85070" y="35146"/>
                  </a:lnTo>
                  <a:close/>
                </a:path>
                <a:path w="129540" h="116204">
                  <a:moveTo>
                    <a:pt x="116492" y="35051"/>
                  </a:moveTo>
                  <a:lnTo>
                    <a:pt x="115990" y="35051"/>
                  </a:lnTo>
                  <a:lnTo>
                    <a:pt x="117689" y="35559"/>
                  </a:lnTo>
                  <a:lnTo>
                    <a:pt x="116492" y="35051"/>
                  </a:lnTo>
                  <a:close/>
                </a:path>
                <a:path w="129540" h="116204">
                  <a:moveTo>
                    <a:pt x="74509" y="35178"/>
                  </a:moveTo>
                  <a:lnTo>
                    <a:pt x="74597" y="35432"/>
                  </a:lnTo>
                  <a:lnTo>
                    <a:pt x="75511" y="35432"/>
                  </a:lnTo>
                  <a:lnTo>
                    <a:pt x="75307" y="35305"/>
                  </a:lnTo>
                  <a:lnTo>
                    <a:pt x="74927" y="35305"/>
                  </a:lnTo>
                  <a:lnTo>
                    <a:pt x="74509" y="35178"/>
                  </a:lnTo>
                  <a:close/>
                </a:path>
                <a:path w="129540" h="116204">
                  <a:moveTo>
                    <a:pt x="86841" y="35051"/>
                  </a:moveTo>
                  <a:lnTo>
                    <a:pt x="85205" y="35432"/>
                  </a:lnTo>
                  <a:lnTo>
                    <a:pt x="86660" y="35432"/>
                  </a:lnTo>
                  <a:lnTo>
                    <a:pt x="86841" y="35051"/>
                  </a:lnTo>
                  <a:close/>
                </a:path>
                <a:path w="129540" h="116204">
                  <a:moveTo>
                    <a:pt x="88659" y="34925"/>
                  </a:moveTo>
                  <a:lnTo>
                    <a:pt x="87791" y="35078"/>
                  </a:lnTo>
                  <a:lnTo>
                    <a:pt x="86660" y="35432"/>
                  </a:lnTo>
                  <a:lnTo>
                    <a:pt x="113465" y="35432"/>
                  </a:lnTo>
                  <a:lnTo>
                    <a:pt x="113197" y="35178"/>
                  </a:lnTo>
                  <a:lnTo>
                    <a:pt x="88272" y="35178"/>
                  </a:lnTo>
                  <a:lnTo>
                    <a:pt x="88659" y="34925"/>
                  </a:lnTo>
                  <a:close/>
                </a:path>
                <a:path w="129540" h="116204">
                  <a:moveTo>
                    <a:pt x="74691" y="34925"/>
                  </a:moveTo>
                  <a:lnTo>
                    <a:pt x="74409" y="34925"/>
                  </a:lnTo>
                  <a:lnTo>
                    <a:pt x="74927" y="35305"/>
                  </a:lnTo>
                  <a:lnTo>
                    <a:pt x="75307" y="35305"/>
                  </a:lnTo>
                  <a:lnTo>
                    <a:pt x="75103" y="35178"/>
                  </a:lnTo>
                  <a:lnTo>
                    <a:pt x="74691" y="34925"/>
                  </a:lnTo>
                  <a:close/>
                </a:path>
                <a:path w="129540" h="116204">
                  <a:moveTo>
                    <a:pt x="77152" y="35178"/>
                  </a:moveTo>
                  <a:lnTo>
                    <a:pt x="77411" y="35305"/>
                  </a:lnTo>
                  <a:lnTo>
                    <a:pt x="77152" y="35178"/>
                  </a:lnTo>
                  <a:close/>
                </a:path>
                <a:path w="129540" h="116204">
                  <a:moveTo>
                    <a:pt x="74329" y="34949"/>
                  </a:moveTo>
                  <a:lnTo>
                    <a:pt x="73596" y="35178"/>
                  </a:lnTo>
                  <a:lnTo>
                    <a:pt x="74311" y="35178"/>
                  </a:lnTo>
                  <a:lnTo>
                    <a:pt x="74329" y="34949"/>
                  </a:lnTo>
                  <a:close/>
                </a:path>
                <a:path w="129540" h="116204">
                  <a:moveTo>
                    <a:pt x="74999" y="34925"/>
                  </a:moveTo>
                  <a:lnTo>
                    <a:pt x="75031" y="35178"/>
                  </a:lnTo>
                  <a:lnTo>
                    <a:pt x="75716" y="35178"/>
                  </a:lnTo>
                  <a:lnTo>
                    <a:pt x="74999" y="34925"/>
                  </a:lnTo>
                  <a:close/>
                </a:path>
                <a:path w="129540" h="116204">
                  <a:moveTo>
                    <a:pt x="75914" y="35051"/>
                  </a:moveTo>
                  <a:lnTo>
                    <a:pt x="76098" y="35178"/>
                  </a:lnTo>
                  <a:lnTo>
                    <a:pt x="75914" y="35051"/>
                  </a:lnTo>
                  <a:close/>
                </a:path>
                <a:path w="129540" h="116204">
                  <a:moveTo>
                    <a:pt x="89016" y="34797"/>
                  </a:moveTo>
                  <a:lnTo>
                    <a:pt x="88935" y="35178"/>
                  </a:lnTo>
                  <a:lnTo>
                    <a:pt x="89706" y="35178"/>
                  </a:lnTo>
                  <a:lnTo>
                    <a:pt x="89016" y="34797"/>
                  </a:lnTo>
                  <a:close/>
                </a:path>
                <a:path w="129540" h="116204">
                  <a:moveTo>
                    <a:pt x="85581" y="34925"/>
                  </a:moveTo>
                  <a:lnTo>
                    <a:pt x="85191" y="34925"/>
                  </a:lnTo>
                  <a:lnTo>
                    <a:pt x="85070" y="35146"/>
                  </a:lnTo>
                  <a:lnTo>
                    <a:pt x="85502" y="35051"/>
                  </a:lnTo>
                  <a:close/>
                </a:path>
                <a:path w="129540" h="116204">
                  <a:moveTo>
                    <a:pt x="4137" y="34925"/>
                  </a:moveTo>
                  <a:lnTo>
                    <a:pt x="3981" y="34925"/>
                  </a:lnTo>
                  <a:lnTo>
                    <a:pt x="4076" y="35078"/>
                  </a:lnTo>
                  <a:lnTo>
                    <a:pt x="4137" y="34925"/>
                  </a:lnTo>
                  <a:close/>
                </a:path>
                <a:path w="129540" h="116204">
                  <a:moveTo>
                    <a:pt x="63792" y="34162"/>
                  </a:moveTo>
                  <a:lnTo>
                    <a:pt x="64296" y="34670"/>
                  </a:lnTo>
                  <a:lnTo>
                    <a:pt x="64947" y="35051"/>
                  </a:lnTo>
                  <a:lnTo>
                    <a:pt x="65029" y="34670"/>
                  </a:lnTo>
                  <a:lnTo>
                    <a:pt x="73152" y="34670"/>
                  </a:lnTo>
                  <a:lnTo>
                    <a:pt x="72626" y="34543"/>
                  </a:lnTo>
                  <a:lnTo>
                    <a:pt x="72311" y="34543"/>
                  </a:lnTo>
                  <a:lnTo>
                    <a:pt x="71629" y="34416"/>
                  </a:lnTo>
                  <a:lnTo>
                    <a:pt x="64277" y="34282"/>
                  </a:lnTo>
                  <a:lnTo>
                    <a:pt x="63792" y="34162"/>
                  </a:lnTo>
                  <a:close/>
                </a:path>
                <a:path w="129540" h="116204">
                  <a:moveTo>
                    <a:pt x="86174" y="34925"/>
                  </a:moveTo>
                  <a:lnTo>
                    <a:pt x="85581" y="34925"/>
                  </a:lnTo>
                  <a:lnTo>
                    <a:pt x="86060" y="35051"/>
                  </a:lnTo>
                  <a:close/>
                </a:path>
                <a:path w="129540" h="116204">
                  <a:moveTo>
                    <a:pt x="860" y="34659"/>
                  </a:moveTo>
                  <a:lnTo>
                    <a:pt x="825" y="35026"/>
                  </a:lnTo>
                  <a:lnTo>
                    <a:pt x="860" y="34659"/>
                  </a:lnTo>
                  <a:close/>
                </a:path>
                <a:path w="129540" h="116204">
                  <a:moveTo>
                    <a:pt x="74181" y="34543"/>
                  </a:moveTo>
                  <a:lnTo>
                    <a:pt x="74075" y="34797"/>
                  </a:lnTo>
                  <a:lnTo>
                    <a:pt x="74329" y="34949"/>
                  </a:lnTo>
                  <a:lnTo>
                    <a:pt x="74691" y="34925"/>
                  </a:lnTo>
                  <a:lnTo>
                    <a:pt x="74181" y="34543"/>
                  </a:lnTo>
                  <a:close/>
                </a:path>
                <a:path w="129540" h="116204">
                  <a:moveTo>
                    <a:pt x="4184" y="33908"/>
                  </a:moveTo>
                  <a:lnTo>
                    <a:pt x="4101" y="34162"/>
                  </a:lnTo>
                  <a:lnTo>
                    <a:pt x="3981" y="34925"/>
                  </a:lnTo>
                  <a:lnTo>
                    <a:pt x="4184" y="33908"/>
                  </a:lnTo>
                  <a:close/>
                </a:path>
                <a:path w="129540" h="116204">
                  <a:moveTo>
                    <a:pt x="5626" y="30986"/>
                  </a:moveTo>
                  <a:lnTo>
                    <a:pt x="5325" y="31198"/>
                  </a:lnTo>
                  <a:lnTo>
                    <a:pt x="5060" y="31622"/>
                  </a:lnTo>
                  <a:lnTo>
                    <a:pt x="4789" y="32336"/>
                  </a:lnTo>
                  <a:lnTo>
                    <a:pt x="4686" y="33014"/>
                  </a:lnTo>
                  <a:lnTo>
                    <a:pt x="4364" y="33654"/>
                  </a:lnTo>
                  <a:lnTo>
                    <a:pt x="4388" y="34000"/>
                  </a:lnTo>
                  <a:lnTo>
                    <a:pt x="4265" y="34416"/>
                  </a:lnTo>
                  <a:lnTo>
                    <a:pt x="4022" y="34925"/>
                  </a:lnTo>
                  <a:lnTo>
                    <a:pt x="4442" y="34162"/>
                  </a:lnTo>
                  <a:lnTo>
                    <a:pt x="5367" y="34162"/>
                  </a:lnTo>
                  <a:lnTo>
                    <a:pt x="5484" y="33014"/>
                  </a:lnTo>
                  <a:lnTo>
                    <a:pt x="6154" y="31876"/>
                  </a:lnTo>
                  <a:lnTo>
                    <a:pt x="5839" y="31876"/>
                  </a:lnTo>
                  <a:lnTo>
                    <a:pt x="5978" y="31622"/>
                  </a:lnTo>
                  <a:lnTo>
                    <a:pt x="5417" y="31622"/>
                  </a:lnTo>
                  <a:lnTo>
                    <a:pt x="5626" y="30986"/>
                  </a:lnTo>
                  <a:close/>
                </a:path>
                <a:path w="129540" h="116204">
                  <a:moveTo>
                    <a:pt x="86456" y="34543"/>
                  </a:moveTo>
                  <a:lnTo>
                    <a:pt x="85709" y="34543"/>
                  </a:lnTo>
                  <a:lnTo>
                    <a:pt x="85977" y="34670"/>
                  </a:lnTo>
                  <a:lnTo>
                    <a:pt x="85462" y="34670"/>
                  </a:lnTo>
                  <a:lnTo>
                    <a:pt x="85192" y="34924"/>
                  </a:lnTo>
                  <a:lnTo>
                    <a:pt x="86937" y="34670"/>
                  </a:lnTo>
                  <a:lnTo>
                    <a:pt x="86456" y="34543"/>
                  </a:lnTo>
                  <a:close/>
                </a:path>
                <a:path w="129540" h="116204">
                  <a:moveTo>
                    <a:pt x="2514" y="33527"/>
                  </a:moveTo>
                  <a:lnTo>
                    <a:pt x="2009" y="33527"/>
                  </a:lnTo>
                  <a:lnTo>
                    <a:pt x="2121" y="34162"/>
                  </a:lnTo>
                  <a:lnTo>
                    <a:pt x="2017" y="34449"/>
                  </a:lnTo>
                  <a:lnTo>
                    <a:pt x="1871" y="34543"/>
                  </a:lnTo>
                  <a:lnTo>
                    <a:pt x="1775" y="34797"/>
                  </a:lnTo>
                  <a:lnTo>
                    <a:pt x="2595" y="34449"/>
                  </a:lnTo>
                  <a:lnTo>
                    <a:pt x="2514" y="33527"/>
                  </a:lnTo>
                  <a:close/>
                </a:path>
                <a:path w="129540" h="116204">
                  <a:moveTo>
                    <a:pt x="4353" y="31117"/>
                  </a:moveTo>
                  <a:lnTo>
                    <a:pt x="4155" y="31198"/>
                  </a:lnTo>
                  <a:lnTo>
                    <a:pt x="3204" y="33871"/>
                  </a:lnTo>
                  <a:lnTo>
                    <a:pt x="3089" y="34628"/>
                  </a:lnTo>
                  <a:lnTo>
                    <a:pt x="3338" y="34797"/>
                  </a:lnTo>
                  <a:lnTo>
                    <a:pt x="3437" y="34162"/>
                  </a:lnTo>
                  <a:lnTo>
                    <a:pt x="3605" y="34035"/>
                  </a:lnTo>
                  <a:lnTo>
                    <a:pt x="3795" y="34035"/>
                  </a:lnTo>
                  <a:lnTo>
                    <a:pt x="4037" y="33014"/>
                  </a:lnTo>
                  <a:lnTo>
                    <a:pt x="4156" y="32693"/>
                  </a:lnTo>
                  <a:lnTo>
                    <a:pt x="4957" y="31622"/>
                  </a:lnTo>
                  <a:lnTo>
                    <a:pt x="4398" y="31622"/>
                  </a:lnTo>
                  <a:lnTo>
                    <a:pt x="4353" y="31117"/>
                  </a:lnTo>
                  <a:close/>
                </a:path>
                <a:path w="129540" h="116204">
                  <a:moveTo>
                    <a:pt x="90939" y="34035"/>
                  </a:moveTo>
                  <a:lnTo>
                    <a:pt x="90794" y="34035"/>
                  </a:lnTo>
                  <a:lnTo>
                    <a:pt x="90841" y="34162"/>
                  </a:lnTo>
                  <a:lnTo>
                    <a:pt x="89919" y="34289"/>
                  </a:lnTo>
                  <a:lnTo>
                    <a:pt x="89812" y="34582"/>
                  </a:lnTo>
                  <a:lnTo>
                    <a:pt x="89555" y="34797"/>
                  </a:lnTo>
                  <a:lnTo>
                    <a:pt x="90231" y="34659"/>
                  </a:lnTo>
                  <a:lnTo>
                    <a:pt x="89962" y="34543"/>
                  </a:lnTo>
                  <a:lnTo>
                    <a:pt x="90796" y="34543"/>
                  </a:lnTo>
                  <a:lnTo>
                    <a:pt x="90939" y="34035"/>
                  </a:lnTo>
                  <a:close/>
                </a:path>
                <a:path w="129540" h="116204">
                  <a:moveTo>
                    <a:pt x="93602" y="34042"/>
                  </a:moveTo>
                  <a:lnTo>
                    <a:pt x="92880" y="34162"/>
                  </a:lnTo>
                  <a:lnTo>
                    <a:pt x="92734" y="34162"/>
                  </a:lnTo>
                  <a:lnTo>
                    <a:pt x="92445" y="34255"/>
                  </a:lnTo>
                  <a:lnTo>
                    <a:pt x="92403" y="34449"/>
                  </a:lnTo>
                  <a:lnTo>
                    <a:pt x="92509" y="34582"/>
                  </a:lnTo>
                  <a:lnTo>
                    <a:pt x="92311" y="34670"/>
                  </a:lnTo>
                  <a:lnTo>
                    <a:pt x="91748" y="34797"/>
                  </a:lnTo>
                  <a:lnTo>
                    <a:pt x="115894" y="34797"/>
                  </a:lnTo>
                  <a:lnTo>
                    <a:pt x="115295" y="34543"/>
                  </a:lnTo>
                  <a:lnTo>
                    <a:pt x="109181" y="34543"/>
                  </a:lnTo>
                  <a:lnTo>
                    <a:pt x="108861" y="34416"/>
                  </a:lnTo>
                  <a:lnTo>
                    <a:pt x="93657" y="34416"/>
                  </a:lnTo>
                  <a:lnTo>
                    <a:pt x="93602" y="34042"/>
                  </a:lnTo>
                  <a:close/>
                </a:path>
                <a:path w="129540" h="116204">
                  <a:moveTo>
                    <a:pt x="85709" y="34543"/>
                  </a:moveTo>
                  <a:lnTo>
                    <a:pt x="85059" y="34543"/>
                  </a:lnTo>
                  <a:lnTo>
                    <a:pt x="85709" y="34543"/>
                  </a:lnTo>
                  <a:close/>
                </a:path>
                <a:path w="129540" h="116204">
                  <a:moveTo>
                    <a:pt x="91855" y="34449"/>
                  </a:moveTo>
                  <a:lnTo>
                    <a:pt x="91370" y="34628"/>
                  </a:lnTo>
                  <a:lnTo>
                    <a:pt x="92078" y="34670"/>
                  </a:lnTo>
                  <a:lnTo>
                    <a:pt x="91855" y="34449"/>
                  </a:lnTo>
                  <a:close/>
                </a:path>
                <a:path w="129540" h="116204">
                  <a:moveTo>
                    <a:pt x="991" y="33274"/>
                  </a:moveTo>
                  <a:lnTo>
                    <a:pt x="889" y="33654"/>
                  </a:lnTo>
                  <a:lnTo>
                    <a:pt x="766" y="34416"/>
                  </a:lnTo>
                  <a:lnTo>
                    <a:pt x="860" y="34659"/>
                  </a:lnTo>
                  <a:lnTo>
                    <a:pt x="991" y="33274"/>
                  </a:lnTo>
                  <a:close/>
                </a:path>
                <a:path w="129540" h="116204">
                  <a:moveTo>
                    <a:pt x="89962" y="34543"/>
                  </a:moveTo>
                  <a:lnTo>
                    <a:pt x="90329" y="34639"/>
                  </a:lnTo>
                  <a:lnTo>
                    <a:pt x="90607" y="34582"/>
                  </a:lnTo>
                  <a:lnTo>
                    <a:pt x="89962" y="34543"/>
                  </a:lnTo>
                  <a:close/>
                </a:path>
                <a:path w="129540" h="116204">
                  <a:moveTo>
                    <a:pt x="90796" y="34543"/>
                  </a:moveTo>
                  <a:lnTo>
                    <a:pt x="89962" y="34543"/>
                  </a:lnTo>
                  <a:lnTo>
                    <a:pt x="90607" y="34582"/>
                  </a:lnTo>
                  <a:lnTo>
                    <a:pt x="90796" y="34543"/>
                  </a:lnTo>
                  <a:close/>
                </a:path>
                <a:path w="129540" h="116204">
                  <a:moveTo>
                    <a:pt x="72009" y="34162"/>
                  </a:moveTo>
                  <a:lnTo>
                    <a:pt x="71611" y="34162"/>
                  </a:lnTo>
                  <a:lnTo>
                    <a:pt x="72311" y="34543"/>
                  </a:lnTo>
                  <a:lnTo>
                    <a:pt x="72626" y="34543"/>
                  </a:lnTo>
                  <a:lnTo>
                    <a:pt x="72242" y="34416"/>
                  </a:lnTo>
                  <a:lnTo>
                    <a:pt x="72009" y="34162"/>
                  </a:lnTo>
                  <a:close/>
                </a:path>
                <a:path w="129540" h="116204">
                  <a:moveTo>
                    <a:pt x="85434" y="34416"/>
                  </a:moveTo>
                  <a:lnTo>
                    <a:pt x="84814" y="34416"/>
                  </a:lnTo>
                  <a:lnTo>
                    <a:pt x="85050" y="34543"/>
                  </a:lnTo>
                  <a:lnTo>
                    <a:pt x="85434" y="34416"/>
                  </a:lnTo>
                  <a:close/>
                </a:path>
                <a:path w="129540" h="116204">
                  <a:moveTo>
                    <a:pt x="85778" y="34289"/>
                  </a:moveTo>
                  <a:lnTo>
                    <a:pt x="85393" y="34416"/>
                  </a:lnTo>
                  <a:lnTo>
                    <a:pt x="85670" y="34543"/>
                  </a:lnTo>
                  <a:lnTo>
                    <a:pt x="85778" y="34289"/>
                  </a:lnTo>
                  <a:close/>
                </a:path>
                <a:path w="129540" h="116204">
                  <a:moveTo>
                    <a:pt x="112085" y="33527"/>
                  </a:moveTo>
                  <a:lnTo>
                    <a:pt x="104912" y="33527"/>
                  </a:lnTo>
                  <a:lnTo>
                    <a:pt x="104776" y="33781"/>
                  </a:lnTo>
                  <a:lnTo>
                    <a:pt x="108427" y="33789"/>
                  </a:lnTo>
                  <a:lnTo>
                    <a:pt x="109616" y="34042"/>
                  </a:lnTo>
                  <a:lnTo>
                    <a:pt x="109954" y="34289"/>
                  </a:lnTo>
                  <a:lnTo>
                    <a:pt x="109701" y="34416"/>
                  </a:lnTo>
                  <a:lnTo>
                    <a:pt x="109181" y="34543"/>
                  </a:lnTo>
                  <a:lnTo>
                    <a:pt x="115295" y="34543"/>
                  </a:lnTo>
                  <a:lnTo>
                    <a:pt x="114697" y="34289"/>
                  </a:lnTo>
                  <a:lnTo>
                    <a:pt x="114188" y="34289"/>
                  </a:lnTo>
                  <a:lnTo>
                    <a:pt x="112922" y="33752"/>
                  </a:lnTo>
                  <a:lnTo>
                    <a:pt x="112085" y="33527"/>
                  </a:lnTo>
                  <a:close/>
                </a:path>
                <a:path w="129540" h="116204">
                  <a:moveTo>
                    <a:pt x="92507" y="34162"/>
                  </a:moveTo>
                  <a:lnTo>
                    <a:pt x="91565" y="34162"/>
                  </a:lnTo>
                  <a:lnTo>
                    <a:pt x="91855" y="34449"/>
                  </a:lnTo>
                  <a:lnTo>
                    <a:pt x="92445" y="34255"/>
                  </a:lnTo>
                  <a:close/>
                </a:path>
                <a:path w="129540" h="116204">
                  <a:moveTo>
                    <a:pt x="95915" y="33654"/>
                  </a:moveTo>
                  <a:lnTo>
                    <a:pt x="93606" y="34042"/>
                  </a:lnTo>
                  <a:lnTo>
                    <a:pt x="94908" y="34162"/>
                  </a:lnTo>
                  <a:lnTo>
                    <a:pt x="93657" y="34416"/>
                  </a:lnTo>
                  <a:lnTo>
                    <a:pt x="95749" y="34416"/>
                  </a:lnTo>
                  <a:lnTo>
                    <a:pt x="95915" y="33654"/>
                  </a:lnTo>
                  <a:close/>
                </a:path>
                <a:path w="129540" h="116204">
                  <a:moveTo>
                    <a:pt x="96005" y="33781"/>
                  </a:moveTo>
                  <a:lnTo>
                    <a:pt x="95904" y="33951"/>
                  </a:lnTo>
                  <a:lnTo>
                    <a:pt x="96508" y="34289"/>
                  </a:lnTo>
                  <a:lnTo>
                    <a:pt x="95749" y="34416"/>
                  </a:lnTo>
                  <a:lnTo>
                    <a:pt x="108861" y="34416"/>
                  </a:lnTo>
                  <a:lnTo>
                    <a:pt x="108540" y="34289"/>
                  </a:lnTo>
                  <a:lnTo>
                    <a:pt x="96945" y="34289"/>
                  </a:lnTo>
                  <a:lnTo>
                    <a:pt x="96005" y="33781"/>
                  </a:lnTo>
                  <a:close/>
                </a:path>
                <a:path w="129540" h="116204">
                  <a:moveTo>
                    <a:pt x="108992" y="34035"/>
                  </a:moveTo>
                  <a:lnTo>
                    <a:pt x="108868" y="34162"/>
                  </a:lnTo>
                  <a:lnTo>
                    <a:pt x="109602" y="34416"/>
                  </a:lnTo>
                  <a:lnTo>
                    <a:pt x="109360" y="34162"/>
                  </a:lnTo>
                  <a:lnTo>
                    <a:pt x="108992" y="34035"/>
                  </a:lnTo>
                  <a:close/>
                </a:path>
                <a:path w="129540" h="116204">
                  <a:moveTo>
                    <a:pt x="69996" y="33527"/>
                  </a:moveTo>
                  <a:lnTo>
                    <a:pt x="63569" y="33527"/>
                  </a:lnTo>
                  <a:lnTo>
                    <a:pt x="63975" y="33901"/>
                  </a:lnTo>
                  <a:lnTo>
                    <a:pt x="64308" y="34289"/>
                  </a:lnTo>
                  <a:lnTo>
                    <a:pt x="71620" y="34289"/>
                  </a:lnTo>
                  <a:lnTo>
                    <a:pt x="71305" y="34162"/>
                  </a:lnTo>
                  <a:lnTo>
                    <a:pt x="70610" y="34162"/>
                  </a:lnTo>
                  <a:lnTo>
                    <a:pt x="69996" y="33527"/>
                  </a:lnTo>
                  <a:close/>
                </a:path>
                <a:path w="129540" h="116204">
                  <a:moveTo>
                    <a:pt x="85747" y="34035"/>
                  </a:moveTo>
                  <a:lnTo>
                    <a:pt x="85145" y="34035"/>
                  </a:lnTo>
                  <a:lnTo>
                    <a:pt x="85454" y="34289"/>
                  </a:lnTo>
                  <a:lnTo>
                    <a:pt x="85747" y="34035"/>
                  </a:lnTo>
                  <a:close/>
                </a:path>
                <a:path w="129540" h="116204">
                  <a:moveTo>
                    <a:pt x="97676" y="33400"/>
                  </a:moveTo>
                  <a:lnTo>
                    <a:pt x="96945" y="34289"/>
                  </a:lnTo>
                  <a:lnTo>
                    <a:pt x="98090" y="34289"/>
                  </a:lnTo>
                  <a:lnTo>
                    <a:pt x="97091" y="34162"/>
                  </a:lnTo>
                  <a:lnTo>
                    <a:pt x="97676" y="33400"/>
                  </a:lnTo>
                  <a:close/>
                </a:path>
                <a:path w="129540" h="116204">
                  <a:moveTo>
                    <a:pt x="99218" y="33703"/>
                  </a:moveTo>
                  <a:lnTo>
                    <a:pt x="98752" y="33781"/>
                  </a:lnTo>
                  <a:lnTo>
                    <a:pt x="98090" y="34289"/>
                  </a:lnTo>
                  <a:lnTo>
                    <a:pt x="108540" y="34289"/>
                  </a:lnTo>
                  <a:lnTo>
                    <a:pt x="107899" y="34035"/>
                  </a:lnTo>
                  <a:lnTo>
                    <a:pt x="100495" y="34035"/>
                  </a:lnTo>
                  <a:lnTo>
                    <a:pt x="99468" y="33908"/>
                  </a:lnTo>
                  <a:lnTo>
                    <a:pt x="99218" y="33703"/>
                  </a:lnTo>
                  <a:close/>
                </a:path>
                <a:path w="129540" h="116204">
                  <a:moveTo>
                    <a:pt x="113416" y="33274"/>
                  </a:moveTo>
                  <a:lnTo>
                    <a:pt x="112523" y="33274"/>
                  </a:lnTo>
                  <a:lnTo>
                    <a:pt x="114450" y="34042"/>
                  </a:lnTo>
                  <a:lnTo>
                    <a:pt x="114268" y="34162"/>
                  </a:lnTo>
                  <a:lnTo>
                    <a:pt x="114697" y="34289"/>
                  </a:lnTo>
                  <a:lnTo>
                    <a:pt x="114397" y="34162"/>
                  </a:lnTo>
                  <a:lnTo>
                    <a:pt x="115152" y="34042"/>
                  </a:lnTo>
                  <a:lnTo>
                    <a:pt x="113416" y="33274"/>
                  </a:lnTo>
                  <a:close/>
                </a:path>
                <a:path w="129540" h="116204">
                  <a:moveTo>
                    <a:pt x="71568" y="33527"/>
                  </a:moveTo>
                  <a:lnTo>
                    <a:pt x="70610" y="34162"/>
                  </a:lnTo>
                  <a:lnTo>
                    <a:pt x="71305" y="34162"/>
                  </a:lnTo>
                  <a:lnTo>
                    <a:pt x="71620" y="34282"/>
                  </a:lnTo>
                  <a:lnTo>
                    <a:pt x="71568" y="33527"/>
                  </a:lnTo>
                  <a:close/>
                </a:path>
                <a:path w="129540" h="116204">
                  <a:moveTo>
                    <a:pt x="93547" y="33914"/>
                  </a:moveTo>
                  <a:lnTo>
                    <a:pt x="92593" y="34035"/>
                  </a:lnTo>
                  <a:lnTo>
                    <a:pt x="92445" y="34255"/>
                  </a:lnTo>
                  <a:lnTo>
                    <a:pt x="92734" y="34162"/>
                  </a:lnTo>
                  <a:lnTo>
                    <a:pt x="92880" y="34162"/>
                  </a:lnTo>
                  <a:lnTo>
                    <a:pt x="93547" y="33914"/>
                  </a:lnTo>
                  <a:close/>
                </a:path>
                <a:path w="129540" h="116204">
                  <a:moveTo>
                    <a:pt x="3795" y="34035"/>
                  </a:moveTo>
                  <a:lnTo>
                    <a:pt x="3605" y="34035"/>
                  </a:lnTo>
                  <a:lnTo>
                    <a:pt x="3765" y="34162"/>
                  </a:lnTo>
                  <a:lnTo>
                    <a:pt x="3795" y="34035"/>
                  </a:lnTo>
                  <a:close/>
                </a:path>
                <a:path w="129540" h="116204">
                  <a:moveTo>
                    <a:pt x="66226" y="30987"/>
                  </a:moveTo>
                  <a:lnTo>
                    <a:pt x="61032" y="30987"/>
                  </a:lnTo>
                  <a:lnTo>
                    <a:pt x="62560" y="32625"/>
                  </a:lnTo>
                  <a:lnTo>
                    <a:pt x="62655" y="33146"/>
                  </a:lnTo>
                  <a:lnTo>
                    <a:pt x="62804" y="33146"/>
                  </a:lnTo>
                  <a:lnTo>
                    <a:pt x="63390" y="33789"/>
                  </a:lnTo>
                  <a:lnTo>
                    <a:pt x="63798" y="34035"/>
                  </a:lnTo>
                  <a:lnTo>
                    <a:pt x="64011" y="34035"/>
                  </a:lnTo>
                  <a:lnTo>
                    <a:pt x="63569" y="33527"/>
                  </a:lnTo>
                  <a:lnTo>
                    <a:pt x="69996" y="33527"/>
                  </a:lnTo>
                  <a:lnTo>
                    <a:pt x="69504" y="33019"/>
                  </a:lnTo>
                  <a:lnTo>
                    <a:pt x="69071" y="33014"/>
                  </a:lnTo>
                  <a:lnTo>
                    <a:pt x="68445" y="32892"/>
                  </a:lnTo>
                  <a:lnTo>
                    <a:pt x="67712" y="32429"/>
                  </a:lnTo>
                  <a:lnTo>
                    <a:pt x="67592" y="32122"/>
                  </a:lnTo>
                  <a:lnTo>
                    <a:pt x="67355" y="32003"/>
                  </a:lnTo>
                  <a:lnTo>
                    <a:pt x="67935" y="32003"/>
                  </a:lnTo>
                  <a:lnTo>
                    <a:pt x="66361" y="31117"/>
                  </a:lnTo>
                  <a:lnTo>
                    <a:pt x="66226" y="30987"/>
                  </a:lnTo>
                  <a:close/>
                </a:path>
                <a:path w="129540" h="116204">
                  <a:moveTo>
                    <a:pt x="85102" y="34000"/>
                  </a:moveTo>
                  <a:lnTo>
                    <a:pt x="84943" y="34035"/>
                  </a:lnTo>
                  <a:lnTo>
                    <a:pt x="85145" y="34035"/>
                  </a:lnTo>
                  <a:close/>
                </a:path>
                <a:path w="129540" h="116204">
                  <a:moveTo>
                    <a:pt x="89750" y="33781"/>
                  </a:moveTo>
                  <a:lnTo>
                    <a:pt x="89449" y="34035"/>
                  </a:lnTo>
                  <a:lnTo>
                    <a:pt x="89881" y="34035"/>
                  </a:lnTo>
                  <a:lnTo>
                    <a:pt x="90128" y="33871"/>
                  </a:lnTo>
                  <a:lnTo>
                    <a:pt x="89750" y="33781"/>
                  </a:lnTo>
                  <a:close/>
                </a:path>
                <a:path w="129540" h="116204">
                  <a:moveTo>
                    <a:pt x="90128" y="33871"/>
                  </a:moveTo>
                  <a:lnTo>
                    <a:pt x="89881" y="34035"/>
                  </a:lnTo>
                  <a:lnTo>
                    <a:pt x="90251" y="33925"/>
                  </a:lnTo>
                  <a:close/>
                </a:path>
                <a:path w="129540" h="116204">
                  <a:moveTo>
                    <a:pt x="90297" y="33911"/>
                  </a:moveTo>
                  <a:lnTo>
                    <a:pt x="89881" y="34035"/>
                  </a:lnTo>
                  <a:lnTo>
                    <a:pt x="90443" y="33955"/>
                  </a:lnTo>
                  <a:lnTo>
                    <a:pt x="90297" y="33911"/>
                  </a:lnTo>
                  <a:close/>
                </a:path>
                <a:path w="129540" h="116204">
                  <a:moveTo>
                    <a:pt x="90791" y="34027"/>
                  </a:moveTo>
                  <a:close/>
                </a:path>
                <a:path w="129540" h="116204">
                  <a:moveTo>
                    <a:pt x="91841" y="33781"/>
                  </a:moveTo>
                  <a:lnTo>
                    <a:pt x="90826" y="34035"/>
                  </a:lnTo>
                  <a:lnTo>
                    <a:pt x="91841" y="33781"/>
                  </a:lnTo>
                  <a:close/>
                </a:path>
                <a:path w="129540" h="116204">
                  <a:moveTo>
                    <a:pt x="108383" y="33781"/>
                  </a:moveTo>
                  <a:lnTo>
                    <a:pt x="102384" y="33789"/>
                  </a:lnTo>
                  <a:lnTo>
                    <a:pt x="102142" y="33908"/>
                  </a:lnTo>
                  <a:lnTo>
                    <a:pt x="100495" y="34035"/>
                  </a:lnTo>
                  <a:lnTo>
                    <a:pt x="107899" y="34035"/>
                  </a:lnTo>
                  <a:lnTo>
                    <a:pt x="108383" y="33781"/>
                  </a:lnTo>
                  <a:close/>
                </a:path>
                <a:path w="129540" h="116204">
                  <a:moveTo>
                    <a:pt x="90747" y="33908"/>
                  </a:moveTo>
                  <a:lnTo>
                    <a:pt x="90470" y="33951"/>
                  </a:lnTo>
                  <a:lnTo>
                    <a:pt x="90791" y="34027"/>
                  </a:lnTo>
                  <a:close/>
                </a:path>
                <a:path w="129540" h="116204">
                  <a:moveTo>
                    <a:pt x="86027" y="33654"/>
                  </a:moveTo>
                  <a:lnTo>
                    <a:pt x="85376" y="33667"/>
                  </a:lnTo>
                  <a:lnTo>
                    <a:pt x="84649" y="33789"/>
                  </a:lnTo>
                  <a:lnTo>
                    <a:pt x="84423" y="33908"/>
                  </a:lnTo>
                  <a:lnTo>
                    <a:pt x="84990" y="33908"/>
                  </a:lnTo>
                  <a:lnTo>
                    <a:pt x="86039" y="33789"/>
                  </a:lnTo>
                  <a:lnTo>
                    <a:pt x="86027" y="33654"/>
                  </a:lnTo>
                  <a:close/>
                </a:path>
                <a:path w="129540" h="116204">
                  <a:moveTo>
                    <a:pt x="93630" y="33908"/>
                  </a:moveTo>
                  <a:close/>
                </a:path>
                <a:path w="129540" h="116204">
                  <a:moveTo>
                    <a:pt x="91158" y="33274"/>
                  </a:moveTo>
                  <a:lnTo>
                    <a:pt x="91020" y="33274"/>
                  </a:lnTo>
                  <a:lnTo>
                    <a:pt x="90278" y="33770"/>
                  </a:lnTo>
                  <a:lnTo>
                    <a:pt x="90297" y="33911"/>
                  </a:lnTo>
                  <a:lnTo>
                    <a:pt x="91108" y="33667"/>
                  </a:lnTo>
                  <a:lnTo>
                    <a:pt x="91158" y="33274"/>
                  </a:lnTo>
                  <a:close/>
                </a:path>
                <a:path w="129540" h="116204">
                  <a:moveTo>
                    <a:pt x="92913" y="33146"/>
                  </a:moveTo>
                  <a:lnTo>
                    <a:pt x="91865" y="33654"/>
                  </a:lnTo>
                  <a:lnTo>
                    <a:pt x="92577" y="33908"/>
                  </a:lnTo>
                  <a:lnTo>
                    <a:pt x="93008" y="33789"/>
                  </a:lnTo>
                  <a:lnTo>
                    <a:pt x="92558" y="33654"/>
                  </a:lnTo>
                  <a:lnTo>
                    <a:pt x="93188" y="33527"/>
                  </a:lnTo>
                  <a:lnTo>
                    <a:pt x="93512" y="33527"/>
                  </a:lnTo>
                  <a:lnTo>
                    <a:pt x="93677" y="33400"/>
                  </a:lnTo>
                  <a:lnTo>
                    <a:pt x="92809" y="33274"/>
                  </a:lnTo>
                  <a:lnTo>
                    <a:pt x="92913" y="33146"/>
                  </a:lnTo>
                  <a:close/>
                </a:path>
                <a:path w="129540" h="116204">
                  <a:moveTo>
                    <a:pt x="93512" y="33527"/>
                  </a:moveTo>
                  <a:lnTo>
                    <a:pt x="93188" y="33527"/>
                  </a:lnTo>
                  <a:lnTo>
                    <a:pt x="93016" y="33908"/>
                  </a:lnTo>
                  <a:lnTo>
                    <a:pt x="93512" y="33527"/>
                  </a:lnTo>
                  <a:close/>
                </a:path>
                <a:path w="129540" h="116204">
                  <a:moveTo>
                    <a:pt x="93656" y="33873"/>
                  </a:moveTo>
                  <a:close/>
                </a:path>
                <a:path w="129540" h="116204">
                  <a:moveTo>
                    <a:pt x="99474" y="33660"/>
                  </a:moveTo>
                  <a:lnTo>
                    <a:pt x="99363" y="33789"/>
                  </a:lnTo>
                  <a:lnTo>
                    <a:pt x="99955" y="33908"/>
                  </a:lnTo>
                  <a:lnTo>
                    <a:pt x="100384" y="33908"/>
                  </a:lnTo>
                  <a:lnTo>
                    <a:pt x="100812" y="33789"/>
                  </a:lnTo>
                  <a:lnTo>
                    <a:pt x="100083" y="33770"/>
                  </a:lnTo>
                  <a:lnTo>
                    <a:pt x="99474" y="33660"/>
                  </a:lnTo>
                  <a:close/>
                </a:path>
                <a:path w="129540" h="116204">
                  <a:moveTo>
                    <a:pt x="101849" y="33654"/>
                  </a:moveTo>
                  <a:lnTo>
                    <a:pt x="100835" y="33770"/>
                  </a:lnTo>
                  <a:lnTo>
                    <a:pt x="102020" y="33908"/>
                  </a:lnTo>
                  <a:lnTo>
                    <a:pt x="101711" y="33781"/>
                  </a:lnTo>
                  <a:lnTo>
                    <a:pt x="101849" y="33654"/>
                  </a:lnTo>
                  <a:close/>
                </a:path>
                <a:path w="129540" h="116204">
                  <a:moveTo>
                    <a:pt x="95265" y="33274"/>
                  </a:moveTo>
                  <a:lnTo>
                    <a:pt x="93903" y="33542"/>
                  </a:lnTo>
                  <a:lnTo>
                    <a:pt x="93656" y="33873"/>
                  </a:lnTo>
                  <a:lnTo>
                    <a:pt x="95265" y="33274"/>
                  </a:lnTo>
                  <a:close/>
                </a:path>
                <a:path w="129540" h="116204">
                  <a:moveTo>
                    <a:pt x="99051" y="33019"/>
                  </a:moveTo>
                  <a:lnTo>
                    <a:pt x="98219" y="33146"/>
                  </a:lnTo>
                  <a:lnTo>
                    <a:pt x="97853" y="33781"/>
                  </a:lnTo>
                  <a:lnTo>
                    <a:pt x="98069" y="33527"/>
                  </a:lnTo>
                  <a:lnTo>
                    <a:pt x="100092" y="33527"/>
                  </a:lnTo>
                  <a:lnTo>
                    <a:pt x="99833" y="33428"/>
                  </a:lnTo>
                  <a:lnTo>
                    <a:pt x="99888" y="33274"/>
                  </a:lnTo>
                  <a:lnTo>
                    <a:pt x="99007" y="33274"/>
                  </a:lnTo>
                  <a:lnTo>
                    <a:pt x="98695" y="33146"/>
                  </a:lnTo>
                  <a:lnTo>
                    <a:pt x="99091" y="33146"/>
                  </a:lnTo>
                  <a:close/>
                </a:path>
                <a:path w="129540" h="116204">
                  <a:moveTo>
                    <a:pt x="98735" y="33752"/>
                  </a:moveTo>
                  <a:close/>
                </a:path>
                <a:path w="129540" h="116204">
                  <a:moveTo>
                    <a:pt x="98998" y="33532"/>
                  </a:moveTo>
                  <a:lnTo>
                    <a:pt x="98851" y="33654"/>
                  </a:lnTo>
                  <a:lnTo>
                    <a:pt x="99158" y="33713"/>
                  </a:lnTo>
                  <a:lnTo>
                    <a:pt x="98998" y="33532"/>
                  </a:lnTo>
                  <a:close/>
                </a:path>
                <a:path w="129540" h="116204">
                  <a:moveTo>
                    <a:pt x="100177" y="33542"/>
                  </a:moveTo>
                  <a:lnTo>
                    <a:pt x="100148" y="33781"/>
                  </a:lnTo>
                  <a:lnTo>
                    <a:pt x="100736" y="33781"/>
                  </a:lnTo>
                  <a:lnTo>
                    <a:pt x="100177" y="33542"/>
                  </a:lnTo>
                  <a:close/>
                </a:path>
                <a:path w="129540" h="116204">
                  <a:moveTo>
                    <a:pt x="103460" y="33274"/>
                  </a:moveTo>
                  <a:lnTo>
                    <a:pt x="102806" y="33274"/>
                  </a:lnTo>
                  <a:lnTo>
                    <a:pt x="102058" y="33463"/>
                  </a:lnTo>
                  <a:lnTo>
                    <a:pt x="101711" y="33781"/>
                  </a:lnTo>
                  <a:lnTo>
                    <a:pt x="103198" y="33400"/>
                  </a:lnTo>
                  <a:lnTo>
                    <a:pt x="103374" y="33400"/>
                  </a:lnTo>
                  <a:close/>
                </a:path>
                <a:path w="129540" h="116204">
                  <a:moveTo>
                    <a:pt x="102195" y="33658"/>
                  </a:moveTo>
                  <a:lnTo>
                    <a:pt x="101711" y="33781"/>
                  </a:lnTo>
                  <a:lnTo>
                    <a:pt x="102073" y="33781"/>
                  </a:lnTo>
                  <a:close/>
                </a:path>
                <a:path w="129540" h="116204">
                  <a:moveTo>
                    <a:pt x="103374" y="33400"/>
                  </a:moveTo>
                  <a:lnTo>
                    <a:pt x="103198" y="33400"/>
                  </a:lnTo>
                  <a:lnTo>
                    <a:pt x="102786" y="33781"/>
                  </a:lnTo>
                  <a:lnTo>
                    <a:pt x="104776" y="33781"/>
                  </a:lnTo>
                  <a:lnTo>
                    <a:pt x="104334" y="33654"/>
                  </a:lnTo>
                  <a:lnTo>
                    <a:pt x="103201" y="33654"/>
                  </a:lnTo>
                  <a:lnTo>
                    <a:pt x="103374" y="33400"/>
                  </a:lnTo>
                  <a:close/>
                </a:path>
                <a:path w="129540" h="116204">
                  <a:moveTo>
                    <a:pt x="98851" y="33654"/>
                  </a:moveTo>
                  <a:lnTo>
                    <a:pt x="98679" y="33654"/>
                  </a:lnTo>
                  <a:lnTo>
                    <a:pt x="98851" y="33654"/>
                  </a:lnTo>
                  <a:close/>
                </a:path>
                <a:path w="129540" h="116204">
                  <a:moveTo>
                    <a:pt x="100097" y="33527"/>
                  </a:moveTo>
                  <a:lnTo>
                    <a:pt x="99004" y="33527"/>
                  </a:lnTo>
                  <a:lnTo>
                    <a:pt x="99218" y="33703"/>
                  </a:lnTo>
                  <a:lnTo>
                    <a:pt x="100103" y="33555"/>
                  </a:lnTo>
                  <a:close/>
                </a:path>
                <a:path w="129540" h="116204">
                  <a:moveTo>
                    <a:pt x="4591" y="32638"/>
                  </a:moveTo>
                  <a:lnTo>
                    <a:pt x="4362" y="33051"/>
                  </a:lnTo>
                  <a:lnTo>
                    <a:pt x="4251" y="33654"/>
                  </a:lnTo>
                  <a:lnTo>
                    <a:pt x="4591" y="32638"/>
                  </a:lnTo>
                  <a:close/>
                </a:path>
                <a:path w="129540" h="116204">
                  <a:moveTo>
                    <a:pt x="91234" y="33146"/>
                  </a:moveTo>
                  <a:lnTo>
                    <a:pt x="90375" y="33274"/>
                  </a:lnTo>
                  <a:lnTo>
                    <a:pt x="89838" y="33400"/>
                  </a:lnTo>
                  <a:lnTo>
                    <a:pt x="89758" y="33654"/>
                  </a:lnTo>
                  <a:lnTo>
                    <a:pt x="91020" y="33274"/>
                  </a:lnTo>
                  <a:lnTo>
                    <a:pt x="91158" y="33274"/>
                  </a:lnTo>
                  <a:lnTo>
                    <a:pt x="91234" y="33146"/>
                  </a:lnTo>
                  <a:close/>
                </a:path>
                <a:path w="129540" h="116204">
                  <a:moveTo>
                    <a:pt x="99004" y="33527"/>
                  </a:moveTo>
                  <a:lnTo>
                    <a:pt x="99159" y="33654"/>
                  </a:lnTo>
                  <a:lnTo>
                    <a:pt x="99004" y="33527"/>
                  </a:lnTo>
                  <a:close/>
                </a:path>
                <a:path w="129540" h="116204">
                  <a:moveTo>
                    <a:pt x="101560" y="33204"/>
                  </a:moveTo>
                  <a:lnTo>
                    <a:pt x="101798" y="33400"/>
                  </a:lnTo>
                  <a:lnTo>
                    <a:pt x="101274" y="33400"/>
                  </a:lnTo>
                  <a:lnTo>
                    <a:pt x="101582" y="33654"/>
                  </a:lnTo>
                  <a:lnTo>
                    <a:pt x="101801" y="33527"/>
                  </a:lnTo>
                  <a:lnTo>
                    <a:pt x="102058" y="33463"/>
                  </a:lnTo>
                  <a:lnTo>
                    <a:pt x="102416" y="33274"/>
                  </a:lnTo>
                  <a:lnTo>
                    <a:pt x="102158" y="33274"/>
                  </a:lnTo>
                  <a:lnTo>
                    <a:pt x="101560" y="33204"/>
                  </a:lnTo>
                  <a:close/>
                </a:path>
                <a:path w="129540" h="116204">
                  <a:moveTo>
                    <a:pt x="111705" y="32892"/>
                  </a:moveTo>
                  <a:lnTo>
                    <a:pt x="111877" y="33191"/>
                  </a:lnTo>
                  <a:lnTo>
                    <a:pt x="112301" y="33428"/>
                  </a:lnTo>
                  <a:lnTo>
                    <a:pt x="112919" y="33654"/>
                  </a:lnTo>
                  <a:lnTo>
                    <a:pt x="112523" y="33274"/>
                  </a:lnTo>
                  <a:lnTo>
                    <a:pt x="113416" y="33274"/>
                  </a:lnTo>
                  <a:lnTo>
                    <a:pt x="111705" y="32892"/>
                  </a:lnTo>
                  <a:close/>
                </a:path>
                <a:path w="129540" h="116204">
                  <a:moveTo>
                    <a:pt x="100116" y="33493"/>
                  </a:moveTo>
                  <a:lnTo>
                    <a:pt x="100263" y="33527"/>
                  </a:lnTo>
                  <a:lnTo>
                    <a:pt x="100116" y="33493"/>
                  </a:lnTo>
                  <a:close/>
                </a:path>
                <a:path w="129540" h="116204">
                  <a:moveTo>
                    <a:pt x="93886" y="33428"/>
                  </a:moveTo>
                  <a:close/>
                </a:path>
                <a:path w="129540" h="116204">
                  <a:moveTo>
                    <a:pt x="101234" y="33274"/>
                  </a:moveTo>
                  <a:lnTo>
                    <a:pt x="100271" y="33274"/>
                  </a:lnTo>
                  <a:lnTo>
                    <a:pt x="100116" y="33493"/>
                  </a:lnTo>
                  <a:lnTo>
                    <a:pt x="100263" y="33527"/>
                  </a:lnTo>
                  <a:lnTo>
                    <a:pt x="100722" y="33527"/>
                  </a:lnTo>
                  <a:lnTo>
                    <a:pt x="101234" y="33274"/>
                  </a:lnTo>
                  <a:close/>
                </a:path>
                <a:path w="129540" h="116204">
                  <a:moveTo>
                    <a:pt x="111319" y="33274"/>
                  </a:moveTo>
                  <a:lnTo>
                    <a:pt x="104467" y="33274"/>
                  </a:lnTo>
                  <a:lnTo>
                    <a:pt x="104170" y="33527"/>
                  </a:lnTo>
                  <a:lnTo>
                    <a:pt x="111507" y="33527"/>
                  </a:lnTo>
                  <a:lnTo>
                    <a:pt x="111319" y="33274"/>
                  </a:lnTo>
                  <a:close/>
                </a:path>
                <a:path w="129540" h="116204">
                  <a:moveTo>
                    <a:pt x="102247" y="33242"/>
                  </a:moveTo>
                  <a:lnTo>
                    <a:pt x="102416" y="33274"/>
                  </a:lnTo>
                  <a:lnTo>
                    <a:pt x="102125" y="33400"/>
                  </a:lnTo>
                  <a:lnTo>
                    <a:pt x="102806" y="33274"/>
                  </a:lnTo>
                  <a:lnTo>
                    <a:pt x="102247" y="33242"/>
                  </a:lnTo>
                  <a:close/>
                </a:path>
                <a:path w="129540" h="116204">
                  <a:moveTo>
                    <a:pt x="103459" y="32892"/>
                  </a:moveTo>
                  <a:lnTo>
                    <a:pt x="104282" y="33146"/>
                  </a:lnTo>
                  <a:lnTo>
                    <a:pt x="103394" y="33400"/>
                  </a:lnTo>
                  <a:lnTo>
                    <a:pt x="104467" y="33274"/>
                  </a:lnTo>
                  <a:lnTo>
                    <a:pt x="111319" y="33274"/>
                  </a:lnTo>
                  <a:lnTo>
                    <a:pt x="111037" y="33146"/>
                  </a:lnTo>
                  <a:lnTo>
                    <a:pt x="105204" y="33146"/>
                  </a:lnTo>
                  <a:lnTo>
                    <a:pt x="103459" y="32892"/>
                  </a:lnTo>
                  <a:close/>
                </a:path>
                <a:path w="129540" h="116204">
                  <a:moveTo>
                    <a:pt x="93452" y="33019"/>
                  </a:moveTo>
                  <a:lnTo>
                    <a:pt x="93017" y="33019"/>
                  </a:lnTo>
                  <a:lnTo>
                    <a:pt x="92809" y="33274"/>
                  </a:lnTo>
                  <a:lnTo>
                    <a:pt x="93452" y="33019"/>
                  </a:lnTo>
                  <a:close/>
                </a:path>
                <a:path w="129540" h="116204">
                  <a:moveTo>
                    <a:pt x="93552" y="33019"/>
                  </a:moveTo>
                  <a:lnTo>
                    <a:pt x="93131" y="33146"/>
                  </a:lnTo>
                  <a:lnTo>
                    <a:pt x="92809" y="33274"/>
                  </a:lnTo>
                  <a:lnTo>
                    <a:pt x="93760" y="33274"/>
                  </a:lnTo>
                  <a:lnTo>
                    <a:pt x="93552" y="33019"/>
                  </a:lnTo>
                  <a:close/>
                </a:path>
                <a:path w="129540" h="116204">
                  <a:moveTo>
                    <a:pt x="99226" y="33019"/>
                  </a:moveTo>
                  <a:lnTo>
                    <a:pt x="99007" y="33274"/>
                  </a:lnTo>
                  <a:lnTo>
                    <a:pt x="99888" y="33274"/>
                  </a:lnTo>
                  <a:lnTo>
                    <a:pt x="100063" y="33146"/>
                  </a:lnTo>
                  <a:lnTo>
                    <a:pt x="99226" y="33019"/>
                  </a:lnTo>
                  <a:close/>
                </a:path>
                <a:path w="129540" h="116204">
                  <a:moveTo>
                    <a:pt x="101349" y="33217"/>
                  </a:moveTo>
                  <a:close/>
                </a:path>
                <a:path w="129540" h="116204">
                  <a:moveTo>
                    <a:pt x="102168" y="32638"/>
                  </a:moveTo>
                  <a:lnTo>
                    <a:pt x="102645" y="32892"/>
                  </a:lnTo>
                  <a:lnTo>
                    <a:pt x="101776" y="32892"/>
                  </a:lnTo>
                  <a:lnTo>
                    <a:pt x="102120" y="33235"/>
                  </a:lnTo>
                  <a:lnTo>
                    <a:pt x="103597" y="32765"/>
                  </a:lnTo>
                  <a:lnTo>
                    <a:pt x="103127" y="32765"/>
                  </a:lnTo>
                  <a:lnTo>
                    <a:pt x="102168" y="32638"/>
                  </a:lnTo>
                  <a:close/>
                </a:path>
                <a:path w="129540" h="116204">
                  <a:moveTo>
                    <a:pt x="101490" y="33146"/>
                  </a:moveTo>
                  <a:close/>
                </a:path>
                <a:path w="129540" h="116204">
                  <a:moveTo>
                    <a:pt x="101179" y="33014"/>
                  </a:moveTo>
                  <a:lnTo>
                    <a:pt x="100530" y="33146"/>
                  </a:lnTo>
                  <a:lnTo>
                    <a:pt x="101327" y="33191"/>
                  </a:lnTo>
                  <a:lnTo>
                    <a:pt x="101179" y="33014"/>
                  </a:lnTo>
                  <a:close/>
                </a:path>
                <a:path w="129540" h="116204">
                  <a:moveTo>
                    <a:pt x="92904" y="32765"/>
                  </a:moveTo>
                  <a:lnTo>
                    <a:pt x="92034" y="32765"/>
                  </a:lnTo>
                  <a:lnTo>
                    <a:pt x="91175" y="32892"/>
                  </a:lnTo>
                  <a:lnTo>
                    <a:pt x="92523" y="32892"/>
                  </a:lnTo>
                  <a:lnTo>
                    <a:pt x="92090" y="33146"/>
                  </a:lnTo>
                  <a:lnTo>
                    <a:pt x="92266" y="33122"/>
                  </a:lnTo>
                  <a:lnTo>
                    <a:pt x="92904" y="32765"/>
                  </a:lnTo>
                  <a:close/>
                </a:path>
                <a:path w="129540" h="116204">
                  <a:moveTo>
                    <a:pt x="92788" y="33051"/>
                  </a:moveTo>
                  <a:lnTo>
                    <a:pt x="92266" y="33122"/>
                  </a:lnTo>
                  <a:lnTo>
                    <a:pt x="92788" y="33051"/>
                  </a:lnTo>
                  <a:close/>
                </a:path>
                <a:path w="129540" h="116204">
                  <a:moveTo>
                    <a:pt x="105989" y="32384"/>
                  </a:moveTo>
                  <a:lnTo>
                    <a:pt x="105204" y="33146"/>
                  </a:lnTo>
                  <a:lnTo>
                    <a:pt x="111037" y="33146"/>
                  </a:lnTo>
                  <a:lnTo>
                    <a:pt x="110824" y="33051"/>
                  </a:lnTo>
                  <a:lnTo>
                    <a:pt x="110850" y="32892"/>
                  </a:lnTo>
                  <a:lnTo>
                    <a:pt x="106151" y="32892"/>
                  </a:lnTo>
                  <a:lnTo>
                    <a:pt x="105989" y="32384"/>
                  </a:lnTo>
                  <a:close/>
                </a:path>
                <a:path w="129540" h="116204">
                  <a:moveTo>
                    <a:pt x="93482" y="32933"/>
                  </a:moveTo>
                  <a:lnTo>
                    <a:pt x="92788" y="33051"/>
                  </a:lnTo>
                  <a:lnTo>
                    <a:pt x="93017" y="33019"/>
                  </a:lnTo>
                  <a:lnTo>
                    <a:pt x="93552" y="33019"/>
                  </a:lnTo>
                  <a:close/>
                </a:path>
                <a:path w="129540" h="116204">
                  <a:moveTo>
                    <a:pt x="100321" y="32130"/>
                  </a:moveTo>
                  <a:lnTo>
                    <a:pt x="98742" y="32257"/>
                  </a:lnTo>
                  <a:lnTo>
                    <a:pt x="99316" y="32257"/>
                  </a:lnTo>
                  <a:lnTo>
                    <a:pt x="99106" y="32512"/>
                  </a:lnTo>
                  <a:lnTo>
                    <a:pt x="99358" y="32765"/>
                  </a:lnTo>
                  <a:lnTo>
                    <a:pt x="98313" y="32765"/>
                  </a:lnTo>
                  <a:lnTo>
                    <a:pt x="98464" y="32892"/>
                  </a:lnTo>
                  <a:lnTo>
                    <a:pt x="97839" y="33019"/>
                  </a:lnTo>
                  <a:lnTo>
                    <a:pt x="98416" y="33014"/>
                  </a:lnTo>
                  <a:lnTo>
                    <a:pt x="100112" y="32892"/>
                  </a:lnTo>
                  <a:lnTo>
                    <a:pt x="99297" y="32384"/>
                  </a:lnTo>
                  <a:lnTo>
                    <a:pt x="101037" y="32257"/>
                  </a:lnTo>
                  <a:lnTo>
                    <a:pt x="100321" y="32130"/>
                  </a:lnTo>
                  <a:close/>
                </a:path>
                <a:path w="129540" h="116204">
                  <a:moveTo>
                    <a:pt x="101776" y="32892"/>
                  </a:moveTo>
                  <a:lnTo>
                    <a:pt x="101076" y="32892"/>
                  </a:lnTo>
                  <a:lnTo>
                    <a:pt x="101776" y="32892"/>
                  </a:lnTo>
                  <a:close/>
                </a:path>
                <a:path w="129540" h="116204">
                  <a:moveTo>
                    <a:pt x="94474" y="32765"/>
                  </a:moveTo>
                  <a:lnTo>
                    <a:pt x="93449" y="32892"/>
                  </a:lnTo>
                  <a:lnTo>
                    <a:pt x="94474" y="32765"/>
                  </a:lnTo>
                  <a:close/>
                </a:path>
                <a:path w="129540" h="116204">
                  <a:moveTo>
                    <a:pt x="106246" y="31622"/>
                  </a:moveTo>
                  <a:lnTo>
                    <a:pt x="105063" y="31876"/>
                  </a:lnTo>
                  <a:lnTo>
                    <a:pt x="106078" y="32257"/>
                  </a:lnTo>
                  <a:lnTo>
                    <a:pt x="107215" y="32512"/>
                  </a:lnTo>
                  <a:lnTo>
                    <a:pt x="107174" y="32892"/>
                  </a:lnTo>
                  <a:lnTo>
                    <a:pt x="110850" y="32892"/>
                  </a:lnTo>
                  <a:lnTo>
                    <a:pt x="109748" y="32765"/>
                  </a:lnTo>
                  <a:lnTo>
                    <a:pt x="109333" y="32512"/>
                  </a:lnTo>
                  <a:lnTo>
                    <a:pt x="108564" y="32512"/>
                  </a:lnTo>
                  <a:lnTo>
                    <a:pt x="107485" y="32257"/>
                  </a:lnTo>
                  <a:lnTo>
                    <a:pt x="106553" y="32130"/>
                  </a:lnTo>
                  <a:lnTo>
                    <a:pt x="106607" y="31876"/>
                  </a:lnTo>
                  <a:lnTo>
                    <a:pt x="107262" y="31876"/>
                  </a:lnTo>
                  <a:lnTo>
                    <a:pt x="106246" y="31622"/>
                  </a:lnTo>
                  <a:close/>
                </a:path>
                <a:path w="129540" h="116204">
                  <a:moveTo>
                    <a:pt x="67832" y="32243"/>
                  </a:moveTo>
                  <a:lnTo>
                    <a:pt x="68502" y="32765"/>
                  </a:lnTo>
                  <a:lnTo>
                    <a:pt x="68594" y="32625"/>
                  </a:lnTo>
                  <a:lnTo>
                    <a:pt x="67832" y="32243"/>
                  </a:lnTo>
                  <a:close/>
                </a:path>
                <a:path w="129540" h="116204">
                  <a:moveTo>
                    <a:pt x="103770" y="32653"/>
                  </a:moveTo>
                  <a:lnTo>
                    <a:pt x="103127" y="32765"/>
                  </a:lnTo>
                  <a:lnTo>
                    <a:pt x="103597" y="32765"/>
                  </a:lnTo>
                  <a:lnTo>
                    <a:pt x="103802" y="32693"/>
                  </a:lnTo>
                  <a:close/>
                </a:path>
                <a:path w="129540" h="116204">
                  <a:moveTo>
                    <a:pt x="104220" y="32638"/>
                  </a:moveTo>
                  <a:lnTo>
                    <a:pt x="103957" y="32638"/>
                  </a:lnTo>
                  <a:lnTo>
                    <a:pt x="104220" y="32638"/>
                  </a:lnTo>
                  <a:close/>
                </a:path>
                <a:path w="129540" h="116204">
                  <a:moveTo>
                    <a:pt x="111039" y="32638"/>
                  </a:moveTo>
                  <a:lnTo>
                    <a:pt x="109748" y="32765"/>
                  </a:lnTo>
                  <a:lnTo>
                    <a:pt x="110945" y="32765"/>
                  </a:lnTo>
                  <a:close/>
                </a:path>
                <a:path w="129540" h="116204">
                  <a:moveTo>
                    <a:pt x="2065" y="31622"/>
                  </a:moveTo>
                  <a:lnTo>
                    <a:pt x="1799" y="31622"/>
                  </a:lnTo>
                  <a:lnTo>
                    <a:pt x="1706" y="31878"/>
                  </a:lnTo>
                  <a:lnTo>
                    <a:pt x="1080" y="32003"/>
                  </a:lnTo>
                  <a:lnTo>
                    <a:pt x="1214" y="32638"/>
                  </a:lnTo>
                  <a:lnTo>
                    <a:pt x="1371" y="32243"/>
                  </a:lnTo>
                  <a:lnTo>
                    <a:pt x="1653" y="32003"/>
                  </a:lnTo>
                  <a:lnTo>
                    <a:pt x="1960" y="32003"/>
                  </a:lnTo>
                  <a:lnTo>
                    <a:pt x="2065" y="31622"/>
                  </a:lnTo>
                  <a:close/>
                </a:path>
                <a:path w="129540" h="116204">
                  <a:moveTo>
                    <a:pt x="68160" y="32130"/>
                  </a:moveTo>
                  <a:lnTo>
                    <a:pt x="67688" y="32130"/>
                  </a:lnTo>
                  <a:lnTo>
                    <a:pt x="68940" y="32638"/>
                  </a:lnTo>
                  <a:lnTo>
                    <a:pt x="68160" y="32130"/>
                  </a:lnTo>
                  <a:close/>
                </a:path>
                <a:path w="129540" h="116204">
                  <a:moveTo>
                    <a:pt x="104770" y="32429"/>
                  </a:moveTo>
                  <a:lnTo>
                    <a:pt x="104220" y="32638"/>
                  </a:lnTo>
                  <a:lnTo>
                    <a:pt x="105144" y="32638"/>
                  </a:lnTo>
                  <a:lnTo>
                    <a:pt x="104770" y="32429"/>
                  </a:lnTo>
                  <a:close/>
                </a:path>
                <a:path w="129540" h="116204">
                  <a:moveTo>
                    <a:pt x="103456" y="32257"/>
                  </a:moveTo>
                  <a:lnTo>
                    <a:pt x="102856" y="32512"/>
                  </a:lnTo>
                  <a:lnTo>
                    <a:pt x="103748" y="32625"/>
                  </a:lnTo>
                  <a:lnTo>
                    <a:pt x="103456" y="32257"/>
                  </a:lnTo>
                  <a:close/>
                </a:path>
                <a:path w="129540" h="116204">
                  <a:moveTo>
                    <a:pt x="98676" y="32257"/>
                  </a:moveTo>
                  <a:lnTo>
                    <a:pt x="97896" y="32257"/>
                  </a:lnTo>
                  <a:lnTo>
                    <a:pt x="97948" y="32512"/>
                  </a:lnTo>
                  <a:lnTo>
                    <a:pt x="98588" y="32384"/>
                  </a:lnTo>
                  <a:close/>
                </a:path>
                <a:path w="129540" h="116204">
                  <a:moveTo>
                    <a:pt x="108372" y="32058"/>
                  </a:moveTo>
                  <a:lnTo>
                    <a:pt x="107892" y="32257"/>
                  </a:lnTo>
                  <a:lnTo>
                    <a:pt x="108722" y="32384"/>
                  </a:lnTo>
                  <a:lnTo>
                    <a:pt x="108564" y="32512"/>
                  </a:lnTo>
                  <a:lnTo>
                    <a:pt x="109333" y="32512"/>
                  </a:lnTo>
                  <a:lnTo>
                    <a:pt x="108639" y="32087"/>
                  </a:lnTo>
                  <a:lnTo>
                    <a:pt x="108372" y="32058"/>
                  </a:lnTo>
                  <a:close/>
                </a:path>
                <a:path w="129540" h="116204">
                  <a:moveTo>
                    <a:pt x="104871" y="32384"/>
                  </a:moveTo>
                  <a:lnTo>
                    <a:pt x="104692" y="32384"/>
                  </a:lnTo>
                  <a:lnTo>
                    <a:pt x="104871" y="32384"/>
                  </a:lnTo>
                  <a:close/>
                </a:path>
                <a:path w="129540" h="116204">
                  <a:moveTo>
                    <a:pt x="105161" y="32257"/>
                  </a:moveTo>
                  <a:lnTo>
                    <a:pt x="104871" y="32384"/>
                  </a:lnTo>
                  <a:lnTo>
                    <a:pt x="106061" y="32384"/>
                  </a:lnTo>
                  <a:lnTo>
                    <a:pt x="105161" y="32257"/>
                  </a:lnTo>
                  <a:close/>
                </a:path>
                <a:path w="129540" h="116204">
                  <a:moveTo>
                    <a:pt x="108899" y="32003"/>
                  </a:moveTo>
                  <a:lnTo>
                    <a:pt x="109049" y="32130"/>
                  </a:lnTo>
                  <a:lnTo>
                    <a:pt x="109233" y="32336"/>
                  </a:lnTo>
                  <a:lnTo>
                    <a:pt x="109355" y="32043"/>
                  </a:lnTo>
                  <a:lnTo>
                    <a:pt x="108899" y="32003"/>
                  </a:lnTo>
                  <a:close/>
                </a:path>
                <a:path w="129540" h="116204">
                  <a:moveTo>
                    <a:pt x="108760" y="32100"/>
                  </a:moveTo>
                  <a:lnTo>
                    <a:pt x="109224" y="32336"/>
                  </a:lnTo>
                  <a:lnTo>
                    <a:pt x="108988" y="32136"/>
                  </a:lnTo>
                  <a:lnTo>
                    <a:pt x="108760" y="32100"/>
                  </a:lnTo>
                  <a:close/>
                </a:path>
                <a:path w="129540" h="116204">
                  <a:moveTo>
                    <a:pt x="98244" y="32130"/>
                  </a:moveTo>
                  <a:lnTo>
                    <a:pt x="98742" y="32257"/>
                  </a:lnTo>
                  <a:lnTo>
                    <a:pt x="98244" y="32130"/>
                  </a:lnTo>
                  <a:close/>
                </a:path>
                <a:path w="129540" h="116204">
                  <a:moveTo>
                    <a:pt x="67687" y="32136"/>
                  </a:moveTo>
                  <a:lnTo>
                    <a:pt x="67832" y="32243"/>
                  </a:lnTo>
                  <a:lnTo>
                    <a:pt x="67687" y="32136"/>
                  </a:lnTo>
                  <a:close/>
                </a:path>
                <a:path w="129540" h="116204">
                  <a:moveTo>
                    <a:pt x="67935" y="32003"/>
                  </a:moveTo>
                  <a:lnTo>
                    <a:pt x="67355" y="32003"/>
                  </a:lnTo>
                  <a:lnTo>
                    <a:pt x="67687" y="32136"/>
                  </a:lnTo>
                  <a:lnTo>
                    <a:pt x="68160" y="32130"/>
                  </a:lnTo>
                  <a:lnTo>
                    <a:pt x="67935" y="32003"/>
                  </a:lnTo>
                  <a:close/>
                </a:path>
                <a:path w="129540" h="116204">
                  <a:moveTo>
                    <a:pt x="3199" y="29463"/>
                  </a:moveTo>
                  <a:lnTo>
                    <a:pt x="2674" y="30352"/>
                  </a:lnTo>
                  <a:lnTo>
                    <a:pt x="2512" y="30987"/>
                  </a:lnTo>
                  <a:lnTo>
                    <a:pt x="2219" y="31065"/>
                  </a:lnTo>
                  <a:lnTo>
                    <a:pt x="2116" y="31198"/>
                  </a:lnTo>
                  <a:lnTo>
                    <a:pt x="2227" y="31481"/>
                  </a:lnTo>
                  <a:lnTo>
                    <a:pt x="2120" y="31750"/>
                  </a:lnTo>
                  <a:lnTo>
                    <a:pt x="2011" y="32130"/>
                  </a:lnTo>
                  <a:lnTo>
                    <a:pt x="2266" y="32130"/>
                  </a:lnTo>
                  <a:lnTo>
                    <a:pt x="2349" y="31750"/>
                  </a:lnTo>
                  <a:lnTo>
                    <a:pt x="2769" y="30733"/>
                  </a:lnTo>
                  <a:lnTo>
                    <a:pt x="3247" y="30099"/>
                  </a:lnTo>
                  <a:lnTo>
                    <a:pt x="3652" y="30099"/>
                  </a:lnTo>
                  <a:lnTo>
                    <a:pt x="3199" y="29463"/>
                  </a:lnTo>
                  <a:close/>
                </a:path>
                <a:path w="129540" h="116204">
                  <a:moveTo>
                    <a:pt x="106672" y="31876"/>
                  </a:moveTo>
                  <a:lnTo>
                    <a:pt x="106553" y="32130"/>
                  </a:lnTo>
                  <a:lnTo>
                    <a:pt x="107533" y="32130"/>
                  </a:lnTo>
                  <a:lnTo>
                    <a:pt x="107861" y="32003"/>
                  </a:lnTo>
                  <a:lnTo>
                    <a:pt x="106672" y="31876"/>
                  </a:lnTo>
                  <a:close/>
                </a:path>
                <a:path w="129540" h="116204">
                  <a:moveTo>
                    <a:pt x="109024" y="32128"/>
                  </a:moveTo>
                  <a:close/>
                </a:path>
                <a:path w="129540" h="116204">
                  <a:moveTo>
                    <a:pt x="109372" y="31876"/>
                  </a:moveTo>
                  <a:lnTo>
                    <a:pt x="109355" y="32043"/>
                  </a:lnTo>
                  <a:lnTo>
                    <a:pt x="110357" y="32130"/>
                  </a:lnTo>
                  <a:lnTo>
                    <a:pt x="109372" y="31876"/>
                  </a:lnTo>
                  <a:close/>
                </a:path>
                <a:path w="129540" h="116204">
                  <a:moveTo>
                    <a:pt x="108325" y="31878"/>
                  </a:moveTo>
                  <a:lnTo>
                    <a:pt x="108760" y="32100"/>
                  </a:lnTo>
                  <a:lnTo>
                    <a:pt x="108971" y="32122"/>
                  </a:lnTo>
                  <a:lnTo>
                    <a:pt x="108325" y="31878"/>
                  </a:lnTo>
                  <a:close/>
                </a:path>
                <a:path w="129540" h="116204">
                  <a:moveTo>
                    <a:pt x="108572" y="32003"/>
                  </a:moveTo>
                  <a:lnTo>
                    <a:pt x="108760" y="32100"/>
                  </a:lnTo>
                  <a:lnTo>
                    <a:pt x="108572" y="32003"/>
                  </a:lnTo>
                  <a:close/>
                </a:path>
                <a:path w="129540" h="116204">
                  <a:moveTo>
                    <a:pt x="108831" y="32003"/>
                  </a:moveTo>
                  <a:lnTo>
                    <a:pt x="108685" y="32003"/>
                  </a:lnTo>
                  <a:lnTo>
                    <a:pt x="108933" y="32090"/>
                  </a:lnTo>
                  <a:close/>
                </a:path>
                <a:path w="129540" h="116204">
                  <a:moveTo>
                    <a:pt x="108503" y="32003"/>
                  </a:moveTo>
                  <a:lnTo>
                    <a:pt x="107861" y="32003"/>
                  </a:lnTo>
                  <a:lnTo>
                    <a:pt x="108372" y="32058"/>
                  </a:lnTo>
                  <a:lnTo>
                    <a:pt x="108503" y="32003"/>
                  </a:lnTo>
                  <a:close/>
                </a:path>
                <a:path w="129540" h="116204">
                  <a:moveTo>
                    <a:pt x="107325" y="31368"/>
                  </a:moveTo>
                  <a:lnTo>
                    <a:pt x="107957" y="31750"/>
                  </a:lnTo>
                  <a:lnTo>
                    <a:pt x="108325" y="31878"/>
                  </a:lnTo>
                  <a:lnTo>
                    <a:pt x="107325" y="31368"/>
                  </a:lnTo>
                  <a:close/>
                </a:path>
                <a:path w="129540" h="116204">
                  <a:moveTo>
                    <a:pt x="6304" y="31622"/>
                  </a:moveTo>
                  <a:lnTo>
                    <a:pt x="5839" y="31876"/>
                  </a:lnTo>
                  <a:lnTo>
                    <a:pt x="6154" y="31876"/>
                  </a:lnTo>
                  <a:lnTo>
                    <a:pt x="6304" y="31622"/>
                  </a:lnTo>
                  <a:close/>
                </a:path>
                <a:path w="129540" h="116204">
                  <a:moveTo>
                    <a:pt x="1931" y="31241"/>
                  </a:moveTo>
                  <a:lnTo>
                    <a:pt x="1799" y="31622"/>
                  </a:lnTo>
                  <a:lnTo>
                    <a:pt x="1931" y="31241"/>
                  </a:lnTo>
                  <a:close/>
                </a:path>
                <a:path w="129540" h="116204">
                  <a:moveTo>
                    <a:pt x="5987" y="29082"/>
                  </a:moveTo>
                  <a:lnTo>
                    <a:pt x="5565" y="29082"/>
                  </a:lnTo>
                  <a:lnTo>
                    <a:pt x="5256" y="29844"/>
                  </a:lnTo>
                  <a:lnTo>
                    <a:pt x="5031" y="30733"/>
                  </a:lnTo>
                  <a:lnTo>
                    <a:pt x="4813" y="31368"/>
                  </a:lnTo>
                  <a:lnTo>
                    <a:pt x="4459" y="31481"/>
                  </a:lnTo>
                  <a:lnTo>
                    <a:pt x="4398" y="31622"/>
                  </a:lnTo>
                  <a:lnTo>
                    <a:pt x="4957" y="31622"/>
                  </a:lnTo>
                  <a:lnTo>
                    <a:pt x="5126" y="31368"/>
                  </a:lnTo>
                  <a:lnTo>
                    <a:pt x="5251" y="30352"/>
                  </a:lnTo>
                  <a:lnTo>
                    <a:pt x="5987" y="29082"/>
                  </a:lnTo>
                  <a:close/>
                </a:path>
                <a:path w="129540" h="116204">
                  <a:moveTo>
                    <a:pt x="6540" y="30606"/>
                  </a:moveTo>
                  <a:lnTo>
                    <a:pt x="6348" y="30606"/>
                  </a:lnTo>
                  <a:lnTo>
                    <a:pt x="5820" y="31495"/>
                  </a:lnTo>
                  <a:lnTo>
                    <a:pt x="5417" y="31622"/>
                  </a:lnTo>
                  <a:lnTo>
                    <a:pt x="5978" y="31622"/>
                  </a:lnTo>
                  <a:lnTo>
                    <a:pt x="6327" y="30987"/>
                  </a:lnTo>
                  <a:lnTo>
                    <a:pt x="6540" y="30606"/>
                  </a:lnTo>
                  <a:close/>
                </a:path>
                <a:path w="129540" h="116204">
                  <a:moveTo>
                    <a:pt x="3652" y="30099"/>
                  </a:moveTo>
                  <a:lnTo>
                    <a:pt x="3247" y="30099"/>
                  </a:lnTo>
                  <a:lnTo>
                    <a:pt x="2755" y="31495"/>
                  </a:lnTo>
                  <a:lnTo>
                    <a:pt x="3271" y="30603"/>
                  </a:lnTo>
                  <a:lnTo>
                    <a:pt x="3652" y="30099"/>
                  </a:lnTo>
                  <a:close/>
                </a:path>
                <a:path w="129540" h="116204">
                  <a:moveTo>
                    <a:pt x="4671" y="30987"/>
                  </a:moveTo>
                  <a:lnTo>
                    <a:pt x="4480" y="31065"/>
                  </a:lnTo>
                  <a:lnTo>
                    <a:pt x="4411" y="31495"/>
                  </a:lnTo>
                  <a:lnTo>
                    <a:pt x="4671" y="30987"/>
                  </a:lnTo>
                  <a:close/>
                </a:path>
                <a:path w="129540" h="116204">
                  <a:moveTo>
                    <a:pt x="6343" y="30987"/>
                  </a:moveTo>
                  <a:lnTo>
                    <a:pt x="6146" y="31368"/>
                  </a:lnTo>
                  <a:lnTo>
                    <a:pt x="6343" y="30987"/>
                  </a:lnTo>
                  <a:close/>
                </a:path>
                <a:path w="129540" h="116204">
                  <a:moveTo>
                    <a:pt x="62816" y="27177"/>
                  </a:moveTo>
                  <a:lnTo>
                    <a:pt x="58642" y="27177"/>
                  </a:lnTo>
                  <a:lnTo>
                    <a:pt x="59342" y="28447"/>
                  </a:lnTo>
                  <a:lnTo>
                    <a:pt x="58632" y="28701"/>
                  </a:lnTo>
                  <a:lnTo>
                    <a:pt x="60140" y="29717"/>
                  </a:lnTo>
                  <a:lnTo>
                    <a:pt x="60826" y="31368"/>
                  </a:lnTo>
                  <a:lnTo>
                    <a:pt x="61032" y="30987"/>
                  </a:lnTo>
                  <a:lnTo>
                    <a:pt x="66226" y="30987"/>
                  </a:lnTo>
                  <a:lnTo>
                    <a:pt x="64254" y="29082"/>
                  </a:lnTo>
                  <a:lnTo>
                    <a:pt x="64441" y="28955"/>
                  </a:lnTo>
                  <a:lnTo>
                    <a:pt x="63953" y="28066"/>
                  </a:lnTo>
                  <a:lnTo>
                    <a:pt x="63798" y="28066"/>
                  </a:lnTo>
                  <a:lnTo>
                    <a:pt x="62816" y="27177"/>
                  </a:lnTo>
                  <a:close/>
                </a:path>
                <a:path w="129540" h="116204">
                  <a:moveTo>
                    <a:pt x="4262" y="30897"/>
                  </a:moveTo>
                  <a:lnTo>
                    <a:pt x="4048" y="31241"/>
                  </a:lnTo>
                  <a:lnTo>
                    <a:pt x="4262" y="30897"/>
                  </a:lnTo>
                  <a:close/>
                </a:path>
                <a:path w="129540" h="116204">
                  <a:moveTo>
                    <a:pt x="4325" y="30795"/>
                  </a:moveTo>
                  <a:lnTo>
                    <a:pt x="4155" y="31198"/>
                  </a:lnTo>
                  <a:lnTo>
                    <a:pt x="4353" y="31117"/>
                  </a:lnTo>
                  <a:lnTo>
                    <a:pt x="4325" y="30795"/>
                  </a:lnTo>
                  <a:close/>
                </a:path>
                <a:path w="129540" h="116204">
                  <a:moveTo>
                    <a:pt x="4674" y="29844"/>
                  </a:moveTo>
                  <a:lnTo>
                    <a:pt x="4551" y="30352"/>
                  </a:lnTo>
                  <a:lnTo>
                    <a:pt x="4444" y="30603"/>
                  </a:lnTo>
                  <a:lnTo>
                    <a:pt x="4353" y="31117"/>
                  </a:lnTo>
                  <a:lnTo>
                    <a:pt x="4674" y="29844"/>
                  </a:lnTo>
                  <a:close/>
                </a:path>
                <a:path w="129540" h="116204">
                  <a:moveTo>
                    <a:pt x="5615" y="30733"/>
                  </a:moveTo>
                  <a:lnTo>
                    <a:pt x="5378" y="31114"/>
                  </a:lnTo>
                  <a:lnTo>
                    <a:pt x="5529" y="30986"/>
                  </a:lnTo>
                  <a:lnTo>
                    <a:pt x="5615" y="30733"/>
                  </a:lnTo>
                  <a:close/>
                </a:path>
                <a:path w="129540" h="116204">
                  <a:moveTo>
                    <a:pt x="5621" y="30875"/>
                  </a:moveTo>
                  <a:lnTo>
                    <a:pt x="5422" y="31114"/>
                  </a:lnTo>
                  <a:lnTo>
                    <a:pt x="5621" y="30875"/>
                  </a:lnTo>
                  <a:close/>
                </a:path>
                <a:path w="129540" h="116204">
                  <a:moveTo>
                    <a:pt x="6371" y="29971"/>
                  </a:moveTo>
                  <a:lnTo>
                    <a:pt x="5739" y="30733"/>
                  </a:lnTo>
                  <a:lnTo>
                    <a:pt x="5626" y="30986"/>
                  </a:lnTo>
                  <a:lnTo>
                    <a:pt x="6223" y="30606"/>
                  </a:lnTo>
                  <a:lnTo>
                    <a:pt x="6093" y="30606"/>
                  </a:lnTo>
                  <a:lnTo>
                    <a:pt x="6338" y="30225"/>
                  </a:lnTo>
                  <a:lnTo>
                    <a:pt x="6371" y="29971"/>
                  </a:lnTo>
                  <a:close/>
                </a:path>
                <a:path w="129540" h="116204">
                  <a:moveTo>
                    <a:pt x="6830" y="30479"/>
                  </a:moveTo>
                  <a:lnTo>
                    <a:pt x="6606" y="30479"/>
                  </a:lnTo>
                  <a:lnTo>
                    <a:pt x="6601" y="30860"/>
                  </a:lnTo>
                  <a:lnTo>
                    <a:pt x="6830" y="30479"/>
                  </a:lnTo>
                  <a:close/>
                </a:path>
                <a:path w="129540" h="116204">
                  <a:moveTo>
                    <a:pt x="6423" y="30479"/>
                  </a:moveTo>
                  <a:lnTo>
                    <a:pt x="6223" y="30606"/>
                  </a:lnTo>
                  <a:lnTo>
                    <a:pt x="6423" y="30479"/>
                  </a:lnTo>
                  <a:close/>
                </a:path>
                <a:path w="129540" h="116204">
                  <a:moveTo>
                    <a:pt x="7324" y="29337"/>
                  </a:moveTo>
                  <a:lnTo>
                    <a:pt x="6483" y="29337"/>
                  </a:lnTo>
                  <a:lnTo>
                    <a:pt x="6600" y="29590"/>
                  </a:lnTo>
                  <a:lnTo>
                    <a:pt x="6879" y="29590"/>
                  </a:lnTo>
                  <a:lnTo>
                    <a:pt x="6602" y="29844"/>
                  </a:lnTo>
                  <a:lnTo>
                    <a:pt x="6542" y="30603"/>
                  </a:lnTo>
                  <a:lnTo>
                    <a:pt x="6830" y="30479"/>
                  </a:lnTo>
                  <a:lnTo>
                    <a:pt x="7212" y="29844"/>
                  </a:lnTo>
                  <a:lnTo>
                    <a:pt x="6943" y="29844"/>
                  </a:lnTo>
                  <a:lnTo>
                    <a:pt x="7324" y="29337"/>
                  </a:lnTo>
                  <a:close/>
                </a:path>
                <a:path w="129540" h="116204">
                  <a:moveTo>
                    <a:pt x="7373" y="28066"/>
                  </a:moveTo>
                  <a:lnTo>
                    <a:pt x="5647" y="30225"/>
                  </a:lnTo>
                  <a:lnTo>
                    <a:pt x="6385" y="29590"/>
                  </a:lnTo>
                  <a:lnTo>
                    <a:pt x="6483" y="29337"/>
                  </a:lnTo>
                  <a:lnTo>
                    <a:pt x="7324" y="29337"/>
                  </a:lnTo>
                  <a:lnTo>
                    <a:pt x="7420" y="29209"/>
                  </a:lnTo>
                  <a:lnTo>
                    <a:pt x="6922" y="29209"/>
                  </a:lnTo>
                  <a:lnTo>
                    <a:pt x="7123" y="28701"/>
                  </a:lnTo>
                  <a:lnTo>
                    <a:pt x="7373" y="28066"/>
                  </a:lnTo>
                  <a:close/>
                </a:path>
                <a:path w="129540" h="116204">
                  <a:moveTo>
                    <a:pt x="6060" y="28955"/>
                  </a:moveTo>
                  <a:lnTo>
                    <a:pt x="5563" y="28955"/>
                  </a:lnTo>
                  <a:lnTo>
                    <a:pt x="4897" y="30099"/>
                  </a:lnTo>
                  <a:lnTo>
                    <a:pt x="5565" y="29082"/>
                  </a:lnTo>
                  <a:lnTo>
                    <a:pt x="5987" y="29082"/>
                  </a:lnTo>
                  <a:close/>
                </a:path>
                <a:path w="129540" h="116204">
                  <a:moveTo>
                    <a:pt x="7288" y="29717"/>
                  </a:moveTo>
                  <a:lnTo>
                    <a:pt x="6943" y="29844"/>
                  </a:lnTo>
                  <a:lnTo>
                    <a:pt x="7212" y="29844"/>
                  </a:lnTo>
                  <a:close/>
                </a:path>
                <a:path w="129540" h="116204">
                  <a:moveTo>
                    <a:pt x="4179" y="27812"/>
                  </a:moveTo>
                  <a:lnTo>
                    <a:pt x="3417" y="28701"/>
                  </a:lnTo>
                  <a:lnTo>
                    <a:pt x="3096" y="29337"/>
                  </a:lnTo>
                  <a:lnTo>
                    <a:pt x="3012" y="29717"/>
                  </a:lnTo>
                  <a:lnTo>
                    <a:pt x="3350" y="29209"/>
                  </a:lnTo>
                  <a:lnTo>
                    <a:pt x="3768" y="28519"/>
                  </a:lnTo>
                  <a:lnTo>
                    <a:pt x="4126" y="28066"/>
                  </a:lnTo>
                  <a:lnTo>
                    <a:pt x="4179" y="27812"/>
                  </a:lnTo>
                  <a:close/>
                </a:path>
                <a:path w="129540" h="116204">
                  <a:moveTo>
                    <a:pt x="4131" y="28193"/>
                  </a:moveTo>
                  <a:lnTo>
                    <a:pt x="3589" y="29082"/>
                  </a:lnTo>
                  <a:lnTo>
                    <a:pt x="3550" y="29717"/>
                  </a:lnTo>
                  <a:lnTo>
                    <a:pt x="3981" y="29082"/>
                  </a:lnTo>
                  <a:lnTo>
                    <a:pt x="4095" y="28575"/>
                  </a:lnTo>
                  <a:lnTo>
                    <a:pt x="4131" y="28193"/>
                  </a:lnTo>
                  <a:close/>
                </a:path>
                <a:path w="129540" h="116204">
                  <a:moveTo>
                    <a:pt x="3782" y="27558"/>
                  </a:moveTo>
                  <a:lnTo>
                    <a:pt x="3186" y="28447"/>
                  </a:lnTo>
                  <a:lnTo>
                    <a:pt x="2969" y="28575"/>
                  </a:lnTo>
                  <a:lnTo>
                    <a:pt x="2858" y="29209"/>
                  </a:lnTo>
                  <a:lnTo>
                    <a:pt x="3618" y="27812"/>
                  </a:lnTo>
                  <a:lnTo>
                    <a:pt x="3817" y="27812"/>
                  </a:lnTo>
                  <a:lnTo>
                    <a:pt x="3782" y="27558"/>
                  </a:lnTo>
                  <a:close/>
                </a:path>
                <a:path w="129540" h="116204">
                  <a:moveTo>
                    <a:pt x="6941" y="27177"/>
                  </a:moveTo>
                  <a:lnTo>
                    <a:pt x="6481" y="27520"/>
                  </a:lnTo>
                  <a:lnTo>
                    <a:pt x="6082" y="28320"/>
                  </a:lnTo>
                  <a:lnTo>
                    <a:pt x="5511" y="28575"/>
                  </a:lnTo>
                  <a:lnTo>
                    <a:pt x="5144" y="29209"/>
                  </a:lnTo>
                  <a:lnTo>
                    <a:pt x="5563" y="28955"/>
                  </a:lnTo>
                  <a:lnTo>
                    <a:pt x="6060" y="28955"/>
                  </a:lnTo>
                  <a:lnTo>
                    <a:pt x="6428" y="28320"/>
                  </a:lnTo>
                  <a:lnTo>
                    <a:pt x="6941" y="27177"/>
                  </a:lnTo>
                  <a:close/>
                </a:path>
                <a:path w="129540" h="116204">
                  <a:moveTo>
                    <a:pt x="8088" y="28320"/>
                  </a:moveTo>
                  <a:lnTo>
                    <a:pt x="7583" y="28320"/>
                  </a:lnTo>
                  <a:lnTo>
                    <a:pt x="7374" y="28701"/>
                  </a:lnTo>
                  <a:lnTo>
                    <a:pt x="7139" y="28701"/>
                  </a:lnTo>
                  <a:lnTo>
                    <a:pt x="6922" y="29209"/>
                  </a:lnTo>
                  <a:lnTo>
                    <a:pt x="7420" y="29209"/>
                  </a:lnTo>
                  <a:lnTo>
                    <a:pt x="8088" y="28320"/>
                  </a:lnTo>
                  <a:close/>
                </a:path>
                <a:path w="129540" h="116204">
                  <a:moveTo>
                    <a:pt x="3817" y="27812"/>
                  </a:moveTo>
                  <a:lnTo>
                    <a:pt x="3618" y="27812"/>
                  </a:lnTo>
                  <a:lnTo>
                    <a:pt x="3313" y="28701"/>
                  </a:lnTo>
                  <a:lnTo>
                    <a:pt x="3817" y="27812"/>
                  </a:lnTo>
                  <a:close/>
                </a:path>
                <a:path w="129540" h="116204">
                  <a:moveTo>
                    <a:pt x="7245" y="28575"/>
                  </a:moveTo>
                  <a:close/>
                </a:path>
                <a:path w="129540" h="116204">
                  <a:moveTo>
                    <a:pt x="7195" y="28519"/>
                  </a:moveTo>
                  <a:close/>
                </a:path>
                <a:path w="129540" h="116204">
                  <a:moveTo>
                    <a:pt x="7473" y="28193"/>
                  </a:moveTo>
                  <a:lnTo>
                    <a:pt x="7256" y="28447"/>
                  </a:lnTo>
                  <a:lnTo>
                    <a:pt x="7173" y="28575"/>
                  </a:lnTo>
                  <a:lnTo>
                    <a:pt x="7473" y="28193"/>
                  </a:lnTo>
                  <a:close/>
                </a:path>
                <a:path w="129540" h="116204">
                  <a:moveTo>
                    <a:pt x="8497" y="26924"/>
                  </a:moveTo>
                  <a:lnTo>
                    <a:pt x="8030" y="27520"/>
                  </a:lnTo>
                  <a:lnTo>
                    <a:pt x="7583" y="28320"/>
                  </a:lnTo>
                  <a:lnTo>
                    <a:pt x="8317" y="27558"/>
                  </a:lnTo>
                  <a:lnTo>
                    <a:pt x="8440" y="27304"/>
                  </a:lnTo>
                  <a:lnTo>
                    <a:pt x="8497" y="26924"/>
                  </a:lnTo>
                  <a:close/>
                </a:path>
                <a:path w="129540" h="116204">
                  <a:moveTo>
                    <a:pt x="6567" y="28081"/>
                  </a:moveTo>
                  <a:lnTo>
                    <a:pt x="6418" y="28193"/>
                  </a:lnTo>
                  <a:lnTo>
                    <a:pt x="6567" y="28081"/>
                  </a:lnTo>
                  <a:close/>
                </a:path>
                <a:path w="129540" h="116204">
                  <a:moveTo>
                    <a:pt x="63675" y="27558"/>
                  </a:moveTo>
                  <a:lnTo>
                    <a:pt x="63666" y="27812"/>
                  </a:lnTo>
                  <a:lnTo>
                    <a:pt x="63798" y="28066"/>
                  </a:lnTo>
                  <a:lnTo>
                    <a:pt x="63953" y="28066"/>
                  </a:lnTo>
                  <a:lnTo>
                    <a:pt x="63675" y="27558"/>
                  </a:lnTo>
                  <a:close/>
                </a:path>
                <a:path w="129540" h="116204">
                  <a:moveTo>
                    <a:pt x="7752" y="27177"/>
                  </a:moveTo>
                  <a:lnTo>
                    <a:pt x="7357" y="27177"/>
                  </a:lnTo>
                  <a:lnTo>
                    <a:pt x="7090" y="27685"/>
                  </a:lnTo>
                  <a:lnTo>
                    <a:pt x="6656" y="28013"/>
                  </a:lnTo>
                  <a:lnTo>
                    <a:pt x="7734" y="27304"/>
                  </a:lnTo>
                  <a:close/>
                </a:path>
                <a:path w="129540" h="116204">
                  <a:moveTo>
                    <a:pt x="9836" y="25907"/>
                  </a:moveTo>
                  <a:lnTo>
                    <a:pt x="8454" y="27290"/>
                  </a:lnTo>
                  <a:lnTo>
                    <a:pt x="8395" y="27812"/>
                  </a:lnTo>
                  <a:lnTo>
                    <a:pt x="8945" y="27290"/>
                  </a:lnTo>
                  <a:lnTo>
                    <a:pt x="9408" y="26924"/>
                  </a:lnTo>
                  <a:lnTo>
                    <a:pt x="9987" y="26288"/>
                  </a:lnTo>
                  <a:lnTo>
                    <a:pt x="9836" y="25907"/>
                  </a:lnTo>
                  <a:close/>
                </a:path>
                <a:path w="129540" h="116204">
                  <a:moveTo>
                    <a:pt x="57169" y="25145"/>
                  </a:moveTo>
                  <a:lnTo>
                    <a:pt x="57884" y="26796"/>
                  </a:lnTo>
                  <a:lnTo>
                    <a:pt x="58461" y="27812"/>
                  </a:lnTo>
                  <a:lnTo>
                    <a:pt x="58642" y="27177"/>
                  </a:lnTo>
                  <a:lnTo>
                    <a:pt x="62816" y="27177"/>
                  </a:lnTo>
                  <a:lnTo>
                    <a:pt x="62600" y="26796"/>
                  </a:lnTo>
                  <a:lnTo>
                    <a:pt x="62707" y="26235"/>
                  </a:lnTo>
                  <a:lnTo>
                    <a:pt x="62717" y="25653"/>
                  </a:lnTo>
                  <a:lnTo>
                    <a:pt x="57652" y="25653"/>
                  </a:lnTo>
                  <a:lnTo>
                    <a:pt x="57169" y="25145"/>
                  </a:lnTo>
                  <a:close/>
                </a:path>
                <a:path w="129540" h="116204">
                  <a:moveTo>
                    <a:pt x="7869" y="26350"/>
                  </a:moveTo>
                  <a:lnTo>
                    <a:pt x="7000" y="27177"/>
                  </a:lnTo>
                  <a:lnTo>
                    <a:pt x="6911" y="27685"/>
                  </a:lnTo>
                  <a:lnTo>
                    <a:pt x="7357" y="27177"/>
                  </a:lnTo>
                  <a:lnTo>
                    <a:pt x="7752" y="27177"/>
                  </a:lnTo>
                  <a:lnTo>
                    <a:pt x="7869" y="26350"/>
                  </a:lnTo>
                  <a:close/>
                </a:path>
                <a:path w="129540" h="116204">
                  <a:moveTo>
                    <a:pt x="6596" y="27290"/>
                  </a:moveTo>
                  <a:lnTo>
                    <a:pt x="6430" y="27558"/>
                  </a:lnTo>
                  <a:lnTo>
                    <a:pt x="6596" y="27290"/>
                  </a:lnTo>
                  <a:close/>
                </a:path>
                <a:path w="129540" h="116204">
                  <a:moveTo>
                    <a:pt x="7968" y="25777"/>
                  </a:moveTo>
                  <a:lnTo>
                    <a:pt x="6206" y="27304"/>
                  </a:lnTo>
                  <a:lnTo>
                    <a:pt x="7383" y="26542"/>
                  </a:lnTo>
                  <a:lnTo>
                    <a:pt x="7968" y="25777"/>
                  </a:lnTo>
                  <a:close/>
                </a:path>
                <a:path w="129540" h="116204">
                  <a:moveTo>
                    <a:pt x="6783" y="26931"/>
                  </a:moveTo>
                  <a:lnTo>
                    <a:pt x="6596" y="27290"/>
                  </a:lnTo>
                  <a:lnTo>
                    <a:pt x="6783" y="26931"/>
                  </a:lnTo>
                  <a:close/>
                </a:path>
                <a:path w="129540" h="116204">
                  <a:moveTo>
                    <a:pt x="10441" y="24637"/>
                  </a:moveTo>
                  <a:lnTo>
                    <a:pt x="9818" y="25400"/>
                  </a:lnTo>
                  <a:lnTo>
                    <a:pt x="8771" y="26415"/>
                  </a:lnTo>
                  <a:lnTo>
                    <a:pt x="9354" y="26107"/>
                  </a:lnTo>
                  <a:lnTo>
                    <a:pt x="9710" y="25653"/>
                  </a:lnTo>
                  <a:lnTo>
                    <a:pt x="9997" y="25400"/>
                  </a:lnTo>
                  <a:lnTo>
                    <a:pt x="10509" y="24976"/>
                  </a:lnTo>
                  <a:lnTo>
                    <a:pt x="10441" y="24637"/>
                  </a:lnTo>
                  <a:close/>
                </a:path>
                <a:path w="129540" h="116204">
                  <a:moveTo>
                    <a:pt x="8109" y="26158"/>
                  </a:moveTo>
                  <a:lnTo>
                    <a:pt x="7972" y="26235"/>
                  </a:lnTo>
                  <a:lnTo>
                    <a:pt x="8109" y="26158"/>
                  </a:lnTo>
                  <a:close/>
                </a:path>
                <a:path w="129540" h="116204">
                  <a:moveTo>
                    <a:pt x="10102" y="26162"/>
                  </a:moveTo>
                  <a:close/>
                </a:path>
                <a:path w="129540" h="116204">
                  <a:moveTo>
                    <a:pt x="10097" y="25915"/>
                  </a:moveTo>
                  <a:lnTo>
                    <a:pt x="9962" y="26162"/>
                  </a:lnTo>
                  <a:lnTo>
                    <a:pt x="10097" y="25915"/>
                  </a:lnTo>
                  <a:close/>
                </a:path>
                <a:path w="129540" h="116204">
                  <a:moveTo>
                    <a:pt x="9512" y="25272"/>
                  </a:moveTo>
                  <a:lnTo>
                    <a:pt x="8611" y="25272"/>
                  </a:lnTo>
                  <a:lnTo>
                    <a:pt x="8412" y="25915"/>
                  </a:lnTo>
                  <a:lnTo>
                    <a:pt x="8109" y="26158"/>
                  </a:lnTo>
                  <a:lnTo>
                    <a:pt x="9455" y="25400"/>
                  </a:lnTo>
                  <a:lnTo>
                    <a:pt x="9512" y="25272"/>
                  </a:lnTo>
                  <a:close/>
                </a:path>
                <a:path w="129540" h="116204">
                  <a:moveTo>
                    <a:pt x="9710" y="25653"/>
                  </a:moveTo>
                  <a:lnTo>
                    <a:pt x="9386" y="26034"/>
                  </a:lnTo>
                  <a:lnTo>
                    <a:pt x="9634" y="25777"/>
                  </a:lnTo>
                  <a:close/>
                </a:path>
                <a:path w="129540" h="116204">
                  <a:moveTo>
                    <a:pt x="9724" y="25683"/>
                  </a:moveTo>
                  <a:lnTo>
                    <a:pt x="9386" y="26034"/>
                  </a:lnTo>
                  <a:lnTo>
                    <a:pt x="9717" y="25915"/>
                  </a:lnTo>
                  <a:lnTo>
                    <a:pt x="9724" y="25683"/>
                  </a:lnTo>
                  <a:close/>
                </a:path>
                <a:path w="129540" h="116204">
                  <a:moveTo>
                    <a:pt x="10853" y="25018"/>
                  </a:moveTo>
                  <a:lnTo>
                    <a:pt x="10147" y="25653"/>
                  </a:lnTo>
                  <a:lnTo>
                    <a:pt x="10097" y="25915"/>
                  </a:lnTo>
                  <a:lnTo>
                    <a:pt x="10853" y="25018"/>
                  </a:lnTo>
                  <a:close/>
                </a:path>
                <a:path w="129540" h="116204">
                  <a:moveTo>
                    <a:pt x="8305" y="25485"/>
                  </a:moveTo>
                  <a:lnTo>
                    <a:pt x="8063" y="25653"/>
                  </a:lnTo>
                  <a:lnTo>
                    <a:pt x="8305" y="25485"/>
                  </a:lnTo>
                  <a:close/>
                </a:path>
                <a:path w="129540" h="116204">
                  <a:moveTo>
                    <a:pt x="9753" y="25653"/>
                  </a:moveTo>
                  <a:close/>
                </a:path>
                <a:path w="129540" h="116204">
                  <a:moveTo>
                    <a:pt x="61466" y="23621"/>
                  </a:moveTo>
                  <a:lnTo>
                    <a:pt x="56431" y="23621"/>
                  </a:lnTo>
                  <a:lnTo>
                    <a:pt x="57652" y="25653"/>
                  </a:lnTo>
                  <a:lnTo>
                    <a:pt x="62717" y="25653"/>
                  </a:lnTo>
                  <a:lnTo>
                    <a:pt x="62654" y="25018"/>
                  </a:lnTo>
                  <a:lnTo>
                    <a:pt x="62085" y="25018"/>
                  </a:lnTo>
                  <a:lnTo>
                    <a:pt x="61484" y="24129"/>
                  </a:lnTo>
                  <a:lnTo>
                    <a:pt x="61466" y="23621"/>
                  </a:lnTo>
                  <a:close/>
                </a:path>
                <a:path w="129540" h="116204">
                  <a:moveTo>
                    <a:pt x="8638" y="24764"/>
                  </a:moveTo>
                  <a:lnTo>
                    <a:pt x="8307" y="25145"/>
                  </a:lnTo>
                  <a:lnTo>
                    <a:pt x="7840" y="25526"/>
                  </a:lnTo>
                  <a:lnTo>
                    <a:pt x="8550" y="25272"/>
                  </a:lnTo>
                  <a:lnTo>
                    <a:pt x="9512" y="25272"/>
                  </a:lnTo>
                  <a:lnTo>
                    <a:pt x="8760" y="25145"/>
                  </a:lnTo>
                  <a:lnTo>
                    <a:pt x="8638" y="24764"/>
                  </a:lnTo>
                  <a:close/>
                </a:path>
                <a:path w="129540" h="116204">
                  <a:moveTo>
                    <a:pt x="8611" y="25272"/>
                  </a:moveTo>
                  <a:lnTo>
                    <a:pt x="8305" y="25485"/>
                  </a:lnTo>
                  <a:lnTo>
                    <a:pt x="8611" y="25272"/>
                  </a:lnTo>
                  <a:close/>
                </a:path>
                <a:path w="129540" h="116204">
                  <a:moveTo>
                    <a:pt x="10397" y="24002"/>
                  </a:moveTo>
                  <a:lnTo>
                    <a:pt x="10086" y="24002"/>
                  </a:lnTo>
                  <a:lnTo>
                    <a:pt x="9721" y="24383"/>
                  </a:lnTo>
                  <a:lnTo>
                    <a:pt x="8760" y="25145"/>
                  </a:lnTo>
                  <a:lnTo>
                    <a:pt x="9517" y="25145"/>
                  </a:lnTo>
                  <a:lnTo>
                    <a:pt x="9686" y="24891"/>
                  </a:lnTo>
                  <a:lnTo>
                    <a:pt x="10033" y="24129"/>
                  </a:lnTo>
                  <a:lnTo>
                    <a:pt x="10397" y="24002"/>
                  </a:lnTo>
                  <a:close/>
                </a:path>
                <a:path w="129540" h="116204">
                  <a:moveTo>
                    <a:pt x="9601" y="25078"/>
                  </a:moveTo>
                  <a:close/>
                </a:path>
                <a:path w="129540" h="116204">
                  <a:moveTo>
                    <a:pt x="10557" y="23749"/>
                  </a:moveTo>
                  <a:lnTo>
                    <a:pt x="10120" y="24002"/>
                  </a:lnTo>
                  <a:lnTo>
                    <a:pt x="10397" y="24002"/>
                  </a:lnTo>
                  <a:lnTo>
                    <a:pt x="9712" y="24891"/>
                  </a:lnTo>
                  <a:lnTo>
                    <a:pt x="9601" y="25078"/>
                  </a:lnTo>
                  <a:lnTo>
                    <a:pt x="10306" y="24510"/>
                  </a:lnTo>
                  <a:lnTo>
                    <a:pt x="10557" y="23749"/>
                  </a:lnTo>
                  <a:close/>
                </a:path>
                <a:path w="129540" h="116204">
                  <a:moveTo>
                    <a:pt x="62504" y="24764"/>
                  </a:moveTo>
                  <a:lnTo>
                    <a:pt x="62085" y="25018"/>
                  </a:lnTo>
                  <a:lnTo>
                    <a:pt x="62654" y="25018"/>
                  </a:lnTo>
                  <a:lnTo>
                    <a:pt x="62819" y="24891"/>
                  </a:lnTo>
                  <a:lnTo>
                    <a:pt x="62504" y="24764"/>
                  </a:lnTo>
                  <a:close/>
                </a:path>
                <a:path w="129540" h="116204">
                  <a:moveTo>
                    <a:pt x="12151" y="23240"/>
                  </a:moveTo>
                  <a:lnTo>
                    <a:pt x="11661" y="23732"/>
                  </a:lnTo>
                  <a:lnTo>
                    <a:pt x="11550" y="24002"/>
                  </a:lnTo>
                  <a:lnTo>
                    <a:pt x="11217" y="24383"/>
                  </a:lnTo>
                  <a:lnTo>
                    <a:pt x="11200" y="24891"/>
                  </a:lnTo>
                  <a:lnTo>
                    <a:pt x="11943" y="24002"/>
                  </a:lnTo>
                  <a:lnTo>
                    <a:pt x="12256" y="23892"/>
                  </a:lnTo>
                  <a:lnTo>
                    <a:pt x="12401" y="23732"/>
                  </a:lnTo>
                  <a:lnTo>
                    <a:pt x="12534" y="23621"/>
                  </a:lnTo>
                  <a:lnTo>
                    <a:pt x="12178" y="23621"/>
                  </a:lnTo>
                  <a:lnTo>
                    <a:pt x="12151" y="23240"/>
                  </a:lnTo>
                  <a:close/>
                </a:path>
                <a:path w="129540" h="116204">
                  <a:moveTo>
                    <a:pt x="12376" y="23875"/>
                  </a:moveTo>
                  <a:lnTo>
                    <a:pt x="12066" y="24256"/>
                  </a:lnTo>
                  <a:lnTo>
                    <a:pt x="12372" y="24002"/>
                  </a:lnTo>
                  <a:close/>
                </a:path>
                <a:path w="129540" h="116204">
                  <a:moveTo>
                    <a:pt x="55543" y="21716"/>
                  </a:moveTo>
                  <a:lnTo>
                    <a:pt x="55540" y="22421"/>
                  </a:lnTo>
                  <a:lnTo>
                    <a:pt x="56243" y="24002"/>
                  </a:lnTo>
                  <a:lnTo>
                    <a:pt x="56431" y="23621"/>
                  </a:lnTo>
                  <a:lnTo>
                    <a:pt x="61466" y="23621"/>
                  </a:lnTo>
                  <a:lnTo>
                    <a:pt x="56541" y="23494"/>
                  </a:lnTo>
                  <a:lnTo>
                    <a:pt x="56027" y="22605"/>
                  </a:lnTo>
                  <a:lnTo>
                    <a:pt x="55911" y="22372"/>
                  </a:lnTo>
                  <a:lnTo>
                    <a:pt x="55770" y="22121"/>
                  </a:lnTo>
                  <a:lnTo>
                    <a:pt x="55543" y="21716"/>
                  </a:lnTo>
                  <a:close/>
                </a:path>
                <a:path w="129540" h="116204">
                  <a:moveTo>
                    <a:pt x="10743" y="23316"/>
                  </a:moveTo>
                  <a:lnTo>
                    <a:pt x="10208" y="23875"/>
                  </a:lnTo>
                  <a:lnTo>
                    <a:pt x="10741" y="23367"/>
                  </a:lnTo>
                  <a:close/>
                </a:path>
                <a:path w="129540" h="116204">
                  <a:moveTo>
                    <a:pt x="10676" y="23259"/>
                  </a:moveTo>
                  <a:lnTo>
                    <a:pt x="10191" y="23892"/>
                  </a:lnTo>
                  <a:lnTo>
                    <a:pt x="10694" y="23367"/>
                  </a:lnTo>
                  <a:close/>
                </a:path>
                <a:path w="129540" h="116204">
                  <a:moveTo>
                    <a:pt x="11271" y="22225"/>
                  </a:moveTo>
                  <a:lnTo>
                    <a:pt x="10139" y="23240"/>
                  </a:lnTo>
                  <a:lnTo>
                    <a:pt x="9795" y="23749"/>
                  </a:lnTo>
                  <a:lnTo>
                    <a:pt x="10480" y="23367"/>
                  </a:lnTo>
                  <a:lnTo>
                    <a:pt x="11271" y="22225"/>
                  </a:lnTo>
                  <a:close/>
                </a:path>
                <a:path w="129540" h="116204">
                  <a:moveTo>
                    <a:pt x="10618" y="23291"/>
                  </a:moveTo>
                  <a:lnTo>
                    <a:pt x="10295" y="23732"/>
                  </a:lnTo>
                  <a:lnTo>
                    <a:pt x="10618" y="23291"/>
                  </a:lnTo>
                  <a:close/>
                </a:path>
                <a:path w="129540" h="116204">
                  <a:moveTo>
                    <a:pt x="11487" y="22605"/>
                  </a:moveTo>
                  <a:lnTo>
                    <a:pt x="10866" y="23240"/>
                  </a:lnTo>
                  <a:lnTo>
                    <a:pt x="10802" y="23621"/>
                  </a:lnTo>
                  <a:lnTo>
                    <a:pt x="10986" y="23494"/>
                  </a:lnTo>
                  <a:lnTo>
                    <a:pt x="10986" y="23240"/>
                  </a:lnTo>
                  <a:lnTo>
                    <a:pt x="11402" y="22859"/>
                  </a:lnTo>
                  <a:lnTo>
                    <a:pt x="11487" y="22605"/>
                  </a:lnTo>
                  <a:close/>
                </a:path>
                <a:path w="129540" h="116204">
                  <a:moveTo>
                    <a:pt x="13608" y="22732"/>
                  </a:moveTo>
                  <a:lnTo>
                    <a:pt x="13117" y="22732"/>
                  </a:lnTo>
                  <a:lnTo>
                    <a:pt x="12486" y="23494"/>
                  </a:lnTo>
                  <a:lnTo>
                    <a:pt x="12178" y="23621"/>
                  </a:lnTo>
                  <a:lnTo>
                    <a:pt x="12534" y="23621"/>
                  </a:lnTo>
                  <a:lnTo>
                    <a:pt x="13608" y="22732"/>
                  </a:lnTo>
                  <a:close/>
                </a:path>
                <a:path w="129540" h="116204">
                  <a:moveTo>
                    <a:pt x="60704" y="21716"/>
                  </a:moveTo>
                  <a:lnTo>
                    <a:pt x="60554" y="21843"/>
                  </a:lnTo>
                  <a:lnTo>
                    <a:pt x="60462" y="22478"/>
                  </a:lnTo>
                  <a:lnTo>
                    <a:pt x="56248" y="22478"/>
                  </a:lnTo>
                  <a:lnTo>
                    <a:pt x="56427" y="22859"/>
                  </a:lnTo>
                  <a:lnTo>
                    <a:pt x="56541" y="23494"/>
                  </a:lnTo>
                  <a:lnTo>
                    <a:pt x="61488" y="23494"/>
                  </a:lnTo>
                  <a:lnTo>
                    <a:pt x="61534" y="23240"/>
                  </a:lnTo>
                  <a:lnTo>
                    <a:pt x="60770" y="22732"/>
                  </a:lnTo>
                  <a:lnTo>
                    <a:pt x="61014" y="22732"/>
                  </a:lnTo>
                  <a:lnTo>
                    <a:pt x="60704" y="21716"/>
                  </a:lnTo>
                  <a:close/>
                </a:path>
                <a:path w="129540" h="116204">
                  <a:moveTo>
                    <a:pt x="11126" y="23338"/>
                  </a:moveTo>
                  <a:lnTo>
                    <a:pt x="11016" y="23473"/>
                  </a:lnTo>
                  <a:lnTo>
                    <a:pt x="11126" y="23338"/>
                  </a:lnTo>
                  <a:close/>
                </a:path>
                <a:path w="129540" h="116204">
                  <a:moveTo>
                    <a:pt x="13762" y="20001"/>
                  </a:moveTo>
                  <a:lnTo>
                    <a:pt x="12477" y="20700"/>
                  </a:lnTo>
                  <a:lnTo>
                    <a:pt x="12748" y="20827"/>
                  </a:lnTo>
                  <a:lnTo>
                    <a:pt x="12748" y="21335"/>
                  </a:lnTo>
                  <a:lnTo>
                    <a:pt x="11205" y="23240"/>
                  </a:lnTo>
                  <a:lnTo>
                    <a:pt x="11936" y="22605"/>
                  </a:lnTo>
                  <a:lnTo>
                    <a:pt x="12879" y="21208"/>
                  </a:lnTo>
                  <a:lnTo>
                    <a:pt x="13992" y="20574"/>
                  </a:lnTo>
                  <a:lnTo>
                    <a:pt x="13959" y="20319"/>
                  </a:lnTo>
                  <a:lnTo>
                    <a:pt x="13467" y="20319"/>
                  </a:lnTo>
                  <a:lnTo>
                    <a:pt x="13762" y="20001"/>
                  </a:lnTo>
                  <a:close/>
                </a:path>
                <a:path w="129540" h="116204">
                  <a:moveTo>
                    <a:pt x="10937" y="23113"/>
                  </a:moveTo>
                  <a:lnTo>
                    <a:pt x="10708" y="23240"/>
                  </a:lnTo>
                  <a:lnTo>
                    <a:pt x="10937" y="23113"/>
                  </a:lnTo>
                  <a:close/>
                </a:path>
                <a:path w="129540" h="116204">
                  <a:moveTo>
                    <a:pt x="55478" y="22478"/>
                  </a:moveTo>
                  <a:lnTo>
                    <a:pt x="55364" y="22987"/>
                  </a:lnTo>
                  <a:lnTo>
                    <a:pt x="55728" y="23113"/>
                  </a:lnTo>
                  <a:lnTo>
                    <a:pt x="55478" y="22478"/>
                  </a:lnTo>
                  <a:close/>
                </a:path>
                <a:path w="129540" h="116204">
                  <a:moveTo>
                    <a:pt x="56027" y="22578"/>
                  </a:moveTo>
                  <a:close/>
                </a:path>
                <a:path w="129540" h="116204">
                  <a:moveTo>
                    <a:pt x="60003" y="21716"/>
                  </a:moveTo>
                  <a:lnTo>
                    <a:pt x="56024" y="21716"/>
                  </a:lnTo>
                  <a:lnTo>
                    <a:pt x="56042" y="22605"/>
                  </a:lnTo>
                  <a:lnTo>
                    <a:pt x="56248" y="22478"/>
                  </a:lnTo>
                  <a:lnTo>
                    <a:pt x="60462" y="22478"/>
                  </a:lnTo>
                  <a:lnTo>
                    <a:pt x="60217" y="21970"/>
                  </a:lnTo>
                  <a:lnTo>
                    <a:pt x="60059" y="21843"/>
                  </a:lnTo>
                  <a:close/>
                </a:path>
                <a:path w="129540" h="116204">
                  <a:moveTo>
                    <a:pt x="55378" y="22318"/>
                  </a:moveTo>
                  <a:lnTo>
                    <a:pt x="55375" y="22478"/>
                  </a:lnTo>
                  <a:lnTo>
                    <a:pt x="55378" y="22318"/>
                  </a:lnTo>
                  <a:close/>
                </a:path>
                <a:path w="129540" h="116204">
                  <a:moveTo>
                    <a:pt x="55455" y="22421"/>
                  </a:moveTo>
                  <a:close/>
                </a:path>
                <a:path w="129540" h="116204">
                  <a:moveTo>
                    <a:pt x="55870" y="22298"/>
                  </a:moveTo>
                  <a:close/>
                </a:path>
                <a:path w="129540" h="116204">
                  <a:moveTo>
                    <a:pt x="55388" y="21843"/>
                  </a:moveTo>
                  <a:lnTo>
                    <a:pt x="55293" y="22121"/>
                  </a:lnTo>
                  <a:lnTo>
                    <a:pt x="55378" y="22318"/>
                  </a:lnTo>
                  <a:lnTo>
                    <a:pt x="55388" y="21843"/>
                  </a:lnTo>
                  <a:close/>
                </a:path>
                <a:path w="129540" h="116204">
                  <a:moveTo>
                    <a:pt x="55338" y="20954"/>
                  </a:moveTo>
                  <a:lnTo>
                    <a:pt x="55770" y="22121"/>
                  </a:lnTo>
                  <a:lnTo>
                    <a:pt x="55870" y="22298"/>
                  </a:lnTo>
                  <a:lnTo>
                    <a:pt x="56024" y="21716"/>
                  </a:lnTo>
                  <a:lnTo>
                    <a:pt x="60003" y="21716"/>
                  </a:lnTo>
                  <a:lnTo>
                    <a:pt x="59834" y="21335"/>
                  </a:lnTo>
                  <a:lnTo>
                    <a:pt x="56099" y="21335"/>
                  </a:lnTo>
                  <a:lnTo>
                    <a:pt x="55338" y="20954"/>
                  </a:lnTo>
                  <a:close/>
                </a:path>
                <a:path w="129540" h="116204">
                  <a:moveTo>
                    <a:pt x="62374" y="21589"/>
                  </a:moveTo>
                  <a:lnTo>
                    <a:pt x="62138" y="21716"/>
                  </a:lnTo>
                  <a:lnTo>
                    <a:pt x="61587" y="21716"/>
                  </a:lnTo>
                  <a:lnTo>
                    <a:pt x="61681" y="21970"/>
                  </a:lnTo>
                  <a:lnTo>
                    <a:pt x="62083" y="22225"/>
                  </a:lnTo>
                  <a:lnTo>
                    <a:pt x="62242" y="21970"/>
                  </a:lnTo>
                  <a:lnTo>
                    <a:pt x="62348" y="21716"/>
                  </a:lnTo>
                  <a:lnTo>
                    <a:pt x="61733" y="21716"/>
                  </a:lnTo>
                  <a:lnTo>
                    <a:pt x="61540" y="21589"/>
                  </a:lnTo>
                  <a:lnTo>
                    <a:pt x="62374" y="21589"/>
                  </a:lnTo>
                  <a:close/>
                </a:path>
                <a:path w="129540" h="116204">
                  <a:moveTo>
                    <a:pt x="55062" y="21589"/>
                  </a:moveTo>
                  <a:lnTo>
                    <a:pt x="54861" y="21589"/>
                  </a:lnTo>
                  <a:lnTo>
                    <a:pt x="55003" y="21970"/>
                  </a:lnTo>
                  <a:lnTo>
                    <a:pt x="55199" y="21906"/>
                  </a:lnTo>
                  <a:lnTo>
                    <a:pt x="55062" y="21589"/>
                  </a:lnTo>
                  <a:close/>
                </a:path>
                <a:path w="129540" h="116204">
                  <a:moveTo>
                    <a:pt x="61434" y="20574"/>
                  </a:moveTo>
                  <a:lnTo>
                    <a:pt x="61380" y="20827"/>
                  </a:lnTo>
                  <a:lnTo>
                    <a:pt x="61652" y="21335"/>
                  </a:lnTo>
                  <a:lnTo>
                    <a:pt x="61733" y="21716"/>
                  </a:lnTo>
                  <a:lnTo>
                    <a:pt x="62138" y="21716"/>
                  </a:lnTo>
                  <a:lnTo>
                    <a:pt x="61957" y="21208"/>
                  </a:lnTo>
                  <a:lnTo>
                    <a:pt x="61767" y="21208"/>
                  </a:lnTo>
                  <a:lnTo>
                    <a:pt x="61434" y="20574"/>
                  </a:lnTo>
                  <a:close/>
                </a:path>
                <a:path w="129540" h="116204">
                  <a:moveTo>
                    <a:pt x="54897" y="21208"/>
                  </a:moveTo>
                  <a:lnTo>
                    <a:pt x="55055" y="21589"/>
                  </a:lnTo>
                  <a:lnTo>
                    <a:pt x="54897" y="21208"/>
                  </a:lnTo>
                  <a:close/>
                </a:path>
                <a:path w="129540" h="116204">
                  <a:moveTo>
                    <a:pt x="54389" y="18902"/>
                  </a:moveTo>
                  <a:lnTo>
                    <a:pt x="54554" y="19430"/>
                  </a:lnTo>
                  <a:lnTo>
                    <a:pt x="56099" y="21335"/>
                  </a:lnTo>
                  <a:lnTo>
                    <a:pt x="59834" y="21335"/>
                  </a:lnTo>
                  <a:lnTo>
                    <a:pt x="60341" y="20446"/>
                  </a:lnTo>
                  <a:lnTo>
                    <a:pt x="59023" y="19938"/>
                  </a:lnTo>
                  <a:lnTo>
                    <a:pt x="59466" y="19303"/>
                  </a:lnTo>
                  <a:lnTo>
                    <a:pt x="59503" y="19050"/>
                  </a:lnTo>
                  <a:lnTo>
                    <a:pt x="54900" y="19050"/>
                  </a:lnTo>
                  <a:lnTo>
                    <a:pt x="54389" y="18902"/>
                  </a:lnTo>
                  <a:close/>
                </a:path>
                <a:path w="129540" h="116204">
                  <a:moveTo>
                    <a:pt x="61641" y="20319"/>
                  </a:moveTo>
                  <a:lnTo>
                    <a:pt x="61767" y="21208"/>
                  </a:lnTo>
                  <a:lnTo>
                    <a:pt x="61957" y="21208"/>
                  </a:lnTo>
                  <a:lnTo>
                    <a:pt x="61641" y="20319"/>
                  </a:lnTo>
                  <a:close/>
                </a:path>
                <a:path w="129540" h="116204">
                  <a:moveTo>
                    <a:pt x="53964" y="19303"/>
                  </a:moveTo>
                  <a:lnTo>
                    <a:pt x="54857" y="20827"/>
                  </a:lnTo>
                  <a:lnTo>
                    <a:pt x="54733" y="20001"/>
                  </a:lnTo>
                  <a:lnTo>
                    <a:pt x="54594" y="19557"/>
                  </a:lnTo>
                  <a:lnTo>
                    <a:pt x="53964" y="19303"/>
                  </a:lnTo>
                  <a:close/>
                </a:path>
                <a:path w="129540" h="116204">
                  <a:moveTo>
                    <a:pt x="21007" y="18541"/>
                  </a:moveTo>
                  <a:lnTo>
                    <a:pt x="20359" y="19050"/>
                  </a:lnTo>
                  <a:lnTo>
                    <a:pt x="20268" y="19464"/>
                  </a:lnTo>
                  <a:lnTo>
                    <a:pt x="19509" y="19812"/>
                  </a:lnTo>
                  <a:lnTo>
                    <a:pt x="19077" y="20319"/>
                  </a:lnTo>
                  <a:lnTo>
                    <a:pt x="19036" y="20700"/>
                  </a:lnTo>
                  <a:lnTo>
                    <a:pt x="19832" y="20446"/>
                  </a:lnTo>
                  <a:lnTo>
                    <a:pt x="19458" y="20446"/>
                  </a:lnTo>
                  <a:lnTo>
                    <a:pt x="19978" y="19684"/>
                  </a:lnTo>
                  <a:lnTo>
                    <a:pt x="20150" y="19684"/>
                  </a:lnTo>
                  <a:lnTo>
                    <a:pt x="21007" y="18541"/>
                  </a:lnTo>
                  <a:close/>
                </a:path>
                <a:path w="129540" h="116204">
                  <a:moveTo>
                    <a:pt x="14437" y="20319"/>
                  </a:moveTo>
                  <a:lnTo>
                    <a:pt x="13883" y="20574"/>
                  </a:lnTo>
                  <a:lnTo>
                    <a:pt x="14437" y="20319"/>
                  </a:lnTo>
                  <a:close/>
                </a:path>
                <a:path w="129540" h="116204">
                  <a:moveTo>
                    <a:pt x="59763" y="17271"/>
                  </a:moveTo>
                  <a:lnTo>
                    <a:pt x="58943" y="17271"/>
                  </a:lnTo>
                  <a:lnTo>
                    <a:pt x="61092" y="20574"/>
                  </a:lnTo>
                  <a:lnTo>
                    <a:pt x="60625" y="18668"/>
                  </a:lnTo>
                  <a:lnTo>
                    <a:pt x="60293" y="18668"/>
                  </a:lnTo>
                  <a:lnTo>
                    <a:pt x="60043" y="18160"/>
                  </a:lnTo>
                  <a:lnTo>
                    <a:pt x="59763" y="17271"/>
                  </a:lnTo>
                  <a:close/>
                </a:path>
                <a:path w="129540" h="116204">
                  <a:moveTo>
                    <a:pt x="19871" y="20065"/>
                  </a:moveTo>
                  <a:lnTo>
                    <a:pt x="19458" y="20446"/>
                  </a:lnTo>
                  <a:lnTo>
                    <a:pt x="19832" y="20446"/>
                  </a:lnTo>
                  <a:lnTo>
                    <a:pt x="19871" y="20065"/>
                  </a:lnTo>
                  <a:close/>
                </a:path>
                <a:path w="129540" h="116204">
                  <a:moveTo>
                    <a:pt x="14110" y="19812"/>
                  </a:moveTo>
                  <a:lnTo>
                    <a:pt x="13762" y="20001"/>
                  </a:lnTo>
                  <a:lnTo>
                    <a:pt x="13467" y="20319"/>
                  </a:lnTo>
                  <a:lnTo>
                    <a:pt x="14041" y="19938"/>
                  </a:lnTo>
                  <a:close/>
                </a:path>
                <a:path w="129540" h="116204">
                  <a:moveTo>
                    <a:pt x="14078" y="19921"/>
                  </a:moveTo>
                  <a:lnTo>
                    <a:pt x="13467" y="20319"/>
                  </a:lnTo>
                  <a:lnTo>
                    <a:pt x="13959" y="20319"/>
                  </a:lnTo>
                  <a:lnTo>
                    <a:pt x="14078" y="19921"/>
                  </a:lnTo>
                  <a:close/>
                </a:path>
                <a:path w="129540" h="116204">
                  <a:moveTo>
                    <a:pt x="15064" y="19430"/>
                  </a:moveTo>
                  <a:lnTo>
                    <a:pt x="14829" y="19430"/>
                  </a:lnTo>
                  <a:lnTo>
                    <a:pt x="14432" y="20065"/>
                  </a:lnTo>
                  <a:lnTo>
                    <a:pt x="15064" y="19430"/>
                  </a:lnTo>
                  <a:close/>
                </a:path>
                <a:path w="129540" h="116204">
                  <a:moveTo>
                    <a:pt x="20132" y="19709"/>
                  </a:moveTo>
                  <a:lnTo>
                    <a:pt x="19865" y="20065"/>
                  </a:lnTo>
                  <a:lnTo>
                    <a:pt x="20292" y="19734"/>
                  </a:lnTo>
                  <a:lnTo>
                    <a:pt x="20132" y="19709"/>
                  </a:lnTo>
                  <a:close/>
                </a:path>
                <a:path w="129540" h="116204">
                  <a:moveTo>
                    <a:pt x="14527" y="19176"/>
                  </a:moveTo>
                  <a:lnTo>
                    <a:pt x="13762" y="20001"/>
                  </a:lnTo>
                  <a:lnTo>
                    <a:pt x="14122" y="19812"/>
                  </a:lnTo>
                  <a:lnTo>
                    <a:pt x="14527" y="19176"/>
                  </a:lnTo>
                  <a:close/>
                </a:path>
                <a:path w="129540" h="116204">
                  <a:moveTo>
                    <a:pt x="15043" y="19050"/>
                  </a:moveTo>
                  <a:lnTo>
                    <a:pt x="14078" y="19921"/>
                  </a:lnTo>
                  <a:lnTo>
                    <a:pt x="14829" y="19430"/>
                  </a:lnTo>
                  <a:lnTo>
                    <a:pt x="15064" y="19430"/>
                  </a:lnTo>
                  <a:lnTo>
                    <a:pt x="15043" y="19050"/>
                  </a:lnTo>
                  <a:close/>
                </a:path>
                <a:path w="129540" h="116204">
                  <a:moveTo>
                    <a:pt x="21010" y="19176"/>
                  </a:moveTo>
                  <a:lnTo>
                    <a:pt x="20292" y="19734"/>
                  </a:lnTo>
                  <a:lnTo>
                    <a:pt x="20789" y="19812"/>
                  </a:lnTo>
                  <a:lnTo>
                    <a:pt x="21010" y="19176"/>
                  </a:lnTo>
                  <a:close/>
                </a:path>
                <a:path w="129540" h="116204">
                  <a:moveTo>
                    <a:pt x="20150" y="19684"/>
                  </a:moveTo>
                  <a:lnTo>
                    <a:pt x="19978" y="19684"/>
                  </a:lnTo>
                  <a:lnTo>
                    <a:pt x="20132" y="19709"/>
                  </a:lnTo>
                  <a:close/>
                </a:path>
                <a:path w="129540" h="116204">
                  <a:moveTo>
                    <a:pt x="54164" y="18976"/>
                  </a:moveTo>
                  <a:lnTo>
                    <a:pt x="54310" y="19176"/>
                  </a:lnTo>
                  <a:lnTo>
                    <a:pt x="54503" y="19557"/>
                  </a:lnTo>
                  <a:lnTo>
                    <a:pt x="54164" y="18976"/>
                  </a:lnTo>
                  <a:close/>
                </a:path>
                <a:path w="129540" h="116204">
                  <a:moveTo>
                    <a:pt x="54395" y="18922"/>
                  </a:moveTo>
                  <a:lnTo>
                    <a:pt x="54126" y="18922"/>
                  </a:lnTo>
                  <a:lnTo>
                    <a:pt x="54564" y="19464"/>
                  </a:lnTo>
                  <a:lnTo>
                    <a:pt x="54395" y="18922"/>
                  </a:lnTo>
                  <a:close/>
                </a:path>
                <a:path w="129540" h="116204">
                  <a:moveTo>
                    <a:pt x="21569" y="18541"/>
                  </a:moveTo>
                  <a:lnTo>
                    <a:pt x="21142" y="19050"/>
                  </a:lnTo>
                  <a:lnTo>
                    <a:pt x="21595" y="18795"/>
                  </a:lnTo>
                  <a:lnTo>
                    <a:pt x="21569" y="18541"/>
                  </a:lnTo>
                  <a:close/>
                </a:path>
                <a:path w="129540" h="116204">
                  <a:moveTo>
                    <a:pt x="53990" y="17652"/>
                  </a:moveTo>
                  <a:lnTo>
                    <a:pt x="53986" y="19050"/>
                  </a:lnTo>
                  <a:lnTo>
                    <a:pt x="54016" y="18795"/>
                  </a:lnTo>
                  <a:lnTo>
                    <a:pt x="54355" y="18795"/>
                  </a:lnTo>
                  <a:lnTo>
                    <a:pt x="54233" y="18406"/>
                  </a:lnTo>
                  <a:lnTo>
                    <a:pt x="54144" y="18033"/>
                  </a:lnTo>
                  <a:lnTo>
                    <a:pt x="53990" y="17652"/>
                  </a:lnTo>
                  <a:close/>
                </a:path>
                <a:path w="129540" h="116204">
                  <a:moveTo>
                    <a:pt x="59171" y="14731"/>
                  </a:moveTo>
                  <a:lnTo>
                    <a:pt x="52197" y="14731"/>
                  </a:lnTo>
                  <a:lnTo>
                    <a:pt x="52746" y="14985"/>
                  </a:lnTo>
                  <a:lnTo>
                    <a:pt x="52877" y="15493"/>
                  </a:lnTo>
                  <a:lnTo>
                    <a:pt x="52994" y="15859"/>
                  </a:lnTo>
                  <a:lnTo>
                    <a:pt x="53216" y="16128"/>
                  </a:lnTo>
                  <a:lnTo>
                    <a:pt x="53363" y="16509"/>
                  </a:lnTo>
                  <a:lnTo>
                    <a:pt x="53794" y="17017"/>
                  </a:lnTo>
                  <a:lnTo>
                    <a:pt x="54415" y="17399"/>
                  </a:lnTo>
                  <a:lnTo>
                    <a:pt x="54486" y="18512"/>
                  </a:lnTo>
                  <a:lnTo>
                    <a:pt x="54900" y="19050"/>
                  </a:lnTo>
                  <a:lnTo>
                    <a:pt x="59503" y="19050"/>
                  </a:lnTo>
                  <a:lnTo>
                    <a:pt x="59295" y="18541"/>
                  </a:lnTo>
                  <a:lnTo>
                    <a:pt x="58980" y="18541"/>
                  </a:lnTo>
                  <a:lnTo>
                    <a:pt x="58627" y="17779"/>
                  </a:lnTo>
                  <a:lnTo>
                    <a:pt x="58793" y="17779"/>
                  </a:lnTo>
                  <a:lnTo>
                    <a:pt x="58846" y="17271"/>
                  </a:lnTo>
                  <a:lnTo>
                    <a:pt x="59763" y="17271"/>
                  </a:lnTo>
                  <a:lnTo>
                    <a:pt x="60166" y="17144"/>
                  </a:lnTo>
                  <a:lnTo>
                    <a:pt x="59795" y="16509"/>
                  </a:lnTo>
                  <a:lnTo>
                    <a:pt x="60192" y="16509"/>
                  </a:lnTo>
                  <a:lnTo>
                    <a:pt x="59969" y="16382"/>
                  </a:lnTo>
                  <a:lnTo>
                    <a:pt x="59673" y="16001"/>
                  </a:lnTo>
                  <a:lnTo>
                    <a:pt x="59554" y="15819"/>
                  </a:lnTo>
                  <a:lnTo>
                    <a:pt x="59171" y="14731"/>
                  </a:lnTo>
                  <a:close/>
                </a:path>
                <a:path w="129540" h="116204">
                  <a:moveTo>
                    <a:pt x="54016" y="18795"/>
                  </a:moveTo>
                  <a:lnTo>
                    <a:pt x="54123" y="18925"/>
                  </a:lnTo>
                  <a:lnTo>
                    <a:pt x="54395" y="18922"/>
                  </a:lnTo>
                  <a:lnTo>
                    <a:pt x="54016" y="18795"/>
                  </a:lnTo>
                  <a:close/>
                </a:path>
                <a:path w="129540" h="116204">
                  <a:moveTo>
                    <a:pt x="54355" y="18795"/>
                  </a:moveTo>
                  <a:lnTo>
                    <a:pt x="54016" y="18795"/>
                  </a:lnTo>
                  <a:lnTo>
                    <a:pt x="54389" y="18902"/>
                  </a:lnTo>
                  <a:close/>
                </a:path>
                <a:path w="129540" h="116204">
                  <a:moveTo>
                    <a:pt x="21792" y="18033"/>
                  </a:moveTo>
                  <a:lnTo>
                    <a:pt x="21487" y="18033"/>
                  </a:lnTo>
                  <a:lnTo>
                    <a:pt x="21503" y="18287"/>
                  </a:lnTo>
                  <a:lnTo>
                    <a:pt x="21054" y="18795"/>
                  </a:lnTo>
                  <a:lnTo>
                    <a:pt x="21444" y="18593"/>
                  </a:lnTo>
                  <a:lnTo>
                    <a:pt x="21792" y="18033"/>
                  </a:lnTo>
                  <a:close/>
                </a:path>
                <a:path w="129540" h="116204">
                  <a:moveTo>
                    <a:pt x="21481" y="18573"/>
                  </a:moveTo>
                  <a:lnTo>
                    <a:pt x="21318" y="18795"/>
                  </a:lnTo>
                  <a:lnTo>
                    <a:pt x="21481" y="18573"/>
                  </a:lnTo>
                  <a:close/>
                </a:path>
                <a:path w="129540" h="116204">
                  <a:moveTo>
                    <a:pt x="54174" y="18108"/>
                  </a:moveTo>
                  <a:lnTo>
                    <a:pt x="54401" y="18668"/>
                  </a:lnTo>
                  <a:lnTo>
                    <a:pt x="54313" y="18287"/>
                  </a:lnTo>
                  <a:lnTo>
                    <a:pt x="54174" y="18108"/>
                  </a:lnTo>
                  <a:close/>
                </a:path>
                <a:path w="129540" h="116204">
                  <a:moveTo>
                    <a:pt x="60563" y="18414"/>
                  </a:moveTo>
                  <a:lnTo>
                    <a:pt x="60407" y="18414"/>
                  </a:lnTo>
                  <a:lnTo>
                    <a:pt x="60293" y="18668"/>
                  </a:lnTo>
                  <a:lnTo>
                    <a:pt x="60625" y="18668"/>
                  </a:lnTo>
                  <a:lnTo>
                    <a:pt x="60563" y="18414"/>
                  </a:lnTo>
                  <a:close/>
                </a:path>
                <a:path w="129540" h="116204">
                  <a:moveTo>
                    <a:pt x="21543" y="18541"/>
                  </a:moveTo>
                  <a:close/>
                </a:path>
                <a:path w="129540" h="116204">
                  <a:moveTo>
                    <a:pt x="22722" y="17271"/>
                  </a:moveTo>
                  <a:lnTo>
                    <a:pt x="21879" y="18033"/>
                  </a:lnTo>
                  <a:lnTo>
                    <a:pt x="21505" y="18541"/>
                  </a:lnTo>
                  <a:lnTo>
                    <a:pt x="22722" y="17271"/>
                  </a:lnTo>
                  <a:close/>
                </a:path>
                <a:path w="129540" h="116204">
                  <a:moveTo>
                    <a:pt x="59060" y="18445"/>
                  </a:moveTo>
                  <a:lnTo>
                    <a:pt x="59295" y="18541"/>
                  </a:lnTo>
                  <a:lnTo>
                    <a:pt x="59060" y="18445"/>
                  </a:lnTo>
                  <a:close/>
                </a:path>
                <a:path w="129540" h="116204">
                  <a:moveTo>
                    <a:pt x="59293" y="18287"/>
                  </a:moveTo>
                  <a:lnTo>
                    <a:pt x="59256" y="18445"/>
                  </a:lnTo>
                  <a:lnTo>
                    <a:pt x="59293" y="18287"/>
                  </a:lnTo>
                  <a:close/>
                </a:path>
                <a:path w="129540" h="116204">
                  <a:moveTo>
                    <a:pt x="59192" y="18287"/>
                  </a:moveTo>
                  <a:lnTo>
                    <a:pt x="59060" y="18445"/>
                  </a:lnTo>
                  <a:lnTo>
                    <a:pt x="59284" y="18512"/>
                  </a:lnTo>
                  <a:lnTo>
                    <a:pt x="59192" y="18287"/>
                  </a:lnTo>
                  <a:close/>
                </a:path>
                <a:path w="129540" h="116204">
                  <a:moveTo>
                    <a:pt x="58943" y="17271"/>
                  </a:moveTo>
                  <a:lnTo>
                    <a:pt x="58945" y="17652"/>
                  </a:lnTo>
                  <a:lnTo>
                    <a:pt x="59060" y="18445"/>
                  </a:lnTo>
                  <a:lnTo>
                    <a:pt x="59192" y="18287"/>
                  </a:lnTo>
                  <a:lnTo>
                    <a:pt x="58943" y="17271"/>
                  </a:lnTo>
                  <a:close/>
                </a:path>
                <a:path w="129540" h="116204">
                  <a:moveTo>
                    <a:pt x="22247" y="17399"/>
                  </a:moveTo>
                  <a:lnTo>
                    <a:pt x="21922" y="17779"/>
                  </a:lnTo>
                  <a:lnTo>
                    <a:pt x="21190" y="18108"/>
                  </a:lnTo>
                  <a:lnTo>
                    <a:pt x="21162" y="18414"/>
                  </a:lnTo>
                  <a:lnTo>
                    <a:pt x="21487" y="18033"/>
                  </a:lnTo>
                  <a:lnTo>
                    <a:pt x="21792" y="18033"/>
                  </a:lnTo>
                  <a:lnTo>
                    <a:pt x="22247" y="17399"/>
                  </a:lnTo>
                  <a:close/>
                </a:path>
                <a:path w="129540" h="116204">
                  <a:moveTo>
                    <a:pt x="51254" y="12953"/>
                  </a:moveTo>
                  <a:lnTo>
                    <a:pt x="52379" y="15112"/>
                  </a:lnTo>
                  <a:lnTo>
                    <a:pt x="52570" y="16255"/>
                  </a:lnTo>
                  <a:lnTo>
                    <a:pt x="52679" y="16509"/>
                  </a:lnTo>
                  <a:lnTo>
                    <a:pt x="53897" y="18287"/>
                  </a:lnTo>
                  <a:lnTo>
                    <a:pt x="53755" y="17906"/>
                  </a:lnTo>
                  <a:lnTo>
                    <a:pt x="53589" y="17652"/>
                  </a:lnTo>
                  <a:lnTo>
                    <a:pt x="53702" y="17399"/>
                  </a:lnTo>
                  <a:lnTo>
                    <a:pt x="53348" y="16637"/>
                  </a:lnTo>
                  <a:lnTo>
                    <a:pt x="53178" y="16637"/>
                  </a:lnTo>
                  <a:lnTo>
                    <a:pt x="52894" y="16128"/>
                  </a:lnTo>
                  <a:lnTo>
                    <a:pt x="52843" y="15620"/>
                  </a:lnTo>
                  <a:lnTo>
                    <a:pt x="52197" y="14731"/>
                  </a:lnTo>
                  <a:lnTo>
                    <a:pt x="59171" y="14731"/>
                  </a:lnTo>
                  <a:lnTo>
                    <a:pt x="58992" y="14224"/>
                  </a:lnTo>
                  <a:lnTo>
                    <a:pt x="52247" y="14224"/>
                  </a:lnTo>
                  <a:lnTo>
                    <a:pt x="51925" y="13842"/>
                  </a:lnTo>
                  <a:lnTo>
                    <a:pt x="51544" y="13207"/>
                  </a:lnTo>
                  <a:lnTo>
                    <a:pt x="51254" y="12953"/>
                  </a:lnTo>
                  <a:close/>
                </a:path>
                <a:path w="129540" h="116204">
                  <a:moveTo>
                    <a:pt x="60166" y="17144"/>
                  </a:moveTo>
                  <a:lnTo>
                    <a:pt x="59723" y="17144"/>
                  </a:lnTo>
                  <a:lnTo>
                    <a:pt x="60274" y="17652"/>
                  </a:lnTo>
                  <a:lnTo>
                    <a:pt x="60434" y="18160"/>
                  </a:lnTo>
                  <a:lnTo>
                    <a:pt x="60241" y="17271"/>
                  </a:lnTo>
                  <a:close/>
                </a:path>
                <a:path w="129540" h="116204">
                  <a:moveTo>
                    <a:pt x="54144" y="18033"/>
                  </a:moveTo>
                  <a:close/>
                </a:path>
                <a:path w="129540" h="116204">
                  <a:moveTo>
                    <a:pt x="53702" y="17399"/>
                  </a:moveTo>
                  <a:lnTo>
                    <a:pt x="53853" y="18033"/>
                  </a:lnTo>
                  <a:lnTo>
                    <a:pt x="53761" y="17525"/>
                  </a:lnTo>
                  <a:close/>
                </a:path>
                <a:path w="129540" h="116204">
                  <a:moveTo>
                    <a:pt x="17857" y="15875"/>
                  </a:moveTo>
                  <a:lnTo>
                    <a:pt x="17078" y="15875"/>
                  </a:lnTo>
                  <a:lnTo>
                    <a:pt x="16728" y="16128"/>
                  </a:lnTo>
                  <a:lnTo>
                    <a:pt x="16560" y="16128"/>
                  </a:lnTo>
                  <a:lnTo>
                    <a:pt x="16198" y="16509"/>
                  </a:lnTo>
                  <a:lnTo>
                    <a:pt x="16102" y="16890"/>
                  </a:lnTo>
                  <a:lnTo>
                    <a:pt x="16701" y="17399"/>
                  </a:lnTo>
                  <a:lnTo>
                    <a:pt x="17153" y="17144"/>
                  </a:lnTo>
                  <a:lnTo>
                    <a:pt x="17393" y="16890"/>
                  </a:lnTo>
                  <a:lnTo>
                    <a:pt x="17049" y="16890"/>
                  </a:lnTo>
                  <a:lnTo>
                    <a:pt x="17556" y="16382"/>
                  </a:lnTo>
                  <a:lnTo>
                    <a:pt x="18444" y="16001"/>
                  </a:lnTo>
                  <a:lnTo>
                    <a:pt x="17727" y="16001"/>
                  </a:lnTo>
                  <a:lnTo>
                    <a:pt x="17857" y="15875"/>
                  </a:lnTo>
                  <a:close/>
                </a:path>
                <a:path w="129540" h="116204">
                  <a:moveTo>
                    <a:pt x="18082" y="16509"/>
                  </a:moveTo>
                  <a:lnTo>
                    <a:pt x="17753" y="16509"/>
                  </a:lnTo>
                  <a:lnTo>
                    <a:pt x="17409" y="17144"/>
                  </a:lnTo>
                  <a:lnTo>
                    <a:pt x="18082" y="16509"/>
                  </a:lnTo>
                  <a:close/>
                </a:path>
                <a:path w="129540" h="116204">
                  <a:moveTo>
                    <a:pt x="60192" y="16509"/>
                  </a:moveTo>
                  <a:lnTo>
                    <a:pt x="59795" y="16509"/>
                  </a:lnTo>
                  <a:lnTo>
                    <a:pt x="60380" y="17017"/>
                  </a:lnTo>
                  <a:lnTo>
                    <a:pt x="60192" y="16509"/>
                  </a:lnTo>
                  <a:close/>
                </a:path>
                <a:path w="129540" h="116204">
                  <a:moveTo>
                    <a:pt x="18889" y="15747"/>
                  </a:moveTo>
                  <a:lnTo>
                    <a:pt x="17049" y="16890"/>
                  </a:lnTo>
                  <a:lnTo>
                    <a:pt x="17393" y="16890"/>
                  </a:lnTo>
                  <a:lnTo>
                    <a:pt x="17753" y="16509"/>
                  </a:lnTo>
                  <a:lnTo>
                    <a:pt x="18082" y="16509"/>
                  </a:lnTo>
                  <a:lnTo>
                    <a:pt x="18889" y="15747"/>
                  </a:lnTo>
                  <a:close/>
                </a:path>
                <a:path w="129540" h="116204">
                  <a:moveTo>
                    <a:pt x="52924" y="15775"/>
                  </a:moveTo>
                  <a:lnTo>
                    <a:pt x="52987" y="16128"/>
                  </a:lnTo>
                  <a:lnTo>
                    <a:pt x="53178" y="16637"/>
                  </a:lnTo>
                  <a:lnTo>
                    <a:pt x="53348" y="16637"/>
                  </a:lnTo>
                  <a:lnTo>
                    <a:pt x="53255" y="16382"/>
                  </a:lnTo>
                  <a:lnTo>
                    <a:pt x="53040" y="16128"/>
                  </a:lnTo>
                  <a:lnTo>
                    <a:pt x="52924" y="15775"/>
                  </a:lnTo>
                  <a:close/>
                </a:path>
                <a:path w="129540" h="116204">
                  <a:moveTo>
                    <a:pt x="52960" y="15819"/>
                  </a:moveTo>
                  <a:lnTo>
                    <a:pt x="53040" y="16128"/>
                  </a:lnTo>
                  <a:lnTo>
                    <a:pt x="53267" y="16397"/>
                  </a:lnTo>
                  <a:lnTo>
                    <a:pt x="53216" y="16128"/>
                  </a:lnTo>
                  <a:lnTo>
                    <a:pt x="52960" y="15819"/>
                  </a:lnTo>
                  <a:close/>
                </a:path>
                <a:path w="129540" h="116204">
                  <a:moveTo>
                    <a:pt x="59721" y="15239"/>
                  </a:moveTo>
                  <a:lnTo>
                    <a:pt x="59969" y="16382"/>
                  </a:lnTo>
                  <a:lnTo>
                    <a:pt x="60145" y="16382"/>
                  </a:lnTo>
                  <a:lnTo>
                    <a:pt x="59721" y="15239"/>
                  </a:lnTo>
                  <a:close/>
                </a:path>
                <a:path w="129540" h="116204">
                  <a:moveTo>
                    <a:pt x="17783" y="14604"/>
                  </a:moveTo>
                  <a:lnTo>
                    <a:pt x="17562" y="14604"/>
                  </a:lnTo>
                  <a:lnTo>
                    <a:pt x="17181" y="14985"/>
                  </a:lnTo>
                  <a:lnTo>
                    <a:pt x="17064" y="15239"/>
                  </a:lnTo>
                  <a:lnTo>
                    <a:pt x="16774" y="15366"/>
                  </a:lnTo>
                  <a:lnTo>
                    <a:pt x="16467" y="15747"/>
                  </a:lnTo>
                  <a:lnTo>
                    <a:pt x="16384" y="16255"/>
                  </a:lnTo>
                  <a:lnTo>
                    <a:pt x="16855" y="15875"/>
                  </a:lnTo>
                  <a:lnTo>
                    <a:pt x="17857" y="15875"/>
                  </a:lnTo>
                  <a:lnTo>
                    <a:pt x="17987" y="15747"/>
                  </a:lnTo>
                  <a:lnTo>
                    <a:pt x="17471" y="15747"/>
                  </a:lnTo>
                  <a:lnTo>
                    <a:pt x="17254" y="15493"/>
                  </a:lnTo>
                  <a:lnTo>
                    <a:pt x="17651" y="14985"/>
                  </a:lnTo>
                  <a:lnTo>
                    <a:pt x="17767" y="14731"/>
                  </a:lnTo>
                  <a:lnTo>
                    <a:pt x="17936" y="14731"/>
                  </a:lnTo>
                  <a:lnTo>
                    <a:pt x="17783" y="14604"/>
                  </a:lnTo>
                  <a:close/>
                </a:path>
                <a:path w="129540" h="116204">
                  <a:moveTo>
                    <a:pt x="52843" y="15620"/>
                  </a:moveTo>
                  <a:lnTo>
                    <a:pt x="52924" y="15775"/>
                  </a:lnTo>
                  <a:lnTo>
                    <a:pt x="52843" y="15620"/>
                  </a:lnTo>
                  <a:close/>
                </a:path>
                <a:path w="129540" h="116204">
                  <a:moveTo>
                    <a:pt x="17806" y="14847"/>
                  </a:moveTo>
                  <a:lnTo>
                    <a:pt x="17471" y="15747"/>
                  </a:lnTo>
                  <a:lnTo>
                    <a:pt x="17987" y="15747"/>
                  </a:lnTo>
                  <a:lnTo>
                    <a:pt x="18636" y="15112"/>
                  </a:lnTo>
                  <a:lnTo>
                    <a:pt x="17896" y="15112"/>
                  </a:lnTo>
                  <a:lnTo>
                    <a:pt x="17806" y="14847"/>
                  </a:lnTo>
                  <a:close/>
                </a:path>
                <a:path w="129540" h="116204">
                  <a:moveTo>
                    <a:pt x="19644" y="14604"/>
                  </a:moveTo>
                  <a:lnTo>
                    <a:pt x="19367" y="14604"/>
                  </a:lnTo>
                  <a:lnTo>
                    <a:pt x="19000" y="15493"/>
                  </a:lnTo>
                  <a:lnTo>
                    <a:pt x="19562" y="14935"/>
                  </a:lnTo>
                  <a:lnTo>
                    <a:pt x="19644" y="14604"/>
                  </a:lnTo>
                  <a:close/>
                </a:path>
                <a:path w="129540" h="116204">
                  <a:moveTo>
                    <a:pt x="18759" y="14262"/>
                  </a:moveTo>
                  <a:lnTo>
                    <a:pt x="17896" y="15112"/>
                  </a:lnTo>
                  <a:lnTo>
                    <a:pt x="18636" y="15112"/>
                  </a:lnTo>
                  <a:lnTo>
                    <a:pt x="19044" y="14724"/>
                  </a:lnTo>
                  <a:lnTo>
                    <a:pt x="19367" y="14604"/>
                  </a:lnTo>
                  <a:lnTo>
                    <a:pt x="19644" y="14604"/>
                  </a:lnTo>
                  <a:lnTo>
                    <a:pt x="18782" y="14477"/>
                  </a:lnTo>
                  <a:lnTo>
                    <a:pt x="18759" y="14262"/>
                  </a:lnTo>
                  <a:close/>
                </a:path>
                <a:path w="129540" h="116204">
                  <a:moveTo>
                    <a:pt x="19641" y="14741"/>
                  </a:moveTo>
                  <a:close/>
                </a:path>
                <a:path w="129540" h="116204">
                  <a:moveTo>
                    <a:pt x="17936" y="14731"/>
                  </a:moveTo>
                  <a:lnTo>
                    <a:pt x="17767" y="14731"/>
                  </a:lnTo>
                  <a:lnTo>
                    <a:pt x="17936" y="14731"/>
                  </a:lnTo>
                  <a:close/>
                </a:path>
                <a:path w="129540" h="116204">
                  <a:moveTo>
                    <a:pt x="21059" y="13207"/>
                  </a:moveTo>
                  <a:lnTo>
                    <a:pt x="20436" y="13667"/>
                  </a:lnTo>
                  <a:lnTo>
                    <a:pt x="20361" y="13842"/>
                  </a:lnTo>
                  <a:lnTo>
                    <a:pt x="19641" y="14741"/>
                  </a:lnTo>
                  <a:lnTo>
                    <a:pt x="21059" y="13207"/>
                  </a:lnTo>
                  <a:close/>
                </a:path>
                <a:path w="129540" h="116204">
                  <a:moveTo>
                    <a:pt x="21329" y="12700"/>
                  </a:moveTo>
                  <a:lnTo>
                    <a:pt x="20290" y="12700"/>
                  </a:lnTo>
                  <a:lnTo>
                    <a:pt x="19759" y="13462"/>
                  </a:lnTo>
                  <a:lnTo>
                    <a:pt x="18782" y="14477"/>
                  </a:lnTo>
                  <a:lnTo>
                    <a:pt x="19706" y="14477"/>
                  </a:lnTo>
                  <a:lnTo>
                    <a:pt x="19892" y="14096"/>
                  </a:lnTo>
                  <a:lnTo>
                    <a:pt x="20364" y="13588"/>
                  </a:lnTo>
                  <a:lnTo>
                    <a:pt x="20508" y="13588"/>
                  </a:lnTo>
                  <a:lnTo>
                    <a:pt x="20640" y="13462"/>
                  </a:lnTo>
                  <a:lnTo>
                    <a:pt x="20314" y="13462"/>
                  </a:lnTo>
                  <a:lnTo>
                    <a:pt x="21029" y="12849"/>
                  </a:lnTo>
                  <a:lnTo>
                    <a:pt x="21329" y="12700"/>
                  </a:lnTo>
                  <a:close/>
                </a:path>
                <a:path w="129540" h="116204">
                  <a:moveTo>
                    <a:pt x="26790" y="13080"/>
                  </a:moveTo>
                  <a:lnTo>
                    <a:pt x="26474" y="13080"/>
                  </a:lnTo>
                  <a:lnTo>
                    <a:pt x="25331" y="14350"/>
                  </a:lnTo>
                  <a:lnTo>
                    <a:pt x="26214" y="13667"/>
                  </a:lnTo>
                  <a:lnTo>
                    <a:pt x="26282" y="13462"/>
                  </a:lnTo>
                  <a:lnTo>
                    <a:pt x="26790" y="13080"/>
                  </a:lnTo>
                  <a:close/>
                </a:path>
                <a:path w="129540" h="116204">
                  <a:moveTo>
                    <a:pt x="18729" y="13969"/>
                  </a:moveTo>
                  <a:lnTo>
                    <a:pt x="18759" y="14262"/>
                  </a:lnTo>
                  <a:lnTo>
                    <a:pt x="18928" y="14096"/>
                  </a:lnTo>
                  <a:lnTo>
                    <a:pt x="18729" y="13969"/>
                  </a:lnTo>
                  <a:close/>
                </a:path>
                <a:path w="129540" h="116204">
                  <a:moveTo>
                    <a:pt x="58300" y="12318"/>
                  </a:moveTo>
                  <a:lnTo>
                    <a:pt x="51196" y="12318"/>
                  </a:lnTo>
                  <a:lnTo>
                    <a:pt x="51492" y="13080"/>
                  </a:lnTo>
                  <a:lnTo>
                    <a:pt x="52147" y="13667"/>
                  </a:lnTo>
                  <a:lnTo>
                    <a:pt x="52247" y="14224"/>
                  </a:lnTo>
                  <a:lnTo>
                    <a:pt x="58992" y="14224"/>
                  </a:lnTo>
                  <a:lnTo>
                    <a:pt x="58300" y="12318"/>
                  </a:lnTo>
                  <a:close/>
                </a:path>
                <a:path w="129540" h="116204">
                  <a:moveTo>
                    <a:pt x="20971" y="13237"/>
                  </a:moveTo>
                  <a:lnTo>
                    <a:pt x="20820" y="13289"/>
                  </a:lnTo>
                  <a:lnTo>
                    <a:pt x="20430" y="13672"/>
                  </a:lnTo>
                  <a:lnTo>
                    <a:pt x="20971" y="13237"/>
                  </a:lnTo>
                  <a:close/>
                </a:path>
                <a:path w="129540" h="116204">
                  <a:moveTo>
                    <a:pt x="20508" y="13588"/>
                  </a:moveTo>
                  <a:lnTo>
                    <a:pt x="20364" y="13588"/>
                  </a:lnTo>
                  <a:lnTo>
                    <a:pt x="20508" y="13588"/>
                  </a:lnTo>
                  <a:close/>
                </a:path>
                <a:path w="129540" h="116204">
                  <a:moveTo>
                    <a:pt x="19993" y="12069"/>
                  </a:moveTo>
                  <a:lnTo>
                    <a:pt x="19864" y="12191"/>
                  </a:lnTo>
                  <a:lnTo>
                    <a:pt x="19486" y="12318"/>
                  </a:lnTo>
                  <a:lnTo>
                    <a:pt x="18586" y="13334"/>
                  </a:lnTo>
                  <a:lnTo>
                    <a:pt x="18762" y="13462"/>
                  </a:lnTo>
                  <a:lnTo>
                    <a:pt x="18985" y="13462"/>
                  </a:lnTo>
                  <a:lnTo>
                    <a:pt x="19241" y="13207"/>
                  </a:lnTo>
                  <a:lnTo>
                    <a:pt x="19993" y="12069"/>
                  </a:lnTo>
                  <a:close/>
                </a:path>
                <a:path w="129540" h="116204">
                  <a:moveTo>
                    <a:pt x="20820" y="13289"/>
                  </a:moveTo>
                  <a:lnTo>
                    <a:pt x="20314" y="13462"/>
                  </a:lnTo>
                  <a:lnTo>
                    <a:pt x="20640" y="13462"/>
                  </a:lnTo>
                  <a:lnTo>
                    <a:pt x="20820" y="13289"/>
                  </a:lnTo>
                  <a:close/>
                </a:path>
                <a:path w="129540" h="116204">
                  <a:moveTo>
                    <a:pt x="22059" y="12700"/>
                  </a:moveTo>
                  <a:lnTo>
                    <a:pt x="21618" y="12849"/>
                  </a:lnTo>
                  <a:lnTo>
                    <a:pt x="21216" y="13462"/>
                  </a:lnTo>
                  <a:lnTo>
                    <a:pt x="22059" y="12700"/>
                  </a:lnTo>
                  <a:close/>
                </a:path>
                <a:path w="129540" h="116204">
                  <a:moveTo>
                    <a:pt x="25386" y="12684"/>
                  </a:moveTo>
                  <a:lnTo>
                    <a:pt x="25009" y="13019"/>
                  </a:lnTo>
                  <a:lnTo>
                    <a:pt x="24847" y="13462"/>
                  </a:lnTo>
                  <a:lnTo>
                    <a:pt x="25386" y="12684"/>
                  </a:lnTo>
                  <a:close/>
                </a:path>
                <a:path w="129540" h="116204">
                  <a:moveTo>
                    <a:pt x="21166" y="13080"/>
                  </a:moveTo>
                  <a:lnTo>
                    <a:pt x="21037" y="13080"/>
                  </a:lnTo>
                  <a:lnTo>
                    <a:pt x="20820" y="13289"/>
                  </a:lnTo>
                  <a:lnTo>
                    <a:pt x="21008" y="13207"/>
                  </a:lnTo>
                  <a:lnTo>
                    <a:pt x="21166" y="13080"/>
                  </a:lnTo>
                  <a:close/>
                </a:path>
                <a:path w="129540" h="116204">
                  <a:moveTo>
                    <a:pt x="25231" y="12415"/>
                  </a:moveTo>
                  <a:lnTo>
                    <a:pt x="24798" y="13207"/>
                  </a:lnTo>
                  <a:lnTo>
                    <a:pt x="24940" y="13080"/>
                  </a:lnTo>
                  <a:lnTo>
                    <a:pt x="25038" y="12942"/>
                  </a:lnTo>
                  <a:lnTo>
                    <a:pt x="25231" y="12415"/>
                  </a:lnTo>
                  <a:close/>
                </a:path>
                <a:path w="129540" h="116204">
                  <a:moveTo>
                    <a:pt x="49443" y="10921"/>
                  </a:moveTo>
                  <a:lnTo>
                    <a:pt x="50347" y="11913"/>
                  </a:lnTo>
                  <a:lnTo>
                    <a:pt x="51007" y="13207"/>
                  </a:lnTo>
                  <a:lnTo>
                    <a:pt x="51062" y="12572"/>
                  </a:lnTo>
                  <a:lnTo>
                    <a:pt x="51269" y="12572"/>
                  </a:lnTo>
                  <a:lnTo>
                    <a:pt x="51196" y="12318"/>
                  </a:lnTo>
                  <a:lnTo>
                    <a:pt x="58300" y="12318"/>
                  </a:lnTo>
                  <a:lnTo>
                    <a:pt x="57967" y="11556"/>
                  </a:lnTo>
                  <a:lnTo>
                    <a:pt x="51196" y="11556"/>
                  </a:lnTo>
                  <a:lnTo>
                    <a:pt x="50956" y="11429"/>
                  </a:lnTo>
                  <a:lnTo>
                    <a:pt x="50091" y="11429"/>
                  </a:lnTo>
                  <a:lnTo>
                    <a:pt x="49846" y="11175"/>
                  </a:lnTo>
                  <a:lnTo>
                    <a:pt x="49443" y="10921"/>
                  </a:lnTo>
                  <a:close/>
                </a:path>
                <a:path w="129540" h="116204">
                  <a:moveTo>
                    <a:pt x="22613" y="11429"/>
                  </a:moveTo>
                  <a:lnTo>
                    <a:pt x="21774" y="11429"/>
                  </a:lnTo>
                  <a:lnTo>
                    <a:pt x="21543" y="11683"/>
                  </a:lnTo>
                  <a:lnTo>
                    <a:pt x="20393" y="12700"/>
                  </a:lnTo>
                  <a:lnTo>
                    <a:pt x="21435" y="12700"/>
                  </a:lnTo>
                  <a:lnTo>
                    <a:pt x="21037" y="13080"/>
                  </a:lnTo>
                  <a:lnTo>
                    <a:pt x="21746" y="12445"/>
                  </a:lnTo>
                  <a:lnTo>
                    <a:pt x="22300" y="11932"/>
                  </a:lnTo>
                  <a:lnTo>
                    <a:pt x="22613" y="11429"/>
                  </a:lnTo>
                  <a:close/>
                </a:path>
                <a:path w="129540" h="116204">
                  <a:moveTo>
                    <a:pt x="21218" y="13039"/>
                  </a:moveTo>
                  <a:close/>
                </a:path>
                <a:path w="129540" h="116204">
                  <a:moveTo>
                    <a:pt x="26758" y="12445"/>
                  </a:moveTo>
                  <a:lnTo>
                    <a:pt x="26349" y="12662"/>
                  </a:lnTo>
                  <a:lnTo>
                    <a:pt x="26228" y="13080"/>
                  </a:lnTo>
                  <a:lnTo>
                    <a:pt x="26694" y="12700"/>
                  </a:lnTo>
                  <a:lnTo>
                    <a:pt x="26758" y="12445"/>
                  </a:lnTo>
                  <a:close/>
                </a:path>
                <a:path w="129540" h="116204">
                  <a:moveTo>
                    <a:pt x="26817" y="12700"/>
                  </a:moveTo>
                  <a:lnTo>
                    <a:pt x="26275" y="13080"/>
                  </a:lnTo>
                  <a:lnTo>
                    <a:pt x="26474" y="13080"/>
                  </a:lnTo>
                  <a:lnTo>
                    <a:pt x="26817" y="12700"/>
                  </a:lnTo>
                  <a:close/>
                </a:path>
                <a:path w="129540" h="116204">
                  <a:moveTo>
                    <a:pt x="51374" y="12942"/>
                  </a:moveTo>
                  <a:lnTo>
                    <a:pt x="51414" y="13080"/>
                  </a:lnTo>
                  <a:lnTo>
                    <a:pt x="51374" y="12942"/>
                  </a:lnTo>
                  <a:close/>
                </a:path>
                <a:path w="129540" h="116204">
                  <a:moveTo>
                    <a:pt x="51196" y="12318"/>
                  </a:moveTo>
                  <a:lnTo>
                    <a:pt x="51374" y="12942"/>
                  </a:lnTo>
                  <a:lnTo>
                    <a:pt x="51492" y="13080"/>
                  </a:lnTo>
                  <a:lnTo>
                    <a:pt x="51196" y="12318"/>
                  </a:lnTo>
                  <a:close/>
                </a:path>
                <a:path w="129540" h="116204">
                  <a:moveTo>
                    <a:pt x="21768" y="12597"/>
                  </a:moveTo>
                  <a:lnTo>
                    <a:pt x="21218" y="13039"/>
                  </a:lnTo>
                  <a:lnTo>
                    <a:pt x="21618" y="12849"/>
                  </a:lnTo>
                  <a:lnTo>
                    <a:pt x="21768" y="12597"/>
                  </a:lnTo>
                  <a:close/>
                </a:path>
                <a:path w="129540" h="116204">
                  <a:moveTo>
                    <a:pt x="51269" y="12572"/>
                  </a:moveTo>
                  <a:lnTo>
                    <a:pt x="51062" y="12572"/>
                  </a:lnTo>
                  <a:lnTo>
                    <a:pt x="51374" y="12942"/>
                  </a:lnTo>
                  <a:lnTo>
                    <a:pt x="51269" y="12572"/>
                  </a:lnTo>
                  <a:close/>
                </a:path>
                <a:path w="129540" h="116204">
                  <a:moveTo>
                    <a:pt x="20666" y="11429"/>
                  </a:moveTo>
                  <a:lnTo>
                    <a:pt x="20156" y="11913"/>
                  </a:lnTo>
                  <a:lnTo>
                    <a:pt x="20104" y="12387"/>
                  </a:lnTo>
                  <a:lnTo>
                    <a:pt x="20290" y="12700"/>
                  </a:lnTo>
                  <a:lnTo>
                    <a:pt x="20483" y="11913"/>
                  </a:lnTo>
                  <a:lnTo>
                    <a:pt x="20666" y="11429"/>
                  </a:lnTo>
                  <a:close/>
                </a:path>
                <a:path w="129540" h="116204">
                  <a:moveTo>
                    <a:pt x="21972" y="12680"/>
                  </a:moveTo>
                  <a:close/>
                </a:path>
                <a:path w="129540" h="116204">
                  <a:moveTo>
                    <a:pt x="22199" y="12572"/>
                  </a:moveTo>
                  <a:lnTo>
                    <a:pt x="22019" y="12700"/>
                  </a:lnTo>
                  <a:lnTo>
                    <a:pt x="22199" y="12572"/>
                  </a:lnTo>
                  <a:close/>
                </a:path>
                <a:path w="129540" h="116204">
                  <a:moveTo>
                    <a:pt x="26964" y="12536"/>
                  </a:moveTo>
                  <a:lnTo>
                    <a:pt x="26767" y="12700"/>
                  </a:lnTo>
                  <a:lnTo>
                    <a:pt x="26964" y="12536"/>
                  </a:lnTo>
                  <a:close/>
                </a:path>
                <a:path w="129540" h="116204">
                  <a:moveTo>
                    <a:pt x="27076" y="12387"/>
                  </a:moveTo>
                  <a:lnTo>
                    <a:pt x="26894" y="12536"/>
                  </a:lnTo>
                  <a:lnTo>
                    <a:pt x="26767" y="12692"/>
                  </a:lnTo>
                  <a:lnTo>
                    <a:pt x="27076" y="12387"/>
                  </a:lnTo>
                  <a:close/>
                </a:path>
                <a:path w="129540" h="116204">
                  <a:moveTo>
                    <a:pt x="25907" y="11932"/>
                  </a:moveTo>
                  <a:lnTo>
                    <a:pt x="25386" y="12684"/>
                  </a:lnTo>
                  <a:lnTo>
                    <a:pt x="25939" y="12191"/>
                  </a:lnTo>
                  <a:lnTo>
                    <a:pt x="25907" y="11932"/>
                  </a:lnTo>
                  <a:close/>
                </a:path>
                <a:path w="129540" h="116204">
                  <a:moveTo>
                    <a:pt x="23378" y="11429"/>
                  </a:moveTo>
                  <a:lnTo>
                    <a:pt x="22613" y="11429"/>
                  </a:lnTo>
                  <a:lnTo>
                    <a:pt x="22887" y="11556"/>
                  </a:lnTo>
                  <a:lnTo>
                    <a:pt x="22414" y="11810"/>
                  </a:lnTo>
                  <a:lnTo>
                    <a:pt x="21901" y="12572"/>
                  </a:lnTo>
                  <a:lnTo>
                    <a:pt x="22092" y="12623"/>
                  </a:lnTo>
                  <a:lnTo>
                    <a:pt x="22632" y="12064"/>
                  </a:lnTo>
                  <a:lnTo>
                    <a:pt x="23378" y="11429"/>
                  </a:lnTo>
                  <a:close/>
                </a:path>
                <a:path w="129540" h="116204">
                  <a:moveTo>
                    <a:pt x="21791" y="12483"/>
                  </a:moveTo>
                  <a:close/>
                </a:path>
                <a:path w="129540" h="116204">
                  <a:moveTo>
                    <a:pt x="22297" y="11936"/>
                  </a:moveTo>
                  <a:lnTo>
                    <a:pt x="21943" y="12318"/>
                  </a:lnTo>
                  <a:lnTo>
                    <a:pt x="21901" y="12572"/>
                  </a:lnTo>
                  <a:lnTo>
                    <a:pt x="22297" y="11936"/>
                  </a:lnTo>
                  <a:close/>
                </a:path>
                <a:path w="129540" h="116204">
                  <a:moveTo>
                    <a:pt x="27239" y="12318"/>
                  </a:moveTo>
                  <a:lnTo>
                    <a:pt x="26964" y="12536"/>
                  </a:lnTo>
                  <a:lnTo>
                    <a:pt x="27239" y="12318"/>
                  </a:lnTo>
                  <a:close/>
                </a:path>
                <a:path w="129540" h="116204">
                  <a:moveTo>
                    <a:pt x="21825" y="12445"/>
                  </a:moveTo>
                  <a:close/>
                </a:path>
                <a:path w="129540" h="116204">
                  <a:moveTo>
                    <a:pt x="25415" y="11913"/>
                  </a:moveTo>
                  <a:lnTo>
                    <a:pt x="25231" y="12415"/>
                  </a:lnTo>
                  <a:lnTo>
                    <a:pt x="25423" y="12064"/>
                  </a:lnTo>
                  <a:lnTo>
                    <a:pt x="25415" y="11913"/>
                  </a:lnTo>
                  <a:close/>
                </a:path>
                <a:path w="129540" h="116204">
                  <a:moveTo>
                    <a:pt x="28709" y="11556"/>
                  </a:moveTo>
                  <a:lnTo>
                    <a:pt x="27618" y="11556"/>
                  </a:lnTo>
                  <a:lnTo>
                    <a:pt x="26903" y="12191"/>
                  </a:lnTo>
                  <a:lnTo>
                    <a:pt x="27269" y="12191"/>
                  </a:lnTo>
                  <a:lnTo>
                    <a:pt x="27556" y="12069"/>
                  </a:lnTo>
                  <a:lnTo>
                    <a:pt x="27684" y="11683"/>
                  </a:lnTo>
                  <a:lnTo>
                    <a:pt x="28600" y="11683"/>
                  </a:lnTo>
                  <a:close/>
                </a:path>
                <a:path w="129540" h="116204">
                  <a:moveTo>
                    <a:pt x="22449" y="10192"/>
                  </a:moveTo>
                  <a:lnTo>
                    <a:pt x="22228" y="10413"/>
                  </a:lnTo>
                  <a:lnTo>
                    <a:pt x="20604" y="12064"/>
                  </a:lnTo>
                  <a:lnTo>
                    <a:pt x="21774" y="11429"/>
                  </a:lnTo>
                  <a:lnTo>
                    <a:pt x="23378" y="11429"/>
                  </a:lnTo>
                  <a:lnTo>
                    <a:pt x="24421" y="10540"/>
                  </a:lnTo>
                  <a:lnTo>
                    <a:pt x="22404" y="10540"/>
                  </a:lnTo>
                  <a:lnTo>
                    <a:pt x="22449" y="10192"/>
                  </a:lnTo>
                  <a:close/>
                </a:path>
                <a:path w="129540" h="116204">
                  <a:moveTo>
                    <a:pt x="29942" y="9303"/>
                  </a:moveTo>
                  <a:lnTo>
                    <a:pt x="29100" y="9778"/>
                  </a:lnTo>
                  <a:lnTo>
                    <a:pt x="28514" y="10413"/>
                  </a:lnTo>
                  <a:lnTo>
                    <a:pt x="27842" y="10794"/>
                  </a:lnTo>
                  <a:lnTo>
                    <a:pt x="26817" y="11683"/>
                  </a:lnTo>
                  <a:lnTo>
                    <a:pt x="26807" y="12064"/>
                  </a:lnTo>
                  <a:lnTo>
                    <a:pt x="27278" y="11810"/>
                  </a:lnTo>
                  <a:lnTo>
                    <a:pt x="27618" y="11556"/>
                  </a:lnTo>
                  <a:lnTo>
                    <a:pt x="28709" y="11556"/>
                  </a:lnTo>
                  <a:lnTo>
                    <a:pt x="29690" y="10413"/>
                  </a:lnTo>
                  <a:lnTo>
                    <a:pt x="30126" y="10032"/>
                  </a:lnTo>
                  <a:lnTo>
                    <a:pt x="29663" y="10032"/>
                  </a:lnTo>
                  <a:lnTo>
                    <a:pt x="29334" y="9905"/>
                  </a:lnTo>
                  <a:lnTo>
                    <a:pt x="29816" y="9447"/>
                  </a:lnTo>
                  <a:lnTo>
                    <a:pt x="29942" y="9303"/>
                  </a:lnTo>
                  <a:close/>
                </a:path>
                <a:path w="129540" h="116204">
                  <a:moveTo>
                    <a:pt x="26204" y="11505"/>
                  </a:moveTo>
                  <a:lnTo>
                    <a:pt x="26021" y="11683"/>
                  </a:lnTo>
                  <a:lnTo>
                    <a:pt x="25907" y="11932"/>
                  </a:lnTo>
                  <a:lnTo>
                    <a:pt x="26204" y="11505"/>
                  </a:lnTo>
                  <a:close/>
                </a:path>
                <a:path w="129540" h="116204">
                  <a:moveTo>
                    <a:pt x="27410" y="10159"/>
                  </a:moveTo>
                  <a:lnTo>
                    <a:pt x="26347" y="10159"/>
                  </a:lnTo>
                  <a:lnTo>
                    <a:pt x="25725" y="10794"/>
                  </a:lnTo>
                  <a:lnTo>
                    <a:pt x="25691" y="11265"/>
                  </a:lnTo>
                  <a:lnTo>
                    <a:pt x="25085" y="11810"/>
                  </a:lnTo>
                  <a:lnTo>
                    <a:pt x="25415" y="11913"/>
                  </a:lnTo>
                  <a:lnTo>
                    <a:pt x="25593" y="11429"/>
                  </a:lnTo>
                  <a:lnTo>
                    <a:pt x="26468" y="10870"/>
                  </a:lnTo>
                  <a:lnTo>
                    <a:pt x="27410" y="10159"/>
                  </a:lnTo>
                  <a:close/>
                </a:path>
                <a:path w="129540" h="116204">
                  <a:moveTo>
                    <a:pt x="57247" y="9905"/>
                  </a:moveTo>
                  <a:lnTo>
                    <a:pt x="50092" y="9905"/>
                  </a:lnTo>
                  <a:lnTo>
                    <a:pt x="50252" y="10794"/>
                  </a:lnTo>
                  <a:lnTo>
                    <a:pt x="50784" y="10921"/>
                  </a:lnTo>
                  <a:lnTo>
                    <a:pt x="51196" y="11556"/>
                  </a:lnTo>
                  <a:lnTo>
                    <a:pt x="57967" y="11556"/>
                  </a:lnTo>
                  <a:lnTo>
                    <a:pt x="57247" y="9905"/>
                  </a:lnTo>
                  <a:close/>
                </a:path>
                <a:path w="129540" h="116204">
                  <a:moveTo>
                    <a:pt x="26370" y="11265"/>
                  </a:moveTo>
                  <a:lnTo>
                    <a:pt x="26204" y="11505"/>
                  </a:lnTo>
                  <a:lnTo>
                    <a:pt x="26370" y="11265"/>
                  </a:lnTo>
                  <a:close/>
                </a:path>
                <a:path w="129540" h="116204">
                  <a:moveTo>
                    <a:pt x="26101" y="9397"/>
                  </a:moveTo>
                  <a:lnTo>
                    <a:pt x="25888" y="9397"/>
                  </a:lnTo>
                  <a:lnTo>
                    <a:pt x="24193" y="11429"/>
                  </a:lnTo>
                  <a:lnTo>
                    <a:pt x="25013" y="10794"/>
                  </a:lnTo>
                  <a:lnTo>
                    <a:pt x="25200" y="10287"/>
                  </a:lnTo>
                  <a:lnTo>
                    <a:pt x="26101" y="9397"/>
                  </a:lnTo>
                  <a:close/>
                </a:path>
                <a:path w="129540" h="116204">
                  <a:moveTo>
                    <a:pt x="28164" y="10287"/>
                  </a:moveTo>
                  <a:lnTo>
                    <a:pt x="27001" y="11049"/>
                  </a:lnTo>
                  <a:lnTo>
                    <a:pt x="26899" y="11265"/>
                  </a:lnTo>
                  <a:lnTo>
                    <a:pt x="26996" y="11429"/>
                  </a:lnTo>
                  <a:lnTo>
                    <a:pt x="27536" y="10921"/>
                  </a:lnTo>
                  <a:lnTo>
                    <a:pt x="28021" y="10667"/>
                  </a:lnTo>
                  <a:lnTo>
                    <a:pt x="28164" y="10287"/>
                  </a:lnTo>
                  <a:close/>
                </a:path>
                <a:path w="129540" h="116204">
                  <a:moveTo>
                    <a:pt x="49634" y="10667"/>
                  </a:moveTo>
                  <a:lnTo>
                    <a:pt x="49987" y="11049"/>
                  </a:lnTo>
                  <a:lnTo>
                    <a:pt x="50091" y="11429"/>
                  </a:lnTo>
                  <a:lnTo>
                    <a:pt x="50956" y="11429"/>
                  </a:lnTo>
                  <a:lnTo>
                    <a:pt x="50477" y="11175"/>
                  </a:lnTo>
                  <a:lnTo>
                    <a:pt x="50145" y="11049"/>
                  </a:lnTo>
                  <a:lnTo>
                    <a:pt x="49634" y="10667"/>
                  </a:lnTo>
                  <a:close/>
                </a:path>
                <a:path w="129540" h="116204">
                  <a:moveTo>
                    <a:pt x="26784" y="10667"/>
                  </a:moveTo>
                  <a:lnTo>
                    <a:pt x="26468" y="10870"/>
                  </a:lnTo>
                  <a:lnTo>
                    <a:pt x="26370" y="11265"/>
                  </a:lnTo>
                  <a:lnTo>
                    <a:pt x="26784" y="10667"/>
                  </a:lnTo>
                  <a:close/>
                </a:path>
                <a:path w="129540" h="116204">
                  <a:moveTo>
                    <a:pt x="28058" y="10032"/>
                  </a:moveTo>
                  <a:lnTo>
                    <a:pt x="27613" y="10032"/>
                  </a:lnTo>
                  <a:lnTo>
                    <a:pt x="27428" y="10540"/>
                  </a:lnTo>
                  <a:lnTo>
                    <a:pt x="26962" y="11049"/>
                  </a:lnTo>
                  <a:lnTo>
                    <a:pt x="28058" y="10032"/>
                  </a:lnTo>
                  <a:close/>
                </a:path>
                <a:path w="129540" h="116204">
                  <a:moveTo>
                    <a:pt x="50116" y="10413"/>
                  </a:moveTo>
                  <a:lnTo>
                    <a:pt x="49686" y="10413"/>
                  </a:lnTo>
                  <a:lnTo>
                    <a:pt x="50145" y="11049"/>
                  </a:lnTo>
                  <a:lnTo>
                    <a:pt x="50365" y="11049"/>
                  </a:lnTo>
                  <a:lnTo>
                    <a:pt x="50027" y="10667"/>
                  </a:lnTo>
                  <a:lnTo>
                    <a:pt x="50211" y="10569"/>
                  </a:lnTo>
                  <a:lnTo>
                    <a:pt x="50116" y="10413"/>
                  </a:lnTo>
                  <a:close/>
                </a:path>
                <a:path w="129540" h="116204">
                  <a:moveTo>
                    <a:pt x="29620" y="8508"/>
                  </a:moveTo>
                  <a:lnTo>
                    <a:pt x="27524" y="8508"/>
                  </a:lnTo>
                  <a:lnTo>
                    <a:pt x="26646" y="9269"/>
                  </a:lnTo>
                  <a:lnTo>
                    <a:pt x="26348" y="10032"/>
                  </a:lnTo>
                  <a:lnTo>
                    <a:pt x="25571" y="10413"/>
                  </a:lnTo>
                  <a:lnTo>
                    <a:pt x="25668" y="10569"/>
                  </a:lnTo>
                  <a:lnTo>
                    <a:pt x="25412" y="10794"/>
                  </a:lnTo>
                  <a:lnTo>
                    <a:pt x="26224" y="10159"/>
                  </a:lnTo>
                  <a:lnTo>
                    <a:pt x="27410" y="10159"/>
                  </a:lnTo>
                  <a:lnTo>
                    <a:pt x="27613" y="10032"/>
                  </a:lnTo>
                  <a:lnTo>
                    <a:pt x="28058" y="10032"/>
                  </a:lnTo>
                  <a:lnTo>
                    <a:pt x="28450" y="9657"/>
                  </a:lnTo>
                  <a:lnTo>
                    <a:pt x="28559" y="9525"/>
                  </a:lnTo>
                  <a:lnTo>
                    <a:pt x="28804" y="9016"/>
                  </a:lnTo>
                  <a:lnTo>
                    <a:pt x="29371" y="9016"/>
                  </a:lnTo>
                  <a:lnTo>
                    <a:pt x="29620" y="8508"/>
                  </a:lnTo>
                  <a:close/>
                </a:path>
                <a:path w="129540" h="116204">
                  <a:moveTo>
                    <a:pt x="48566" y="9661"/>
                  </a:moveTo>
                  <a:lnTo>
                    <a:pt x="48638" y="10159"/>
                  </a:lnTo>
                  <a:lnTo>
                    <a:pt x="49095" y="10667"/>
                  </a:lnTo>
                  <a:lnTo>
                    <a:pt x="49040" y="10032"/>
                  </a:lnTo>
                  <a:lnTo>
                    <a:pt x="48811" y="9778"/>
                  </a:lnTo>
                  <a:lnTo>
                    <a:pt x="48566" y="9661"/>
                  </a:lnTo>
                  <a:close/>
                </a:path>
                <a:path w="129540" h="116204">
                  <a:moveTo>
                    <a:pt x="56260" y="7874"/>
                  </a:moveTo>
                  <a:lnTo>
                    <a:pt x="47967" y="7874"/>
                  </a:lnTo>
                  <a:lnTo>
                    <a:pt x="48047" y="8131"/>
                  </a:lnTo>
                  <a:lnTo>
                    <a:pt x="48899" y="9016"/>
                  </a:lnTo>
                  <a:lnTo>
                    <a:pt x="48931" y="9397"/>
                  </a:lnTo>
                  <a:lnTo>
                    <a:pt x="49140" y="9646"/>
                  </a:lnTo>
                  <a:lnTo>
                    <a:pt x="49257" y="10032"/>
                  </a:lnTo>
                  <a:lnTo>
                    <a:pt x="49170" y="10413"/>
                  </a:lnTo>
                  <a:lnTo>
                    <a:pt x="49281" y="10667"/>
                  </a:lnTo>
                  <a:lnTo>
                    <a:pt x="49686" y="10413"/>
                  </a:lnTo>
                  <a:lnTo>
                    <a:pt x="50116" y="10413"/>
                  </a:lnTo>
                  <a:lnTo>
                    <a:pt x="49673" y="10032"/>
                  </a:lnTo>
                  <a:lnTo>
                    <a:pt x="50092" y="9905"/>
                  </a:lnTo>
                  <a:lnTo>
                    <a:pt x="57247" y="9905"/>
                  </a:lnTo>
                  <a:lnTo>
                    <a:pt x="56415" y="8000"/>
                  </a:lnTo>
                  <a:lnTo>
                    <a:pt x="56260" y="7874"/>
                  </a:lnTo>
                  <a:close/>
                </a:path>
                <a:path w="129540" h="116204">
                  <a:moveTo>
                    <a:pt x="24880" y="9778"/>
                  </a:moveTo>
                  <a:lnTo>
                    <a:pt x="22860" y="9778"/>
                  </a:lnTo>
                  <a:lnTo>
                    <a:pt x="22886" y="10192"/>
                  </a:lnTo>
                  <a:lnTo>
                    <a:pt x="22404" y="10540"/>
                  </a:lnTo>
                  <a:lnTo>
                    <a:pt x="24421" y="10540"/>
                  </a:lnTo>
                  <a:lnTo>
                    <a:pt x="25018" y="10032"/>
                  </a:lnTo>
                  <a:lnTo>
                    <a:pt x="24363" y="10032"/>
                  </a:lnTo>
                  <a:lnTo>
                    <a:pt x="24880" y="9778"/>
                  </a:lnTo>
                  <a:close/>
                </a:path>
                <a:path w="129540" h="116204">
                  <a:moveTo>
                    <a:pt x="23117" y="8381"/>
                  </a:moveTo>
                  <a:lnTo>
                    <a:pt x="21501" y="10413"/>
                  </a:lnTo>
                  <a:lnTo>
                    <a:pt x="22283" y="9905"/>
                  </a:lnTo>
                  <a:lnTo>
                    <a:pt x="22906" y="9143"/>
                  </a:lnTo>
                  <a:lnTo>
                    <a:pt x="23660" y="9143"/>
                  </a:lnTo>
                  <a:lnTo>
                    <a:pt x="24135" y="8762"/>
                  </a:lnTo>
                  <a:lnTo>
                    <a:pt x="24503" y="8635"/>
                  </a:lnTo>
                  <a:lnTo>
                    <a:pt x="23511" y="8635"/>
                  </a:lnTo>
                  <a:lnTo>
                    <a:pt x="23117" y="8381"/>
                  </a:lnTo>
                  <a:close/>
                </a:path>
                <a:path w="129540" h="116204">
                  <a:moveTo>
                    <a:pt x="22843" y="9778"/>
                  </a:moveTo>
                  <a:lnTo>
                    <a:pt x="22629" y="9778"/>
                  </a:lnTo>
                  <a:lnTo>
                    <a:pt x="21789" y="10413"/>
                  </a:lnTo>
                  <a:lnTo>
                    <a:pt x="22120" y="10413"/>
                  </a:lnTo>
                  <a:lnTo>
                    <a:pt x="22470" y="10032"/>
                  </a:lnTo>
                  <a:lnTo>
                    <a:pt x="22607" y="10032"/>
                  </a:lnTo>
                  <a:lnTo>
                    <a:pt x="22843" y="9778"/>
                  </a:lnTo>
                  <a:close/>
                </a:path>
                <a:path w="129540" h="116204">
                  <a:moveTo>
                    <a:pt x="22470" y="10032"/>
                  </a:moveTo>
                  <a:lnTo>
                    <a:pt x="22120" y="10413"/>
                  </a:lnTo>
                  <a:lnTo>
                    <a:pt x="22355" y="10287"/>
                  </a:lnTo>
                  <a:lnTo>
                    <a:pt x="22470" y="10032"/>
                  </a:lnTo>
                  <a:close/>
                </a:path>
                <a:path w="129540" h="116204">
                  <a:moveTo>
                    <a:pt x="22607" y="10032"/>
                  </a:moveTo>
                  <a:lnTo>
                    <a:pt x="22470" y="10032"/>
                  </a:lnTo>
                  <a:lnTo>
                    <a:pt x="22449" y="10192"/>
                  </a:lnTo>
                  <a:lnTo>
                    <a:pt x="22607" y="10032"/>
                  </a:lnTo>
                  <a:close/>
                </a:path>
                <a:path w="129540" h="116204">
                  <a:moveTo>
                    <a:pt x="49040" y="10032"/>
                  </a:moveTo>
                  <a:close/>
                </a:path>
                <a:path w="129540" h="116204">
                  <a:moveTo>
                    <a:pt x="25149" y="9646"/>
                  </a:moveTo>
                  <a:lnTo>
                    <a:pt x="24363" y="10032"/>
                  </a:lnTo>
                  <a:lnTo>
                    <a:pt x="24944" y="9778"/>
                  </a:lnTo>
                  <a:lnTo>
                    <a:pt x="25149" y="9646"/>
                  </a:lnTo>
                  <a:close/>
                </a:path>
                <a:path w="129540" h="116204">
                  <a:moveTo>
                    <a:pt x="25654" y="9398"/>
                  </a:moveTo>
                  <a:lnTo>
                    <a:pt x="24816" y="9834"/>
                  </a:lnTo>
                  <a:lnTo>
                    <a:pt x="24363" y="10032"/>
                  </a:lnTo>
                  <a:lnTo>
                    <a:pt x="25018" y="10032"/>
                  </a:lnTo>
                  <a:lnTo>
                    <a:pt x="25654" y="9398"/>
                  </a:lnTo>
                  <a:close/>
                </a:path>
                <a:path w="129540" h="116204">
                  <a:moveTo>
                    <a:pt x="30995" y="9016"/>
                  </a:moveTo>
                  <a:lnTo>
                    <a:pt x="30492" y="9270"/>
                  </a:lnTo>
                  <a:lnTo>
                    <a:pt x="30001" y="9270"/>
                  </a:lnTo>
                  <a:lnTo>
                    <a:pt x="29663" y="10032"/>
                  </a:lnTo>
                  <a:lnTo>
                    <a:pt x="30126" y="10032"/>
                  </a:lnTo>
                  <a:lnTo>
                    <a:pt x="30919" y="9339"/>
                  </a:lnTo>
                  <a:lnTo>
                    <a:pt x="30995" y="9016"/>
                  </a:lnTo>
                  <a:close/>
                </a:path>
                <a:path w="129540" h="116204">
                  <a:moveTo>
                    <a:pt x="26230" y="9270"/>
                  </a:moveTo>
                  <a:lnTo>
                    <a:pt x="25913" y="9270"/>
                  </a:lnTo>
                  <a:lnTo>
                    <a:pt x="25185" y="9905"/>
                  </a:lnTo>
                  <a:lnTo>
                    <a:pt x="25888" y="9397"/>
                  </a:lnTo>
                  <a:lnTo>
                    <a:pt x="26101" y="9397"/>
                  </a:lnTo>
                  <a:lnTo>
                    <a:pt x="26230" y="9270"/>
                  </a:lnTo>
                  <a:close/>
                </a:path>
                <a:path w="129540" h="116204">
                  <a:moveTo>
                    <a:pt x="25913" y="9270"/>
                  </a:moveTo>
                  <a:lnTo>
                    <a:pt x="25654" y="9397"/>
                  </a:lnTo>
                  <a:lnTo>
                    <a:pt x="25251" y="9834"/>
                  </a:lnTo>
                  <a:lnTo>
                    <a:pt x="25913" y="9270"/>
                  </a:lnTo>
                  <a:close/>
                </a:path>
                <a:path w="129540" h="116204">
                  <a:moveTo>
                    <a:pt x="27364" y="8127"/>
                  </a:moveTo>
                  <a:lnTo>
                    <a:pt x="27197" y="8127"/>
                  </a:lnTo>
                  <a:lnTo>
                    <a:pt x="26525" y="8635"/>
                  </a:lnTo>
                  <a:lnTo>
                    <a:pt x="24503" y="8635"/>
                  </a:lnTo>
                  <a:lnTo>
                    <a:pt x="23323" y="9646"/>
                  </a:lnTo>
                  <a:lnTo>
                    <a:pt x="22843" y="9778"/>
                  </a:lnTo>
                  <a:lnTo>
                    <a:pt x="24880" y="9778"/>
                  </a:lnTo>
                  <a:lnTo>
                    <a:pt x="25852" y="9183"/>
                  </a:lnTo>
                  <a:lnTo>
                    <a:pt x="26334" y="8882"/>
                  </a:lnTo>
                  <a:lnTo>
                    <a:pt x="27102" y="8381"/>
                  </a:lnTo>
                  <a:lnTo>
                    <a:pt x="27364" y="8127"/>
                  </a:lnTo>
                  <a:close/>
                </a:path>
                <a:path w="129540" h="116204">
                  <a:moveTo>
                    <a:pt x="23453" y="9143"/>
                  </a:moveTo>
                  <a:lnTo>
                    <a:pt x="23068" y="9143"/>
                  </a:lnTo>
                  <a:lnTo>
                    <a:pt x="22919" y="9559"/>
                  </a:lnTo>
                  <a:lnTo>
                    <a:pt x="22629" y="9778"/>
                  </a:lnTo>
                  <a:lnTo>
                    <a:pt x="23453" y="9143"/>
                  </a:lnTo>
                  <a:close/>
                </a:path>
                <a:path w="129540" h="116204">
                  <a:moveTo>
                    <a:pt x="48582" y="9525"/>
                  </a:moveTo>
                  <a:lnTo>
                    <a:pt x="48566" y="9661"/>
                  </a:lnTo>
                  <a:lnTo>
                    <a:pt x="48698" y="9778"/>
                  </a:lnTo>
                  <a:lnTo>
                    <a:pt x="48582" y="9525"/>
                  </a:lnTo>
                  <a:close/>
                </a:path>
                <a:path w="129540" h="116204">
                  <a:moveTo>
                    <a:pt x="48701" y="9657"/>
                  </a:moveTo>
                  <a:close/>
                </a:path>
                <a:path w="129540" h="116204">
                  <a:moveTo>
                    <a:pt x="47990" y="9143"/>
                  </a:moveTo>
                  <a:lnTo>
                    <a:pt x="48566" y="9661"/>
                  </a:lnTo>
                  <a:lnTo>
                    <a:pt x="48582" y="9525"/>
                  </a:lnTo>
                  <a:lnTo>
                    <a:pt x="48591" y="9397"/>
                  </a:lnTo>
                  <a:lnTo>
                    <a:pt x="47990" y="9143"/>
                  </a:lnTo>
                  <a:close/>
                </a:path>
                <a:path w="129540" h="116204">
                  <a:moveTo>
                    <a:pt x="48705" y="9525"/>
                  </a:moveTo>
                  <a:lnTo>
                    <a:pt x="48701" y="9657"/>
                  </a:lnTo>
                  <a:lnTo>
                    <a:pt x="48705" y="9525"/>
                  </a:lnTo>
                  <a:close/>
                </a:path>
                <a:path w="129540" h="116204">
                  <a:moveTo>
                    <a:pt x="29371" y="9016"/>
                  </a:moveTo>
                  <a:lnTo>
                    <a:pt x="28804" y="9016"/>
                  </a:lnTo>
                  <a:lnTo>
                    <a:pt x="28529" y="9651"/>
                  </a:lnTo>
                  <a:lnTo>
                    <a:pt x="29371" y="9016"/>
                  </a:lnTo>
                  <a:close/>
                </a:path>
                <a:path w="129540" h="116204">
                  <a:moveTo>
                    <a:pt x="28721" y="9211"/>
                  </a:moveTo>
                  <a:lnTo>
                    <a:pt x="28551" y="9559"/>
                  </a:lnTo>
                  <a:lnTo>
                    <a:pt x="28721" y="9211"/>
                  </a:lnTo>
                  <a:close/>
                </a:path>
                <a:path w="129540" h="116204">
                  <a:moveTo>
                    <a:pt x="48710" y="9368"/>
                  </a:moveTo>
                  <a:lnTo>
                    <a:pt x="48892" y="9525"/>
                  </a:lnTo>
                  <a:lnTo>
                    <a:pt x="48710" y="9368"/>
                  </a:lnTo>
                  <a:close/>
                </a:path>
                <a:path w="129540" h="116204">
                  <a:moveTo>
                    <a:pt x="27924" y="8127"/>
                  </a:moveTo>
                  <a:lnTo>
                    <a:pt x="27505" y="8127"/>
                  </a:lnTo>
                  <a:lnTo>
                    <a:pt x="27085" y="8398"/>
                  </a:lnTo>
                  <a:lnTo>
                    <a:pt x="25868" y="9183"/>
                  </a:lnTo>
                  <a:lnTo>
                    <a:pt x="25654" y="9398"/>
                  </a:lnTo>
                  <a:lnTo>
                    <a:pt x="25913" y="9270"/>
                  </a:lnTo>
                  <a:lnTo>
                    <a:pt x="26230" y="9270"/>
                  </a:lnTo>
                  <a:lnTo>
                    <a:pt x="26616" y="8889"/>
                  </a:lnTo>
                  <a:lnTo>
                    <a:pt x="27122" y="8882"/>
                  </a:lnTo>
                  <a:lnTo>
                    <a:pt x="27524" y="8508"/>
                  </a:lnTo>
                  <a:lnTo>
                    <a:pt x="27934" y="8508"/>
                  </a:lnTo>
                  <a:lnTo>
                    <a:pt x="27924" y="8127"/>
                  </a:lnTo>
                  <a:close/>
                </a:path>
                <a:path w="129540" h="116204">
                  <a:moveTo>
                    <a:pt x="47819" y="7905"/>
                  </a:moveTo>
                  <a:lnTo>
                    <a:pt x="46775" y="8127"/>
                  </a:lnTo>
                  <a:lnTo>
                    <a:pt x="47429" y="8127"/>
                  </a:lnTo>
                  <a:lnTo>
                    <a:pt x="47712" y="8508"/>
                  </a:lnTo>
                  <a:lnTo>
                    <a:pt x="48710" y="9368"/>
                  </a:lnTo>
                  <a:lnTo>
                    <a:pt x="48719" y="9143"/>
                  </a:lnTo>
                  <a:lnTo>
                    <a:pt x="48315" y="8635"/>
                  </a:lnTo>
                  <a:lnTo>
                    <a:pt x="48044" y="8635"/>
                  </a:lnTo>
                  <a:lnTo>
                    <a:pt x="47987" y="8072"/>
                  </a:lnTo>
                  <a:lnTo>
                    <a:pt x="47819" y="7905"/>
                  </a:lnTo>
                  <a:close/>
                </a:path>
                <a:path w="129540" h="116204">
                  <a:moveTo>
                    <a:pt x="31381" y="8127"/>
                  </a:moveTo>
                  <a:lnTo>
                    <a:pt x="31181" y="8138"/>
                  </a:lnTo>
                  <a:lnTo>
                    <a:pt x="30960" y="8254"/>
                  </a:lnTo>
                  <a:lnTo>
                    <a:pt x="30490" y="8508"/>
                  </a:lnTo>
                  <a:lnTo>
                    <a:pt x="30966" y="8635"/>
                  </a:lnTo>
                  <a:lnTo>
                    <a:pt x="30055" y="9208"/>
                  </a:lnTo>
                  <a:lnTo>
                    <a:pt x="30492" y="9270"/>
                  </a:lnTo>
                  <a:lnTo>
                    <a:pt x="30827" y="9016"/>
                  </a:lnTo>
                  <a:lnTo>
                    <a:pt x="31418" y="8635"/>
                  </a:lnTo>
                  <a:lnTo>
                    <a:pt x="31678" y="8635"/>
                  </a:lnTo>
                  <a:lnTo>
                    <a:pt x="31250" y="8508"/>
                  </a:lnTo>
                  <a:lnTo>
                    <a:pt x="31381" y="8127"/>
                  </a:lnTo>
                  <a:close/>
                </a:path>
                <a:path w="129540" h="116204">
                  <a:moveTo>
                    <a:pt x="26334" y="8882"/>
                  </a:moveTo>
                  <a:lnTo>
                    <a:pt x="25888" y="9143"/>
                  </a:lnTo>
                  <a:lnTo>
                    <a:pt x="26334" y="8882"/>
                  </a:lnTo>
                  <a:close/>
                </a:path>
                <a:path w="129540" h="116204">
                  <a:moveTo>
                    <a:pt x="48719" y="9143"/>
                  </a:moveTo>
                  <a:close/>
                </a:path>
                <a:path w="129540" h="116204">
                  <a:moveTo>
                    <a:pt x="27114" y="8889"/>
                  </a:moveTo>
                  <a:lnTo>
                    <a:pt x="26616" y="8889"/>
                  </a:lnTo>
                  <a:lnTo>
                    <a:pt x="26805" y="9143"/>
                  </a:lnTo>
                  <a:lnTo>
                    <a:pt x="27114" y="8889"/>
                  </a:lnTo>
                  <a:close/>
                </a:path>
                <a:path w="129540" h="116204">
                  <a:moveTo>
                    <a:pt x="46471" y="8386"/>
                  </a:moveTo>
                  <a:lnTo>
                    <a:pt x="47047" y="9016"/>
                  </a:lnTo>
                  <a:lnTo>
                    <a:pt x="47423" y="9143"/>
                  </a:lnTo>
                  <a:lnTo>
                    <a:pt x="47369" y="8508"/>
                  </a:lnTo>
                  <a:lnTo>
                    <a:pt x="46854" y="8508"/>
                  </a:lnTo>
                  <a:lnTo>
                    <a:pt x="46471" y="8386"/>
                  </a:lnTo>
                  <a:close/>
                </a:path>
                <a:path w="129540" h="116204">
                  <a:moveTo>
                    <a:pt x="33154" y="6857"/>
                  </a:moveTo>
                  <a:lnTo>
                    <a:pt x="29838" y="6857"/>
                  </a:lnTo>
                  <a:lnTo>
                    <a:pt x="29056" y="7746"/>
                  </a:lnTo>
                  <a:lnTo>
                    <a:pt x="28641" y="8000"/>
                  </a:lnTo>
                  <a:lnTo>
                    <a:pt x="28117" y="8508"/>
                  </a:lnTo>
                  <a:lnTo>
                    <a:pt x="29620" y="8508"/>
                  </a:lnTo>
                  <a:lnTo>
                    <a:pt x="29918" y="8762"/>
                  </a:lnTo>
                  <a:lnTo>
                    <a:pt x="31003" y="8127"/>
                  </a:lnTo>
                  <a:lnTo>
                    <a:pt x="30582" y="8000"/>
                  </a:lnTo>
                  <a:lnTo>
                    <a:pt x="31309" y="7619"/>
                  </a:lnTo>
                  <a:lnTo>
                    <a:pt x="31733" y="7619"/>
                  </a:lnTo>
                  <a:lnTo>
                    <a:pt x="32562" y="6984"/>
                  </a:lnTo>
                  <a:lnTo>
                    <a:pt x="33044" y="6984"/>
                  </a:lnTo>
                  <a:close/>
                </a:path>
                <a:path w="129540" h="116204">
                  <a:moveTo>
                    <a:pt x="26517" y="5587"/>
                  </a:moveTo>
                  <a:lnTo>
                    <a:pt x="25654" y="6476"/>
                  </a:lnTo>
                  <a:lnTo>
                    <a:pt x="25354" y="6593"/>
                  </a:lnTo>
                  <a:lnTo>
                    <a:pt x="25241" y="6788"/>
                  </a:lnTo>
                  <a:lnTo>
                    <a:pt x="24892" y="7619"/>
                  </a:lnTo>
                  <a:lnTo>
                    <a:pt x="24698" y="7874"/>
                  </a:lnTo>
                  <a:lnTo>
                    <a:pt x="24479" y="8000"/>
                  </a:lnTo>
                  <a:lnTo>
                    <a:pt x="24176" y="8254"/>
                  </a:lnTo>
                  <a:lnTo>
                    <a:pt x="23829" y="8254"/>
                  </a:lnTo>
                  <a:lnTo>
                    <a:pt x="23511" y="8635"/>
                  </a:lnTo>
                  <a:lnTo>
                    <a:pt x="26525" y="8635"/>
                  </a:lnTo>
                  <a:lnTo>
                    <a:pt x="26183" y="8381"/>
                  </a:lnTo>
                  <a:lnTo>
                    <a:pt x="27711" y="7619"/>
                  </a:lnTo>
                  <a:lnTo>
                    <a:pt x="28144" y="6984"/>
                  </a:lnTo>
                  <a:lnTo>
                    <a:pt x="25473" y="6984"/>
                  </a:lnTo>
                  <a:lnTo>
                    <a:pt x="25577" y="6788"/>
                  </a:lnTo>
                  <a:lnTo>
                    <a:pt x="25828" y="6730"/>
                  </a:lnTo>
                  <a:lnTo>
                    <a:pt x="25978" y="6603"/>
                  </a:lnTo>
                  <a:lnTo>
                    <a:pt x="25618" y="6603"/>
                  </a:lnTo>
                  <a:lnTo>
                    <a:pt x="26031" y="6095"/>
                  </a:lnTo>
                  <a:lnTo>
                    <a:pt x="26468" y="5841"/>
                  </a:lnTo>
                  <a:lnTo>
                    <a:pt x="26517" y="5587"/>
                  </a:lnTo>
                  <a:close/>
                </a:path>
                <a:path w="129540" h="116204">
                  <a:moveTo>
                    <a:pt x="33562" y="7365"/>
                  </a:moveTo>
                  <a:lnTo>
                    <a:pt x="32833" y="7365"/>
                  </a:lnTo>
                  <a:lnTo>
                    <a:pt x="32632" y="7492"/>
                  </a:lnTo>
                  <a:lnTo>
                    <a:pt x="32658" y="8000"/>
                  </a:lnTo>
                  <a:lnTo>
                    <a:pt x="31786" y="8254"/>
                  </a:lnTo>
                  <a:lnTo>
                    <a:pt x="32119" y="8381"/>
                  </a:lnTo>
                  <a:lnTo>
                    <a:pt x="31983" y="8635"/>
                  </a:lnTo>
                  <a:lnTo>
                    <a:pt x="32310" y="8508"/>
                  </a:lnTo>
                  <a:lnTo>
                    <a:pt x="32595" y="8127"/>
                  </a:lnTo>
                  <a:lnTo>
                    <a:pt x="33562" y="7365"/>
                  </a:lnTo>
                  <a:close/>
                </a:path>
                <a:path w="129540" h="116204">
                  <a:moveTo>
                    <a:pt x="48214" y="8508"/>
                  </a:moveTo>
                  <a:lnTo>
                    <a:pt x="48044" y="8635"/>
                  </a:lnTo>
                  <a:lnTo>
                    <a:pt x="48315" y="8635"/>
                  </a:lnTo>
                  <a:close/>
                </a:path>
                <a:path w="129540" h="116204">
                  <a:moveTo>
                    <a:pt x="23421" y="8127"/>
                  </a:moveTo>
                  <a:lnTo>
                    <a:pt x="23381" y="8508"/>
                  </a:lnTo>
                  <a:lnTo>
                    <a:pt x="23665" y="8254"/>
                  </a:lnTo>
                  <a:lnTo>
                    <a:pt x="23939" y="8254"/>
                  </a:lnTo>
                  <a:lnTo>
                    <a:pt x="23421" y="8127"/>
                  </a:lnTo>
                  <a:close/>
                </a:path>
                <a:path w="129540" h="116204">
                  <a:moveTo>
                    <a:pt x="32311" y="7695"/>
                  </a:moveTo>
                  <a:lnTo>
                    <a:pt x="31715" y="8072"/>
                  </a:lnTo>
                  <a:lnTo>
                    <a:pt x="31250" y="8508"/>
                  </a:lnTo>
                  <a:lnTo>
                    <a:pt x="31564" y="8508"/>
                  </a:lnTo>
                  <a:lnTo>
                    <a:pt x="31711" y="8254"/>
                  </a:lnTo>
                  <a:lnTo>
                    <a:pt x="32001" y="8000"/>
                  </a:lnTo>
                  <a:lnTo>
                    <a:pt x="32288" y="8000"/>
                  </a:lnTo>
                  <a:lnTo>
                    <a:pt x="32311" y="7695"/>
                  </a:lnTo>
                  <a:close/>
                </a:path>
                <a:path w="129540" h="116204">
                  <a:moveTo>
                    <a:pt x="47429" y="8127"/>
                  </a:moveTo>
                  <a:lnTo>
                    <a:pt x="46671" y="8127"/>
                  </a:lnTo>
                  <a:lnTo>
                    <a:pt x="46843" y="8254"/>
                  </a:lnTo>
                  <a:lnTo>
                    <a:pt x="46668" y="8381"/>
                  </a:lnTo>
                  <a:lnTo>
                    <a:pt x="46468" y="8381"/>
                  </a:lnTo>
                  <a:lnTo>
                    <a:pt x="46854" y="8508"/>
                  </a:lnTo>
                  <a:lnTo>
                    <a:pt x="47369" y="8508"/>
                  </a:lnTo>
                  <a:lnTo>
                    <a:pt x="47429" y="8127"/>
                  </a:lnTo>
                  <a:close/>
                </a:path>
                <a:path w="129540" h="116204">
                  <a:moveTo>
                    <a:pt x="28665" y="7158"/>
                  </a:moveTo>
                  <a:lnTo>
                    <a:pt x="28351" y="7238"/>
                  </a:lnTo>
                  <a:lnTo>
                    <a:pt x="27085" y="8398"/>
                  </a:lnTo>
                  <a:lnTo>
                    <a:pt x="27505" y="8127"/>
                  </a:lnTo>
                  <a:lnTo>
                    <a:pt x="27924" y="8127"/>
                  </a:lnTo>
                  <a:lnTo>
                    <a:pt x="28648" y="7619"/>
                  </a:lnTo>
                  <a:lnTo>
                    <a:pt x="29000" y="7619"/>
                  </a:lnTo>
                  <a:lnTo>
                    <a:pt x="28665" y="7158"/>
                  </a:lnTo>
                  <a:close/>
                </a:path>
                <a:path w="129540" h="116204">
                  <a:moveTo>
                    <a:pt x="43873" y="6857"/>
                  </a:moveTo>
                  <a:lnTo>
                    <a:pt x="44329" y="7112"/>
                  </a:lnTo>
                  <a:lnTo>
                    <a:pt x="43784" y="7112"/>
                  </a:lnTo>
                  <a:lnTo>
                    <a:pt x="44833" y="7359"/>
                  </a:lnTo>
                  <a:lnTo>
                    <a:pt x="44917" y="7492"/>
                  </a:lnTo>
                  <a:lnTo>
                    <a:pt x="45026" y="7746"/>
                  </a:lnTo>
                  <a:lnTo>
                    <a:pt x="45806" y="7874"/>
                  </a:lnTo>
                  <a:lnTo>
                    <a:pt x="45701" y="8138"/>
                  </a:lnTo>
                  <a:lnTo>
                    <a:pt x="46471" y="8386"/>
                  </a:lnTo>
                  <a:lnTo>
                    <a:pt x="46668" y="8381"/>
                  </a:lnTo>
                  <a:lnTo>
                    <a:pt x="46415" y="8254"/>
                  </a:lnTo>
                  <a:lnTo>
                    <a:pt x="45977" y="8000"/>
                  </a:lnTo>
                  <a:lnTo>
                    <a:pt x="46135" y="7905"/>
                  </a:lnTo>
                  <a:lnTo>
                    <a:pt x="46011" y="7492"/>
                  </a:lnTo>
                  <a:lnTo>
                    <a:pt x="45893" y="7238"/>
                  </a:lnTo>
                  <a:lnTo>
                    <a:pt x="44952" y="7238"/>
                  </a:lnTo>
                  <a:lnTo>
                    <a:pt x="43873" y="6857"/>
                  </a:lnTo>
                  <a:close/>
                </a:path>
                <a:path w="129540" h="116204">
                  <a:moveTo>
                    <a:pt x="24043" y="8138"/>
                  </a:moveTo>
                  <a:lnTo>
                    <a:pt x="24176" y="8254"/>
                  </a:lnTo>
                  <a:lnTo>
                    <a:pt x="24043" y="8138"/>
                  </a:lnTo>
                  <a:close/>
                </a:path>
                <a:path w="129540" h="116204">
                  <a:moveTo>
                    <a:pt x="31083" y="8188"/>
                  </a:moveTo>
                  <a:close/>
                </a:path>
                <a:path w="129540" h="116204">
                  <a:moveTo>
                    <a:pt x="46474" y="8127"/>
                  </a:moveTo>
                  <a:close/>
                </a:path>
                <a:path w="129540" h="116204">
                  <a:moveTo>
                    <a:pt x="31733" y="7619"/>
                  </a:moveTo>
                  <a:lnTo>
                    <a:pt x="31309" y="7619"/>
                  </a:lnTo>
                  <a:lnTo>
                    <a:pt x="31083" y="8188"/>
                  </a:lnTo>
                  <a:lnTo>
                    <a:pt x="31733" y="7619"/>
                  </a:lnTo>
                  <a:close/>
                </a:path>
                <a:path w="129540" h="116204">
                  <a:moveTo>
                    <a:pt x="32326" y="7492"/>
                  </a:moveTo>
                  <a:lnTo>
                    <a:pt x="31869" y="7492"/>
                  </a:lnTo>
                  <a:lnTo>
                    <a:pt x="31626" y="8127"/>
                  </a:lnTo>
                  <a:lnTo>
                    <a:pt x="32326" y="7492"/>
                  </a:lnTo>
                  <a:close/>
                </a:path>
                <a:path w="129540" h="116204">
                  <a:moveTo>
                    <a:pt x="32288" y="8000"/>
                  </a:moveTo>
                  <a:lnTo>
                    <a:pt x="32001" y="8000"/>
                  </a:lnTo>
                  <a:lnTo>
                    <a:pt x="32288" y="8000"/>
                  </a:lnTo>
                  <a:close/>
                </a:path>
                <a:path w="129540" h="116204">
                  <a:moveTo>
                    <a:pt x="46407" y="7874"/>
                  </a:moveTo>
                  <a:lnTo>
                    <a:pt x="46671" y="8127"/>
                  </a:lnTo>
                  <a:lnTo>
                    <a:pt x="46862" y="8000"/>
                  </a:lnTo>
                  <a:lnTo>
                    <a:pt x="46673" y="8000"/>
                  </a:lnTo>
                  <a:lnTo>
                    <a:pt x="46407" y="7874"/>
                  </a:lnTo>
                  <a:close/>
                </a:path>
                <a:path w="129540" h="116204">
                  <a:moveTo>
                    <a:pt x="24507" y="7619"/>
                  </a:moveTo>
                  <a:lnTo>
                    <a:pt x="24099" y="8075"/>
                  </a:lnTo>
                  <a:lnTo>
                    <a:pt x="24524" y="7746"/>
                  </a:lnTo>
                  <a:close/>
                </a:path>
                <a:path w="129540" h="116204">
                  <a:moveTo>
                    <a:pt x="32326" y="7492"/>
                  </a:moveTo>
                  <a:lnTo>
                    <a:pt x="31709" y="8075"/>
                  </a:lnTo>
                  <a:lnTo>
                    <a:pt x="32230" y="7746"/>
                  </a:lnTo>
                  <a:lnTo>
                    <a:pt x="32326" y="7492"/>
                  </a:lnTo>
                  <a:close/>
                </a:path>
                <a:path w="129540" h="116204">
                  <a:moveTo>
                    <a:pt x="47967" y="7874"/>
                  </a:moveTo>
                  <a:lnTo>
                    <a:pt x="47987" y="8072"/>
                  </a:lnTo>
                  <a:lnTo>
                    <a:pt x="47967" y="7874"/>
                  </a:lnTo>
                  <a:close/>
                </a:path>
                <a:path w="129540" h="116204">
                  <a:moveTo>
                    <a:pt x="54705" y="6603"/>
                  </a:moveTo>
                  <a:lnTo>
                    <a:pt x="45210" y="6603"/>
                  </a:lnTo>
                  <a:lnTo>
                    <a:pt x="45503" y="6874"/>
                  </a:lnTo>
                  <a:lnTo>
                    <a:pt x="45977" y="6984"/>
                  </a:lnTo>
                  <a:lnTo>
                    <a:pt x="45933" y="7158"/>
                  </a:lnTo>
                  <a:lnTo>
                    <a:pt x="46139" y="7238"/>
                  </a:lnTo>
                  <a:lnTo>
                    <a:pt x="46086" y="7396"/>
                  </a:lnTo>
                  <a:lnTo>
                    <a:pt x="46669" y="7874"/>
                  </a:lnTo>
                  <a:lnTo>
                    <a:pt x="46862" y="8000"/>
                  </a:lnTo>
                  <a:lnTo>
                    <a:pt x="47036" y="7746"/>
                  </a:lnTo>
                  <a:lnTo>
                    <a:pt x="46306" y="7492"/>
                  </a:lnTo>
                  <a:lnTo>
                    <a:pt x="47274" y="7365"/>
                  </a:lnTo>
                  <a:lnTo>
                    <a:pt x="55638" y="7365"/>
                  </a:lnTo>
                  <a:lnTo>
                    <a:pt x="54705" y="6603"/>
                  </a:lnTo>
                  <a:close/>
                </a:path>
                <a:path w="129540" h="116204">
                  <a:moveTo>
                    <a:pt x="55638" y="7365"/>
                  </a:moveTo>
                  <a:lnTo>
                    <a:pt x="47274" y="7365"/>
                  </a:lnTo>
                  <a:lnTo>
                    <a:pt x="47819" y="7905"/>
                  </a:lnTo>
                  <a:lnTo>
                    <a:pt x="47967" y="7874"/>
                  </a:lnTo>
                  <a:lnTo>
                    <a:pt x="56260" y="7874"/>
                  </a:lnTo>
                  <a:lnTo>
                    <a:pt x="55638" y="7365"/>
                  </a:lnTo>
                  <a:close/>
                </a:path>
                <a:path w="129540" h="116204">
                  <a:moveTo>
                    <a:pt x="32579" y="7396"/>
                  </a:moveTo>
                  <a:lnTo>
                    <a:pt x="31769" y="7492"/>
                  </a:lnTo>
                  <a:lnTo>
                    <a:pt x="32326" y="7492"/>
                  </a:lnTo>
                  <a:lnTo>
                    <a:pt x="32311" y="7695"/>
                  </a:lnTo>
                  <a:lnTo>
                    <a:pt x="32595" y="7516"/>
                  </a:lnTo>
                  <a:close/>
                </a:path>
                <a:path w="129540" h="116204">
                  <a:moveTo>
                    <a:pt x="34033" y="7365"/>
                  </a:moveTo>
                  <a:lnTo>
                    <a:pt x="33666" y="7365"/>
                  </a:lnTo>
                  <a:lnTo>
                    <a:pt x="33639" y="7619"/>
                  </a:lnTo>
                  <a:lnTo>
                    <a:pt x="33936" y="7492"/>
                  </a:lnTo>
                  <a:close/>
                </a:path>
                <a:path w="129540" h="116204">
                  <a:moveTo>
                    <a:pt x="32833" y="7365"/>
                  </a:moveTo>
                  <a:lnTo>
                    <a:pt x="32579" y="7396"/>
                  </a:lnTo>
                  <a:lnTo>
                    <a:pt x="32833" y="7365"/>
                  </a:lnTo>
                  <a:close/>
                </a:path>
                <a:path w="129540" h="116204">
                  <a:moveTo>
                    <a:pt x="25313" y="6609"/>
                  </a:moveTo>
                  <a:lnTo>
                    <a:pt x="24999" y="6730"/>
                  </a:lnTo>
                  <a:lnTo>
                    <a:pt x="24446" y="7492"/>
                  </a:lnTo>
                  <a:lnTo>
                    <a:pt x="25313" y="6609"/>
                  </a:lnTo>
                  <a:close/>
                </a:path>
                <a:path w="129540" h="116204">
                  <a:moveTo>
                    <a:pt x="34549" y="6222"/>
                  </a:moveTo>
                  <a:lnTo>
                    <a:pt x="33583" y="6593"/>
                  </a:lnTo>
                  <a:lnTo>
                    <a:pt x="33366" y="6874"/>
                  </a:lnTo>
                  <a:lnTo>
                    <a:pt x="32586" y="7359"/>
                  </a:lnTo>
                  <a:lnTo>
                    <a:pt x="32833" y="7365"/>
                  </a:lnTo>
                  <a:lnTo>
                    <a:pt x="34033" y="7365"/>
                  </a:lnTo>
                  <a:lnTo>
                    <a:pt x="34493" y="6984"/>
                  </a:lnTo>
                  <a:lnTo>
                    <a:pt x="34837" y="6874"/>
                  </a:lnTo>
                  <a:lnTo>
                    <a:pt x="34833" y="6730"/>
                  </a:lnTo>
                  <a:lnTo>
                    <a:pt x="34504" y="6730"/>
                  </a:lnTo>
                  <a:lnTo>
                    <a:pt x="34993" y="6476"/>
                  </a:lnTo>
                  <a:lnTo>
                    <a:pt x="34296" y="6476"/>
                  </a:lnTo>
                  <a:lnTo>
                    <a:pt x="34549" y="6222"/>
                  </a:lnTo>
                  <a:close/>
                </a:path>
                <a:path w="129540" h="116204">
                  <a:moveTo>
                    <a:pt x="45135" y="6788"/>
                  </a:moveTo>
                  <a:lnTo>
                    <a:pt x="44952" y="7238"/>
                  </a:lnTo>
                  <a:lnTo>
                    <a:pt x="45893" y="7238"/>
                  </a:lnTo>
                  <a:lnTo>
                    <a:pt x="45503" y="6874"/>
                  </a:lnTo>
                  <a:lnTo>
                    <a:pt x="45135" y="6788"/>
                  </a:lnTo>
                  <a:close/>
                </a:path>
                <a:path w="129540" h="116204">
                  <a:moveTo>
                    <a:pt x="28539" y="6984"/>
                  </a:moveTo>
                  <a:lnTo>
                    <a:pt x="28278" y="7238"/>
                  </a:lnTo>
                  <a:lnTo>
                    <a:pt x="28527" y="7112"/>
                  </a:lnTo>
                  <a:lnTo>
                    <a:pt x="28539" y="6984"/>
                  </a:lnTo>
                  <a:close/>
                </a:path>
                <a:path w="129540" h="116204">
                  <a:moveTo>
                    <a:pt x="28595" y="7062"/>
                  </a:moveTo>
                  <a:lnTo>
                    <a:pt x="28351" y="7238"/>
                  </a:lnTo>
                  <a:lnTo>
                    <a:pt x="28665" y="7158"/>
                  </a:lnTo>
                  <a:close/>
                </a:path>
                <a:path w="129540" h="116204">
                  <a:moveTo>
                    <a:pt x="34306" y="6095"/>
                  </a:moveTo>
                  <a:lnTo>
                    <a:pt x="29932" y="6095"/>
                  </a:lnTo>
                  <a:lnTo>
                    <a:pt x="28702" y="6984"/>
                  </a:lnTo>
                  <a:lnTo>
                    <a:pt x="28665" y="7158"/>
                  </a:lnTo>
                  <a:lnTo>
                    <a:pt x="29838" y="6857"/>
                  </a:lnTo>
                  <a:lnTo>
                    <a:pt x="33154" y="6857"/>
                  </a:lnTo>
                  <a:lnTo>
                    <a:pt x="33486" y="6476"/>
                  </a:lnTo>
                  <a:lnTo>
                    <a:pt x="34306" y="6095"/>
                  </a:lnTo>
                  <a:close/>
                </a:path>
                <a:path w="129540" h="116204">
                  <a:moveTo>
                    <a:pt x="33044" y="6984"/>
                  </a:moveTo>
                  <a:lnTo>
                    <a:pt x="32562" y="6984"/>
                  </a:lnTo>
                  <a:lnTo>
                    <a:pt x="32679" y="7112"/>
                  </a:lnTo>
                  <a:lnTo>
                    <a:pt x="33044" y="6984"/>
                  </a:lnTo>
                  <a:close/>
                </a:path>
                <a:path w="129540" h="116204">
                  <a:moveTo>
                    <a:pt x="29932" y="6095"/>
                  </a:moveTo>
                  <a:lnTo>
                    <a:pt x="27012" y="6095"/>
                  </a:lnTo>
                  <a:lnTo>
                    <a:pt x="26934" y="6476"/>
                  </a:lnTo>
                  <a:lnTo>
                    <a:pt x="26230" y="6573"/>
                  </a:lnTo>
                  <a:lnTo>
                    <a:pt x="25971" y="6730"/>
                  </a:lnTo>
                  <a:lnTo>
                    <a:pt x="25737" y="6857"/>
                  </a:lnTo>
                  <a:lnTo>
                    <a:pt x="25473" y="6984"/>
                  </a:lnTo>
                  <a:lnTo>
                    <a:pt x="28144" y="6984"/>
                  </a:lnTo>
                  <a:lnTo>
                    <a:pt x="29932" y="6095"/>
                  </a:lnTo>
                  <a:close/>
                </a:path>
                <a:path w="129540" h="116204">
                  <a:moveTo>
                    <a:pt x="40811" y="5714"/>
                  </a:moveTo>
                  <a:lnTo>
                    <a:pt x="41278" y="6341"/>
                  </a:lnTo>
                  <a:lnTo>
                    <a:pt x="41356" y="6664"/>
                  </a:lnTo>
                  <a:lnTo>
                    <a:pt x="41225" y="6730"/>
                  </a:lnTo>
                  <a:lnTo>
                    <a:pt x="40816" y="6730"/>
                  </a:lnTo>
                  <a:lnTo>
                    <a:pt x="41461" y="6984"/>
                  </a:lnTo>
                  <a:lnTo>
                    <a:pt x="42044" y="6730"/>
                  </a:lnTo>
                  <a:lnTo>
                    <a:pt x="42604" y="6350"/>
                  </a:lnTo>
                  <a:lnTo>
                    <a:pt x="41823" y="6095"/>
                  </a:lnTo>
                  <a:lnTo>
                    <a:pt x="42380" y="6095"/>
                  </a:lnTo>
                  <a:lnTo>
                    <a:pt x="41998" y="5968"/>
                  </a:lnTo>
                  <a:lnTo>
                    <a:pt x="41130" y="5968"/>
                  </a:lnTo>
                  <a:lnTo>
                    <a:pt x="41332" y="5800"/>
                  </a:lnTo>
                  <a:lnTo>
                    <a:pt x="40811" y="5714"/>
                  </a:lnTo>
                  <a:close/>
                </a:path>
                <a:path w="129540" h="116204">
                  <a:moveTo>
                    <a:pt x="45210" y="6603"/>
                  </a:moveTo>
                  <a:lnTo>
                    <a:pt x="45210" y="6806"/>
                  </a:lnTo>
                  <a:lnTo>
                    <a:pt x="45503" y="6874"/>
                  </a:lnTo>
                  <a:lnTo>
                    <a:pt x="45210" y="6603"/>
                  </a:lnTo>
                  <a:close/>
                </a:path>
                <a:path w="129540" h="116204">
                  <a:moveTo>
                    <a:pt x="25723" y="6806"/>
                  </a:moveTo>
                  <a:close/>
                </a:path>
                <a:path w="129540" h="116204">
                  <a:moveTo>
                    <a:pt x="25921" y="6664"/>
                  </a:moveTo>
                  <a:lnTo>
                    <a:pt x="25737" y="6857"/>
                  </a:lnTo>
                  <a:lnTo>
                    <a:pt x="25921" y="6664"/>
                  </a:lnTo>
                  <a:close/>
                </a:path>
                <a:path w="129540" h="116204">
                  <a:moveTo>
                    <a:pt x="38229" y="6222"/>
                  </a:moveTo>
                  <a:lnTo>
                    <a:pt x="37428" y="6476"/>
                  </a:lnTo>
                  <a:lnTo>
                    <a:pt x="37558" y="6609"/>
                  </a:lnTo>
                  <a:lnTo>
                    <a:pt x="37170" y="6730"/>
                  </a:lnTo>
                  <a:lnTo>
                    <a:pt x="38315" y="6476"/>
                  </a:lnTo>
                  <a:lnTo>
                    <a:pt x="39822" y="6350"/>
                  </a:lnTo>
                  <a:lnTo>
                    <a:pt x="39148" y="6341"/>
                  </a:lnTo>
                  <a:lnTo>
                    <a:pt x="38229" y="6222"/>
                  </a:lnTo>
                  <a:close/>
                </a:path>
                <a:path w="129540" h="116204">
                  <a:moveTo>
                    <a:pt x="25828" y="6730"/>
                  </a:moveTo>
                  <a:close/>
                </a:path>
                <a:path w="129540" h="116204">
                  <a:moveTo>
                    <a:pt x="53772" y="5841"/>
                  </a:moveTo>
                  <a:lnTo>
                    <a:pt x="43601" y="5841"/>
                  </a:lnTo>
                  <a:lnTo>
                    <a:pt x="44886" y="6730"/>
                  </a:lnTo>
                  <a:lnTo>
                    <a:pt x="45135" y="6788"/>
                  </a:lnTo>
                  <a:lnTo>
                    <a:pt x="45210" y="6603"/>
                  </a:lnTo>
                  <a:lnTo>
                    <a:pt x="54705" y="6603"/>
                  </a:lnTo>
                  <a:lnTo>
                    <a:pt x="53772" y="5841"/>
                  </a:lnTo>
                  <a:close/>
                </a:path>
                <a:path w="129540" h="116204">
                  <a:moveTo>
                    <a:pt x="26083" y="6593"/>
                  </a:moveTo>
                  <a:lnTo>
                    <a:pt x="25858" y="6730"/>
                  </a:lnTo>
                  <a:lnTo>
                    <a:pt x="26083" y="6593"/>
                  </a:lnTo>
                  <a:close/>
                </a:path>
                <a:path w="129540" h="116204">
                  <a:moveTo>
                    <a:pt x="26230" y="6573"/>
                  </a:moveTo>
                  <a:lnTo>
                    <a:pt x="26083" y="6593"/>
                  </a:lnTo>
                  <a:lnTo>
                    <a:pt x="25971" y="6730"/>
                  </a:lnTo>
                  <a:lnTo>
                    <a:pt x="26230" y="6573"/>
                  </a:lnTo>
                  <a:close/>
                </a:path>
                <a:path w="129540" h="116204">
                  <a:moveTo>
                    <a:pt x="40289" y="5968"/>
                  </a:moveTo>
                  <a:lnTo>
                    <a:pt x="40020" y="6222"/>
                  </a:lnTo>
                  <a:lnTo>
                    <a:pt x="40149" y="6341"/>
                  </a:lnTo>
                  <a:lnTo>
                    <a:pt x="40286" y="6730"/>
                  </a:lnTo>
                  <a:lnTo>
                    <a:pt x="41225" y="6730"/>
                  </a:lnTo>
                  <a:lnTo>
                    <a:pt x="40314" y="6609"/>
                  </a:lnTo>
                  <a:lnTo>
                    <a:pt x="40419" y="6476"/>
                  </a:lnTo>
                  <a:lnTo>
                    <a:pt x="40853" y="6095"/>
                  </a:lnTo>
                  <a:lnTo>
                    <a:pt x="40289" y="5968"/>
                  </a:lnTo>
                  <a:close/>
                </a:path>
                <a:path w="129540" h="116204">
                  <a:moveTo>
                    <a:pt x="26581" y="5968"/>
                  </a:moveTo>
                  <a:lnTo>
                    <a:pt x="25618" y="6603"/>
                  </a:lnTo>
                  <a:lnTo>
                    <a:pt x="25978" y="6603"/>
                  </a:lnTo>
                  <a:lnTo>
                    <a:pt x="26581" y="5968"/>
                  </a:lnTo>
                  <a:close/>
                </a:path>
                <a:path w="129540" h="116204">
                  <a:moveTo>
                    <a:pt x="36273" y="6095"/>
                  </a:moveTo>
                  <a:lnTo>
                    <a:pt x="35727" y="6095"/>
                  </a:lnTo>
                  <a:lnTo>
                    <a:pt x="35350" y="6603"/>
                  </a:lnTo>
                  <a:lnTo>
                    <a:pt x="36273" y="6095"/>
                  </a:lnTo>
                  <a:close/>
                </a:path>
                <a:path w="129540" h="116204">
                  <a:moveTo>
                    <a:pt x="37104" y="6095"/>
                  </a:moveTo>
                  <a:lnTo>
                    <a:pt x="36273" y="6095"/>
                  </a:lnTo>
                  <a:lnTo>
                    <a:pt x="36183" y="6350"/>
                  </a:lnTo>
                  <a:lnTo>
                    <a:pt x="35575" y="6603"/>
                  </a:lnTo>
                  <a:lnTo>
                    <a:pt x="36160" y="6603"/>
                  </a:lnTo>
                  <a:lnTo>
                    <a:pt x="37057" y="6350"/>
                  </a:lnTo>
                  <a:lnTo>
                    <a:pt x="37104" y="6095"/>
                  </a:lnTo>
                  <a:close/>
                </a:path>
                <a:path w="129540" h="116204">
                  <a:moveTo>
                    <a:pt x="29860" y="3301"/>
                  </a:moveTo>
                  <a:lnTo>
                    <a:pt x="29074" y="4063"/>
                  </a:lnTo>
                  <a:lnTo>
                    <a:pt x="28017" y="4571"/>
                  </a:lnTo>
                  <a:lnTo>
                    <a:pt x="27846" y="4825"/>
                  </a:lnTo>
                  <a:lnTo>
                    <a:pt x="27743" y="5079"/>
                  </a:lnTo>
                  <a:lnTo>
                    <a:pt x="27025" y="5587"/>
                  </a:lnTo>
                  <a:lnTo>
                    <a:pt x="26873" y="5626"/>
                  </a:lnTo>
                  <a:lnTo>
                    <a:pt x="26083" y="6593"/>
                  </a:lnTo>
                  <a:lnTo>
                    <a:pt x="26230" y="6573"/>
                  </a:lnTo>
                  <a:lnTo>
                    <a:pt x="27012" y="6095"/>
                  </a:lnTo>
                  <a:lnTo>
                    <a:pt x="34306" y="6095"/>
                  </a:lnTo>
                  <a:lnTo>
                    <a:pt x="34579" y="5968"/>
                  </a:lnTo>
                  <a:lnTo>
                    <a:pt x="34592" y="5587"/>
                  </a:lnTo>
                  <a:lnTo>
                    <a:pt x="35096" y="5333"/>
                  </a:lnTo>
                  <a:lnTo>
                    <a:pt x="35140" y="5198"/>
                  </a:lnTo>
                  <a:lnTo>
                    <a:pt x="35617" y="5079"/>
                  </a:lnTo>
                  <a:lnTo>
                    <a:pt x="32071" y="5079"/>
                  </a:lnTo>
                  <a:lnTo>
                    <a:pt x="33646" y="3809"/>
                  </a:lnTo>
                  <a:lnTo>
                    <a:pt x="29973" y="3682"/>
                  </a:lnTo>
                  <a:lnTo>
                    <a:pt x="29860" y="3301"/>
                  </a:lnTo>
                  <a:close/>
                </a:path>
                <a:path w="129540" h="116204">
                  <a:moveTo>
                    <a:pt x="34510" y="6350"/>
                  </a:moveTo>
                  <a:lnTo>
                    <a:pt x="34296" y="6476"/>
                  </a:lnTo>
                  <a:lnTo>
                    <a:pt x="34667" y="6476"/>
                  </a:lnTo>
                  <a:lnTo>
                    <a:pt x="34510" y="6350"/>
                  </a:lnTo>
                  <a:close/>
                </a:path>
                <a:path w="129540" h="116204">
                  <a:moveTo>
                    <a:pt x="36723" y="5587"/>
                  </a:moveTo>
                  <a:lnTo>
                    <a:pt x="35921" y="5587"/>
                  </a:lnTo>
                  <a:lnTo>
                    <a:pt x="34667" y="6476"/>
                  </a:lnTo>
                  <a:lnTo>
                    <a:pt x="34993" y="6476"/>
                  </a:lnTo>
                  <a:lnTo>
                    <a:pt x="35727" y="6095"/>
                  </a:lnTo>
                  <a:lnTo>
                    <a:pt x="37104" y="6095"/>
                  </a:lnTo>
                  <a:lnTo>
                    <a:pt x="37547" y="5968"/>
                  </a:lnTo>
                  <a:lnTo>
                    <a:pt x="37732" y="5968"/>
                  </a:lnTo>
                  <a:lnTo>
                    <a:pt x="36288" y="5841"/>
                  </a:lnTo>
                  <a:lnTo>
                    <a:pt x="36723" y="5587"/>
                  </a:lnTo>
                  <a:close/>
                </a:path>
                <a:path w="129540" h="116204">
                  <a:moveTo>
                    <a:pt x="42380" y="6095"/>
                  </a:moveTo>
                  <a:lnTo>
                    <a:pt x="41982" y="6095"/>
                  </a:lnTo>
                  <a:lnTo>
                    <a:pt x="43006" y="6476"/>
                  </a:lnTo>
                  <a:lnTo>
                    <a:pt x="43144" y="6350"/>
                  </a:lnTo>
                  <a:lnTo>
                    <a:pt x="42380" y="6095"/>
                  </a:lnTo>
                  <a:close/>
                </a:path>
                <a:path w="129540" h="116204">
                  <a:moveTo>
                    <a:pt x="39568" y="5968"/>
                  </a:moveTo>
                  <a:lnTo>
                    <a:pt x="38887" y="6095"/>
                  </a:lnTo>
                  <a:lnTo>
                    <a:pt x="38611" y="6095"/>
                  </a:lnTo>
                  <a:lnTo>
                    <a:pt x="39193" y="6341"/>
                  </a:lnTo>
                  <a:lnTo>
                    <a:pt x="39206" y="6095"/>
                  </a:lnTo>
                  <a:lnTo>
                    <a:pt x="38887" y="6095"/>
                  </a:lnTo>
                  <a:lnTo>
                    <a:pt x="39568" y="5968"/>
                  </a:lnTo>
                  <a:close/>
                </a:path>
                <a:path w="129540" h="116204">
                  <a:moveTo>
                    <a:pt x="42677" y="5841"/>
                  </a:moveTo>
                  <a:lnTo>
                    <a:pt x="42504" y="5841"/>
                  </a:lnTo>
                  <a:lnTo>
                    <a:pt x="42350" y="5968"/>
                  </a:lnTo>
                  <a:lnTo>
                    <a:pt x="41998" y="5968"/>
                  </a:lnTo>
                  <a:lnTo>
                    <a:pt x="43333" y="6222"/>
                  </a:lnTo>
                  <a:lnTo>
                    <a:pt x="42677" y="5841"/>
                  </a:lnTo>
                  <a:close/>
                </a:path>
                <a:path w="129540" h="116204">
                  <a:moveTo>
                    <a:pt x="37732" y="5968"/>
                  </a:moveTo>
                  <a:lnTo>
                    <a:pt x="37593" y="6095"/>
                  </a:lnTo>
                  <a:lnTo>
                    <a:pt x="37823" y="6095"/>
                  </a:lnTo>
                  <a:close/>
                </a:path>
                <a:path w="129540" h="116204">
                  <a:moveTo>
                    <a:pt x="37906" y="5746"/>
                  </a:moveTo>
                  <a:lnTo>
                    <a:pt x="37587" y="5765"/>
                  </a:lnTo>
                  <a:lnTo>
                    <a:pt x="37823" y="6095"/>
                  </a:lnTo>
                  <a:lnTo>
                    <a:pt x="37906" y="5746"/>
                  </a:lnTo>
                  <a:close/>
                </a:path>
                <a:path w="129540" h="116204">
                  <a:moveTo>
                    <a:pt x="38139" y="5733"/>
                  </a:moveTo>
                  <a:lnTo>
                    <a:pt x="37906" y="5746"/>
                  </a:lnTo>
                  <a:lnTo>
                    <a:pt x="37823" y="6095"/>
                  </a:lnTo>
                  <a:lnTo>
                    <a:pt x="38050" y="5968"/>
                  </a:lnTo>
                  <a:lnTo>
                    <a:pt x="38139" y="5733"/>
                  </a:lnTo>
                  <a:close/>
                </a:path>
                <a:path w="129540" h="116204">
                  <a:moveTo>
                    <a:pt x="39079" y="5714"/>
                  </a:moveTo>
                  <a:lnTo>
                    <a:pt x="38450" y="5714"/>
                  </a:lnTo>
                  <a:lnTo>
                    <a:pt x="38164" y="5896"/>
                  </a:lnTo>
                  <a:lnTo>
                    <a:pt x="38086" y="6095"/>
                  </a:lnTo>
                  <a:lnTo>
                    <a:pt x="39079" y="5714"/>
                  </a:lnTo>
                  <a:close/>
                </a:path>
                <a:path w="129540" h="116204">
                  <a:moveTo>
                    <a:pt x="26799" y="5649"/>
                  </a:moveTo>
                  <a:lnTo>
                    <a:pt x="26631" y="5746"/>
                  </a:lnTo>
                  <a:lnTo>
                    <a:pt x="26520" y="5968"/>
                  </a:lnTo>
                  <a:lnTo>
                    <a:pt x="26799" y="5649"/>
                  </a:lnTo>
                  <a:close/>
                </a:path>
                <a:path w="129540" h="116204">
                  <a:moveTo>
                    <a:pt x="41332" y="5800"/>
                  </a:moveTo>
                  <a:lnTo>
                    <a:pt x="41130" y="5968"/>
                  </a:lnTo>
                  <a:lnTo>
                    <a:pt x="41912" y="5896"/>
                  </a:lnTo>
                  <a:lnTo>
                    <a:pt x="41332" y="5800"/>
                  </a:lnTo>
                  <a:close/>
                </a:path>
                <a:path w="129540" h="116204">
                  <a:moveTo>
                    <a:pt x="41912" y="5896"/>
                  </a:moveTo>
                  <a:lnTo>
                    <a:pt x="41130" y="5968"/>
                  </a:lnTo>
                  <a:lnTo>
                    <a:pt x="42350" y="5968"/>
                  </a:lnTo>
                  <a:lnTo>
                    <a:pt x="41912" y="5896"/>
                  </a:lnTo>
                  <a:close/>
                </a:path>
                <a:path w="129540" h="116204">
                  <a:moveTo>
                    <a:pt x="38450" y="5714"/>
                  </a:moveTo>
                  <a:lnTo>
                    <a:pt x="38139" y="5733"/>
                  </a:lnTo>
                  <a:lnTo>
                    <a:pt x="38110" y="5931"/>
                  </a:lnTo>
                  <a:lnTo>
                    <a:pt x="38450" y="5714"/>
                  </a:lnTo>
                  <a:close/>
                </a:path>
                <a:path w="129540" h="116204">
                  <a:moveTo>
                    <a:pt x="53461" y="5587"/>
                  </a:moveTo>
                  <a:lnTo>
                    <a:pt x="41588" y="5587"/>
                  </a:lnTo>
                  <a:lnTo>
                    <a:pt x="41401" y="5812"/>
                  </a:lnTo>
                  <a:lnTo>
                    <a:pt x="41912" y="5896"/>
                  </a:lnTo>
                  <a:lnTo>
                    <a:pt x="42504" y="5841"/>
                  </a:lnTo>
                  <a:lnTo>
                    <a:pt x="53772" y="5841"/>
                  </a:lnTo>
                  <a:lnTo>
                    <a:pt x="53461" y="5587"/>
                  </a:lnTo>
                  <a:close/>
                </a:path>
                <a:path w="129540" h="116204">
                  <a:moveTo>
                    <a:pt x="37587" y="5765"/>
                  </a:moveTo>
                  <a:lnTo>
                    <a:pt x="36288" y="5841"/>
                  </a:lnTo>
                  <a:lnTo>
                    <a:pt x="37642" y="5841"/>
                  </a:lnTo>
                  <a:close/>
                </a:path>
                <a:path w="129540" h="116204">
                  <a:moveTo>
                    <a:pt x="53305" y="5460"/>
                  </a:moveTo>
                  <a:lnTo>
                    <a:pt x="39742" y="5460"/>
                  </a:lnTo>
                  <a:lnTo>
                    <a:pt x="39771" y="5841"/>
                  </a:lnTo>
                  <a:lnTo>
                    <a:pt x="41588" y="5587"/>
                  </a:lnTo>
                  <a:lnTo>
                    <a:pt x="53461" y="5587"/>
                  </a:lnTo>
                  <a:lnTo>
                    <a:pt x="53305" y="5460"/>
                  </a:lnTo>
                  <a:close/>
                </a:path>
                <a:path w="129540" h="116204">
                  <a:moveTo>
                    <a:pt x="37945" y="5587"/>
                  </a:moveTo>
                  <a:lnTo>
                    <a:pt x="37461" y="5587"/>
                  </a:lnTo>
                  <a:lnTo>
                    <a:pt x="37587" y="5765"/>
                  </a:lnTo>
                  <a:lnTo>
                    <a:pt x="37906" y="5746"/>
                  </a:lnTo>
                  <a:lnTo>
                    <a:pt x="37945" y="5587"/>
                  </a:lnTo>
                  <a:close/>
                </a:path>
                <a:path w="129540" h="116204">
                  <a:moveTo>
                    <a:pt x="53149" y="5333"/>
                  </a:moveTo>
                  <a:lnTo>
                    <a:pt x="38748" y="5333"/>
                  </a:lnTo>
                  <a:lnTo>
                    <a:pt x="38757" y="5587"/>
                  </a:lnTo>
                  <a:lnTo>
                    <a:pt x="38141" y="5714"/>
                  </a:lnTo>
                  <a:lnTo>
                    <a:pt x="38450" y="5714"/>
                  </a:lnTo>
                  <a:lnTo>
                    <a:pt x="39079" y="5714"/>
                  </a:lnTo>
                  <a:lnTo>
                    <a:pt x="39742" y="5460"/>
                  </a:lnTo>
                  <a:lnTo>
                    <a:pt x="53305" y="5460"/>
                  </a:lnTo>
                  <a:lnTo>
                    <a:pt x="53149" y="5333"/>
                  </a:lnTo>
                  <a:close/>
                </a:path>
                <a:path w="129540" h="116204">
                  <a:moveTo>
                    <a:pt x="27179" y="5198"/>
                  </a:moveTo>
                  <a:lnTo>
                    <a:pt x="26523" y="5714"/>
                  </a:lnTo>
                  <a:lnTo>
                    <a:pt x="26782" y="5649"/>
                  </a:lnTo>
                  <a:lnTo>
                    <a:pt x="27179" y="5198"/>
                  </a:lnTo>
                  <a:close/>
                </a:path>
                <a:path w="129540" h="116204">
                  <a:moveTo>
                    <a:pt x="36996" y="4825"/>
                  </a:moveTo>
                  <a:lnTo>
                    <a:pt x="36743" y="4825"/>
                  </a:lnTo>
                  <a:lnTo>
                    <a:pt x="35435" y="5714"/>
                  </a:lnTo>
                  <a:lnTo>
                    <a:pt x="35921" y="5587"/>
                  </a:lnTo>
                  <a:lnTo>
                    <a:pt x="36723" y="5587"/>
                  </a:lnTo>
                  <a:lnTo>
                    <a:pt x="37374" y="5206"/>
                  </a:lnTo>
                  <a:lnTo>
                    <a:pt x="36842" y="5206"/>
                  </a:lnTo>
                  <a:lnTo>
                    <a:pt x="36981" y="5143"/>
                  </a:lnTo>
                  <a:lnTo>
                    <a:pt x="36996" y="4825"/>
                  </a:lnTo>
                  <a:close/>
                </a:path>
                <a:path w="129540" h="116204">
                  <a:moveTo>
                    <a:pt x="38156" y="5431"/>
                  </a:moveTo>
                  <a:lnTo>
                    <a:pt x="37975" y="5460"/>
                  </a:lnTo>
                  <a:lnTo>
                    <a:pt x="37945" y="5587"/>
                  </a:lnTo>
                  <a:lnTo>
                    <a:pt x="38111" y="5587"/>
                  </a:lnTo>
                  <a:lnTo>
                    <a:pt x="38156" y="5431"/>
                  </a:lnTo>
                  <a:close/>
                </a:path>
                <a:path w="129540" h="116204">
                  <a:moveTo>
                    <a:pt x="38461" y="4878"/>
                  </a:moveTo>
                  <a:lnTo>
                    <a:pt x="38074" y="4972"/>
                  </a:lnTo>
                  <a:lnTo>
                    <a:pt x="37729" y="5206"/>
                  </a:lnTo>
                  <a:lnTo>
                    <a:pt x="37374" y="5206"/>
                  </a:lnTo>
                  <a:lnTo>
                    <a:pt x="37523" y="5460"/>
                  </a:lnTo>
                  <a:lnTo>
                    <a:pt x="38194" y="5296"/>
                  </a:lnTo>
                  <a:lnTo>
                    <a:pt x="38596" y="5143"/>
                  </a:lnTo>
                  <a:lnTo>
                    <a:pt x="38701" y="4952"/>
                  </a:lnTo>
                  <a:lnTo>
                    <a:pt x="38461" y="4878"/>
                  </a:lnTo>
                  <a:close/>
                </a:path>
                <a:path w="129540" h="116204">
                  <a:moveTo>
                    <a:pt x="52408" y="4190"/>
                  </a:moveTo>
                  <a:lnTo>
                    <a:pt x="39740" y="4190"/>
                  </a:lnTo>
                  <a:lnTo>
                    <a:pt x="39754" y="4571"/>
                  </a:lnTo>
                  <a:lnTo>
                    <a:pt x="38887" y="4775"/>
                  </a:lnTo>
                  <a:lnTo>
                    <a:pt x="38978" y="5079"/>
                  </a:lnTo>
                  <a:lnTo>
                    <a:pt x="38596" y="5143"/>
                  </a:lnTo>
                  <a:lnTo>
                    <a:pt x="38194" y="5296"/>
                  </a:lnTo>
                  <a:lnTo>
                    <a:pt x="38156" y="5431"/>
                  </a:lnTo>
                  <a:lnTo>
                    <a:pt x="38748" y="5333"/>
                  </a:lnTo>
                  <a:lnTo>
                    <a:pt x="53149" y="5333"/>
                  </a:lnTo>
                  <a:lnTo>
                    <a:pt x="52707" y="4972"/>
                  </a:lnTo>
                  <a:lnTo>
                    <a:pt x="52824" y="4444"/>
                  </a:lnTo>
                  <a:lnTo>
                    <a:pt x="52408" y="4190"/>
                  </a:lnTo>
                  <a:close/>
                </a:path>
                <a:path w="129540" h="116204">
                  <a:moveTo>
                    <a:pt x="38596" y="5143"/>
                  </a:moveTo>
                  <a:lnTo>
                    <a:pt x="38268" y="5198"/>
                  </a:lnTo>
                  <a:lnTo>
                    <a:pt x="38562" y="5206"/>
                  </a:lnTo>
                  <a:close/>
                </a:path>
                <a:path w="129540" h="116204">
                  <a:moveTo>
                    <a:pt x="36228" y="5079"/>
                  </a:moveTo>
                  <a:lnTo>
                    <a:pt x="35617" y="5079"/>
                  </a:lnTo>
                  <a:lnTo>
                    <a:pt x="35966" y="5206"/>
                  </a:lnTo>
                  <a:lnTo>
                    <a:pt x="36228" y="5079"/>
                  </a:lnTo>
                  <a:close/>
                </a:path>
                <a:path w="129540" h="116204">
                  <a:moveTo>
                    <a:pt x="38226" y="4488"/>
                  </a:moveTo>
                  <a:lnTo>
                    <a:pt x="37684" y="4661"/>
                  </a:lnTo>
                  <a:lnTo>
                    <a:pt x="37746" y="4972"/>
                  </a:lnTo>
                  <a:lnTo>
                    <a:pt x="36842" y="5206"/>
                  </a:lnTo>
                  <a:lnTo>
                    <a:pt x="37729" y="5206"/>
                  </a:lnTo>
                  <a:lnTo>
                    <a:pt x="38103" y="4952"/>
                  </a:lnTo>
                  <a:lnTo>
                    <a:pt x="38290" y="4825"/>
                  </a:lnTo>
                  <a:lnTo>
                    <a:pt x="38677" y="4825"/>
                  </a:lnTo>
                  <a:lnTo>
                    <a:pt x="38887" y="4775"/>
                  </a:lnTo>
                  <a:lnTo>
                    <a:pt x="38851" y="4571"/>
                  </a:lnTo>
                  <a:lnTo>
                    <a:pt x="39721" y="4571"/>
                  </a:lnTo>
                  <a:lnTo>
                    <a:pt x="38226" y="4488"/>
                  </a:lnTo>
                  <a:close/>
                </a:path>
                <a:path w="129540" h="116204">
                  <a:moveTo>
                    <a:pt x="27976" y="4571"/>
                  </a:moveTo>
                  <a:lnTo>
                    <a:pt x="27282" y="4972"/>
                  </a:lnTo>
                  <a:lnTo>
                    <a:pt x="27179" y="5198"/>
                  </a:lnTo>
                  <a:lnTo>
                    <a:pt x="27976" y="4571"/>
                  </a:lnTo>
                  <a:close/>
                </a:path>
                <a:path w="129540" h="116204">
                  <a:moveTo>
                    <a:pt x="38598" y="4317"/>
                  </a:moveTo>
                  <a:lnTo>
                    <a:pt x="33388" y="4317"/>
                  </a:lnTo>
                  <a:lnTo>
                    <a:pt x="32071" y="5079"/>
                  </a:lnTo>
                  <a:lnTo>
                    <a:pt x="36276" y="5079"/>
                  </a:lnTo>
                  <a:lnTo>
                    <a:pt x="36600" y="4825"/>
                  </a:lnTo>
                  <a:lnTo>
                    <a:pt x="36996" y="4825"/>
                  </a:lnTo>
                  <a:lnTo>
                    <a:pt x="37193" y="4661"/>
                  </a:lnTo>
                  <a:lnTo>
                    <a:pt x="37227" y="4444"/>
                  </a:lnTo>
                  <a:lnTo>
                    <a:pt x="37456" y="4444"/>
                  </a:lnTo>
                  <a:lnTo>
                    <a:pt x="38598" y="4317"/>
                  </a:lnTo>
                  <a:close/>
                </a:path>
                <a:path w="129540" h="116204">
                  <a:moveTo>
                    <a:pt x="38290" y="4825"/>
                  </a:moveTo>
                  <a:lnTo>
                    <a:pt x="38074" y="4972"/>
                  </a:lnTo>
                  <a:lnTo>
                    <a:pt x="38461" y="4878"/>
                  </a:lnTo>
                  <a:lnTo>
                    <a:pt x="38290" y="4825"/>
                  </a:lnTo>
                  <a:close/>
                </a:path>
                <a:path w="129540" h="116204">
                  <a:moveTo>
                    <a:pt x="38677" y="4825"/>
                  </a:moveTo>
                  <a:lnTo>
                    <a:pt x="38290" y="4825"/>
                  </a:lnTo>
                  <a:lnTo>
                    <a:pt x="38461" y="4878"/>
                  </a:lnTo>
                  <a:lnTo>
                    <a:pt x="38677" y="4825"/>
                  </a:lnTo>
                  <a:close/>
                </a:path>
                <a:path w="129540" h="116204">
                  <a:moveTo>
                    <a:pt x="39721" y="4571"/>
                  </a:moveTo>
                  <a:lnTo>
                    <a:pt x="38851" y="4571"/>
                  </a:lnTo>
                  <a:lnTo>
                    <a:pt x="38887" y="4775"/>
                  </a:lnTo>
                  <a:lnTo>
                    <a:pt x="39721" y="4571"/>
                  </a:lnTo>
                  <a:close/>
                </a:path>
                <a:path w="129540" h="116204">
                  <a:moveTo>
                    <a:pt x="37450" y="4624"/>
                  </a:moveTo>
                  <a:lnTo>
                    <a:pt x="37193" y="4661"/>
                  </a:lnTo>
                  <a:lnTo>
                    <a:pt x="37450" y="4624"/>
                  </a:lnTo>
                  <a:close/>
                </a:path>
                <a:path w="129540" h="116204">
                  <a:moveTo>
                    <a:pt x="37818" y="4571"/>
                  </a:moveTo>
                  <a:lnTo>
                    <a:pt x="37636" y="4571"/>
                  </a:lnTo>
                  <a:lnTo>
                    <a:pt x="37450" y="4624"/>
                  </a:lnTo>
                  <a:lnTo>
                    <a:pt x="37818" y="4571"/>
                  </a:lnTo>
                  <a:close/>
                </a:path>
                <a:path w="129540" h="116204">
                  <a:moveTo>
                    <a:pt x="38361" y="4444"/>
                  </a:moveTo>
                  <a:lnTo>
                    <a:pt x="37456" y="4444"/>
                  </a:lnTo>
                  <a:lnTo>
                    <a:pt x="38226" y="4488"/>
                  </a:lnTo>
                  <a:lnTo>
                    <a:pt x="38361" y="4444"/>
                  </a:lnTo>
                  <a:close/>
                </a:path>
                <a:path w="129540" h="116204">
                  <a:moveTo>
                    <a:pt x="34963" y="2812"/>
                  </a:moveTo>
                  <a:lnTo>
                    <a:pt x="34720" y="3555"/>
                  </a:lnTo>
                  <a:lnTo>
                    <a:pt x="33039" y="4299"/>
                  </a:lnTo>
                  <a:lnTo>
                    <a:pt x="33018" y="4444"/>
                  </a:lnTo>
                  <a:lnTo>
                    <a:pt x="33157" y="4444"/>
                  </a:lnTo>
                  <a:lnTo>
                    <a:pt x="33388" y="4317"/>
                  </a:lnTo>
                  <a:lnTo>
                    <a:pt x="38598" y="4317"/>
                  </a:lnTo>
                  <a:lnTo>
                    <a:pt x="39740" y="4190"/>
                  </a:lnTo>
                  <a:lnTo>
                    <a:pt x="52408" y="4190"/>
                  </a:lnTo>
                  <a:lnTo>
                    <a:pt x="50742" y="3175"/>
                  </a:lnTo>
                  <a:lnTo>
                    <a:pt x="35269" y="3175"/>
                  </a:lnTo>
                  <a:lnTo>
                    <a:pt x="34963" y="2812"/>
                  </a:lnTo>
                  <a:close/>
                </a:path>
                <a:path w="129540" h="116204">
                  <a:moveTo>
                    <a:pt x="35540" y="2666"/>
                  </a:moveTo>
                  <a:lnTo>
                    <a:pt x="31259" y="2666"/>
                  </a:lnTo>
                  <a:lnTo>
                    <a:pt x="31478" y="2793"/>
                  </a:lnTo>
                  <a:lnTo>
                    <a:pt x="30795" y="3052"/>
                  </a:lnTo>
                  <a:lnTo>
                    <a:pt x="30298" y="3175"/>
                  </a:lnTo>
                  <a:lnTo>
                    <a:pt x="29973" y="3682"/>
                  </a:lnTo>
                  <a:lnTo>
                    <a:pt x="33681" y="3682"/>
                  </a:lnTo>
                  <a:lnTo>
                    <a:pt x="34823" y="3175"/>
                  </a:lnTo>
                  <a:lnTo>
                    <a:pt x="34947" y="2793"/>
                  </a:lnTo>
                  <a:lnTo>
                    <a:pt x="35540" y="2666"/>
                  </a:lnTo>
                  <a:close/>
                </a:path>
                <a:path w="129540" h="116204">
                  <a:moveTo>
                    <a:pt x="32532" y="1777"/>
                  </a:moveTo>
                  <a:lnTo>
                    <a:pt x="31556" y="2412"/>
                  </a:lnTo>
                  <a:lnTo>
                    <a:pt x="30819" y="2539"/>
                  </a:lnTo>
                  <a:lnTo>
                    <a:pt x="30068" y="3175"/>
                  </a:lnTo>
                  <a:lnTo>
                    <a:pt x="30769" y="2793"/>
                  </a:lnTo>
                  <a:lnTo>
                    <a:pt x="31259" y="2666"/>
                  </a:lnTo>
                  <a:lnTo>
                    <a:pt x="35540" y="2666"/>
                  </a:lnTo>
                  <a:lnTo>
                    <a:pt x="36111" y="2539"/>
                  </a:lnTo>
                  <a:lnTo>
                    <a:pt x="49346" y="2539"/>
                  </a:lnTo>
                  <a:lnTo>
                    <a:pt x="48957" y="2158"/>
                  </a:lnTo>
                  <a:lnTo>
                    <a:pt x="32425" y="2158"/>
                  </a:lnTo>
                  <a:lnTo>
                    <a:pt x="32532" y="1777"/>
                  </a:lnTo>
                  <a:close/>
                </a:path>
                <a:path w="129540" h="116204">
                  <a:moveTo>
                    <a:pt x="49346" y="2539"/>
                  </a:moveTo>
                  <a:lnTo>
                    <a:pt x="36111" y="2539"/>
                  </a:lnTo>
                  <a:lnTo>
                    <a:pt x="36257" y="2793"/>
                  </a:lnTo>
                  <a:lnTo>
                    <a:pt x="35269" y="2920"/>
                  </a:lnTo>
                  <a:lnTo>
                    <a:pt x="35269" y="3175"/>
                  </a:lnTo>
                  <a:lnTo>
                    <a:pt x="50742" y="3175"/>
                  </a:lnTo>
                  <a:lnTo>
                    <a:pt x="50326" y="2920"/>
                  </a:lnTo>
                  <a:lnTo>
                    <a:pt x="49476" y="2666"/>
                  </a:lnTo>
                  <a:lnTo>
                    <a:pt x="49346" y="2539"/>
                  </a:lnTo>
                  <a:close/>
                </a:path>
                <a:path w="129540" h="116204">
                  <a:moveTo>
                    <a:pt x="34970" y="2793"/>
                  </a:moveTo>
                  <a:close/>
                </a:path>
                <a:path w="129540" h="116204">
                  <a:moveTo>
                    <a:pt x="33274" y="1650"/>
                  </a:moveTo>
                  <a:lnTo>
                    <a:pt x="32425" y="2158"/>
                  </a:lnTo>
                  <a:lnTo>
                    <a:pt x="48957" y="2158"/>
                  </a:lnTo>
                  <a:lnTo>
                    <a:pt x="48567" y="1777"/>
                  </a:lnTo>
                  <a:lnTo>
                    <a:pt x="33347" y="1777"/>
                  </a:lnTo>
                  <a:close/>
                </a:path>
                <a:path w="129540" h="116204">
                  <a:moveTo>
                    <a:pt x="47864" y="1396"/>
                  </a:moveTo>
                  <a:lnTo>
                    <a:pt x="33355" y="1396"/>
                  </a:lnTo>
                  <a:lnTo>
                    <a:pt x="34067" y="1524"/>
                  </a:lnTo>
                  <a:lnTo>
                    <a:pt x="33347" y="1777"/>
                  </a:lnTo>
                  <a:lnTo>
                    <a:pt x="48567" y="1777"/>
                  </a:lnTo>
                  <a:lnTo>
                    <a:pt x="48437" y="1650"/>
                  </a:lnTo>
                  <a:lnTo>
                    <a:pt x="47864" y="1396"/>
                  </a:lnTo>
                  <a:close/>
                </a:path>
                <a:path w="129540" h="116204">
                  <a:moveTo>
                    <a:pt x="35054" y="762"/>
                  </a:moveTo>
                  <a:lnTo>
                    <a:pt x="33196" y="1269"/>
                  </a:lnTo>
                  <a:lnTo>
                    <a:pt x="32881" y="1650"/>
                  </a:lnTo>
                  <a:lnTo>
                    <a:pt x="33355" y="1396"/>
                  </a:lnTo>
                  <a:lnTo>
                    <a:pt x="47864" y="1396"/>
                  </a:lnTo>
                  <a:lnTo>
                    <a:pt x="47290" y="1142"/>
                  </a:lnTo>
                  <a:lnTo>
                    <a:pt x="46155" y="1142"/>
                  </a:lnTo>
                  <a:lnTo>
                    <a:pt x="35264" y="1015"/>
                  </a:lnTo>
                  <a:lnTo>
                    <a:pt x="35101" y="888"/>
                  </a:lnTo>
                  <a:close/>
                </a:path>
                <a:path w="129540" h="116204">
                  <a:moveTo>
                    <a:pt x="46716" y="888"/>
                  </a:moveTo>
                  <a:lnTo>
                    <a:pt x="46155" y="1142"/>
                  </a:lnTo>
                  <a:lnTo>
                    <a:pt x="47290" y="1142"/>
                  </a:lnTo>
                  <a:lnTo>
                    <a:pt x="46716" y="888"/>
                  </a:lnTo>
                  <a:close/>
                </a:path>
                <a:path w="129540" h="116204">
                  <a:moveTo>
                    <a:pt x="46013" y="762"/>
                  </a:moveTo>
                  <a:lnTo>
                    <a:pt x="35754" y="762"/>
                  </a:lnTo>
                  <a:lnTo>
                    <a:pt x="35264" y="1015"/>
                  </a:lnTo>
                  <a:lnTo>
                    <a:pt x="46108" y="1015"/>
                  </a:lnTo>
                  <a:lnTo>
                    <a:pt x="46013" y="762"/>
                  </a:lnTo>
                  <a:close/>
                </a:path>
                <a:path w="129540" h="116204">
                  <a:moveTo>
                    <a:pt x="35151" y="879"/>
                  </a:moveTo>
                  <a:close/>
                </a:path>
                <a:path w="129540" h="116204">
                  <a:moveTo>
                    <a:pt x="38033" y="0"/>
                  </a:moveTo>
                  <a:lnTo>
                    <a:pt x="37420" y="380"/>
                  </a:lnTo>
                  <a:lnTo>
                    <a:pt x="36028" y="634"/>
                  </a:lnTo>
                  <a:lnTo>
                    <a:pt x="35181" y="634"/>
                  </a:lnTo>
                  <a:lnTo>
                    <a:pt x="35151" y="879"/>
                  </a:lnTo>
                  <a:lnTo>
                    <a:pt x="35754" y="762"/>
                  </a:lnTo>
                  <a:lnTo>
                    <a:pt x="44225" y="762"/>
                  </a:lnTo>
                  <a:lnTo>
                    <a:pt x="44151" y="507"/>
                  </a:lnTo>
                  <a:lnTo>
                    <a:pt x="44919" y="507"/>
                  </a:lnTo>
                  <a:lnTo>
                    <a:pt x="44618" y="380"/>
                  </a:lnTo>
                  <a:lnTo>
                    <a:pt x="43216" y="126"/>
                  </a:lnTo>
                  <a:lnTo>
                    <a:pt x="39156" y="126"/>
                  </a:lnTo>
                  <a:lnTo>
                    <a:pt x="38033" y="0"/>
                  </a:lnTo>
                  <a:close/>
                </a:path>
                <a:path w="129540" h="116204">
                  <a:moveTo>
                    <a:pt x="44919" y="507"/>
                  </a:moveTo>
                  <a:lnTo>
                    <a:pt x="44151" y="507"/>
                  </a:lnTo>
                  <a:lnTo>
                    <a:pt x="44753" y="634"/>
                  </a:lnTo>
                  <a:lnTo>
                    <a:pt x="45219" y="634"/>
                  </a:lnTo>
                  <a:lnTo>
                    <a:pt x="44919" y="507"/>
                  </a:lnTo>
                  <a:close/>
                </a:path>
                <a:path w="129540" h="116204">
                  <a:moveTo>
                    <a:pt x="42515" y="0"/>
                  </a:moveTo>
                  <a:lnTo>
                    <a:pt x="39156" y="126"/>
                  </a:lnTo>
                  <a:lnTo>
                    <a:pt x="43216" y="126"/>
                  </a:lnTo>
                  <a:lnTo>
                    <a:pt x="4251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816815" y="3306664"/>
              <a:ext cx="221995" cy="148689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8089797" y="3445256"/>
              <a:ext cx="127000" cy="110489"/>
            </a:xfrm>
            <a:custGeom>
              <a:avLst/>
              <a:gdLst/>
              <a:ahLst/>
              <a:cxnLst/>
              <a:rect l="l" t="t" r="r" b="b"/>
              <a:pathLst>
                <a:path w="127000" h="110489">
                  <a:moveTo>
                    <a:pt x="86960" y="91222"/>
                  </a:moveTo>
                  <a:lnTo>
                    <a:pt x="37339" y="91222"/>
                  </a:lnTo>
                  <a:lnTo>
                    <a:pt x="46594" y="92929"/>
                  </a:lnTo>
                  <a:lnTo>
                    <a:pt x="52723" y="97665"/>
                  </a:lnTo>
                  <a:lnTo>
                    <a:pt x="58107" y="103629"/>
                  </a:lnTo>
                  <a:lnTo>
                    <a:pt x="63804" y="108557"/>
                  </a:lnTo>
                  <a:lnTo>
                    <a:pt x="70876" y="110187"/>
                  </a:lnTo>
                  <a:lnTo>
                    <a:pt x="78031" y="106833"/>
                  </a:lnTo>
                  <a:lnTo>
                    <a:pt x="82588" y="100014"/>
                  </a:lnTo>
                  <a:lnTo>
                    <a:pt x="86415" y="91988"/>
                  </a:lnTo>
                  <a:lnTo>
                    <a:pt x="86960" y="91222"/>
                  </a:lnTo>
                  <a:close/>
                </a:path>
                <a:path w="127000" h="110489">
                  <a:moveTo>
                    <a:pt x="75784" y="0"/>
                  </a:moveTo>
                  <a:lnTo>
                    <a:pt x="63916" y="1987"/>
                  </a:lnTo>
                  <a:lnTo>
                    <a:pt x="55822" y="10642"/>
                  </a:lnTo>
                  <a:lnTo>
                    <a:pt x="54216" y="17598"/>
                  </a:lnTo>
                  <a:lnTo>
                    <a:pt x="54141" y="24924"/>
                  </a:lnTo>
                  <a:lnTo>
                    <a:pt x="53778" y="32119"/>
                  </a:lnTo>
                  <a:lnTo>
                    <a:pt x="51309" y="38683"/>
                  </a:lnTo>
                  <a:lnTo>
                    <a:pt x="45563" y="43606"/>
                  </a:lnTo>
                  <a:lnTo>
                    <a:pt x="38226" y="45636"/>
                  </a:lnTo>
                  <a:lnTo>
                    <a:pt x="30102" y="46366"/>
                  </a:lnTo>
                  <a:lnTo>
                    <a:pt x="21997" y="47384"/>
                  </a:lnTo>
                  <a:lnTo>
                    <a:pt x="7341" y="55129"/>
                  </a:lnTo>
                  <a:lnTo>
                    <a:pt x="0" y="67797"/>
                  </a:lnTo>
                  <a:lnTo>
                    <a:pt x="391" y="81334"/>
                  </a:lnTo>
                  <a:lnTo>
                    <a:pt x="8936" y="91684"/>
                  </a:lnTo>
                  <a:lnTo>
                    <a:pt x="18041" y="93895"/>
                  </a:lnTo>
                  <a:lnTo>
                    <a:pt x="27665" y="92643"/>
                  </a:lnTo>
                  <a:lnTo>
                    <a:pt x="37339" y="91222"/>
                  </a:lnTo>
                  <a:lnTo>
                    <a:pt x="86960" y="91222"/>
                  </a:lnTo>
                  <a:lnTo>
                    <a:pt x="91378" y="85017"/>
                  </a:lnTo>
                  <a:lnTo>
                    <a:pt x="97554" y="79307"/>
                  </a:lnTo>
                  <a:lnTo>
                    <a:pt x="107733" y="79307"/>
                  </a:lnTo>
                  <a:lnTo>
                    <a:pt x="114179" y="75835"/>
                  </a:lnTo>
                  <a:lnTo>
                    <a:pt x="121027" y="70260"/>
                  </a:lnTo>
                  <a:lnTo>
                    <a:pt x="125193" y="62818"/>
                  </a:lnTo>
                  <a:lnTo>
                    <a:pt x="126775" y="54141"/>
                  </a:lnTo>
                  <a:lnTo>
                    <a:pt x="125874" y="44861"/>
                  </a:lnTo>
                  <a:lnTo>
                    <a:pt x="102921" y="12223"/>
                  </a:lnTo>
                  <a:lnTo>
                    <a:pt x="89446" y="3728"/>
                  </a:lnTo>
                  <a:lnTo>
                    <a:pt x="75784" y="0"/>
                  </a:lnTo>
                  <a:close/>
                </a:path>
                <a:path w="127000" h="110489">
                  <a:moveTo>
                    <a:pt x="107733" y="79307"/>
                  </a:moveTo>
                  <a:lnTo>
                    <a:pt x="97554" y="79307"/>
                  </a:lnTo>
                  <a:lnTo>
                    <a:pt x="106919" y="79745"/>
                  </a:lnTo>
                  <a:lnTo>
                    <a:pt x="107733" y="79307"/>
                  </a:lnTo>
                  <a:close/>
                </a:path>
              </a:pathLst>
            </a:custGeom>
            <a:solidFill>
              <a:srgbClr val="8C65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8085231" y="3441465"/>
              <a:ext cx="135255" cy="118745"/>
            </a:xfrm>
            <a:custGeom>
              <a:avLst/>
              <a:gdLst/>
              <a:ahLst/>
              <a:cxnLst/>
              <a:rect l="l" t="t" r="r" b="b"/>
              <a:pathLst>
                <a:path w="135254" h="118745">
                  <a:moveTo>
                    <a:pt x="76481" y="117728"/>
                  </a:moveTo>
                  <a:lnTo>
                    <a:pt x="73164" y="117728"/>
                  </a:lnTo>
                  <a:lnTo>
                    <a:pt x="73618" y="117983"/>
                  </a:lnTo>
                  <a:lnTo>
                    <a:pt x="73788" y="118124"/>
                  </a:lnTo>
                  <a:lnTo>
                    <a:pt x="74181" y="118363"/>
                  </a:lnTo>
                  <a:lnTo>
                    <a:pt x="75107" y="118363"/>
                  </a:lnTo>
                  <a:lnTo>
                    <a:pt x="76481" y="117728"/>
                  </a:lnTo>
                  <a:close/>
                </a:path>
                <a:path w="135254" h="118745">
                  <a:moveTo>
                    <a:pt x="73326" y="118124"/>
                  </a:moveTo>
                  <a:lnTo>
                    <a:pt x="72528" y="118237"/>
                  </a:lnTo>
                  <a:lnTo>
                    <a:pt x="73144" y="118237"/>
                  </a:lnTo>
                  <a:lnTo>
                    <a:pt x="73326" y="118124"/>
                  </a:lnTo>
                  <a:close/>
                </a:path>
                <a:path w="135254" h="118745">
                  <a:moveTo>
                    <a:pt x="73555" y="117983"/>
                  </a:moveTo>
                  <a:lnTo>
                    <a:pt x="73338" y="118124"/>
                  </a:lnTo>
                  <a:lnTo>
                    <a:pt x="73531" y="118237"/>
                  </a:lnTo>
                  <a:lnTo>
                    <a:pt x="73555" y="117983"/>
                  </a:lnTo>
                  <a:close/>
                </a:path>
                <a:path w="135254" h="118745">
                  <a:moveTo>
                    <a:pt x="78949" y="117728"/>
                  </a:moveTo>
                  <a:lnTo>
                    <a:pt x="76481" y="117728"/>
                  </a:lnTo>
                  <a:lnTo>
                    <a:pt x="76959" y="117855"/>
                  </a:lnTo>
                  <a:lnTo>
                    <a:pt x="76978" y="117983"/>
                  </a:lnTo>
                  <a:lnTo>
                    <a:pt x="76126" y="118110"/>
                  </a:lnTo>
                  <a:lnTo>
                    <a:pt x="78425" y="118110"/>
                  </a:lnTo>
                  <a:lnTo>
                    <a:pt x="78949" y="117728"/>
                  </a:lnTo>
                  <a:close/>
                </a:path>
                <a:path w="135254" h="118745">
                  <a:moveTo>
                    <a:pt x="72877" y="117855"/>
                  </a:moveTo>
                  <a:lnTo>
                    <a:pt x="72708" y="117983"/>
                  </a:lnTo>
                  <a:lnTo>
                    <a:pt x="73263" y="118080"/>
                  </a:lnTo>
                  <a:lnTo>
                    <a:pt x="72877" y="117855"/>
                  </a:lnTo>
                  <a:close/>
                </a:path>
                <a:path w="135254" h="118745">
                  <a:moveTo>
                    <a:pt x="71064" y="117223"/>
                  </a:moveTo>
                  <a:lnTo>
                    <a:pt x="71382" y="117601"/>
                  </a:lnTo>
                  <a:lnTo>
                    <a:pt x="71772" y="117983"/>
                  </a:lnTo>
                  <a:lnTo>
                    <a:pt x="73164" y="117728"/>
                  </a:lnTo>
                  <a:lnTo>
                    <a:pt x="78949" y="117728"/>
                  </a:lnTo>
                  <a:lnTo>
                    <a:pt x="79123" y="117601"/>
                  </a:lnTo>
                  <a:lnTo>
                    <a:pt x="72509" y="117601"/>
                  </a:lnTo>
                  <a:lnTo>
                    <a:pt x="71064" y="117223"/>
                  </a:lnTo>
                  <a:close/>
                </a:path>
                <a:path w="135254" h="118745">
                  <a:moveTo>
                    <a:pt x="74800" y="116459"/>
                  </a:moveTo>
                  <a:lnTo>
                    <a:pt x="74211" y="116712"/>
                  </a:lnTo>
                  <a:lnTo>
                    <a:pt x="68525" y="116712"/>
                  </a:lnTo>
                  <a:lnTo>
                    <a:pt x="68775" y="116966"/>
                  </a:lnTo>
                  <a:lnTo>
                    <a:pt x="68361" y="116966"/>
                  </a:lnTo>
                  <a:lnTo>
                    <a:pt x="69273" y="117093"/>
                  </a:lnTo>
                  <a:lnTo>
                    <a:pt x="70625" y="117855"/>
                  </a:lnTo>
                  <a:lnTo>
                    <a:pt x="71382" y="117601"/>
                  </a:lnTo>
                  <a:lnTo>
                    <a:pt x="70097" y="117475"/>
                  </a:lnTo>
                  <a:lnTo>
                    <a:pt x="71564" y="117093"/>
                  </a:lnTo>
                  <a:lnTo>
                    <a:pt x="80098" y="117093"/>
                  </a:lnTo>
                  <a:lnTo>
                    <a:pt x="80999" y="116839"/>
                  </a:lnTo>
                  <a:lnTo>
                    <a:pt x="74202" y="116839"/>
                  </a:lnTo>
                  <a:lnTo>
                    <a:pt x="75398" y="116586"/>
                  </a:lnTo>
                  <a:lnTo>
                    <a:pt x="74800" y="116459"/>
                  </a:lnTo>
                  <a:close/>
                </a:path>
                <a:path w="135254" h="118745">
                  <a:moveTo>
                    <a:pt x="80098" y="117093"/>
                  </a:moveTo>
                  <a:lnTo>
                    <a:pt x="71564" y="117093"/>
                  </a:lnTo>
                  <a:lnTo>
                    <a:pt x="72367" y="117221"/>
                  </a:lnTo>
                  <a:lnTo>
                    <a:pt x="72509" y="117601"/>
                  </a:lnTo>
                  <a:lnTo>
                    <a:pt x="79123" y="117601"/>
                  </a:lnTo>
                  <a:lnTo>
                    <a:pt x="79648" y="117221"/>
                  </a:lnTo>
                  <a:lnTo>
                    <a:pt x="80098" y="117093"/>
                  </a:lnTo>
                  <a:close/>
                </a:path>
                <a:path w="135254" h="118745">
                  <a:moveTo>
                    <a:pt x="76742" y="116331"/>
                  </a:moveTo>
                  <a:lnTo>
                    <a:pt x="76282" y="116331"/>
                  </a:lnTo>
                  <a:lnTo>
                    <a:pt x="76661" y="116586"/>
                  </a:lnTo>
                  <a:lnTo>
                    <a:pt x="74202" y="116839"/>
                  </a:lnTo>
                  <a:lnTo>
                    <a:pt x="80999" y="116839"/>
                  </a:lnTo>
                  <a:lnTo>
                    <a:pt x="81450" y="116712"/>
                  </a:lnTo>
                  <a:lnTo>
                    <a:pt x="76768" y="116712"/>
                  </a:lnTo>
                  <a:lnTo>
                    <a:pt x="76742" y="116331"/>
                  </a:lnTo>
                  <a:close/>
                </a:path>
                <a:path w="135254" h="118745">
                  <a:moveTo>
                    <a:pt x="67216" y="115697"/>
                  </a:moveTo>
                  <a:lnTo>
                    <a:pt x="66657" y="115697"/>
                  </a:lnTo>
                  <a:lnTo>
                    <a:pt x="67401" y="116459"/>
                  </a:lnTo>
                  <a:lnTo>
                    <a:pt x="68574" y="116459"/>
                  </a:lnTo>
                  <a:lnTo>
                    <a:pt x="69415" y="116712"/>
                  </a:lnTo>
                  <a:lnTo>
                    <a:pt x="74211" y="116712"/>
                  </a:lnTo>
                  <a:lnTo>
                    <a:pt x="73278" y="116459"/>
                  </a:lnTo>
                  <a:lnTo>
                    <a:pt x="73512" y="116331"/>
                  </a:lnTo>
                  <a:lnTo>
                    <a:pt x="76742" y="116331"/>
                  </a:lnTo>
                  <a:lnTo>
                    <a:pt x="77370" y="116233"/>
                  </a:lnTo>
                  <a:lnTo>
                    <a:pt x="67839" y="116204"/>
                  </a:lnTo>
                  <a:lnTo>
                    <a:pt x="67622" y="115890"/>
                  </a:lnTo>
                  <a:lnTo>
                    <a:pt x="67216" y="115697"/>
                  </a:lnTo>
                  <a:close/>
                </a:path>
                <a:path w="135254" h="118745">
                  <a:moveTo>
                    <a:pt x="83460" y="115569"/>
                  </a:moveTo>
                  <a:lnTo>
                    <a:pt x="78635" y="115569"/>
                  </a:lnTo>
                  <a:lnTo>
                    <a:pt x="78383" y="115824"/>
                  </a:lnTo>
                  <a:lnTo>
                    <a:pt x="77535" y="116166"/>
                  </a:lnTo>
                  <a:lnTo>
                    <a:pt x="77370" y="116233"/>
                  </a:lnTo>
                  <a:lnTo>
                    <a:pt x="77127" y="116331"/>
                  </a:lnTo>
                  <a:lnTo>
                    <a:pt x="76768" y="116712"/>
                  </a:lnTo>
                  <a:lnTo>
                    <a:pt x="81450" y="116712"/>
                  </a:lnTo>
                  <a:lnTo>
                    <a:pt x="82481" y="115824"/>
                  </a:lnTo>
                  <a:lnTo>
                    <a:pt x="82964" y="115824"/>
                  </a:lnTo>
                  <a:lnTo>
                    <a:pt x="83345" y="115697"/>
                  </a:lnTo>
                  <a:lnTo>
                    <a:pt x="83460" y="115569"/>
                  </a:lnTo>
                  <a:close/>
                </a:path>
                <a:path w="135254" h="118745">
                  <a:moveTo>
                    <a:pt x="77535" y="116166"/>
                  </a:moveTo>
                  <a:lnTo>
                    <a:pt x="77370" y="116233"/>
                  </a:lnTo>
                  <a:lnTo>
                    <a:pt x="77552" y="116204"/>
                  </a:lnTo>
                  <a:close/>
                </a:path>
                <a:path w="135254" h="118745">
                  <a:moveTo>
                    <a:pt x="80902" y="114808"/>
                  </a:moveTo>
                  <a:lnTo>
                    <a:pt x="66753" y="114808"/>
                  </a:lnTo>
                  <a:lnTo>
                    <a:pt x="68135" y="115569"/>
                  </a:lnTo>
                  <a:lnTo>
                    <a:pt x="67466" y="115662"/>
                  </a:lnTo>
                  <a:lnTo>
                    <a:pt x="67622" y="115890"/>
                  </a:lnTo>
                  <a:lnTo>
                    <a:pt x="68285" y="116204"/>
                  </a:lnTo>
                  <a:lnTo>
                    <a:pt x="70411" y="116204"/>
                  </a:lnTo>
                  <a:lnTo>
                    <a:pt x="69790" y="115950"/>
                  </a:lnTo>
                  <a:lnTo>
                    <a:pt x="69302" y="115824"/>
                  </a:lnTo>
                  <a:lnTo>
                    <a:pt x="69170" y="115442"/>
                  </a:lnTo>
                  <a:lnTo>
                    <a:pt x="70520" y="115442"/>
                  </a:lnTo>
                  <a:lnTo>
                    <a:pt x="69543" y="115188"/>
                  </a:lnTo>
                  <a:lnTo>
                    <a:pt x="79935" y="115188"/>
                  </a:lnTo>
                  <a:lnTo>
                    <a:pt x="80902" y="114808"/>
                  </a:lnTo>
                  <a:close/>
                </a:path>
                <a:path w="135254" h="118745">
                  <a:moveTo>
                    <a:pt x="70843" y="115697"/>
                  </a:moveTo>
                  <a:lnTo>
                    <a:pt x="70184" y="115697"/>
                  </a:lnTo>
                  <a:lnTo>
                    <a:pt x="70907" y="115950"/>
                  </a:lnTo>
                  <a:lnTo>
                    <a:pt x="70281" y="116077"/>
                  </a:lnTo>
                  <a:lnTo>
                    <a:pt x="70411" y="116204"/>
                  </a:lnTo>
                  <a:lnTo>
                    <a:pt x="77441" y="116204"/>
                  </a:lnTo>
                  <a:lnTo>
                    <a:pt x="71300" y="116077"/>
                  </a:lnTo>
                  <a:lnTo>
                    <a:pt x="70679" y="115824"/>
                  </a:lnTo>
                  <a:lnTo>
                    <a:pt x="70843" y="115697"/>
                  </a:lnTo>
                  <a:close/>
                </a:path>
                <a:path w="135254" h="118745">
                  <a:moveTo>
                    <a:pt x="81217" y="114426"/>
                  </a:moveTo>
                  <a:lnTo>
                    <a:pt x="64434" y="114426"/>
                  </a:lnTo>
                  <a:lnTo>
                    <a:pt x="65175" y="114935"/>
                  </a:lnTo>
                  <a:lnTo>
                    <a:pt x="65981" y="115950"/>
                  </a:lnTo>
                  <a:lnTo>
                    <a:pt x="66915" y="116077"/>
                  </a:lnTo>
                  <a:lnTo>
                    <a:pt x="66671" y="115950"/>
                  </a:lnTo>
                  <a:lnTo>
                    <a:pt x="66657" y="115697"/>
                  </a:lnTo>
                  <a:lnTo>
                    <a:pt x="67216" y="115697"/>
                  </a:lnTo>
                  <a:lnTo>
                    <a:pt x="67466" y="115662"/>
                  </a:lnTo>
                  <a:lnTo>
                    <a:pt x="67227" y="115315"/>
                  </a:lnTo>
                  <a:lnTo>
                    <a:pt x="66244" y="114808"/>
                  </a:lnTo>
                  <a:lnTo>
                    <a:pt x="80902" y="114808"/>
                  </a:lnTo>
                  <a:lnTo>
                    <a:pt x="80813" y="114680"/>
                  </a:lnTo>
                  <a:lnTo>
                    <a:pt x="81217" y="114426"/>
                  </a:lnTo>
                  <a:close/>
                </a:path>
                <a:path w="135254" h="118745">
                  <a:moveTo>
                    <a:pt x="79935" y="115188"/>
                  </a:moveTo>
                  <a:lnTo>
                    <a:pt x="70129" y="115188"/>
                  </a:lnTo>
                  <a:lnTo>
                    <a:pt x="71407" y="115569"/>
                  </a:lnTo>
                  <a:lnTo>
                    <a:pt x="71300" y="116077"/>
                  </a:lnTo>
                  <a:lnTo>
                    <a:pt x="77496" y="116077"/>
                  </a:lnTo>
                  <a:lnTo>
                    <a:pt x="76638" y="115950"/>
                  </a:lnTo>
                  <a:lnTo>
                    <a:pt x="77148" y="115569"/>
                  </a:lnTo>
                  <a:lnTo>
                    <a:pt x="83460" y="115569"/>
                  </a:lnTo>
                  <a:lnTo>
                    <a:pt x="83690" y="115315"/>
                  </a:lnTo>
                  <a:lnTo>
                    <a:pt x="80264" y="115315"/>
                  </a:lnTo>
                  <a:lnTo>
                    <a:pt x="79935" y="115188"/>
                  </a:lnTo>
                  <a:close/>
                </a:path>
                <a:path w="135254" h="118745">
                  <a:moveTo>
                    <a:pt x="82964" y="115824"/>
                  </a:moveTo>
                  <a:lnTo>
                    <a:pt x="82481" y="115824"/>
                  </a:lnTo>
                  <a:lnTo>
                    <a:pt x="82537" y="116077"/>
                  </a:lnTo>
                  <a:lnTo>
                    <a:pt x="82964" y="115824"/>
                  </a:lnTo>
                  <a:close/>
                </a:path>
                <a:path w="135254" h="118745">
                  <a:moveTo>
                    <a:pt x="78635" y="115569"/>
                  </a:moveTo>
                  <a:lnTo>
                    <a:pt x="77148" y="115569"/>
                  </a:lnTo>
                  <a:lnTo>
                    <a:pt x="77786" y="115950"/>
                  </a:lnTo>
                  <a:lnTo>
                    <a:pt x="78635" y="115569"/>
                  </a:lnTo>
                  <a:close/>
                </a:path>
                <a:path w="135254" h="118745">
                  <a:moveTo>
                    <a:pt x="67466" y="115662"/>
                  </a:moveTo>
                  <a:lnTo>
                    <a:pt x="67216" y="115697"/>
                  </a:lnTo>
                  <a:lnTo>
                    <a:pt x="67622" y="115890"/>
                  </a:lnTo>
                  <a:lnTo>
                    <a:pt x="67466" y="115662"/>
                  </a:lnTo>
                  <a:close/>
                </a:path>
                <a:path w="135254" h="118745">
                  <a:moveTo>
                    <a:pt x="70520" y="115442"/>
                  </a:moveTo>
                  <a:lnTo>
                    <a:pt x="69170" y="115442"/>
                  </a:lnTo>
                  <a:lnTo>
                    <a:pt x="70124" y="115824"/>
                  </a:lnTo>
                  <a:lnTo>
                    <a:pt x="70843" y="115697"/>
                  </a:lnTo>
                  <a:lnTo>
                    <a:pt x="71008" y="115569"/>
                  </a:lnTo>
                  <a:lnTo>
                    <a:pt x="70520" y="115442"/>
                  </a:lnTo>
                  <a:close/>
                </a:path>
                <a:path w="135254" h="118745">
                  <a:moveTo>
                    <a:pt x="81101" y="114912"/>
                  </a:moveTo>
                  <a:lnTo>
                    <a:pt x="80970" y="114935"/>
                  </a:lnTo>
                  <a:lnTo>
                    <a:pt x="80264" y="115315"/>
                  </a:lnTo>
                  <a:lnTo>
                    <a:pt x="83690" y="115315"/>
                  </a:lnTo>
                  <a:lnTo>
                    <a:pt x="80907" y="115188"/>
                  </a:lnTo>
                  <a:lnTo>
                    <a:pt x="81101" y="114912"/>
                  </a:lnTo>
                  <a:close/>
                </a:path>
                <a:path w="135254" h="118745">
                  <a:moveTo>
                    <a:pt x="81266" y="114885"/>
                  </a:moveTo>
                  <a:lnTo>
                    <a:pt x="81101" y="114912"/>
                  </a:lnTo>
                  <a:lnTo>
                    <a:pt x="80907" y="115188"/>
                  </a:lnTo>
                  <a:lnTo>
                    <a:pt x="81266" y="114885"/>
                  </a:lnTo>
                  <a:close/>
                </a:path>
                <a:path w="135254" h="118745">
                  <a:moveTo>
                    <a:pt x="84453" y="114553"/>
                  </a:moveTo>
                  <a:lnTo>
                    <a:pt x="81657" y="114553"/>
                  </a:lnTo>
                  <a:lnTo>
                    <a:pt x="81727" y="114808"/>
                  </a:lnTo>
                  <a:lnTo>
                    <a:pt x="81266" y="114885"/>
                  </a:lnTo>
                  <a:lnTo>
                    <a:pt x="80907" y="115188"/>
                  </a:lnTo>
                  <a:lnTo>
                    <a:pt x="83806" y="115188"/>
                  </a:lnTo>
                  <a:lnTo>
                    <a:pt x="84453" y="114553"/>
                  </a:lnTo>
                  <a:close/>
                </a:path>
                <a:path w="135254" h="118745">
                  <a:moveTo>
                    <a:pt x="72826" y="113918"/>
                  </a:moveTo>
                  <a:lnTo>
                    <a:pt x="63411" y="113918"/>
                  </a:lnTo>
                  <a:lnTo>
                    <a:pt x="63714" y="114046"/>
                  </a:lnTo>
                  <a:lnTo>
                    <a:pt x="64744" y="114935"/>
                  </a:lnTo>
                  <a:lnTo>
                    <a:pt x="64963" y="114935"/>
                  </a:lnTo>
                  <a:lnTo>
                    <a:pt x="64434" y="114426"/>
                  </a:lnTo>
                  <a:lnTo>
                    <a:pt x="81217" y="114426"/>
                  </a:lnTo>
                  <a:lnTo>
                    <a:pt x="81418" y="114300"/>
                  </a:lnTo>
                  <a:lnTo>
                    <a:pt x="74590" y="114300"/>
                  </a:lnTo>
                  <a:lnTo>
                    <a:pt x="73036" y="113946"/>
                  </a:lnTo>
                  <a:lnTo>
                    <a:pt x="72826" y="113918"/>
                  </a:lnTo>
                  <a:close/>
                </a:path>
                <a:path w="135254" h="118745">
                  <a:moveTo>
                    <a:pt x="66753" y="114808"/>
                  </a:moveTo>
                  <a:lnTo>
                    <a:pt x="66244" y="114808"/>
                  </a:lnTo>
                  <a:lnTo>
                    <a:pt x="66683" y="114935"/>
                  </a:lnTo>
                  <a:close/>
                </a:path>
                <a:path w="135254" h="118745">
                  <a:moveTo>
                    <a:pt x="86974" y="111887"/>
                  </a:moveTo>
                  <a:lnTo>
                    <a:pt x="86051" y="111887"/>
                  </a:lnTo>
                  <a:lnTo>
                    <a:pt x="84820" y="113411"/>
                  </a:lnTo>
                  <a:lnTo>
                    <a:pt x="82323" y="114173"/>
                  </a:lnTo>
                  <a:lnTo>
                    <a:pt x="81620" y="114173"/>
                  </a:lnTo>
                  <a:lnTo>
                    <a:pt x="81101" y="114912"/>
                  </a:lnTo>
                  <a:lnTo>
                    <a:pt x="81266" y="114885"/>
                  </a:lnTo>
                  <a:lnTo>
                    <a:pt x="81657" y="114553"/>
                  </a:lnTo>
                  <a:lnTo>
                    <a:pt x="84453" y="114553"/>
                  </a:lnTo>
                  <a:lnTo>
                    <a:pt x="84719" y="114300"/>
                  </a:lnTo>
                  <a:lnTo>
                    <a:pt x="85188" y="113664"/>
                  </a:lnTo>
                  <a:lnTo>
                    <a:pt x="84731" y="113664"/>
                  </a:lnTo>
                  <a:lnTo>
                    <a:pt x="85647" y="112649"/>
                  </a:lnTo>
                  <a:lnTo>
                    <a:pt x="85817" y="112649"/>
                  </a:lnTo>
                  <a:lnTo>
                    <a:pt x="85949" y="112394"/>
                  </a:lnTo>
                  <a:lnTo>
                    <a:pt x="86390" y="112394"/>
                  </a:lnTo>
                  <a:lnTo>
                    <a:pt x="86974" y="111887"/>
                  </a:lnTo>
                  <a:close/>
                </a:path>
                <a:path w="135254" h="118745">
                  <a:moveTo>
                    <a:pt x="62566" y="113284"/>
                  </a:moveTo>
                  <a:lnTo>
                    <a:pt x="63590" y="114426"/>
                  </a:lnTo>
                  <a:lnTo>
                    <a:pt x="63411" y="113918"/>
                  </a:lnTo>
                  <a:lnTo>
                    <a:pt x="72915" y="113918"/>
                  </a:lnTo>
                  <a:lnTo>
                    <a:pt x="72146" y="113791"/>
                  </a:lnTo>
                  <a:lnTo>
                    <a:pt x="72976" y="113791"/>
                  </a:lnTo>
                  <a:lnTo>
                    <a:pt x="63229" y="113664"/>
                  </a:lnTo>
                  <a:lnTo>
                    <a:pt x="62566" y="113284"/>
                  </a:lnTo>
                  <a:close/>
                </a:path>
                <a:path w="135254" h="118745">
                  <a:moveTo>
                    <a:pt x="83260" y="113537"/>
                  </a:moveTo>
                  <a:lnTo>
                    <a:pt x="73817" y="113537"/>
                  </a:lnTo>
                  <a:lnTo>
                    <a:pt x="73450" y="113664"/>
                  </a:lnTo>
                  <a:lnTo>
                    <a:pt x="74169" y="113791"/>
                  </a:lnTo>
                  <a:lnTo>
                    <a:pt x="74335" y="113918"/>
                  </a:lnTo>
                  <a:lnTo>
                    <a:pt x="72915" y="113918"/>
                  </a:lnTo>
                  <a:lnTo>
                    <a:pt x="73795" y="114046"/>
                  </a:lnTo>
                  <a:lnTo>
                    <a:pt x="74590" y="114300"/>
                  </a:lnTo>
                  <a:lnTo>
                    <a:pt x="81418" y="114300"/>
                  </a:lnTo>
                  <a:lnTo>
                    <a:pt x="81620" y="114173"/>
                  </a:lnTo>
                  <a:lnTo>
                    <a:pt x="82323" y="114173"/>
                  </a:lnTo>
                  <a:lnTo>
                    <a:pt x="83260" y="113537"/>
                  </a:lnTo>
                  <a:close/>
                </a:path>
                <a:path w="135254" h="118745">
                  <a:moveTo>
                    <a:pt x="86390" y="112394"/>
                  </a:moveTo>
                  <a:lnTo>
                    <a:pt x="86075" y="112394"/>
                  </a:lnTo>
                  <a:lnTo>
                    <a:pt x="86097" y="112649"/>
                  </a:lnTo>
                  <a:lnTo>
                    <a:pt x="85496" y="113284"/>
                  </a:lnTo>
                  <a:lnTo>
                    <a:pt x="85430" y="113918"/>
                  </a:lnTo>
                  <a:lnTo>
                    <a:pt x="85354" y="114046"/>
                  </a:lnTo>
                  <a:lnTo>
                    <a:pt x="86624" y="113029"/>
                  </a:lnTo>
                  <a:lnTo>
                    <a:pt x="86246" y="112520"/>
                  </a:lnTo>
                  <a:lnTo>
                    <a:pt x="86390" y="112394"/>
                  </a:lnTo>
                  <a:close/>
                </a:path>
                <a:path w="135254" h="118745">
                  <a:moveTo>
                    <a:pt x="72915" y="113918"/>
                  </a:moveTo>
                  <a:close/>
                </a:path>
                <a:path w="135254" h="118745">
                  <a:moveTo>
                    <a:pt x="72976" y="113791"/>
                  </a:moveTo>
                  <a:lnTo>
                    <a:pt x="72146" y="113791"/>
                  </a:lnTo>
                  <a:lnTo>
                    <a:pt x="73066" y="113918"/>
                  </a:lnTo>
                  <a:close/>
                </a:path>
                <a:path w="135254" h="118745">
                  <a:moveTo>
                    <a:pt x="60837" y="111329"/>
                  </a:moveTo>
                  <a:lnTo>
                    <a:pt x="61550" y="112013"/>
                  </a:lnTo>
                  <a:lnTo>
                    <a:pt x="62165" y="112775"/>
                  </a:lnTo>
                  <a:lnTo>
                    <a:pt x="62336" y="112902"/>
                  </a:lnTo>
                  <a:lnTo>
                    <a:pt x="63229" y="113664"/>
                  </a:lnTo>
                  <a:lnTo>
                    <a:pt x="72886" y="113664"/>
                  </a:lnTo>
                  <a:lnTo>
                    <a:pt x="83260" y="113537"/>
                  </a:lnTo>
                  <a:lnTo>
                    <a:pt x="83447" y="113411"/>
                  </a:lnTo>
                  <a:lnTo>
                    <a:pt x="84963" y="112775"/>
                  </a:lnTo>
                  <a:lnTo>
                    <a:pt x="85311" y="112267"/>
                  </a:lnTo>
                  <a:lnTo>
                    <a:pt x="74188" y="112267"/>
                  </a:lnTo>
                  <a:lnTo>
                    <a:pt x="74169" y="112013"/>
                  </a:lnTo>
                  <a:lnTo>
                    <a:pt x="72373" y="112013"/>
                  </a:lnTo>
                  <a:lnTo>
                    <a:pt x="72452" y="111760"/>
                  </a:lnTo>
                  <a:lnTo>
                    <a:pt x="66868" y="111760"/>
                  </a:lnTo>
                  <a:lnTo>
                    <a:pt x="66717" y="111633"/>
                  </a:lnTo>
                  <a:lnTo>
                    <a:pt x="62410" y="111633"/>
                  </a:lnTo>
                  <a:lnTo>
                    <a:pt x="62205" y="111378"/>
                  </a:lnTo>
                  <a:lnTo>
                    <a:pt x="61057" y="111378"/>
                  </a:lnTo>
                  <a:lnTo>
                    <a:pt x="60837" y="111329"/>
                  </a:lnTo>
                  <a:close/>
                </a:path>
                <a:path w="135254" h="118745">
                  <a:moveTo>
                    <a:pt x="85375" y="113411"/>
                  </a:moveTo>
                  <a:lnTo>
                    <a:pt x="85078" y="113411"/>
                  </a:lnTo>
                  <a:lnTo>
                    <a:pt x="84731" y="113664"/>
                  </a:lnTo>
                  <a:lnTo>
                    <a:pt x="85188" y="113664"/>
                  </a:lnTo>
                  <a:lnTo>
                    <a:pt x="85375" y="113411"/>
                  </a:lnTo>
                  <a:close/>
                </a:path>
                <a:path w="135254" h="118745">
                  <a:moveTo>
                    <a:pt x="85787" y="112775"/>
                  </a:moveTo>
                  <a:lnTo>
                    <a:pt x="85412" y="113156"/>
                  </a:lnTo>
                  <a:lnTo>
                    <a:pt x="85787" y="112775"/>
                  </a:lnTo>
                  <a:close/>
                </a:path>
                <a:path w="135254" h="118745">
                  <a:moveTo>
                    <a:pt x="60944" y="112013"/>
                  </a:moveTo>
                  <a:lnTo>
                    <a:pt x="61489" y="112649"/>
                  </a:lnTo>
                  <a:lnTo>
                    <a:pt x="62212" y="113029"/>
                  </a:lnTo>
                  <a:lnTo>
                    <a:pt x="61961" y="112649"/>
                  </a:lnTo>
                  <a:lnTo>
                    <a:pt x="60944" y="112013"/>
                  </a:lnTo>
                  <a:close/>
                </a:path>
                <a:path w="135254" h="118745">
                  <a:moveTo>
                    <a:pt x="61961" y="112649"/>
                  </a:moveTo>
                  <a:lnTo>
                    <a:pt x="62138" y="112775"/>
                  </a:lnTo>
                  <a:lnTo>
                    <a:pt x="61961" y="112649"/>
                  </a:lnTo>
                  <a:close/>
                </a:path>
                <a:path w="135254" h="118745">
                  <a:moveTo>
                    <a:pt x="85817" y="112649"/>
                  </a:moveTo>
                  <a:lnTo>
                    <a:pt x="85686" y="112775"/>
                  </a:lnTo>
                  <a:lnTo>
                    <a:pt x="85817" y="112649"/>
                  </a:lnTo>
                  <a:close/>
                </a:path>
                <a:path w="135254" h="118745">
                  <a:moveTo>
                    <a:pt x="85539" y="112520"/>
                  </a:moveTo>
                  <a:close/>
                </a:path>
                <a:path w="135254" h="118745">
                  <a:moveTo>
                    <a:pt x="86610" y="111125"/>
                  </a:moveTo>
                  <a:lnTo>
                    <a:pt x="86356" y="111125"/>
                  </a:lnTo>
                  <a:lnTo>
                    <a:pt x="85354" y="112394"/>
                  </a:lnTo>
                  <a:lnTo>
                    <a:pt x="85539" y="112520"/>
                  </a:lnTo>
                  <a:lnTo>
                    <a:pt x="86051" y="111887"/>
                  </a:lnTo>
                  <a:lnTo>
                    <a:pt x="86974" y="111887"/>
                  </a:lnTo>
                  <a:lnTo>
                    <a:pt x="87041" y="111633"/>
                  </a:lnTo>
                  <a:lnTo>
                    <a:pt x="86963" y="111505"/>
                  </a:lnTo>
                  <a:lnTo>
                    <a:pt x="86213" y="111505"/>
                  </a:lnTo>
                  <a:lnTo>
                    <a:pt x="86610" y="111125"/>
                  </a:lnTo>
                  <a:close/>
                </a:path>
                <a:path w="135254" h="118745">
                  <a:moveTo>
                    <a:pt x="76461" y="111251"/>
                  </a:moveTo>
                  <a:lnTo>
                    <a:pt x="76186" y="111760"/>
                  </a:lnTo>
                  <a:lnTo>
                    <a:pt x="74466" y="111760"/>
                  </a:lnTo>
                  <a:lnTo>
                    <a:pt x="74279" y="111789"/>
                  </a:lnTo>
                  <a:lnTo>
                    <a:pt x="75058" y="112140"/>
                  </a:lnTo>
                  <a:lnTo>
                    <a:pt x="74601" y="112140"/>
                  </a:lnTo>
                  <a:lnTo>
                    <a:pt x="74188" y="112267"/>
                  </a:lnTo>
                  <a:lnTo>
                    <a:pt x="85311" y="112267"/>
                  </a:lnTo>
                  <a:lnTo>
                    <a:pt x="85486" y="112013"/>
                  </a:lnTo>
                  <a:lnTo>
                    <a:pt x="86107" y="111378"/>
                  </a:lnTo>
                  <a:lnTo>
                    <a:pt x="77236" y="111378"/>
                  </a:lnTo>
                  <a:lnTo>
                    <a:pt x="76461" y="111251"/>
                  </a:lnTo>
                  <a:close/>
                </a:path>
                <a:path w="135254" h="118745">
                  <a:moveTo>
                    <a:pt x="74268" y="111784"/>
                  </a:moveTo>
                  <a:lnTo>
                    <a:pt x="72373" y="112013"/>
                  </a:lnTo>
                  <a:lnTo>
                    <a:pt x="74169" y="112013"/>
                  </a:lnTo>
                  <a:lnTo>
                    <a:pt x="73656" y="111887"/>
                  </a:lnTo>
                  <a:lnTo>
                    <a:pt x="74279" y="111789"/>
                  </a:lnTo>
                  <a:close/>
                </a:path>
                <a:path w="135254" h="118745">
                  <a:moveTo>
                    <a:pt x="73934" y="111633"/>
                  </a:moveTo>
                  <a:lnTo>
                    <a:pt x="74268" y="111784"/>
                  </a:lnTo>
                  <a:lnTo>
                    <a:pt x="74466" y="111760"/>
                  </a:lnTo>
                  <a:lnTo>
                    <a:pt x="76186" y="111760"/>
                  </a:lnTo>
                  <a:lnTo>
                    <a:pt x="73934" y="111633"/>
                  </a:lnTo>
                  <a:close/>
                </a:path>
                <a:path w="135254" h="118745">
                  <a:moveTo>
                    <a:pt x="69688" y="110998"/>
                  </a:moveTo>
                  <a:lnTo>
                    <a:pt x="66325" y="110998"/>
                  </a:lnTo>
                  <a:lnTo>
                    <a:pt x="66868" y="111760"/>
                  </a:lnTo>
                  <a:lnTo>
                    <a:pt x="72452" y="111760"/>
                  </a:lnTo>
                  <a:lnTo>
                    <a:pt x="70929" y="111633"/>
                  </a:lnTo>
                  <a:lnTo>
                    <a:pt x="70717" y="111505"/>
                  </a:lnTo>
                  <a:lnTo>
                    <a:pt x="70379" y="111378"/>
                  </a:lnTo>
                  <a:lnTo>
                    <a:pt x="69785" y="111378"/>
                  </a:lnTo>
                  <a:lnTo>
                    <a:pt x="69688" y="110998"/>
                  </a:lnTo>
                  <a:close/>
                </a:path>
                <a:path w="135254" h="118745">
                  <a:moveTo>
                    <a:pt x="64610" y="109854"/>
                  </a:moveTo>
                  <a:lnTo>
                    <a:pt x="61045" y="109854"/>
                  </a:lnTo>
                  <a:lnTo>
                    <a:pt x="62645" y="111505"/>
                  </a:lnTo>
                  <a:lnTo>
                    <a:pt x="62410" y="111633"/>
                  </a:lnTo>
                  <a:lnTo>
                    <a:pt x="66717" y="111633"/>
                  </a:lnTo>
                  <a:lnTo>
                    <a:pt x="64610" y="109854"/>
                  </a:lnTo>
                  <a:close/>
                </a:path>
                <a:path w="135254" h="118745">
                  <a:moveTo>
                    <a:pt x="71007" y="111341"/>
                  </a:moveTo>
                  <a:lnTo>
                    <a:pt x="70929" y="111633"/>
                  </a:lnTo>
                  <a:lnTo>
                    <a:pt x="72491" y="111633"/>
                  </a:lnTo>
                  <a:lnTo>
                    <a:pt x="71033" y="111378"/>
                  </a:lnTo>
                  <a:close/>
                </a:path>
                <a:path w="135254" h="118745">
                  <a:moveTo>
                    <a:pt x="70294" y="111251"/>
                  </a:moveTo>
                  <a:lnTo>
                    <a:pt x="70609" y="111505"/>
                  </a:lnTo>
                  <a:lnTo>
                    <a:pt x="70294" y="111251"/>
                  </a:lnTo>
                  <a:close/>
                </a:path>
                <a:path w="135254" h="118745">
                  <a:moveTo>
                    <a:pt x="70576" y="111421"/>
                  </a:moveTo>
                  <a:lnTo>
                    <a:pt x="70717" y="111505"/>
                  </a:lnTo>
                  <a:lnTo>
                    <a:pt x="70576" y="111421"/>
                  </a:lnTo>
                  <a:close/>
                </a:path>
                <a:path w="135254" h="118745">
                  <a:moveTo>
                    <a:pt x="87007" y="110998"/>
                  </a:moveTo>
                  <a:lnTo>
                    <a:pt x="86213" y="111505"/>
                  </a:lnTo>
                  <a:lnTo>
                    <a:pt x="86963" y="111505"/>
                  </a:lnTo>
                  <a:lnTo>
                    <a:pt x="87007" y="110998"/>
                  </a:lnTo>
                  <a:close/>
                </a:path>
                <a:path w="135254" h="118745">
                  <a:moveTo>
                    <a:pt x="88049" y="110446"/>
                  </a:moveTo>
                  <a:lnTo>
                    <a:pt x="87386" y="111125"/>
                  </a:lnTo>
                  <a:lnTo>
                    <a:pt x="87457" y="111505"/>
                  </a:lnTo>
                  <a:lnTo>
                    <a:pt x="87805" y="110998"/>
                  </a:lnTo>
                  <a:lnTo>
                    <a:pt x="88049" y="110446"/>
                  </a:lnTo>
                  <a:close/>
                </a:path>
                <a:path w="135254" h="118745">
                  <a:moveTo>
                    <a:pt x="70510" y="111251"/>
                  </a:moveTo>
                  <a:lnTo>
                    <a:pt x="70294" y="111251"/>
                  </a:lnTo>
                  <a:lnTo>
                    <a:pt x="70576" y="111421"/>
                  </a:lnTo>
                  <a:lnTo>
                    <a:pt x="70510" y="111251"/>
                  </a:lnTo>
                  <a:close/>
                </a:path>
                <a:path w="135254" h="118745">
                  <a:moveTo>
                    <a:pt x="60548" y="109854"/>
                  </a:moveTo>
                  <a:lnTo>
                    <a:pt x="59944" y="109854"/>
                  </a:lnTo>
                  <a:lnTo>
                    <a:pt x="60695" y="110743"/>
                  </a:lnTo>
                  <a:lnTo>
                    <a:pt x="60940" y="111125"/>
                  </a:lnTo>
                  <a:lnTo>
                    <a:pt x="61057" y="111378"/>
                  </a:lnTo>
                  <a:lnTo>
                    <a:pt x="62205" y="111378"/>
                  </a:lnTo>
                  <a:lnTo>
                    <a:pt x="61692" y="110743"/>
                  </a:lnTo>
                  <a:lnTo>
                    <a:pt x="61530" y="110489"/>
                  </a:lnTo>
                  <a:lnTo>
                    <a:pt x="61276" y="110362"/>
                  </a:lnTo>
                  <a:lnTo>
                    <a:pt x="60768" y="110109"/>
                  </a:lnTo>
                  <a:lnTo>
                    <a:pt x="60548" y="109854"/>
                  </a:lnTo>
                  <a:close/>
                </a:path>
                <a:path w="135254" h="118745">
                  <a:moveTo>
                    <a:pt x="70194" y="111276"/>
                  </a:moveTo>
                  <a:lnTo>
                    <a:pt x="69785" y="111378"/>
                  </a:lnTo>
                  <a:lnTo>
                    <a:pt x="70379" y="111378"/>
                  </a:lnTo>
                  <a:lnTo>
                    <a:pt x="70194" y="111276"/>
                  </a:lnTo>
                  <a:close/>
                </a:path>
                <a:path w="135254" h="118745">
                  <a:moveTo>
                    <a:pt x="71170" y="110998"/>
                  </a:moveTo>
                  <a:lnTo>
                    <a:pt x="70854" y="111125"/>
                  </a:lnTo>
                  <a:lnTo>
                    <a:pt x="71968" y="111378"/>
                  </a:lnTo>
                  <a:lnTo>
                    <a:pt x="71170" y="110998"/>
                  </a:lnTo>
                  <a:close/>
                </a:path>
                <a:path w="135254" h="118745">
                  <a:moveTo>
                    <a:pt x="77511" y="110998"/>
                  </a:moveTo>
                  <a:lnTo>
                    <a:pt x="77236" y="111378"/>
                  </a:lnTo>
                  <a:lnTo>
                    <a:pt x="86107" y="111378"/>
                  </a:lnTo>
                  <a:lnTo>
                    <a:pt x="78088" y="111251"/>
                  </a:lnTo>
                  <a:lnTo>
                    <a:pt x="77511" y="110998"/>
                  </a:lnTo>
                  <a:close/>
                </a:path>
                <a:path w="135254" h="118745">
                  <a:moveTo>
                    <a:pt x="60756" y="111251"/>
                  </a:moveTo>
                  <a:lnTo>
                    <a:pt x="60493" y="111251"/>
                  </a:lnTo>
                  <a:lnTo>
                    <a:pt x="60837" y="111329"/>
                  </a:lnTo>
                  <a:close/>
                </a:path>
                <a:path w="135254" h="118745">
                  <a:moveTo>
                    <a:pt x="70264" y="110616"/>
                  </a:moveTo>
                  <a:lnTo>
                    <a:pt x="69592" y="110616"/>
                  </a:lnTo>
                  <a:lnTo>
                    <a:pt x="69988" y="110998"/>
                  </a:lnTo>
                  <a:lnTo>
                    <a:pt x="69688" y="110998"/>
                  </a:lnTo>
                  <a:lnTo>
                    <a:pt x="70194" y="111276"/>
                  </a:lnTo>
                  <a:lnTo>
                    <a:pt x="70510" y="111251"/>
                  </a:lnTo>
                  <a:lnTo>
                    <a:pt x="70264" y="110616"/>
                  </a:lnTo>
                  <a:close/>
                </a:path>
                <a:path w="135254" h="118745">
                  <a:moveTo>
                    <a:pt x="85314" y="110871"/>
                  </a:moveTo>
                  <a:lnTo>
                    <a:pt x="78756" y="110871"/>
                  </a:lnTo>
                  <a:lnTo>
                    <a:pt x="78088" y="111251"/>
                  </a:lnTo>
                  <a:lnTo>
                    <a:pt x="85327" y="111251"/>
                  </a:lnTo>
                  <a:lnTo>
                    <a:pt x="85314" y="110871"/>
                  </a:lnTo>
                  <a:close/>
                </a:path>
                <a:path w="135254" h="118745">
                  <a:moveTo>
                    <a:pt x="87303" y="109092"/>
                  </a:moveTo>
                  <a:lnTo>
                    <a:pt x="86391" y="109092"/>
                  </a:lnTo>
                  <a:lnTo>
                    <a:pt x="86569" y="109727"/>
                  </a:lnTo>
                  <a:lnTo>
                    <a:pt x="85327" y="111251"/>
                  </a:lnTo>
                  <a:lnTo>
                    <a:pt x="86231" y="111251"/>
                  </a:lnTo>
                  <a:lnTo>
                    <a:pt x="86610" y="111125"/>
                  </a:lnTo>
                  <a:lnTo>
                    <a:pt x="86742" y="110998"/>
                  </a:lnTo>
                  <a:lnTo>
                    <a:pt x="86119" y="110998"/>
                  </a:lnTo>
                  <a:lnTo>
                    <a:pt x="86611" y="109981"/>
                  </a:lnTo>
                  <a:lnTo>
                    <a:pt x="86744" y="109600"/>
                  </a:lnTo>
                  <a:lnTo>
                    <a:pt x="87085" y="109219"/>
                  </a:lnTo>
                  <a:lnTo>
                    <a:pt x="87303" y="109092"/>
                  </a:lnTo>
                  <a:close/>
                </a:path>
                <a:path w="135254" h="118745">
                  <a:moveTo>
                    <a:pt x="87871" y="110362"/>
                  </a:moveTo>
                  <a:lnTo>
                    <a:pt x="87064" y="111251"/>
                  </a:lnTo>
                  <a:lnTo>
                    <a:pt x="87534" y="111125"/>
                  </a:lnTo>
                  <a:lnTo>
                    <a:pt x="87386" y="111125"/>
                  </a:lnTo>
                  <a:lnTo>
                    <a:pt x="87871" y="110362"/>
                  </a:lnTo>
                  <a:close/>
                </a:path>
                <a:path w="135254" h="118745">
                  <a:moveTo>
                    <a:pt x="70821" y="110871"/>
                  </a:moveTo>
                  <a:lnTo>
                    <a:pt x="70632" y="110998"/>
                  </a:lnTo>
                  <a:lnTo>
                    <a:pt x="70919" y="111217"/>
                  </a:lnTo>
                  <a:lnTo>
                    <a:pt x="71100" y="111125"/>
                  </a:lnTo>
                  <a:lnTo>
                    <a:pt x="70806" y="110998"/>
                  </a:lnTo>
                  <a:close/>
                </a:path>
                <a:path w="135254" h="118745">
                  <a:moveTo>
                    <a:pt x="63306" y="104775"/>
                  </a:moveTo>
                  <a:lnTo>
                    <a:pt x="60300" y="104775"/>
                  </a:lnTo>
                  <a:lnTo>
                    <a:pt x="63079" y="107441"/>
                  </a:lnTo>
                  <a:lnTo>
                    <a:pt x="62831" y="107441"/>
                  </a:lnTo>
                  <a:lnTo>
                    <a:pt x="64452" y="109347"/>
                  </a:lnTo>
                  <a:lnTo>
                    <a:pt x="65418" y="109981"/>
                  </a:lnTo>
                  <a:lnTo>
                    <a:pt x="65431" y="110205"/>
                  </a:lnTo>
                  <a:lnTo>
                    <a:pt x="66184" y="111125"/>
                  </a:lnTo>
                  <a:lnTo>
                    <a:pt x="66325" y="110998"/>
                  </a:lnTo>
                  <a:lnTo>
                    <a:pt x="69988" y="110998"/>
                  </a:lnTo>
                  <a:lnTo>
                    <a:pt x="67720" y="109347"/>
                  </a:lnTo>
                  <a:lnTo>
                    <a:pt x="67142" y="108935"/>
                  </a:lnTo>
                  <a:lnTo>
                    <a:pt x="66521" y="108585"/>
                  </a:lnTo>
                  <a:lnTo>
                    <a:pt x="66722" y="108585"/>
                  </a:lnTo>
                  <a:lnTo>
                    <a:pt x="66419" y="108330"/>
                  </a:lnTo>
                  <a:lnTo>
                    <a:pt x="66408" y="107950"/>
                  </a:lnTo>
                  <a:lnTo>
                    <a:pt x="65619" y="107314"/>
                  </a:lnTo>
                  <a:lnTo>
                    <a:pt x="65203" y="107187"/>
                  </a:lnTo>
                  <a:lnTo>
                    <a:pt x="64748" y="106552"/>
                  </a:lnTo>
                  <a:lnTo>
                    <a:pt x="64597" y="106547"/>
                  </a:lnTo>
                  <a:lnTo>
                    <a:pt x="64041" y="106046"/>
                  </a:lnTo>
                  <a:lnTo>
                    <a:pt x="63870" y="105790"/>
                  </a:lnTo>
                  <a:lnTo>
                    <a:pt x="63773" y="105410"/>
                  </a:lnTo>
                  <a:lnTo>
                    <a:pt x="63306" y="104775"/>
                  </a:lnTo>
                  <a:close/>
                </a:path>
                <a:path w="135254" h="118745">
                  <a:moveTo>
                    <a:pt x="82757" y="106425"/>
                  </a:moveTo>
                  <a:lnTo>
                    <a:pt x="82270" y="106806"/>
                  </a:lnTo>
                  <a:lnTo>
                    <a:pt x="82247" y="107823"/>
                  </a:lnTo>
                  <a:lnTo>
                    <a:pt x="79927" y="109854"/>
                  </a:lnTo>
                  <a:lnTo>
                    <a:pt x="79404" y="109981"/>
                  </a:lnTo>
                  <a:lnTo>
                    <a:pt x="79366" y="110362"/>
                  </a:lnTo>
                  <a:lnTo>
                    <a:pt x="77976" y="110743"/>
                  </a:lnTo>
                  <a:lnTo>
                    <a:pt x="77745" y="110998"/>
                  </a:lnTo>
                  <a:lnTo>
                    <a:pt x="78059" y="110871"/>
                  </a:lnTo>
                  <a:lnTo>
                    <a:pt x="85314" y="110871"/>
                  </a:lnTo>
                  <a:lnTo>
                    <a:pt x="86391" y="109092"/>
                  </a:lnTo>
                  <a:lnTo>
                    <a:pt x="87880" y="109092"/>
                  </a:lnTo>
                  <a:lnTo>
                    <a:pt x="88108" y="108838"/>
                  </a:lnTo>
                  <a:lnTo>
                    <a:pt x="89162" y="108838"/>
                  </a:lnTo>
                  <a:lnTo>
                    <a:pt x="89441" y="108203"/>
                  </a:lnTo>
                  <a:lnTo>
                    <a:pt x="89779" y="108203"/>
                  </a:lnTo>
                  <a:lnTo>
                    <a:pt x="90213" y="107568"/>
                  </a:lnTo>
                  <a:lnTo>
                    <a:pt x="87908" y="107568"/>
                  </a:lnTo>
                  <a:lnTo>
                    <a:pt x="88335" y="106806"/>
                  </a:lnTo>
                  <a:lnTo>
                    <a:pt x="82666" y="106806"/>
                  </a:lnTo>
                  <a:lnTo>
                    <a:pt x="82757" y="106425"/>
                  </a:lnTo>
                  <a:close/>
                </a:path>
                <a:path w="135254" h="118745">
                  <a:moveTo>
                    <a:pt x="87880" y="109092"/>
                  </a:moveTo>
                  <a:lnTo>
                    <a:pt x="87303" y="109092"/>
                  </a:lnTo>
                  <a:lnTo>
                    <a:pt x="87402" y="109347"/>
                  </a:lnTo>
                  <a:lnTo>
                    <a:pt x="87147" y="109727"/>
                  </a:lnTo>
                  <a:lnTo>
                    <a:pt x="86799" y="109854"/>
                  </a:lnTo>
                  <a:lnTo>
                    <a:pt x="86766" y="110205"/>
                  </a:lnTo>
                  <a:lnTo>
                    <a:pt x="86119" y="110998"/>
                  </a:lnTo>
                  <a:lnTo>
                    <a:pt x="86742" y="110998"/>
                  </a:lnTo>
                  <a:lnTo>
                    <a:pt x="87403" y="110362"/>
                  </a:lnTo>
                  <a:lnTo>
                    <a:pt x="87871" y="110362"/>
                  </a:lnTo>
                  <a:lnTo>
                    <a:pt x="88033" y="110109"/>
                  </a:lnTo>
                  <a:lnTo>
                    <a:pt x="87594" y="110109"/>
                  </a:lnTo>
                  <a:lnTo>
                    <a:pt x="87438" y="110018"/>
                  </a:lnTo>
                  <a:lnTo>
                    <a:pt x="87477" y="109854"/>
                  </a:lnTo>
                  <a:lnTo>
                    <a:pt x="87681" y="109600"/>
                  </a:lnTo>
                  <a:lnTo>
                    <a:pt x="87652" y="109347"/>
                  </a:lnTo>
                  <a:lnTo>
                    <a:pt x="87880" y="109092"/>
                  </a:lnTo>
                  <a:close/>
                </a:path>
                <a:path w="135254" h="118745">
                  <a:moveTo>
                    <a:pt x="88629" y="109854"/>
                  </a:moveTo>
                  <a:lnTo>
                    <a:pt x="88469" y="110018"/>
                  </a:lnTo>
                  <a:lnTo>
                    <a:pt x="88107" y="110616"/>
                  </a:lnTo>
                  <a:lnTo>
                    <a:pt x="88032" y="110998"/>
                  </a:lnTo>
                  <a:lnTo>
                    <a:pt x="88300" y="110743"/>
                  </a:lnTo>
                  <a:lnTo>
                    <a:pt x="88629" y="109854"/>
                  </a:lnTo>
                  <a:close/>
                </a:path>
                <a:path w="135254" h="118745">
                  <a:moveTo>
                    <a:pt x="88469" y="110018"/>
                  </a:moveTo>
                  <a:lnTo>
                    <a:pt x="88049" y="110446"/>
                  </a:lnTo>
                  <a:lnTo>
                    <a:pt x="87931" y="110906"/>
                  </a:lnTo>
                  <a:lnTo>
                    <a:pt x="88469" y="110018"/>
                  </a:lnTo>
                  <a:close/>
                </a:path>
                <a:path w="135254" h="118745">
                  <a:moveTo>
                    <a:pt x="87916" y="110871"/>
                  </a:moveTo>
                  <a:close/>
                </a:path>
                <a:path w="135254" h="118745">
                  <a:moveTo>
                    <a:pt x="59792" y="110205"/>
                  </a:moveTo>
                  <a:lnTo>
                    <a:pt x="59847" y="110446"/>
                  </a:lnTo>
                  <a:lnTo>
                    <a:pt x="60472" y="110871"/>
                  </a:lnTo>
                  <a:lnTo>
                    <a:pt x="59792" y="110205"/>
                  </a:lnTo>
                  <a:close/>
                </a:path>
                <a:path w="135254" h="118745">
                  <a:moveTo>
                    <a:pt x="58569" y="109347"/>
                  </a:moveTo>
                  <a:lnTo>
                    <a:pt x="59148" y="110109"/>
                  </a:lnTo>
                  <a:lnTo>
                    <a:pt x="59408" y="110616"/>
                  </a:lnTo>
                  <a:lnTo>
                    <a:pt x="59583" y="110616"/>
                  </a:lnTo>
                  <a:lnTo>
                    <a:pt x="59246" y="110236"/>
                  </a:lnTo>
                  <a:lnTo>
                    <a:pt x="59458" y="110236"/>
                  </a:lnTo>
                  <a:lnTo>
                    <a:pt x="59295" y="109981"/>
                  </a:lnTo>
                  <a:lnTo>
                    <a:pt x="58569" y="109347"/>
                  </a:lnTo>
                  <a:close/>
                </a:path>
                <a:path w="135254" h="118745">
                  <a:moveTo>
                    <a:pt x="88645" y="109727"/>
                  </a:moveTo>
                  <a:lnTo>
                    <a:pt x="88276" y="109727"/>
                  </a:lnTo>
                  <a:lnTo>
                    <a:pt x="88049" y="110446"/>
                  </a:lnTo>
                  <a:lnTo>
                    <a:pt x="88491" y="109981"/>
                  </a:lnTo>
                  <a:lnTo>
                    <a:pt x="88645" y="109727"/>
                  </a:lnTo>
                  <a:close/>
                </a:path>
                <a:path w="135254" h="118745">
                  <a:moveTo>
                    <a:pt x="61229" y="110339"/>
                  </a:moveTo>
                  <a:close/>
                </a:path>
                <a:path w="135254" h="118745">
                  <a:moveTo>
                    <a:pt x="64008" y="109347"/>
                  </a:moveTo>
                  <a:lnTo>
                    <a:pt x="60107" y="109347"/>
                  </a:lnTo>
                  <a:lnTo>
                    <a:pt x="61229" y="110339"/>
                  </a:lnTo>
                  <a:lnTo>
                    <a:pt x="61045" y="109854"/>
                  </a:lnTo>
                  <a:lnTo>
                    <a:pt x="64610" y="109854"/>
                  </a:lnTo>
                  <a:lnTo>
                    <a:pt x="64008" y="109347"/>
                  </a:lnTo>
                  <a:close/>
                </a:path>
                <a:path w="135254" h="118745">
                  <a:moveTo>
                    <a:pt x="56522" y="106552"/>
                  </a:moveTo>
                  <a:lnTo>
                    <a:pt x="58356" y="108076"/>
                  </a:lnTo>
                  <a:lnTo>
                    <a:pt x="58916" y="109347"/>
                  </a:lnTo>
                  <a:lnTo>
                    <a:pt x="59792" y="110205"/>
                  </a:lnTo>
                  <a:lnTo>
                    <a:pt x="59944" y="109854"/>
                  </a:lnTo>
                  <a:lnTo>
                    <a:pt x="60548" y="109854"/>
                  </a:lnTo>
                  <a:lnTo>
                    <a:pt x="60107" y="109347"/>
                  </a:lnTo>
                  <a:lnTo>
                    <a:pt x="64335" y="109347"/>
                  </a:lnTo>
                  <a:lnTo>
                    <a:pt x="62787" y="108330"/>
                  </a:lnTo>
                  <a:lnTo>
                    <a:pt x="61633" y="106679"/>
                  </a:lnTo>
                  <a:lnTo>
                    <a:pt x="56890" y="106679"/>
                  </a:lnTo>
                  <a:lnTo>
                    <a:pt x="56522" y="106552"/>
                  </a:lnTo>
                  <a:close/>
                </a:path>
                <a:path w="135254" h="118745">
                  <a:moveTo>
                    <a:pt x="88876" y="109347"/>
                  </a:moveTo>
                  <a:lnTo>
                    <a:pt x="88413" y="109347"/>
                  </a:lnTo>
                  <a:lnTo>
                    <a:pt x="88051" y="109600"/>
                  </a:lnTo>
                  <a:lnTo>
                    <a:pt x="87594" y="110109"/>
                  </a:lnTo>
                  <a:lnTo>
                    <a:pt x="88033" y="110109"/>
                  </a:lnTo>
                  <a:lnTo>
                    <a:pt x="88276" y="109727"/>
                  </a:lnTo>
                  <a:lnTo>
                    <a:pt x="88645" y="109727"/>
                  </a:lnTo>
                  <a:lnTo>
                    <a:pt x="88876" y="109347"/>
                  </a:lnTo>
                  <a:close/>
                </a:path>
                <a:path w="135254" h="118745">
                  <a:moveTo>
                    <a:pt x="58138" y="108712"/>
                  </a:moveTo>
                  <a:lnTo>
                    <a:pt x="57840" y="108712"/>
                  </a:lnTo>
                  <a:lnTo>
                    <a:pt x="58472" y="109600"/>
                  </a:lnTo>
                  <a:lnTo>
                    <a:pt x="58569" y="109347"/>
                  </a:lnTo>
                  <a:lnTo>
                    <a:pt x="58423" y="109219"/>
                  </a:lnTo>
                  <a:lnTo>
                    <a:pt x="58138" y="108712"/>
                  </a:lnTo>
                  <a:close/>
                </a:path>
                <a:path w="135254" h="118745">
                  <a:moveTo>
                    <a:pt x="89162" y="108838"/>
                  </a:moveTo>
                  <a:lnTo>
                    <a:pt x="88108" y="108838"/>
                  </a:lnTo>
                  <a:lnTo>
                    <a:pt x="87859" y="109600"/>
                  </a:lnTo>
                  <a:lnTo>
                    <a:pt x="88413" y="109347"/>
                  </a:lnTo>
                  <a:lnTo>
                    <a:pt x="88876" y="109347"/>
                  </a:lnTo>
                  <a:lnTo>
                    <a:pt x="89162" y="108838"/>
                  </a:lnTo>
                  <a:close/>
                </a:path>
                <a:path w="135254" h="118745">
                  <a:moveTo>
                    <a:pt x="64335" y="109347"/>
                  </a:moveTo>
                  <a:lnTo>
                    <a:pt x="64008" y="109347"/>
                  </a:lnTo>
                  <a:lnTo>
                    <a:pt x="64528" y="109474"/>
                  </a:lnTo>
                  <a:lnTo>
                    <a:pt x="64335" y="109347"/>
                  </a:lnTo>
                  <a:close/>
                </a:path>
                <a:path w="135254" h="118745">
                  <a:moveTo>
                    <a:pt x="67596" y="109192"/>
                  </a:moveTo>
                  <a:lnTo>
                    <a:pt x="67720" y="109347"/>
                  </a:lnTo>
                  <a:lnTo>
                    <a:pt x="67870" y="109347"/>
                  </a:lnTo>
                  <a:lnTo>
                    <a:pt x="67596" y="109192"/>
                  </a:lnTo>
                  <a:close/>
                </a:path>
                <a:path w="135254" h="118745">
                  <a:moveTo>
                    <a:pt x="67110" y="108585"/>
                  </a:moveTo>
                  <a:lnTo>
                    <a:pt x="66722" y="108585"/>
                  </a:lnTo>
                  <a:lnTo>
                    <a:pt x="67195" y="108965"/>
                  </a:lnTo>
                  <a:lnTo>
                    <a:pt x="67596" y="109192"/>
                  </a:lnTo>
                  <a:lnTo>
                    <a:pt x="67110" y="108585"/>
                  </a:lnTo>
                  <a:close/>
                </a:path>
                <a:path w="135254" h="118745">
                  <a:moveTo>
                    <a:pt x="66722" y="108585"/>
                  </a:moveTo>
                  <a:lnTo>
                    <a:pt x="66521" y="108585"/>
                  </a:lnTo>
                  <a:lnTo>
                    <a:pt x="67142" y="108935"/>
                  </a:lnTo>
                  <a:lnTo>
                    <a:pt x="66722" y="108585"/>
                  </a:lnTo>
                  <a:close/>
                </a:path>
                <a:path w="135254" h="118745">
                  <a:moveTo>
                    <a:pt x="89779" y="108203"/>
                  </a:moveTo>
                  <a:lnTo>
                    <a:pt x="89441" y="108203"/>
                  </a:lnTo>
                  <a:lnTo>
                    <a:pt x="89353" y="108585"/>
                  </a:lnTo>
                  <a:lnTo>
                    <a:pt x="89692" y="108330"/>
                  </a:lnTo>
                  <a:close/>
                </a:path>
                <a:path w="135254" h="118745">
                  <a:moveTo>
                    <a:pt x="66337" y="108262"/>
                  </a:moveTo>
                  <a:close/>
                </a:path>
                <a:path w="135254" h="118745">
                  <a:moveTo>
                    <a:pt x="66350" y="108203"/>
                  </a:moveTo>
                  <a:close/>
                </a:path>
                <a:path w="135254" h="118745">
                  <a:moveTo>
                    <a:pt x="90019" y="105155"/>
                  </a:moveTo>
                  <a:lnTo>
                    <a:pt x="89879" y="105155"/>
                  </a:lnTo>
                  <a:lnTo>
                    <a:pt x="89178" y="105917"/>
                  </a:lnTo>
                  <a:lnTo>
                    <a:pt x="88481" y="106547"/>
                  </a:lnTo>
                  <a:lnTo>
                    <a:pt x="88392" y="106704"/>
                  </a:lnTo>
                  <a:lnTo>
                    <a:pt x="88585" y="106806"/>
                  </a:lnTo>
                  <a:lnTo>
                    <a:pt x="87908" y="107568"/>
                  </a:lnTo>
                  <a:lnTo>
                    <a:pt x="90213" y="107568"/>
                  </a:lnTo>
                  <a:lnTo>
                    <a:pt x="88891" y="107441"/>
                  </a:lnTo>
                  <a:lnTo>
                    <a:pt x="89335" y="106552"/>
                  </a:lnTo>
                  <a:lnTo>
                    <a:pt x="89434" y="106044"/>
                  </a:lnTo>
                  <a:lnTo>
                    <a:pt x="90019" y="105155"/>
                  </a:lnTo>
                  <a:close/>
                </a:path>
                <a:path w="135254" h="118745">
                  <a:moveTo>
                    <a:pt x="90655" y="106299"/>
                  </a:moveTo>
                  <a:lnTo>
                    <a:pt x="89942" y="106299"/>
                  </a:lnTo>
                  <a:lnTo>
                    <a:pt x="90199" y="106425"/>
                  </a:lnTo>
                  <a:lnTo>
                    <a:pt x="89640" y="107314"/>
                  </a:lnTo>
                  <a:lnTo>
                    <a:pt x="89244" y="107441"/>
                  </a:lnTo>
                  <a:lnTo>
                    <a:pt x="90300" y="107441"/>
                  </a:lnTo>
                  <a:lnTo>
                    <a:pt x="90995" y="106425"/>
                  </a:lnTo>
                  <a:lnTo>
                    <a:pt x="90655" y="106299"/>
                  </a:lnTo>
                  <a:close/>
                </a:path>
                <a:path w="135254" h="118745">
                  <a:moveTo>
                    <a:pt x="90582" y="104901"/>
                  </a:moveTo>
                  <a:lnTo>
                    <a:pt x="90186" y="104901"/>
                  </a:lnTo>
                  <a:lnTo>
                    <a:pt x="89279" y="106679"/>
                  </a:lnTo>
                  <a:lnTo>
                    <a:pt x="89173" y="107061"/>
                  </a:lnTo>
                  <a:lnTo>
                    <a:pt x="89460" y="107061"/>
                  </a:lnTo>
                  <a:lnTo>
                    <a:pt x="89942" y="106299"/>
                  </a:lnTo>
                  <a:lnTo>
                    <a:pt x="90655" y="106299"/>
                  </a:lnTo>
                  <a:lnTo>
                    <a:pt x="89975" y="106044"/>
                  </a:lnTo>
                  <a:lnTo>
                    <a:pt x="90126" y="105917"/>
                  </a:lnTo>
                  <a:lnTo>
                    <a:pt x="90226" y="105283"/>
                  </a:lnTo>
                  <a:lnTo>
                    <a:pt x="90270" y="105155"/>
                  </a:lnTo>
                  <a:lnTo>
                    <a:pt x="90430" y="105155"/>
                  </a:lnTo>
                  <a:lnTo>
                    <a:pt x="90582" y="104901"/>
                  </a:lnTo>
                  <a:close/>
                </a:path>
                <a:path w="135254" h="118745">
                  <a:moveTo>
                    <a:pt x="94612" y="97409"/>
                  </a:moveTo>
                  <a:lnTo>
                    <a:pt x="87214" y="97409"/>
                  </a:lnTo>
                  <a:lnTo>
                    <a:pt x="87197" y="97834"/>
                  </a:lnTo>
                  <a:lnTo>
                    <a:pt x="85666" y="100808"/>
                  </a:lnTo>
                  <a:lnTo>
                    <a:pt x="84229" y="104327"/>
                  </a:lnTo>
                  <a:lnTo>
                    <a:pt x="82666" y="106806"/>
                  </a:lnTo>
                  <a:lnTo>
                    <a:pt x="88335" y="106806"/>
                  </a:lnTo>
                  <a:lnTo>
                    <a:pt x="88408" y="106619"/>
                  </a:lnTo>
                  <a:lnTo>
                    <a:pt x="88169" y="106552"/>
                  </a:lnTo>
                  <a:lnTo>
                    <a:pt x="88686" y="105882"/>
                  </a:lnTo>
                  <a:lnTo>
                    <a:pt x="88775" y="105283"/>
                  </a:lnTo>
                  <a:lnTo>
                    <a:pt x="89420" y="104266"/>
                  </a:lnTo>
                  <a:lnTo>
                    <a:pt x="89869" y="104266"/>
                  </a:lnTo>
                  <a:lnTo>
                    <a:pt x="89940" y="104012"/>
                  </a:lnTo>
                  <a:lnTo>
                    <a:pt x="89660" y="104012"/>
                  </a:lnTo>
                  <a:lnTo>
                    <a:pt x="89748" y="103504"/>
                  </a:lnTo>
                  <a:lnTo>
                    <a:pt x="90009" y="102869"/>
                  </a:lnTo>
                  <a:lnTo>
                    <a:pt x="86812" y="102869"/>
                  </a:lnTo>
                  <a:lnTo>
                    <a:pt x="86885" y="102615"/>
                  </a:lnTo>
                  <a:lnTo>
                    <a:pt x="86526" y="102615"/>
                  </a:lnTo>
                  <a:lnTo>
                    <a:pt x="87210" y="101726"/>
                  </a:lnTo>
                  <a:lnTo>
                    <a:pt x="87472" y="101346"/>
                  </a:lnTo>
                  <a:lnTo>
                    <a:pt x="87061" y="101346"/>
                  </a:lnTo>
                  <a:lnTo>
                    <a:pt x="87161" y="100808"/>
                  </a:lnTo>
                  <a:lnTo>
                    <a:pt x="87326" y="100456"/>
                  </a:lnTo>
                  <a:lnTo>
                    <a:pt x="87608" y="100456"/>
                  </a:lnTo>
                  <a:lnTo>
                    <a:pt x="87812" y="99949"/>
                  </a:lnTo>
                  <a:lnTo>
                    <a:pt x="91343" y="99949"/>
                  </a:lnTo>
                  <a:lnTo>
                    <a:pt x="91367" y="99687"/>
                  </a:lnTo>
                  <a:lnTo>
                    <a:pt x="91838" y="99313"/>
                  </a:lnTo>
                  <a:lnTo>
                    <a:pt x="93740" y="99313"/>
                  </a:lnTo>
                  <a:lnTo>
                    <a:pt x="93841" y="99156"/>
                  </a:lnTo>
                  <a:lnTo>
                    <a:pt x="93916" y="98933"/>
                  </a:lnTo>
                  <a:lnTo>
                    <a:pt x="93405" y="98933"/>
                  </a:lnTo>
                  <a:lnTo>
                    <a:pt x="93764" y="98223"/>
                  </a:lnTo>
                  <a:lnTo>
                    <a:pt x="94048" y="97789"/>
                  </a:lnTo>
                  <a:lnTo>
                    <a:pt x="94407" y="97662"/>
                  </a:lnTo>
                  <a:lnTo>
                    <a:pt x="94612" y="97409"/>
                  </a:lnTo>
                  <a:close/>
                </a:path>
                <a:path w="135254" h="118745">
                  <a:moveTo>
                    <a:pt x="54733" y="104648"/>
                  </a:moveTo>
                  <a:lnTo>
                    <a:pt x="55039" y="105028"/>
                  </a:lnTo>
                  <a:lnTo>
                    <a:pt x="55736" y="105537"/>
                  </a:lnTo>
                  <a:lnTo>
                    <a:pt x="55954" y="105537"/>
                  </a:lnTo>
                  <a:lnTo>
                    <a:pt x="56701" y="106425"/>
                  </a:lnTo>
                  <a:lnTo>
                    <a:pt x="56952" y="106547"/>
                  </a:lnTo>
                  <a:lnTo>
                    <a:pt x="56890" y="106679"/>
                  </a:lnTo>
                  <a:lnTo>
                    <a:pt x="61633" y="106679"/>
                  </a:lnTo>
                  <a:lnTo>
                    <a:pt x="61100" y="105917"/>
                  </a:lnTo>
                  <a:lnTo>
                    <a:pt x="57678" y="105917"/>
                  </a:lnTo>
                  <a:lnTo>
                    <a:pt x="57303" y="105790"/>
                  </a:lnTo>
                  <a:lnTo>
                    <a:pt x="56745" y="105155"/>
                  </a:lnTo>
                  <a:lnTo>
                    <a:pt x="56374" y="105155"/>
                  </a:lnTo>
                  <a:lnTo>
                    <a:pt x="55219" y="105028"/>
                  </a:lnTo>
                  <a:lnTo>
                    <a:pt x="54733" y="104648"/>
                  </a:lnTo>
                  <a:close/>
                </a:path>
                <a:path w="135254" h="118745">
                  <a:moveTo>
                    <a:pt x="63874" y="105663"/>
                  </a:moveTo>
                  <a:lnTo>
                    <a:pt x="64603" y="106552"/>
                  </a:lnTo>
                  <a:lnTo>
                    <a:pt x="64748" y="106552"/>
                  </a:lnTo>
                  <a:lnTo>
                    <a:pt x="64475" y="106172"/>
                  </a:lnTo>
                  <a:lnTo>
                    <a:pt x="63874" y="105663"/>
                  </a:lnTo>
                  <a:close/>
                </a:path>
                <a:path w="135254" h="118745">
                  <a:moveTo>
                    <a:pt x="88905" y="105790"/>
                  </a:moveTo>
                  <a:lnTo>
                    <a:pt x="88169" y="106552"/>
                  </a:lnTo>
                  <a:lnTo>
                    <a:pt x="88475" y="106552"/>
                  </a:lnTo>
                  <a:lnTo>
                    <a:pt x="88905" y="105790"/>
                  </a:lnTo>
                  <a:close/>
                </a:path>
                <a:path w="135254" h="118745">
                  <a:moveTo>
                    <a:pt x="89869" y="104266"/>
                  </a:moveTo>
                  <a:lnTo>
                    <a:pt x="89420" y="104266"/>
                  </a:lnTo>
                  <a:lnTo>
                    <a:pt x="89535" y="104521"/>
                  </a:lnTo>
                  <a:lnTo>
                    <a:pt x="88905" y="105790"/>
                  </a:lnTo>
                  <a:lnTo>
                    <a:pt x="88845" y="106172"/>
                  </a:lnTo>
                  <a:lnTo>
                    <a:pt x="89073" y="105790"/>
                  </a:lnTo>
                  <a:lnTo>
                    <a:pt x="89240" y="105790"/>
                  </a:lnTo>
                  <a:lnTo>
                    <a:pt x="89751" y="105283"/>
                  </a:lnTo>
                  <a:lnTo>
                    <a:pt x="89798" y="104521"/>
                  </a:lnTo>
                  <a:lnTo>
                    <a:pt x="89869" y="104266"/>
                  </a:lnTo>
                  <a:close/>
                </a:path>
                <a:path w="135254" h="118745">
                  <a:moveTo>
                    <a:pt x="59808" y="104393"/>
                  </a:moveTo>
                  <a:lnTo>
                    <a:pt x="59999" y="104648"/>
                  </a:lnTo>
                  <a:lnTo>
                    <a:pt x="60065" y="105155"/>
                  </a:lnTo>
                  <a:lnTo>
                    <a:pt x="56928" y="105155"/>
                  </a:lnTo>
                  <a:lnTo>
                    <a:pt x="57042" y="105283"/>
                  </a:lnTo>
                  <a:lnTo>
                    <a:pt x="57353" y="105537"/>
                  </a:lnTo>
                  <a:lnTo>
                    <a:pt x="57678" y="105917"/>
                  </a:lnTo>
                  <a:lnTo>
                    <a:pt x="61100" y="105917"/>
                  </a:lnTo>
                  <a:lnTo>
                    <a:pt x="60300" y="104775"/>
                  </a:lnTo>
                  <a:lnTo>
                    <a:pt x="63306" y="104775"/>
                  </a:lnTo>
                  <a:lnTo>
                    <a:pt x="63058" y="104648"/>
                  </a:lnTo>
                  <a:lnTo>
                    <a:pt x="60242" y="104648"/>
                  </a:lnTo>
                  <a:lnTo>
                    <a:pt x="59808" y="104393"/>
                  </a:lnTo>
                  <a:close/>
                </a:path>
                <a:path w="135254" h="118745">
                  <a:moveTo>
                    <a:pt x="89149" y="105882"/>
                  </a:moveTo>
                  <a:close/>
                </a:path>
                <a:path w="135254" h="118745">
                  <a:moveTo>
                    <a:pt x="89879" y="105155"/>
                  </a:moveTo>
                  <a:lnTo>
                    <a:pt x="89240" y="105790"/>
                  </a:lnTo>
                  <a:lnTo>
                    <a:pt x="89879" y="105155"/>
                  </a:lnTo>
                  <a:close/>
                </a:path>
                <a:path w="135254" h="118745">
                  <a:moveTo>
                    <a:pt x="91075" y="104327"/>
                  </a:moveTo>
                  <a:lnTo>
                    <a:pt x="90557" y="105283"/>
                  </a:lnTo>
                  <a:lnTo>
                    <a:pt x="90111" y="105917"/>
                  </a:lnTo>
                  <a:lnTo>
                    <a:pt x="91033" y="105155"/>
                  </a:lnTo>
                  <a:lnTo>
                    <a:pt x="90813" y="105155"/>
                  </a:lnTo>
                  <a:lnTo>
                    <a:pt x="91032" y="104648"/>
                  </a:lnTo>
                  <a:lnTo>
                    <a:pt x="91075" y="104327"/>
                  </a:lnTo>
                  <a:close/>
                </a:path>
                <a:path w="135254" h="118745">
                  <a:moveTo>
                    <a:pt x="89240" y="105790"/>
                  </a:moveTo>
                  <a:lnTo>
                    <a:pt x="89073" y="105790"/>
                  </a:lnTo>
                  <a:lnTo>
                    <a:pt x="89240" y="105790"/>
                  </a:lnTo>
                  <a:close/>
                </a:path>
                <a:path w="135254" h="118745">
                  <a:moveTo>
                    <a:pt x="56889" y="104901"/>
                  </a:moveTo>
                  <a:lnTo>
                    <a:pt x="56522" y="104901"/>
                  </a:lnTo>
                  <a:lnTo>
                    <a:pt x="56670" y="105069"/>
                  </a:lnTo>
                  <a:lnTo>
                    <a:pt x="56948" y="105283"/>
                  </a:lnTo>
                  <a:lnTo>
                    <a:pt x="56889" y="104901"/>
                  </a:lnTo>
                  <a:close/>
                </a:path>
                <a:path w="135254" h="118745">
                  <a:moveTo>
                    <a:pt x="90840" y="103631"/>
                  </a:moveTo>
                  <a:lnTo>
                    <a:pt x="90491" y="103631"/>
                  </a:lnTo>
                  <a:lnTo>
                    <a:pt x="90370" y="104139"/>
                  </a:lnTo>
                  <a:lnTo>
                    <a:pt x="90125" y="104648"/>
                  </a:lnTo>
                  <a:lnTo>
                    <a:pt x="89950" y="104775"/>
                  </a:lnTo>
                  <a:lnTo>
                    <a:pt x="89695" y="105283"/>
                  </a:lnTo>
                  <a:lnTo>
                    <a:pt x="89879" y="105155"/>
                  </a:lnTo>
                  <a:lnTo>
                    <a:pt x="90019" y="105155"/>
                  </a:lnTo>
                  <a:lnTo>
                    <a:pt x="90186" y="104901"/>
                  </a:lnTo>
                  <a:lnTo>
                    <a:pt x="90582" y="104901"/>
                  </a:lnTo>
                  <a:lnTo>
                    <a:pt x="90689" y="104521"/>
                  </a:lnTo>
                  <a:lnTo>
                    <a:pt x="90992" y="104266"/>
                  </a:lnTo>
                  <a:lnTo>
                    <a:pt x="91577" y="104266"/>
                  </a:lnTo>
                  <a:lnTo>
                    <a:pt x="91937" y="103886"/>
                  </a:lnTo>
                  <a:lnTo>
                    <a:pt x="90952" y="103886"/>
                  </a:lnTo>
                  <a:lnTo>
                    <a:pt x="90840" y="103631"/>
                  </a:lnTo>
                  <a:close/>
                </a:path>
                <a:path w="135254" h="118745">
                  <a:moveTo>
                    <a:pt x="56928" y="105155"/>
                  </a:moveTo>
                  <a:close/>
                </a:path>
                <a:path w="135254" h="118745">
                  <a:moveTo>
                    <a:pt x="56500" y="104939"/>
                  </a:moveTo>
                  <a:lnTo>
                    <a:pt x="56374" y="105155"/>
                  </a:lnTo>
                  <a:lnTo>
                    <a:pt x="56745" y="105155"/>
                  </a:lnTo>
                  <a:lnTo>
                    <a:pt x="56500" y="104939"/>
                  </a:lnTo>
                  <a:close/>
                </a:path>
                <a:path w="135254" h="118745">
                  <a:moveTo>
                    <a:pt x="59817" y="104775"/>
                  </a:moveTo>
                  <a:lnTo>
                    <a:pt x="56869" y="104775"/>
                  </a:lnTo>
                  <a:lnTo>
                    <a:pt x="57003" y="104901"/>
                  </a:lnTo>
                  <a:lnTo>
                    <a:pt x="57076" y="105069"/>
                  </a:lnTo>
                  <a:lnTo>
                    <a:pt x="56945" y="105155"/>
                  </a:lnTo>
                  <a:lnTo>
                    <a:pt x="60065" y="105155"/>
                  </a:lnTo>
                  <a:lnTo>
                    <a:pt x="59817" y="104775"/>
                  </a:lnTo>
                  <a:close/>
                </a:path>
                <a:path w="135254" h="118745">
                  <a:moveTo>
                    <a:pt x="56522" y="104901"/>
                  </a:moveTo>
                  <a:lnTo>
                    <a:pt x="56670" y="105069"/>
                  </a:lnTo>
                  <a:lnTo>
                    <a:pt x="56522" y="104901"/>
                  </a:lnTo>
                  <a:close/>
                </a:path>
                <a:path w="135254" h="118745">
                  <a:moveTo>
                    <a:pt x="57322" y="101980"/>
                  </a:moveTo>
                  <a:lnTo>
                    <a:pt x="52603" y="101980"/>
                  </a:lnTo>
                  <a:lnTo>
                    <a:pt x="52816" y="102615"/>
                  </a:lnTo>
                  <a:lnTo>
                    <a:pt x="53479" y="102869"/>
                  </a:lnTo>
                  <a:lnTo>
                    <a:pt x="54637" y="104012"/>
                  </a:lnTo>
                  <a:lnTo>
                    <a:pt x="54329" y="104266"/>
                  </a:lnTo>
                  <a:lnTo>
                    <a:pt x="54796" y="104266"/>
                  </a:lnTo>
                  <a:lnTo>
                    <a:pt x="55136" y="104648"/>
                  </a:lnTo>
                  <a:lnTo>
                    <a:pt x="55219" y="105028"/>
                  </a:lnTo>
                  <a:lnTo>
                    <a:pt x="56276" y="105028"/>
                  </a:lnTo>
                  <a:lnTo>
                    <a:pt x="55788" y="104393"/>
                  </a:lnTo>
                  <a:lnTo>
                    <a:pt x="59569" y="104393"/>
                  </a:lnTo>
                  <a:lnTo>
                    <a:pt x="59155" y="103759"/>
                  </a:lnTo>
                  <a:lnTo>
                    <a:pt x="58963" y="103759"/>
                  </a:lnTo>
                  <a:lnTo>
                    <a:pt x="58651" y="103377"/>
                  </a:lnTo>
                  <a:lnTo>
                    <a:pt x="58973" y="103377"/>
                  </a:lnTo>
                  <a:lnTo>
                    <a:pt x="58838" y="103250"/>
                  </a:lnTo>
                  <a:lnTo>
                    <a:pt x="58807" y="102997"/>
                  </a:lnTo>
                  <a:lnTo>
                    <a:pt x="61066" y="102997"/>
                  </a:lnTo>
                  <a:lnTo>
                    <a:pt x="60995" y="102869"/>
                  </a:lnTo>
                  <a:lnTo>
                    <a:pt x="59010" y="102869"/>
                  </a:lnTo>
                  <a:lnTo>
                    <a:pt x="57987" y="102235"/>
                  </a:lnTo>
                  <a:lnTo>
                    <a:pt x="57506" y="102235"/>
                  </a:lnTo>
                  <a:lnTo>
                    <a:pt x="57322" y="101980"/>
                  </a:lnTo>
                  <a:close/>
                </a:path>
                <a:path w="135254" h="118745">
                  <a:moveTo>
                    <a:pt x="59569" y="104393"/>
                  </a:moveTo>
                  <a:lnTo>
                    <a:pt x="55788" y="104393"/>
                  </a:lnTo>
                  <a:lnTo>
                    <a:pt x="56500" y="104939"/>
                  </a:lnTo>
                  <a:lnTo>
                    <a:pt x="56889" y="104901"/>
                  </a:lnTo>
                  <a:lnTo>
                    <a:pt x="59817" y="104775"/>
                  </a:lnTo>
                  <a:lnTo>
                    <a:pt x="59569" y="104393"/>
                  </a:lnTo>
                  <a:close/>
                </a:path>
                <a:path w="135254" h="118745">
                  <a:moveTo>
                    <a:pt x="59681" y="103992"/>
                  </a:moveTo>
                  <a:lnTo>
                    <a:pt x="59648" y="104139"/>
                  </a:lnTo>
                  <a:lnTo>
                    <a:pt x="60242" y="104648"/>
                  </a:lnTo>
                  <a:lnTo>
                    <a:pt x="59681" y="103992"/>
                  </a:lnTo>
                  <a:close/>
                </a:path>
                <a:path w="135254" h="118745">
                  <a:moveTo>
                    <a:pt x="59686" y="103969"/>
                  </a:moveTo>
                  <a:lnTo>
                    <a:pt x="60257" y="104648"/>
                  </a:lnTo>
                  <a:lnTo>
                    <a:pt x="59686" y="103969"/>
                  </a:lnTo>
                  <a:close/>
                </a:path>
                <a:path w="135254" h="118745">
                  <a:moveTo>
                    <a:pt x="61209" y="103250"/>
                  </a:moveTo>
                  <a:lnTo>
                    <a:pt x="59082" y="103250"/>
                  </a:lnTo>
                  <a:lnTo>
                    <a:pt x="59791" y="103504"/>
                  </a:lnTo>
                  <a:lnTo>
                    <a:pt x="59706" y="103992"/>
                  </a:lnTo>
                  <a:lnTo>
                    <a:pt x="60257" y="104648"/>
                  </a:lnTo>
                  <a:lnTo>
                    <a:pt x="63058" y="104648"/>
                  </a:lnTo>
                  <a:lnTo>
                    <a:pt x="61565" y="103886"/>
                  </a:lnTo>
                  <a:lnTo>
                    <a:pt x="61209" y="103250"/>
                  </a:lnTo>
                  <a:close/>
                </a:path>
                <a:path w="135254" h="118745">
                  <a:moveTo>
                    <a:pt x="91577" y="104266"/>
                  </a:moveTo>
                  <a:lnTo>
                    <a:pt x="91108" y="104266"/>
                  </a:lnTo>
                  <a:lnTo>
                    <a:pt x="91337" y="104521"/>
                  </a:lnTo>
                  <a:lnTo>
                    <a:pt x="91577" y="104266"/>
                  </a:lnTo>
                  <a:close/>
                </a:path>
                <a:path w="135254" h="118745">
                  <a:moveTo>
                    <a:pt x="91108" y="104266"/>
                  </a:moveTo>
                  <a:close/>
                </a:path>
                <a:path w="135254" h="118745">
                  <a:moveTo>
                    <a:pt x="90144" y="103264"/>
                  </a:moveTo>
                  <a:lnTo>
                    <a:pt x="89660" y="104012"/>
                  </a:lnTo>
                  <a:lnTo>
                    <a:pt x="89940" y="104012"/>
                  </a:lnTo>
                  <a:lnTo>
                    <a:pt x="90144" y="103264"/>
                  </a:lnTo>
                  <a:close/>
                </a:path>
                <a:path w="135254" h="118745">
                  <a:moveTo>
                    <a:pt x="61066" y="102997"/>
                  </a:moveTo>
                  <a:lnTo>
                    <a:pt x="58807" y="102997"/>
                  </a:lnTo>
                  <a:lnTo>
                    <a:pt x="59681" y="103992"/>
                  </a:lnTo>
                  <a:lnTo>
                    <a:pt x="59082" y="103250"/>
                  </a:lnTo>
                  <a:lnTo>
                    <a:pt x="61209" y="103250"/>
                  </a:lnTo>
                  <a:lnTo>
                    <a:pt x="61066" y="102997"/>
                  </a:lnTo>
                  <a:close/>
                </a:path>
                <a:path w="135254" h="118745">
                  <a:moveTo>
                    <a:pt x="90481" y="102742"/>
                  </a:moveTo>
                  <a:lnTo>
                    <a:pt x="90349" y="103250"/>
                  </a:lnTo>
                  <a:lnTo>
                    <a:pt x="90092" y="103759"/>
                  </a:lnTo>
                  <a:lnTo>
                    <a:pt x="90309" y="103886"/>
                  </a:lnTo>
                  <a:lnTo>
                    <a:pt x="90530" y="103377"/>
                  </a:lnTo>
                  <a:lnTo>
                    <a:pt x="90481" y="102742"/>
                  </a:lnTo>
                  <a:close/>
                </a:path>
                <a:path w="135254" h="118745">
                  <a:moveTo>
                    <a:pt x="92237" y="103124"/>
                  </a:moveTo>
                  <a:lnTo>
                    <a:pt x="91271" y="103504"/>
                  </a:lnTo>
                  <a:lnTo>
                    <a:pt x="90952" y="103886"/>
                  </a:lnTo>
                  <a:lnTo>
                    <a:pt x="91937" y="103886"/>
                  </a:lnTo>
                  <a:lnTo>
                    <a:pt x="91677" y="103759"/>
                  </a:lnTo>
                  <a:lnTo>
                    <a:pt x="91845" y="103377"/>
                  </a:lnTo>
                  <a:lnTo>
                    <a:pt x="92237" y="103124"/>
                  </a:lnTo>
                  <a:close/>
                </a:path>
                <a:path w="135254" h="118745">
                  <a:moveTo>
                    <a:pt x="58990" y="103504"/>
                  </a:moveTo>
                  <a:lnTo>
                    <a:pt x="58963" y="103759"/>
                  </a:lnTo>
                  <a:lnTo>
                    <a:pt x="59155" y="103759"/>
                  </a:lnTo>
                  <a:lnTo>
                    <a:pt x="58990" y="103504"/>
                  </a:lnTo>
                  <a:close/>
                </a:path>
                <a:path w="135254" h="118745">
                  <a:moveTo>
                    <a:pt x="90547" y="103377"/>
                  </a:moveTo>
                  <a:lnTo>
                    <a:pt x="90491" y="103631"/>
                  </a:lnTo>
                  <a:lnTo>
                    <a:pt x="90547" y="103377"/>
                  </a:lnTo>
                  <a:close/>
                </a:path>
                <a:path w="135254" h="118745">
                  <a:moveTo>
                    <a:pt x="92982" y="100204"/>
                  </a:moveTo>
                  <a:lnTo>
                    <a:pt x="92385" y="101234"/>
                  </a:lnTo>
                  <a:lnTo>
                    <a:pt x="92007" y="101473"/>
                  </a:lnTo>
                  <a:lnTo>
                    <a:pt x="90940" y="101473"/>
                  </a:lnTo>
                  <a:lnTo>
                    <a:pt x="90573" y="103631"/>
                  </a:lnTo>
                  <a:lnTo>
                    <a:pt x="90924" y="103124"/>
                  </a:lnTo>
                  <a:lnTo>
                    <a:pt x="91036" y="102615"/>
                  </a:lnTo>
                  <a:lnTo>
                    <a:pt x="91219" y="102235"/>
                  </a:lnTo>
                  <a:lnTo>
                    <a:pt x="91924" y="102235"/>
                  </a:lnTo>
                  <a:lnTo>
                    <a:pt x="92120" y="101853"/>
                  </a:lnTo>
                  <a:lnTo>
                    <a:pt x="92778" y="101853"/>
                  </a:lnTo>
                  <a:lnTo>
                    <a:pt x="93167" y="100964"/>
                  </a:lnTo>
                  <a:lnTo>
                    <a:pt x="93058" y="100385"/>
                  </a:lnTo>
                  <a:lnTo>
                    <a:pt x="92982" y="100204"/>
                  </a:lnTo>
                  <a:close/>
                </a:path>
                <a:path w="135254" h="118745">
                  <a:moveTo>
                    <a:pt x="58973" y="103377"/>
                  </a:moveTo>
                  <a:lnTo>
                    <a:pt x="58651" y="103377"/>
                  </a:lnTo>
                  <a:lnTo>
                    <a:pt x="59108" y="103504"/>
                  </a:lnTo>
                  <a:lnTo>
                    <a:pt x="58973" y="103377"/>
                  </a:lnTo>
                  <a:close/>
                </a:path>
                <a:path w="135254" h="118745">
                  <a:moveTo>
                    <a:pt x="90214" y="103250"/>
                  </a:moveTo>
                  <a:lnTo>
                    <a:pt x="90153" y="103504"/>
                  </a:lnTo>
                  <a:lnTo>
                    <a:pt x="90214" y="103250"/>
                  </a:lnTo>
                  <a:close/>
                </a:path>
                <a:path w="135254" h="118745">
                  <a:moveTo>
                    <a:pt x="91140" y="102869"/>
                  </a:moveTo>
                  <a:lnTo>
                    <a:pt x="90924" y="103377"/>
                  </a:lnTo>
                  <a:lnTo>
                    <a:pt x="91175" y="103504"/>
                  </a:lnTo>
                  <a:lnTo>
                    <a:pt x="91532" y="102997"/>
                  </a:lnTo>
                  <a:lnTo>
                    <a:pt x="91262" y="102997"/>
                  </a:lnTo>
                  <a:lnTo>
                    <a:pt x="91140" y="102869"/>
                  </a:lnTo>
                  <a:close/>
                </a:path>
                <a:path w="135254" h="118745">
                  <a:moveTo>
                    <a:pt x="90367" y="102615"/>
                  </a:moveTo>
                  <a:lnTo>
                    <a:pt x="90120" y="102615"/>
                  </a:lnTo>
                  <a:lnTo>
                    <a:pt x="90144" y="103250"/>
                  </a:lnTo>
                  <a:lnTo>
                    <a:pt x="90367" y="102615"/>
                  </a:lnTo>
                  <a:close/>
                </a:path>
                <a:path w="135254" h="118745">
                  <a:moveTo>
                    <a:pt x="91924" y="102235"/>
                  </a:moveTo>
                  <a:lnTo>
                    <a:pt x="91219" y="102235"/>
                  </a:lnTo>
                  <a:lnTo>
                    <a:pt x="91436" y="102488"/>
                  </a:lnTo>
                  <a:lnTo>
                    <a:pt x="91262" y="102997"/>
                  </a:lnTo>
                  <a:lnTo>
                    <a:pt x="91532" y="102997"/>
                  </a:lnTo>
                  <a:lnTo>
                    <a:pt x="91924" y="102235"/>
                  </a:lnTo>
                  <a:close/>
                </a:path>
                <a:path w="135254" h="118745">
                  <a:moveTo>
                    <a:pt x="60140" y="101346"/>
                  </a:moveTo>
                  <a:lnTo>
                    <a:pt x="57880" y="101346"/>
                  </a:lnTo>
                  <a:lnTo>
                    <a:pt x="59010" y="102869"/>
                  </a:lnTo>
                  <a:lnTo>
                    <a:pt x="60995" y="102869"/>
                  </a:lnTo>
                  <a:lnTo>
                    <a:pt x="60140" y="101346"/>
                  </a:lnTo>
                  <a:close/>
                </a:path>
                <a:path w="135254" h="118745">
                  <a:moveTo>
                    <a:pt x="87381" y="101726"/>
                  </a:moveTo>
                  <a:lnTo>
                    <a:pt x="87245" y="101726"/>
                  </a:lnTo>
                  <a:lnTo>
                    <a:pt x="86992" y="102362"/>
                  </a:lnTo>
                  <a:lnTo>
                    <a:pt x="86812" y="102869"/>
                  </a:lnTo>
                  <a:lnTo>
                    <a:pt x="90009" y="102869"/>
                  </a:lnTo>
                  <a:lnTo>
                    <a:pt x="90120" y="102615"/>
                  </a:lnTo>
                  <a:lnTo>
                    <a:pt x="90367" y="102615"/>
                  </a:lnTo>
                  <a:lnTo>
                    <a:pt x="90489" y="102108"/>
                  </a:lnTo>
                  <a:lnTo>
                    <a:pt x="87288" y="102108"/>
                  </a:lnTo>
                  <a:lnTo>
                    <a:pt x="87381" y="101726"/>
                  </a:lnTo>
                  <a:close/>
                </a:path>
                <a:path w="135254" h="118745">
                  <a:moveTo>
                    <a:pt x="51963" y="102296"/>
                  </a:moveTo>
                  <a:lnTo>
                    <a:pt x="51833" y="102488"/>
                  </a:lnTo>
                  <a:lnTo>
                    <a:pt x="52290" y="102615"/>
                  </a:lnTo>
                  <a:lnTo>
                    <a:pt x="51963" y="102296"/>
                  </a:lnTo>
                  <a:close/>
                </a:path>
                <a:path w="135254" h="118745">
                  <a:moveTo>
                    <a:pt x="87067" y="101980"/>
                  </a:moveTo>
                  <a:lnTo>
                    <a:pt x="86757" y="102615"/>
                  </a:lnTo>
                  <a:lnTo>
                    <a:pt x="86885" y="102615"/>
                  </a:lnTo>
                  <a:lnTo>
                    <a:pt x="87067" y="101980"/>
                  </a:lnTo>
                  <a:close/>
                </a:path>
                <a:path w="135254" h="118745">
                  <a:moveTo>
                    <a:pt x="92778" y="101853"/>
                  </a:moveTo>
                  <a:lnTo>
                    <a:pt x="92120" y="101853"/>
                  </a:lnTo>
                  <a:lnTo>
                    <a:pt x="92144" y="102488"/>
                  </a:lnTo>
                  <a:lnTo>
                    <a:pt x="92400" y="102362"/>
                  </a:lnTo>
                  <a:lnTo>
                    <a:pt x="92778" y="101853"/>
                  </a:lnTo>
                  <a:close/>
                </a:path>
                <a:path w="135254" h="118745">
                  <a:moveTo>
                    <a:pt x="23229" y="100964"/>
                  </a:moveTo>
                  <a:lnTo>
                    <a:pt x="21601" y="100964"/>
                  </a:lnTo>
                  <a:lnTo>
                    <a:pt x="22856" y="101091"/>
                  </a:lnTo>
                  <a:lnTo>
                    <a:pt x="22562" y="101218"/>
                  </a:lnTo>
                  <a:lnTo>
                    <a:pt x="22530" y="101346"/>
                  </a:lnTo>
                  <a:lnTo>
                    <a:pt x="22412" y="102235"/>
                  </a:lnTo>
                  <a:lnTo>
                    <a:pt x="22721" y="102235"/>
                  </a:lnTo>
                  <a:lnTo>
                    <a:pt x="23102" y="102108"/>
                  </a:lnTo>
                  <a:lnTo>
                    <a:pt x="23665" y="102108"/>
                  </a:lnTo>
                  <a:lnTo>
                    <a:pt x="22975" y="101726"/>
                  </a:lnTo>
                  <a:lnTo>
                    <a:pt x="23229" y="100964"/>
                  </a:lnTo>
                  <a:close/>
                </a:path>
                <a:path w="135254" h="118745">
                  <a:moveTo>
                    <a:pt x="50438" y="100808"/>
                  </a:moveTo>
                  <a:lnTo>
                    <a:pt x="51963" y="102296"/>
                  </a:lnTo>
                  <a:lnTo>
                    <a:pt x="52090" y="102108"/>
                  </a:lnTo>
                  <a:lnTo>
                    <a:pt x="52423" y="101980"/>
                  </a:lnTo>
                  <a:lnTo>
                    <a:pt x="57322" y="101980"/>
                  </a:lnTo>
                  <a:lnTo>
                    <a:pt x="57465" y="101853"/>
                  </a:lnTo>
                  <a:lnTo>
                    <a:pt x="56938" y="101390"/>
                  </a:lnTo>
                  <a:lnTo>
                    <a:pt x="56766" y="101346"/>
                  </a:lnTo>
                  <a:lnTo>
                    <a:pt x="60140" y="101346"/>
                  </a:lnTo>
                  <a:lnTo>
                    <a:pt x="59926" y="100964"/>
                  </a:lnTo>
                  <a:lnTo>
                    <a:pt x="50736" y="100964"/>
                  </a:lnTo>
                  <a:lnTo>
                    <a:pt x="50438" y="100808"/>
                  </a:lnTo>
                  <a:close/>
                </a:path>
                <a:path w="135254" h="118745">
                  <a:moveTo>
                    <a:pt x="57782" y="102108"/>
                  </a:moveTo>
                  <a:lnTo>
                    <a:pt x="57506" y="102235"/>
                  </a:lnTo>
                  <a:lnTo>
                    <a:pt x="57987" y="102235"/>
                  </a:lnTo>
                  <a:lnTo>
                    <a:pt x="57782" y="102108"/>
                  </a:lnTo>
                  <a:close/>
                </a:path>
                <a:path w="135254" h="118745">
                  <a:moveTo>
                    <a:pt x="57465" y="101853"/>
                  </a:moveTo>
                  <a:lnTo>
                    <a:pt x="57230" y="101853"/>
                  </a:lnTo>
                  <a:lnTo>
                    <a:pt x="57433" y="101980"/>
                  </a:lnTo>
                  <a:lnTo>
                    <a:pt x="57577" y="102108"/>
                  </a:lnTo>
                  <a:lnTo>
                    <a:pt x="57609" y="101980"/>
                  </a:lnTo>
                  <a:lnTo>
                    <a:pt x="57465" y="101853"/>
                  </a:lnTo>
                  <a:close/>
                </a:path>
                <a:path w="135254" h="118745">
                  <a:moveTo>
                    <a:pt x="91343" y="99949"/>
                  </a:moveTo>
                  <a:lnTo>
                    <a:pt x="87812" y="99949"/>
                  </a:lnTo>
                  <a:lnTo>
                    <a:pt x="87723" y="100385"/>
                  </a:lnTo>
                  <a:lnTo>
                    <a:pt x="87607" y="101218"/>
                  </a:lnTo>
                  <a:lnTo>
                    <a:pt x="87505" y="101594"/>
                  </a:lnTo>
                  <a:lnTo>
                    <a:pt x="87288" y="102108"/>
                  </a:lnTo>
                  <a:lnTo>
                    <a:pt x="90489" y="102108"/>
                  </a:lnTo>
                  <a:lnTo>
                    <a:pt x="90614" y="101594"/>
                  </a:lnTo>
                  <a:lnTo>
                    <a:pt x="90902" y="100964"/>
                  </a:lnTo>
                  <a:lnTo>
                    <a:pt x="91118" y="100964"/>
                  </a:lnTo>
                  <a:lnTo>
                    <a:pt x="91224" y="100808"/>
                  </a:lnTo>
                  <a:lnTo>
                    <a:pt x="91343" y="99949"/>
                  </a:lnTo>
                  <a:close/>
                </a:path>
                <a:path w="135254" h="118745">
                  <a:moveTo>
                    <a:pt x="91050" y="101065"/>
                  </a:moveTo>
                  <a:lnTo>
                    <a:pt x="90761" y="101726"/>
                  </a:lnTo>
                  <a:lnTo>
                    <a:pt x="90940" y="101473"/>
                  </a:lnTo>
                  <a:lnTo>
                    <a:pt x="92007" y="101473"/>
                  </a:lnTo>
                  <a:lnTo>
                    <a:pt x="92141" y="101218"/>
                  </a:lnTo>
                  <a:lnTo>
                    <a:pt x="91274" y="101218"/>
                  </a:lnTo>
                  <a:lnTo>
                    <a:pt x="91050" y="101065"/>
                  </a:lnTo>
                  <a:close/>
                </a:path>
                <a:path w="135254" h="118745">
                  <a:moveTo>
                    <a:pt x="18244" y="101405"/>
                  </a:moveTo>
                  <a:lnTo>
                    <a:pt x="18243" y="101600"/>
                  </a:lnTo>
                  <a:lnTo>
                    <a:pt x="18244" y="101405"/>
                  </a:lnTo>
                  <a:close/>
                </a:path>
                <a:path w="135254" h="118745">
                  <a:moveTo>
                    <a:pt x="27111" y="101594"/>
                  </a:moveTo>
                  <a:close/>
                </a:path>
                <a:path w="135254" h="118745">
                  <a:moveTo>
                    <a:pt x="57880" y="101346"/>
                  </a:moveTo>
                  <a:lnTo>
                    <a:pt x="56887" y="101346"/>
                  </a:lnTo>
                  <a:lnTo>
                    <a:pt x="57736" y="101600"/>
                  </a:lnTo>
                  <a:lnTo>
                    <a:pt x="57880" y="101346"/>
                  </a:lnTo>
                  <a:close/>
                </a:path>
                <a:path w="135254" h="118745">
                  <a:moveTo>
                    <a:pt x="27321" y="100837"/>
                  </a:moveTo>
                  <a:lnTo>
                    <a:pt x="26953" y="100837"/>
                  </a:lnTo>
                  <a:lnTo>
                    <a:pt x="27169" y="101091"/>
                  </a:lnTo>
                  <a:lnTo>
                    <a:pt x="26344" y="101218"/>
                  </a:lnTo>
                  <a:lnTo>
                    <a:pt x="26673" y="101473"/>
                  </a:lnTo>
                  <a:lnTo>
                    <a:pt x="26965" y="101473"/>
                  </a:lnTo>
                  <a:lnTo>
                    <a:pt x="27111" y="101594"/>
                  </a:lnTo>
                  <a:lnTo>
                    <a:pt x="28286" y="101473"/>
                  </a:lnTo>
                  <a:lnTo>
                    <a:pt x="27385" y="101346"/>
                  </a:lnTo>
                  <a:lnTo>
                    <a:pt x="27321" y="100837"/>
                  </a:lnTo>
                  <a:close/>
                </a:path>
                <a:path w="135254" h="118745">
                  <a:moveTo>
                    <a:pt x="23272" y="100837"/>
                  </a:moveTo>
                  <a:lnTo>
                    <a:pt x="19817" y="100837"/>
                  </a:lnTo>
                  <a:lnTo>
                    <a:pt x="19912" y="101091"/>
                  </a:lnTo>
                  <a:lnTo>
                    <a:pt x="20359" y="101091"/>
                  </a:lnTo>
                  <a:lnTo>
                    <a:pt x="20198" y="101346"/>
                  </a:lnTo>
                  <a:lnTo>
                    <a:pt x="21630" y="101473"/>
                  </a:lnTo>
                  <a:lnTo>
                    <a:pt x="21601" y="100964"/>
                  </a:lnTo>
                  <a:lnTo>
                    <a:pt x="23229" y="100964"/>
                  </a:lnTo>
                  <a:close/>
                </a:path>
                <a:path w="135254" h="118745">
                  <a:moveTo>
                    <a:pt x="23314" y="100711"/>
                  </a:moveTo>
                  <a:lnTo>
                    <a:pt x="17279" y="100711"/>
                  </a:lnTo>
                  <a:lnTo>
                    <a:pt x="18248" y="100837"/>
                  </a:lnTo>
                  <a:lnTo>
                    <a:pt x="18313" y="101390"/>
                  </a:lnTo>
                  <a:lnTo>
                    <a:pt x="18912" y="100837"/>
                  </a:lnTo>
                  <a:lnTo>
                    <a:pt x="23272" y="100837"/>
                  </a:lnTo>
                  <a:close/>
                </a:path>
                <a:path w="135254" h="118745">
                  <a:moveTo>
                    <a:pt x="7190" y="92837"/>
                  </a:moveTo>
                  <a:lnTo>
                    <a:pt x="5006" y="92837"/>
                  </a:lnTo>
                  <a:lnTo>
                    <a:pt x="5590" y="93217"/>
                  </a:lnTo>
                  <a:lnTo>
                    <a:pt x="6408" y="94487"/>
                  </a:lnTo>
                  <a:lnTo>
                    <a:pt x="6653" y="94741"/>
                  </a:lnTo>
                  <a:lnTo>
                    <a:pt x="6941" y="94868"/>
                  </a:lnTo>
                  <a:lnTo>
                    <a:pt x="12459" y="99313"/>
                  </a:lnTo>
                  <a:lnTo>
                    <a:pt x="14415" y="99567"/>
                  </a:lnTo>
                  <a:lnTo>
                    <a:pt x="14507" y="99822"/>
                  </a:lnTo>
                  <a:lnTo>
                    <a:pt x="14905" y="99949"/>
                  </a:lnTo>
                  <a:lnTo>
                    <a:pt x="14697" y="100075"/>
                  </a:lnTo>
                  <a:lnTo>
                    <a:pt x="15852" y="100329"/>
                  </a:lnTo>
                  <a:lnTo>
                    <a:pt x="17072" y="100584"/>
                  </a:lnTo>
                  <a:lnTo>
                    <a:pt x="16986" y="100964"/>
                  </a:lnTo>
                  <a:lnTo>
                    <a:pt x="18244" y="101405"/>
                  </a:lnTo>
                  <a:lnTo>
                    <a:pt x="17279" y="100711"/>
                  </a:lnTo>
                  <a:lnTo>
                    <a:pt x="28139" y="100711"/>
                  </a:lnTo>
                  <a:lnTo>
                    <a:pt x="29529" y="100329"/>
                  </a:lnTo>
                  <a:lnTo>
                    <a:pt x="21564" y="100329"/>
                  </a:lnTo>
                  <a:lnTo>
                    <a:pt x="21329" y="99754"/>
                  </a:lnTo>
                  <a:lnTo>
                    <a:pt x="19588" y="99567"/>
                  </a:lnTo>
                  <a:lnTo>
                    <a:pt x="20499" y="99313"/>
                  </a:lnTo>
                  <a:lnTo>
                    <a:pt x="35497" y="99313"/>
                  </a:lnTo>
                  <a:lnTo>
                    <a:pt x="37416" y="98933"/>
                  </a:lnTo>
                  <a:lnTo>
                    <a:pt x="15144" y="98923"/>
                  </a:lnTo>
                  <a:lnTo>
                    <a:pt x="14205" y="98223"/>
                  </a:lnTo>
                  <a:lnTo>
                    <a:pt x="14000" y="98145"/>
                  </a:lnTo>
                  <a:lnTo>
                    <a:pt x="12795" y="97916"/>
                  </a:lnTo>
                  <a:lnTo>
                    <a:pt x="11870" y="97536"/>
                  </a:lnTo>
                  <a:lnTo>
                    <a:pt x="11291" y="97154"/>
                  </a:lnTo>
                  <a:lnTo>
                    <a:pt x="10897" y="97154"/>
                  </a:lnTo>
                  <a:lnTo>
                    <a:pt x="10800" y="96519"/>
                  </a:lnTo>
                  <a:lnTo>
                    <a:pt x="10629" y="96392"/>
                  </a:lnTo>
                  <a:lnTo>
                    <a:pt x="9732" y="95885"/>
                  </a:lnTo>
                  <a:lnTo>
                    <a:pt x="10328" y="95758"/>
                  </a:lnTo>
                  <a:lnTo>
                    <a:pt x="8853" y="95250"/>
                  </a:lnTo>
                  <a:lnTo>
                    <a:pt x="9471" y="95123"/>
                  </a:lnTo>
                  <a:lnTo>
                    <a:pt x="8827" y="94741"/>
                  </a:lnTo>
                  <a:lnTo>
                    <a:pt x="8747" y="94487"/>
                  </a:lnTo>
                  <a:lnTo>
                    <a:pt x="8127" y="93852"/>
                  </a:lnTo>
                  <a:lnTo>
                    <a:pt x="10861" y="93852"/>
                  </a:lnTo>
                  <a:lnTo>
                    <a:pt x="11305" y="93725"/>
                  </a:lnTo>
                  <a:lnTo>
                    <a:pt x="10892" y="93344"/>
                  </a:lnTo>
                  <a:lnTo>
                    <a:pt x="8460" y="93344"/>
                  </a:lnTo>
                  <a:lnTo>
                    <a:pt x="7650" y="93090"/>
                  </a:lnTo>
                  <a:lnTo>
                    <a:pt x="7190" y="92837"/>
                  </a:lnTo>
                  <a:close/>
                </a:path>
                <a:path w="135254" h="118745">
                  <a:moveTo>
                    <a:pt x="56887" y="101346"/>
                  </a:moveTo>
                  <a:close/>
                </a:path>
                <a:path w="135254" h="118745">
                  <a:moveTo>
                    <a:pt x="28286" y="101234"/>
                  </a:moveTo>
                  <a:lnTo>
                    <a:pt x="28511" y="101346"/>
                  </a:lnTo>
                  <a:lnTo>
                    <a:pt x="28286" y="101234"/>
                  </a:lnTo>
                  <a:close/>
                </a:path>
                <a:path w="135254" h="118745">
                  <a:moveTo>
                    <a:pt x="87652" y="100964"/>
                  </a:moveTo>
                  <a:lnTo>
                    <a:pt x="87061" y="101346"/>
                  </a:lnTo>
                  <a:lnTo>
                    <a:pt x="87472" y="101346"/>
                  </a:lnTo>
                  <a:lnTo>
                    <a:pt x="87652" y="100964"/>
                  </a:lnTo>
                  <a:close/>
                </a:path>
                <a:path w="135254" h="118745">
                  <a:moveTo>
                    <a:pt x="28863" y="100711"/>
                  </a:moveTo>
                  <a:lnTo>
                    <a:pt x="28080" y="100837"/>
                  </a:lnTo>
                  <a:lnTo>
                    <a:pt x="27999" y="101091"/>
                  </a:lnTo>
                  <a:lnTo>
                    <a:pt x="28286" y="101234"/>
                  </a:lnTo>
                  <a:lnTo>
                    <a:pt x="28863" y="101218"/>
                  </a:lnTo>
                  <a:lnTo>
                    <a:pt x="28863" y="100711"/>
                  </a:lnTo>
                  <a:close/>
                </a:path>
                <a:path w="135254" h="118745">
                  <a:moveTo>
                    <a:pt x="28139" y="100711"/>
                  </a:moveTo>
                  <a:lnTo>
                    <a:pt x="23314" y="100711"/>
                  </a:lnTo>
                  <a:lnTo>
                    <a:pt x="25112" y="100964"/>
                  </a:lnTo>
                  <a:lnTo>
                    <a:pt x="24132" y="100964"/>
                  </a:lnTo>
                  <a:lnTo>
                    <a:pt x="23769" y="101091"/>
                  </a:lnTo>
                  <a:lnTo>
                    <a:pt x="24002" y="101218"/>
                  </a:lnTo>
                  <a:lnTo>
                    <a:pt x="25363" y="101218"/>
                  </a:lnTo>
                  <a:lnTo>
                    <a:pt x="25812" y="100964"/>
                  </a:lnTo>
                  <a:lnTo>
                    <a:pt x="26953" y="100837"/>
                  </a:lnTo>
                  <a:lnTo>
                    <a:pt x="27321" y="100837"/>
                  </a:lnTo>
                  <a:lnTo>
                    <a:pt x="28139" y="100711"/>
                  </a:lnTo>
                  <a:close/>
                </a:path>
                <a:path w="135254" h="118745">
                  <a:moveTo>
                    <a:pt x="29591" y="100964"/>
                  </a:moveTo>
                  <a:lnTo>
                    <a:pt x="29306" y="101091"/>
                  </a:lnTo>
                  <a:lnTo>
                    <a:pt x="28863" y="101218"/>
                  </a:lnTo>
                  <a:lnTo>
                    <a:pt x="29620" y="101218"/>
                  </a:lnTo>
                  <a:lnTo>
                    <a:pt x="29591" y="100964"/>
                  </a:lnTo>
                  <a:close/>
                </a:path>
                <a:path w="135254" h="118745">
                  <a:moveTo>
                    <a:pt x="30980" y="100964"/>
                  </a:moveTo>
                  <a:lnTo>
                    <a:pt x="30704" y="100964"/>
                  </a:lnTo>
                  <a:lnTo>
                    <a:pt x="30678" y="101218"/>
                  </a:lnTo>
                  <a:lnTo>
                    <a:pt x="31813" y="101218"/>
                  </a:lnTo>
                  <a:lnTo>
                    <a:pt x="32298" y="101091"/>
                  </a:lnTo>
                  <a:lnTo>
                    <a:pt x="31070" y="101091"/>
                  </a:lnTo>
                  <a:close/>
                </a:path>
                <a:path w="135254" h="118745">
                  <a:moveTo>
                    <a:pt x="91303" y="100691"/>
                  </a:moveTo>
                  <a:lnTo>
                    <a:pt x="91204" y="100837"/>
                  </a:lnTo>
                  <a:lnTo>
                    <a:pt x="91088" y="101091"/>
                  </a:lnTo>
                  <a:lnTo>
                    <a:pt x="91274" y="101218"/>
                  </a:lnTo>
                  <a:lnTo>
                    <a:pt x="91303" y="100691"/>
                  </a:lnTo>
                  <a:close/>
                </a:path>
                <a:path w="135254" h="118745">
                  <a:moveTo>
                    <a:pt x="93740" y="99313"/>
                  </a:moveTo>
                  <a:lnTo>
                    <a:pt x="91838" y="99313"/>
                  </a:lnTo>
                  <a:lnTo>
                    <a:pt x="91859" y="99870"/>
                  </a:lnTo>
                  <a:lnTo>
                    <a:pt x="91376" y="100584"/>
                  </a:lnTo>
                  <a:lnTo>
                    <a:pt x="91274" y="101218"/>
                  </a:lnTo>
                  <a:lnTo>
                    <a:pt x="92141" y="101218"/>
                  </a:lnTo>
                  <a:lnTo>
                    <a:pt x="92437" y="100691"/>
                  </a:lnTo>
                  <a:lnTo>
                    <a:pt x="92786" y="100449"/>
                  </a:lnTo>
                  <a:lnTo>
                    <a:pt x="92982" y="100202"/>
                  </a:lnTo>
                  <a:lnTo>
                    <a:pt x="93102" y="99567"/>
                  </a:lnTo>
                  <a:lnTo>
                    <a:pt x="93558" y="99567"/>
                  </a:lnTo>
                  <a:lnTo>
                    <a:pt x="93740" y="99313"/>
                  </a:lnTo>
                  <a:close/>
                </a:path>
                <a:path w="135254" h="118745">
                  <a:moveTo>
                    <a:pt x="32221" y="100456"/>
                  </a:moveTo>
                  <a:lnTo>
                    <a:pt x="31976" y="100529"/>
                  </a:lnTo>
                  <a:lnTo>
                    <a:pt x="31344" y="100964"/>
                  </a:lnTo>
                  <a:lnTo>
                    <a:pt x="31070" y="101091"/>
                  </a:lnTo>
                  <a:lnTo>
                    <a:pt x="32298" y="101091"/>
                  </a:lnTo>
                  <a:lnTo>
                    <a:pt x="33752" y="100711"/>
                  </a:lnTo>
                  <a:lnTo>
                    <a:pt x="32221" y="100456"/>
                  </a:lnTo>
                  <a:close/>
                </a:path>
                <a:path w="135254" h="118745">
                  <a:moveTo>
                    <a:pt x="91118" y="100964"/>
                  </a:moveTo>
                  <a:lnTo>
                    <a:pt x="90902" y="100964"/>
                  </a:lnTo>
                  <a:lnTo>
                    <a:pt x="91050" y="101065"/>
                  </a:lnTo>
                  <a:close/>
                </a:path>
                <a:path w="135254" h="118745">
                  <a:moveTo>
                    <a:pt x="31240" y="100202"/>
                  </a:moveTo>
                  <a:lnTo>
                    <a:pt x="29992" y="100202"/>
                  </a:lnTo>
                  <a:lnTo>
                    <a:pt x="30189" y="100329"/>
                  </a:lnTo>
                  <a:lnTo>
                    <a:pt x="29207" y="100711"/>
                  </a:lnTo>
                  <a:lnTo>
                    <a:pt x="29573" y="100964"/>
                  </a:lnTo>
                  <a:lnTo>
                    <a:pt x="30928" y="100584"/>
                  </a:lnTo>
                  <a:lnTo>
                    <a:pt x="31240" y="100202"/>
                  </a:lnTo>
                  <a:close/>
                </a:path>
                <a:path w="135254" h="118745">
                  <a:moveTo>
                    <a:pt x="50488" y="100711"/>
                  </a:moveTo>
                  <a:lnTo>
                    <a:pt x="50338" y="100711"/>
                  </a:lnTo>
                  <a:lnTo>
                    <a:pt x="50495" y="100837"/>
                  </a:lnTo>
                  <a:lnTo>
                    <a:pt x="50736" y="100964"/>
                  </a:lnTo>
                  <a:lnTo>
                    <a:pt x="50488" y="100711"/>
                  </a:lnTo>
                  <a:close/>
                </a:path>
                <a:path w="135254" h="118745">
                  <a:moveTo>
                    <a:pt x="55102" y="99949"/>
                  </a:moveTo>
                  <a:lnTo>
                    <a:pt x="49551" y="99949"/>
                  </a:lnTo>
                  <a:lnTo>
                    <a:pt x="50039" y="100202"/>
                  </a:lnTo>
                  <a:lnTo>
                    <a:pt x="49801" y="100456"/>
                  </a:lnTo>
                  <a:lnTo>
                    <a:pt x="50241" y="100456"/>
                  </a:lnTo>
                  <a:lnTo>
                    <a:pt x="50972" y="100711"/>
                  </a:lnTo>
                  <a:lnTo>
                    <a:pt x="50488" y="100711"/>
                  </a:lnTo>
                  <a:lnTo>
                    <a:pt x="50736" y="100964"/>
                  </a:lnTo>
                  <a:lnTo>
                    <a:pt x="59926" y="100964"/>
                  </a:lnTo>
                  <a:lnTo>
                    <a:pt x="56389" y="100837"/>
                  </a:lnTo>
                  <a:lnTo>
                    <a:pt x="55360" y="100202"/>
                  </a:lnTo>
                  <a:lnTo>
                    <a:pt x="55102" y="99949"/>
                  </a:lnTo>
                  <a:close/>
                </a:path>
                <a:path w="135254" h="118745">
                  <a:moveTo>
                    <a:pt x="57087" y="98425"/>
                  </a:moveTo>
                  <a:lnTo>
                    <a:pt x="53767" y="98425"/>
                  </a:lnTo>
                  <a:lnTo>
                    <a:pt x="54665" y="98551"/>
                  </a:lnTo>
                  <a:lnTo>
                    <a:pt x="56250" y="100202"/>
                  </a:lnTo>
                  <a:lnTo>
                    <a:pt x="56389" y="100837"/>
                  </a:lnTo>
                  <a:lnTo>
                    <a:pt x="59855" y="100837"/>
                  </a:lnTo>
                  <a:lnTo>
                    <a:pt x="59142" y="99567"/>
                  </a:lnTo>
                  <a:lnTo>
                    <a:pt x="58149" y="99187"/>
                  </a:lnTo>
                  <a:lnTo>
                    <a:pt x="57660" y="99187"/>
                  </a:lnTo>
                  <a:lnTo>
                    <a:pt x="56824" y="98678"/>
                  </a:lnTo>
                  <a:lnTo>
                    <a:pt x="57278" y="98678"/>
                  </a:lnTo>
                  <a:lnTo>
                    <a:pt x="57087" y="98425"/>
                  </a:lnTo>
                  <a:close/>
                </a:path>
                <a:path w="135254" h="118745">
                  <a:moveTo>
                    <a:pt x="87608" y="100456"/>
                  </a:moveTo>
                  <a:lnTo>
                    <a:pt x="87326" y="100456"/>
                  </a:lnTo>
                  <a:lnTo>
                    <a:pt x="87454" y="100837"/>
                  </a:lnTo>
                  <a:lnTo>
                    <a:pt x="87608" y="100456"/>
                  </a:lnTo>
                  <a:close/>
                </a:path>
                <a:path w="135254" h="118745">
                  <a:moveTo>
                    <a:pt x="50241" y="100456"/>
                  </a:moveTo>
                  <a:lnTo>
                    <a:pt x="49771" y="100456"/>
                  </a:lnTo>
                  <a:lnTo>
                    <a:pt x="50438" y="100808"/>
                  </a:lnTo>
                  <a:lnTo>
                    <a:pt x="50241" y="100456"/>
                  </a:lnTo>
                  <a:close/>
                </a:path>
                <a:path w="135254" h="118745">
                  <a:moveTo>
                    <a:pt x="32081" y="100456"/>
                  </a:moveTo>
                  <a:lnTo>
                    <a:pt x="31362" y="100711"/>
                  </a:lnTo>
                  <a:lnTo>
                    <a:pt x="31976" y="100529"/>
                  </a:lnTo>
                  <a:close/>
                </a:path>
                <a:path w="135254" h="118745">
                  <a:moveTo>
                    <a:pt x="49779" y="100449"/>
                  </a:moveTo>
                  <a:close/>
                </a:path>
                <a:path w="135254" h="118745">
                  <a:moveTo>
                    <a:pt x="54112" y="98933"/>
                  </a:moveTo>
                  <a:lnTo>
                    <a:pt x="47132" y="98933"/>
                  </a:lnTo>
                  <a:lnTo>
                    <a:pt x="48116" y="99313"/>
                  </a:lnTo>
                  <a:lnTo>
                    <a:pt x="48486" y="99567"/>
                  </a:lnTo>
                  <a:lnTo>
                    <a:pt x="48519" y="99870"/>
                  </a:lnTo>
                  <a:lnTo>
                    <a:pt x="49413" y="100329"/>
                  </a:lnTo>
                  <a:lnTo>
                    <a:pt x="49779" y="100449"/>
                  </a:lnTo>
                  <a:lnTo>
                    <a:pt x="49551" y="99949"/>
                  </a:lnTo>
                  <a:lnTo>
                    <a:pt x="55102" y="99949"/>
                  </a:lnTo>
                  <a:lnTo>
                    <a:pt x="54197" y="99058"/>
                  </a:lnTo>
                  <a:close/>
                </a:path>
                <a:path w="135254" h="118745">
                  <a:moveTo>
                    <a:pt x="35497" y="99313"/>
                  </a:moveTo>
                  <a:lnTo>
                    <a:pt x="20499" y="99313"/>
                  </a:lnTo>
                  <a:lnTo>
                    <a:pt x="21456" y="99822"/>
                  </a:lnTo>
                  <a:lnTo>
                    <a:pt x="22485" y="99949"/>
                  </a:lnTo>
                  <a:lnTo>
                    <a:pt x="21564" y="100329"/>
                  </a:lnTo>
                  <a:lnTo>
                    <a:pt x="29529" y="100329"/>
                  </a:lnTo>
                  <a:lnTo>
                    <a:pt x="29992" y="100202"/>
                  </a:lnTo>
                  <a:lnTo>
                    <a:pt x="31240" y="100202"/>
                  </a:lnTo>
                  <a:lnTo>
                    <a:pt x="32299" y="99822"/>
                  </a:lnTo>
                  <a:lnTo>
                    <a:pt x="34217" y="99567"/>
                  </a:lnTo>
                  <a:lnTo>
                    <a:pt x="35497" y="99313"/>
                  </a:lnTo>
                  <a:close/>
                </a:path>
                <a:path w="135254" h="118745">
                  <a:moveTo>
                    <a:pt x="48051" y="99870"/>
                  </a:moveTo>
                  <a:lnTo>
                    <a:pt x="48103" y="100075"/>
                  </a:lnTo>
                  <a:lnTo>
                    <a:pt x="48525" y="100329"/>
                  </a:lnTo>
                  <a:lnTo>
                    <a:pt x="48051" y="99870"/>
                  </a:lnTo>
                  <a:close/>
                </a:path>
                <a:path w="135254" h="118745">
                  <a:moveTo>
                    <a:pt x="47694" y="99949"/>
                  </a:moveTo>
                  <a:lnTo>
                    <a:pt x="47391" y="99949"/>
                  </a:lnTo>
                  <a:lnTo>
                    <a:pt x="47811" y="100202"/>
                  </a:lnTo>
                  <a:lnTo>
                    <a:pt x="47694" y="99949"/>
                  </a:lnTo>
                  <a:close/>
                </a:path>
                <a:path w="135254" h="118745">
                  <a:moveTo>
                    <a:pt x="47957" y="100030"/>
                  </a:moveTo>
                  <a:lnTo>
                    <a:pt x="48103" y="100075"/>
                  </a:lnTo>
                  <a:lnTo>
                    <a:pt x="47957" y="100030"/>
                  </a:lnTo>
                  <a:close/>
                </a:path>
                <a:path w="135254" h="118745">
                  <a:moveTo>
                    <a:pt x="93010" y="100054"/>
                  </a:moveTo>
                  <a:close/>
                </a:path>
                <a:path w="135254" h="118745">
                  <a:moveTo>
                    <a:pt x="93558" y="99567"/>
                  </a:moveTo>
                  <a:lnTo>
                    <a:pt x="93102" y="99567"/>
                  </a:lnTo>
                  <a:lnTo>
                    <a:pt x="93010" y="100054"/>
                  </a:lnTo>
                  <a:lnTo>
                    <a:pt x="93473" y="99687"/>
                  </a:lnTo>
                  <a:close/>
                </a:path>
                <a:path w="135254" h="118745">
                  <a:moveTo>
                    <a:pt x="47802" y="99949"/>
                  </a:moveTo>
                  <a:lnTo>
                    <a:pt x="47957" y="100030"/>
                  </a:lnTo>
                  <a:lnTo>
                    <a:pt x="47802" y="99949"/>
                  </a:lnTo>
                  <a:close/>
                </a:path>
                <a:path w="135254" h="118745">
                  <a:moveTo>
                    <a:pt x="46497" y="99366"/>
                  </a:moveTo>
                  <a:lnTo>
                    <a:pt x="46164" y="99440"/>
                  </a:lnTo>
                  <a:lnTo>
                    <a:pt x="45639" y="99694"/>
                  </a:lnTo>
                  <a:lnTo>
                    <a:pt x="46147" y="99694"/>
                  </a:lnTo>
                  <a:lnTo>
                    <a:pt x="46134" y="99822"/>
                  </a:lnTo>
                  <a:lnTo>
                    <a:pt x="46607" y="99949"/>
                  </a:lnTo>
                  <a:lnTo>
                    <a:pt x="46634" y="99567"/>
                  </a:lnTo>
                  <a:lnTo>
                    <a:pt x="46497" y="99366"/>
                  </a:lnTo>
                  <a:close/>
                </a:path>
                <a:path w="135254" h="118745">
                  <a:moveTo>
                    <a:pt x="40313" y="99060"/>
                  </a:moveTo>
                  <a:lnTo>
                    <a:pt x="39752" y="99060"/>
                  </a:lnTo>
                  <a:lnTo>
                    <a:pt x="38591" y="99313"/>
                  </a:lnTo>
                  <a:lnTo>
                    <a:pt x="39731" y="99313"/>
                  </a:lnTo>
                  <a:lnTo>
                    <a:pt x="38997" y="99822"/>
                  </a:lnTo>
                  <a:lnTo>
                    <a:pt x="39759" y="99698"/>
                  </a:lnTo>
                  <a:lnTo>
                    <a:pt x="39828" y="99567"/>
                  </a:lnTo>
                  <a:lnTo>
                    <a:pt x="40361" y="99567"/>
                  </a:lnTo>
                  <a:lnTo>
                    <a:pt x="40313" y="99060"/>
                  </a:lnTo>
                  <a:close/>
                </a:path>
                <a:path w="135254" h="118745">
                  <a:moveTo>
                    <a:pt x="53556" y="96392"/>
                  </a:moveTo>
                  <a:lnTo>
                    <a:pt x="51699" y="96392"/>
                  </a:lnTo>
                  <a:lnTo>
                    <a:pt x="52954" y="97177"/>
                  </a:lnTo>
                  <a:lnTo>
                    <a:pt x="53350" y="97536"/>
                  </a:lnTo>
                  <a:lnTo>
                    <a:pt x="52443" y="97662"/>
                  </a:lnTo>
                  <a:lnTo>
                    <a:pt x="53272" y="97916"/>
                  </a:lnTo>
                  <a:lnTo>
                    <a:pt x="53667" y="98298"/>
                  </a:lnTo>
                  <a:lnTo>
                    <a:pt x="45427" y="98298"/>
                  </a:lnTo>
                  <a:lnTo>
                    <a:pt x="46108" y="98425"/>
                  </a:lnTo>
                  <a:lnTo>
                    <a:pt x="46562" y="98551"/>
                  </a:lnTo>
                  <a:lnTo>
                    <a:pt x="46724" y="99257"/>
                  </a:lnTo>
                  <a:lnTo>
                    <a:pt x="47002" y="99313"/>
                  </a:lnTo>
                  <a:lnTo>
                    <a:pt x="47025" y="99822"/>
                  </a:lnTo>
                  <a:lnTo>
                    <a:pt x="47984" y="99698"/>
                  </a:lnTo>
                  <a:lnTo>
                    <a:pt x="47999" y="99567"/>
                  </a:lnTo>
                  <a:lnTo>
                    <a:pt x="47539" y="99440"/>
                  </a:lnTo>
                  <a:lnTo>
                    <a:pt x="47916" y="99440"/>
                  </a:lnTo>
                  <a:lnTo>
                    <a:pt x="47132" y="98933"/>
                  </a:lnTo>
                  <a:lnTo>
                    <a:pt x="54112" y="98933"/>
                  </a:lnTo>
                  <a:lnTo>
                    <a:pt x="53767" y="98425"/>
                  </a:lnTo>
                  <a:lnTo>
                    <a:pt x="57087" y="98425"/>
                  </a:lnTo>
                  <a:lnTo>
                    <a:pt x="56863" y="98145"/>
                  </a:lnTo>
                  <a:lnTo>
                    <a:pt x="56250" y="97662"/>
                  </a:lnTo>
                  <a:lnTo>
                    <a:pt x="55813" y="97662"/>
                  </a:lnTo>
                  <a:lnTo>
                    <a:pt x="55508" y="97444"/>
                  </a:lnTo>
                  <a:lnTo>
                    <a:pt x="55600" y="97312"/>
                  </a:lnTo>
                  <a:lnTo>
                    <a:pt x="55494" y="97138"/>
                  </a:lnTo>
                  <a:lnTo>
                    <a:pt x="55044" y="96774"/>
                  </a:lnTo>
                  <a:lnTo>
                    <a:pt x="54608" y="96774"/>
                  </a:lnTo>
                  <a:lnTo>
                    <a:pt x="54240" y="96519"/>
                  </a:lnTo>
                  <a:lnTo>
                    <a:pt x="53799" y="96519"/>
                  </a:lnTo>
                  <a:lnTo>
                    <a:pt x="53556" y="96392"/>
                  </a:lnTo>
                  <a:close/>
                </a:path>
                <a:path w="135254" h="118745">
                  <a:moveTo>
                    <a:pt x="39004" y="99313"/>
                  </a:moveTo>
                  <a:lnTo>
                    <a:pt x="37791" y="99440"/>
                  </a:lnTo>
                  <a:lnTo>
                    <a:pt x="38063" y="99694"/>
                  </a:lnTo>
                  <a:lnTo>
                    <a:pt x="38505" y="99694"/>
                  </a:lnTo>
                  <a:lnTo>
                    <a:pt x="38541" y="99440"/>
                  </a:lnTo>
                  <a:lnTo>
                    <a:pt x="39004" y="99313"/>
                  </a:lnTo>
                  <a:close/>
                </a:path>
                <a:path w="135254" h="118745">
                  <a:moveTo>
                    <a:pt x="47916" y="99440"/>
                  </a:moveTo>
                  <a:lnTo>
                    <a:pt x="47539" y="99440"/>
                  </a:lnTo>
                  <a:lnTo>
                    <a:pt x="48112" y="99567"/>
                  </a:lnTo>
                  <a:lnTo>
                    <a:pt x="47916" y="99440"/>
                  </a:lnTo>
                  <a:close/>
                </a:path>
                <a:path w="135254" h="118745">
                  <a:moveTo>
                    <a:pt x="38719" y="98933"/>
                  </a:moveTo>
                  <a:lnTo>
                    <a:pt x="37416" y="98933"/>
                  </a:lnTo>
                  <a:lnTo>
                    <a:pt x="37109" y="99440"/>
                  </a:lnTo>
                  <a:lnTo>
                    <a:pt x="37819" y="99187"/>
                  </a:lnTo>
                  <a:lnTo>
                    <a:pt x="38174" y="99060"/>
                  </a:lnTo>
                  <a:lnTo>
                    <a:pt x="38719" y="98933"/>
                  </a:lnTo>
                  <a:close/>
                </a:path>
                <a:path w="135254" h="118745">
                  <a:moveTo>
                    <a:pt x="41992" y="99060"/>
                  </a:moveTo>
                  <a:lnTo>
                    <a:pt x="41503" y="99060"/>
                  </a:lnTo>
                  <a:lnTo>
                    <a:pt x="40976" y="99440"/>
                  </a:lnTo>
                  <a:lnTo>
                    <a:pt x="42174" y="99440"/>
                  </a:lnTo>
                  <a:lnTo>
                    <a:pt x="41992" y="99060"/>
                  </a:lnTo>
                  <a:close/>
                </a:path>
                <a:path w="135254" h="118745">
                  <a:moveTo>
                    <a:pt x="46374" y="99187"/>
                  </a:moveTo>
                  <a:lnTo>
                    <a:pt x="46497" y="99366"/>
                  </a:lnTo>
                  <a:lnTo>
                    <a:pt x="46734" y="99313"/>
                  </a:lnTo>
                  <a:lnTo>
                    <a:pt x="46374" y="99187"/>
                  </a:lnTo>
                  <a:close/>
                </a:path>
                <a:path w="135254" h="118745">
                  <a:moveTo>
                    <a:pt x="39030" y="98933"/>
                  </a:moveTo>
                  <a:lnTo>
                    <a:pt x="38719" y="98933"/>
                  </a:lnTo>
                  <a:lnTo>
                    <a:pt x="38482" y="99313"/>
                  </a:lnTo>
                  <a:lnTo>
                    <a:pt x="39353" y="99058"/>
                  </a:lnTo>
                  <a:lnTo>
                    <a:pt x="39030" y="98933"/>
                  </a:lnTo>
                  <a:close/>
                </a:path>
                <a:path w="135254" h="118745">
                  <a:moveTo>
                    <a:pt x="43144" y="98551"/>
                  </a:moveTo>
                  <a:lnTo>
                    <a:pt x="41114" y="98551"/>
                  </a:lnTo>
                  <a:lnTo>
                    <a:pt x="41217" y="98805"/>
                  </a:lnTo>
                  <a:lnTo>
                    <a:pt x="41837" y="98805"/>
                  </a:lnTo>
                  <a:lnTo>
                    <a:pt x="42128" y="98933"/>
                  </a:lnTo>
                  <a:lnTo>
                    <a:pt x="41106" y="99060"/>
                  </a:lnTo>
                  <a:lnTo>
                    <a:pt x="41992" y="99060"/>
                  </a:lnTo>
                  <a:lnTo>
                    <a:pt x="43279" y="99187"/>
                  </a:lnTo>
                  <a:lnTo>
                    <a:pt x="43314" y="98678"/>
                  </a:lnTo>
                  <a:lnTo>
                    <a:pt x="42975" y="98678"/>
                  </a:lnTo>
                  <a:lnTo>
                    <a:pt x="43144" y="98551"/>
                  </a:lnTo>
                  <a:close/>
                </a:path>
                <a:path w="135254" h="118745">
                  <a:moveTo>
                    <a:pt x="56824" y="98678"/>
                  </a:moveTo>
                  <a:lnTo>
                    <a:pt x="57660" y="99187"/>
                  </a:lnTo>
                  <a:lnTo>
                    <a:pt x="57462" y="98923"/>
                  </a:lnTo>
                  <a:lnTo>
                    <a:pt x="56824" y="98678"/>
                  </a:lnTo>
                  <a:close/>
                </a:path>
                <a:path w="135254" h="118745">
                  <a:moveTo>
                    <a:pt x="57462" y="98923"/>
                  </a:moveTo>
                  <a:lnTo>
                    <a:pt x="57660" y="99187"/>
                  </a:lnTo>
                  <a:lnTo>
                    <a:pt x="58149" y="99187"/>
                  </a:lnTo>
                  <a:lnTo>
                    <a:pt x="57462" y="98923"/>
                  </a:lnTo>
                  <a:close/>
                </a:path>
                <a:path w="135254" h="118745">
                  <a:moveTo>
                    <a:pt x="38256" y="99060"/>
                  </a:moveTo>
                  <a:lnTo>
                    <a:pt x="37904" y="99156"/>
                  </a:lnTo>
                  <a:lnTo>
                    <a:pt x="38256" y="99060"/>
                  </a:lnTo>
                  <a:close/>
                </a:path>
                <a:path w="135254" h="118745">
                  <a:moveTo>
                    <a:pt x="39782" y="98933"/>
                  </a:moveTo>
                  <a:lnTo>
                    <a:pt x="39353" y="99058"/>
                  </a:lnTo>
                  <a:lnTo>
                    <a:pt x="39752" y="99060"/>
                  </a:lnTo>
                  <a:close/>
                </a:path>
                <a:path w="135254" h="118745">
                  <a:moveTo>
                    <a:pt x="41837" y="98805"/>
                  </a:moveTo>
                  <a:lnTo>
                    <a:pt x="40714" y="98805"/>
                  </a:lnTo>
                  <a:lnTo>
                    <a:pt x="40401" y="98933"/>
                  </a:lnTo>
                  <a:lnTo>
                    <a:pt x="40938" y="99060"/>
                  </a:lnTo>
                  <a:lnTo>
                    <a:pt x="41837" y="98805"/>
                  </a:lnTo>
                  <a:close/>
                </a:path>
                <a:path w="135254" h="118745">
                  <a:moveTo>
                    <a:pt x="14422" y="98170"/>
                  </a:moveTo>
                  <a:lnTo>
                    <a:pt x="14417" y="98298"/>
                  </a:lnTo>
                  <a:lnTo>
                    <a:pt x="15157" y="98933"/>
                  </a:lnTo>
                  <a:lnTo>
                    <a:pt x="17115" y="98933"/>
                  </a:lnTo>
                  <a:lnTo>
                    <a:pt x="16780" y="98805"/>
                  </a:lnTo>
                  <a:lnTo>
                    <a:pt x="15640" y="98678"/>
                  </a:lnTo>
                  <a:lnTo>
                    <a:pt x="14422" y="98170"/>
                  </a:lnTo>
                  <a:close/>
                </a:path>
                <a:path w="135254" h="118745">
                  <a:moveTo>
                    <a:pt x="41114" y="98551"/>
                  </a:moveTo>
                  <a:lnTo>
                    <a:pt x="16819" y="98551"/>
                  </a:lnTo>
                  <a:lnTo>
                    <a:pt x="17226" y="98678"/>
                  </a:lnTo>
                  <a:lnTo>
                    <a:pt x="17115" y="98933"/>
                  </a:lnTo>
                  <a:lnTo>
                    <a:pt x="39340" y="98933"/>
                  </a:lnTo>
                  <a:lnTo>
                    <a:pt x="39391" y="98805"/>
                  </a:lnTo>
                  <a:lnTo>
                    <a:pt x="40284" y="98805"/>
                  </a:lnTo>
                  <a:lnTo>
                    <a:pt x="41114" y="98551"/>
                  </a:lnTo>
                  <a:close/>
                </a:path>
                <a:path w="135254" h="118745">
                  <a:moveTo>
                    <a:pt x="40284" y="98805"/>
                  </a:moveTo>
                  <a:lnTo>
                    <a:pt x="39665" y="98805"/>
                  </a:lnTo>
                  <a:lnTo>
                    <a:pt x="39869" y="98933"/>
                  </a:lnTo>
                  <a:lnTo>
                    <a:pt x="40284" y="98805"/>
                  </a:lnTo>
                  <a:close/>
                </a:path>
                <a:path w="135254" h="118745">
                  <a:moveTo>
                    <a:pt x="94043" y="98551"/>
                  </a:moveTo>
                  <a:lnTo>
                    <a:pt x="93405" y="98933"/>
                  </a:lnTo>
                  <a:lnTo>
                    <a:pt x="93916" y="98933"/>
                  </a:lnTo>
                  <a:lnTo>
                    <a:pt x="94043" y="98551"/>
                  </a:lnTo>
                  <a:close/>
                </a:path>
                <a:path w="135254" h="118745">
                  <a:moveTo>
                    <a:pt x="57278" y="98678"/>
                  </a:moveTo>
                  <a:lnTo>
                    <a:pt x="56824" y="98678"/>
                  </a:lnTo>
                  <a:lnTo>
                    <a:pt x="57462" y="98923"/>
                  </a:lnTo>
                  <a:lnTo>
                    <a:pt x="57278" y="98678"/>
                  </a:lnTo>
                  <a:close/>
                </a:path>
                <a:path w="135254" h="118745">
                  <a:moveTo>
                    <a:pt x="35636" y="96774"/>
                  </a:moveTo>
                  <a:lnTo>
                    <a:pt x="34571" y="97186"/>
                  </a:lnTo>
                  <a:lnTo>
                    <a:pt x="33907" y="97536"/>
                  </a:lnTo>
                  <a:lnTo>
                    <a:pt x="32089" y="98043"/>
                  </a:lnTo>
                  <a:lnTo>
                    <a:pt x="43821" y="98043"/>
                  </a:lnTo>
                  <a:lnTo>
                    <a:pt x="45656" y="98805"/>
                  </a:lnTo>
                  <a:lnTo>
                    <a:pt x="45854" y="98805"/>
                  </a:lnTo>
                  <a:lnTo>
                    <a:pt x="45427" y="98298"/>
                  </a:lnTo>
                  <a:lnTo>
                    <a:pt x="53667" y="98298"/>
                  </a:lnTo>
                  <a:lnTo>
                    <a:pt x="53380" y="98171"/>
                  </a:lnTo>
                  <a:lnTo>
                    <a:pt x="53108" y="98171"/>
                  </a:lnTo>
                  <a:lnTo>
                    <a:pt x="52145" y="97536"/>
                  </a:lnTo>
                  <a:lnTo>
                    <a:pt x="49067" y="97536"/>
                  </a:lnTo>
                  <a:lnTo>
                    <a:pt x="48475" y="97281"/>
                  </a:lnTo>
                  <a:lnTo>
                    <a:pt x="46300" y="97281"/>
                  </a:lnTo>
                  <a:lnTo>
                    <a:pt x="46098" y="97154"/>
                  </a:lnTo>
                  <a:lnTo>
                    <a:pt x="35372" y="97154"/>
                  </a:lnTo>
                  <a:lnTo>
                    <a:pt x="35345" y="97008"/>
                  </a:lnTo>
                  <a:lnTo>
                    <a:pt x="35733" y="96900"/>
                  </a:lnTo>
                  <a:close/>
                </a:path>
                <a:path w="135254" h="118745">
                  <a:moveTo>
                    <a:pt x="16799" y="98554"/>
                  </a:moveTo>
                  <a:lnTo>
                    <a:pt x="15640" y="98678"/>
                  </a:lnTo>
                  <a:lnTo>
                    <a:pt x="16866" y="98678"/>
                  </a:lnTo>
                  <a:close/>
                </a:path>
                <a:path w="135254" h="118745">
                  <a:moveTo>
                    <a:pt x="43821" y="98043"/>
                  </a:moveTo>
                  <a:lnTo>
                    <a:pt x="15821" y="98043"/>
                  </a:lnTo>
                  <a:lnTo>
                    <a:pt x="16869" y="98425"/>
                  </a:lnTo>
                  <a:lnTo>
                    <a:pt x="16799" y="98554"/>
                  </a:lnTo>
                  <a:lnTo>
                    <a:pt x="43144" y="98551"/>
                  </a:lnTo>
                  <a:lnTo>
                    <a:pt x="43821" y="98043"/>
                  </a:lnTo>
                  <a:close/>
                </a:path>
                <a:path w="135254" h="118745">
                  <a:moveTo>
                    <a:pt x="17404" y="96774"/>
                  </a:moveTo>
                  <a:lnTo>
                    <a:pt x="13622" y="96774"/>
                  </a:lnTo>
                  <a:lnTo>
                    <a:pt x="15175" y="97536"/>
                  </a:lnTo>
                  <a:lnTo>
                    <a:pt x="15548" y="97789"/>
                  </a:lnTo>
                  <a:lnTo>
                    <a:pt x="15052" y="97916"/>
                  </a:lnTo>
                  <a:lnTo>
                    <a:pt x="15513" y="98043"/>
                  </a:lnTo>
                  <a:lnTo>
                    <a:pt x="16070" y="98425"/>
                  </a:lnTo>
                  <a:lnTo>
                    <a:pt x="15839" y="98223"/>
                  </a:lnTo>
                  <a:lnTo>
                    <a:pt x="15821" y="98043"/>
                  </a:lnTo>
                  <a:lnTo>
                    <a:pt x="32089" y="98043"/>
                  </a:lnTo>
                  <a:lnTo>
                    <a:pt x="32764" y="97789"/>
                  </a:lnTo>
                  <a:lnTo>
                    <a:pt x="24151" y="97789"/>
                  </a:lnTo>
                  <a:lnTo>
                    <a:pt x="23765" y="97662"/>
                  </a:lnTo>
                  <a:lnTo>
                    <a:pt x="20460" y="97662"/>
                  </a:lnTo>
                  <a:lnTo>
                    <a:pt x="20719" y="97536"/>
                  </a:lnTo>
                  <a:lnTo>
                    <a:pt x="19065" y="97536"/>
                  </a:lnTo>
                  <a:lnTo>
                    <a:pt x="18221" y="97138"/>
                  </a:lnTo>
                  <a:lnTo>
                    <a:pt x="17928" y="97027"/>
                  </a:lnTo>
                  <a:lnTo>
                    <a:pt x="17404" y="96774"/>
                  </a:lnTo>
                  <a:close/>
                </a:path>
                <a:path w="135254" h="118745">
                  <a:moveTo>
                    <a:pt x="13114" y="97662"/>
                  </a:moveTo>
                  <a:lnTo>
                    <a:pt x="13186" y="97834"/>
                  </a:lnTo>
                  <a:lnTo>
                    <a:pt x="14000" y="98145"/>
                  </a:lnTo>
                  <a:lnTo>
                    <a:pt x="14129" y="98170"/>
                  </a:lnTo>
                  <a:lnTo>
                    <a:pt x="14400" y="98298"/>
                  </a:lnTo>
                  <a:lnTo>
                    <a:pt x="14121" y="98043"/>
                  </a:lnTo>
                  <a:lnTo>
                    <a:pt x="14444" y="98043"/>
                  </a:lnTo>
                  <a:lnTo>
                    <a:pt x="14389" y="97789"/>
                  </a:lnTo>
                  <a:lnTo>
                    <a:pt x="13431" y="97789"/>
                  </a:lnTo>
                  <a:lnTo>
                    <a:pt x="13114" y="97662"/>
                  </a:lnTo>
                  <a:close/>
                </a:path>
                <a:path w="135254" h="118745">
                  <a:moveTo>
                    <a:pt x="15427" y="98067"/>
                  </a:moveTo>
                  <a:lnTo>
                    <a:pt x="15044" y="98171"/>
                  </a:lnTo>
                  <a:lnTo>
                    <a:pt x="15342" y="98298"/>
                  </a:lnTo>
                  <a:lnTo>
                    <a:pt x="15427" y="98067"/>
                  </a:lnTo>
                  <a:close/>
                </a:path>
                <a:path w="135254" h="118745">
                  <a:moveTo>
                    <a:pt x="14121" y="98043"/>
                  </a:moveTo>
                  <a:lnTo>
                    <a:pt x="14402" y="98285"/>
                  </a:lnTo>
                  <a:lnTo>
                    <a:pt x="14363" y="98145"/>
                  </a:lnTo>
                  <a:lnTo>
                    <a:pt x="14121" y="98043"/>
                  </a:lnTo>
                  <a:close/>
                </a:path>
                <a:path w="135254" h="118745">
                  <a:moveTo>
                    <a:pt x="14000" y="98145"/>
                  </a:moveTo>
                  <a:lnTo>
                    <a:pt x="14205" y="98223"/>
                  </a:lnTo>
                  <a:lnTo>
                    <a:pt x="14000" y="98145"/>
                  </a:lnTo>
                  <a:close/>
                </a:path>
                <a:path w="135254" h="118745">
                  <a:moveTo>
                    <a:pt x="14496" y="97738"/>
                  </a:moveTo>
                  <a:lnTo>
                    <a:pt x="14645" y="97916"/>
                  </a:lnTo>
                  <a:lnTo>
                    <a:pt x="14700" y="98067"/>
                  </a:lnTo>
                  <a:lnTo>
                    <a:pt x="14989" y="98171"/>
                  </a:lnTo>
                  <a:lnTo>
                    <a:pt x="14778" y="98067"/>
                  </a:lnTo>
                  <a:lnTo>
                    <a:pt x="14744" y="97789"/>
                  </a:lnTo>
                  <a:lnTo>
                    <a:pt x="14496" y="97738"/>
                  </a:lnTo>
                  <a:close/>
                </a:path>
                <a:path w="135254" h="118745">
                  <a:moveTo>
                    <a:pt x="53092" y="98043"/>
                  </a:moveTo>
                  <a:lnTo>
                    <a:pt x="53108" y="98171"/>
                  </a:lnTo>
                  <a:lnTo>
                    <a:pt x="53380" y="98171"/>
                  </a:lnTo>
                  <a:lnTo>
                    <a:pt x="53092" y="98043"/>
                  </a:lnTo>
                  <a:close/>
                </a:path>
                <a:path w="135254" h="118745">
                  <a:moveTo>
                    <a:pt x="94506" y="97662"/>
                  </a:moveTo>
                  <a:lnTo>
                    <a:pt x="94294" y="98171"/>
                  </a:lnTo>
                  <a:lnTo>
                    <a:pt x="94506" y="97662"/>
                  </a:lnTo>
                  <a:close/>
                </a:path>
                <a:path w="135254" h="118745">
                  <a:moveTo>
                    <a:pt x="14444" y="98043"/>
                  </a:moveTo>
                  <a:lnTo>
                    <a:pt x="14121" y="98043"/>
                  </a:lnTo>
                  <a:lnTo>
                    <a:pt x="14422" y="98170"/>
                  </a:lnTo>
                  <a:close/>
                </a:path>
                <a:path w="135254" h="118745">
                  <a:moveTo>
                    <a:pt x="88717" y="94106"/>
                  </a:moveTo>
                  <a:lnTo>
                    <a:pt x="88894" y="94868"/>
                  </a:lnTo>
                  <a:lnTo>
                    <a:pt x="87730" y="95630"/>
                  </a:lnTo>
                  <a:lnTo>
                    <a:pt x="87614" y="96900"/>
                  </a:lnTo>
                  <a:lnTo>
                    <a:pt x="87373" y="97154"/>
                  </a:lnTo>
                  <a:lnTo>
                    <a:pt x="87069" y="97281"/>
                  </a:lnTo>
                  <a:lnTo>
                    <a:pt x="86947" y="97536"/>
                  </a:lnTo>
                  <a:lnTo>
                    <a:pt x="86827" y="97916"/>
                  </a:lnTo>
                  <a:lnTo>
                    <a:pt x="87214" y="97409"/>
                  </a:lnTo>
                  <a:lnTo>
                    <a:pt x="94612" y="97409"/>
                  </a:lnTo>
                  <a:lnTo>
                    <a:pt x="94725" y="97138"/>
                  </a:lnTo>
                  <a:lnTo>
                    <a:pt x="94902" y="96647"/>
                  </a:lnTo>
                  <a:lnTo>
                    <a:pt x="95463" y="96113"/>
                  </a:lnTo>
                  <a:lnTo>
                    <a:pt x="96188" y="94996"/>
                  </a:lnTo>
                  <a:lnTo>
                    <a:pt x="96331" y="94868"/>
                  </a:lnTo>
                  <a:lnTo>
                    <a:pt x="90498" y="94868"/>
                  </a:lnTo>
                  <a:lnTo>
                    <a:pt x="90602" y="94614"/>
                  </a:lnTo>
                  <a:lnTo>
                    <a:pt x="88976" y="94614"/>
                  </a:lnTo>
                  <a:lnTo>
                    <a:pt x="88717" y="94106"/>
                  </a:lnTo>
                  <a:close/>
                </a:path>
                <a:path w="135254" h="118745">
                  <a:moveTo>
                    <a:pt x="14133" y="97662"/>
                  </a:moveTo>
                  <a:lnTo>
                    <a:pt x="14480" y="97834"/>
                  </a:lnTo>
                  <a:lnTo>
                    <a:pt x="14133" y="97662"/>
                  </a:lnTo>
                  <a:close/>
                </a:path>
                <a:path w="135254" h="118745">
                  <a:moveTo>
                    <a:pt x="12529" y="97154"/>
                  </a:moveTo>
                  <a:lnTo>
                    <a:pt x="12596" y="97312"/>
                  </a:lnTo>
                  <a:lnTo>
                    <a:pt x="13529" y="97789"/>
                  </a:lnTo>
                  <a:lnTo>
                    <a:pt x="14389" y="97789"/>
                  </a:lnTo>
                  <a:lnTo>
                    <a:pt x="14133" y="97662"/>
                  </a:lnTo>
                  <a:lnTo>
                    <a:pt x="13500" y="97662"/>
                  </a:lnTo>
                  <a:lnTo>
                    <a:pt x="12529" y="97154"/>
                  </a:lnTo>
                  <a:close/>
                </a:path>
                <a:path w="135254" h="118745">
                  <a:moveTo>
                    <a:pt x="26384" y="97154"/>
                  </a:moveTo>
                  <a:lnTo>
                    <a:pt x="25176" y="97364"/>
                  </a:lnTo>
                  <a:lnTo>
                    <a:pt x="24151" y="97789"/>
                  </a:lnTo>
                  <a:lnTo>
                    <a:pt x="32764" y="97789"/>
                  </a:lnTo>
                  <a:lnTo>
                    <a:pt x="33440" y="97536"/>
                  </a:lnTo>
                  <a:lnTo>
                    <a:pt x="32928" y="97409"/>
                  </a:lnTo>
                  <a:lnTo>
                    <a:pt x="26191" y="97409"/>
                  </a:lnTo>
                  <a:lnTo>
                    <a:pt x="26384" y="97154"/>
                  </a:lnTo>
                  <a:close/>
                </a:path>
                <a:path w="135254" h="118745">
                  <a:moveTo>
                    <a:pt x="11318" y="95775"/>
                  </a:moveTo>
                  <a:lnTo>
                    <a:pt x="11511" y="96012"/>
                  </a:lnTo>
                  <a:lnTo>
                    <a:pt x="12561" y="96392"/>
                  </a:lnTo>
                  <a:lnTo>
                    <a:pt x="13128" y="97027"/>
                  </a:lnTo>
                  <a:lnTo>
                    <a:pt x="13341" y="97444"/>
                  </a:lnTo>
                  <a:lnTo>
                    <a:pt x="13616" y="97536"/>
                  </a:lnTo>
                  <a:lnTo>
                    <a:pt x="14133" y="97662"/>
                  </a:lnTo>
                  <a:lnTo>
                    <a:pt x="14496" y="97738"/>
                  </a:lnTo>
                  <a:lnTo>
                    <a:pt x="13564" y="97087"/>
                  </a:lnTo>
                  <a:lnTo>
                    <a:pt x="13622" y="96774"/>
                  </a:lnTo>
                  <a:lnTo>
                    <a:pt x="17404" y="96774"/>
                  </a:lnTo>
                  <a:lnTo>
                    <a:pt x="16250" y="96392"/>
                  </a:lnTo>
                  <a:lnTo>
                    <a:pt x="15703" y="96392"/>
                  </a:lnTo>
                  <a:lnTo>
                    <a:pt x="15866" y="96265"/>
                  </a:lnTo>
                  <a:lnTo>
                    <a:pt x="15549" y="96265"/>
                  </a:lnTo>
                  <a:lnTo>
                    <a:pt x="15097" y="95885"/>
                  </a:lnTo>
                  <a:lnTo>
                    <a:pt x="11536" y="95885"/>
                  </a:lnTo>
                  <a:lnTo>
                    <a:pt x="11318" y="95775"/>
                  </a:lnTo>
                  <a:close/>
                </a:path>
                <a:path w="135254" h="118745">
                  <a:moveTo>
                    <a:pt x="20956" y="97419"/>
                  </a:moveTo>
                  <a:lnTo>
                    <a:pt x="20460" y="97662"/>
                  </a:lnTo>
                  <a:lnTo>
                    <a:pt x="21000" y="97444"/>
                  </a:lnTo>
                  <a:close/>
                </a:path>
                <a:path w="135254" h="118745">
                  <a:moveTo>
                    <a:pt x="21000" y="97444"/>
                  </a:moveTo>
                  <a:lnTo>
                    <a:pt x="20460" y="97662"/>
                  </a:lnTo>
                  <a:lnTo>
                    <a:pt x="22155" y="97662"/>
                  </a:lnTo>
                  <a:lnTo>
                    <a:pt x="21156" y="97536"/>
                  </a:lnTo>
                  <a:lnTo>
                    <a:pt x="21000" y="97444"/>
                  </a:lnTo>
                  <a:close/>
                </a:path>
                <a:path w="135254" h="118745">
                  <a:moveTo>
                    <a:pt x="22167" y="97657"/>
                  </a:moveTo>
                  <a:close/>
                </a:path>
                <a:path w="135254" h="118745">
                  <a:moveTo>
                    <a:pt x="22807" y="97312"/>
                  </a:moveTo>
                  <a:lnTo>
                    <a:pt x="22447" y="97536"/>
                  </a:lnTo>
                  <a:lnTo>
                    <a:pt x="22189" y="97647"/>
                  </a:lnTo>
                  <a:lnTo>
                    <a:pt x="23765" y="97662"/>
                  </a:lnTo>
                  <a:lnTo>
                    <a:pt x="23379" y="97536"/>
                  </a:lnTo>
                  <a:lnTo>
                    <a:pt x="22867" y="97536"/>
                  </a:lnTo>
                  <a:lnTo>
                    <a:pt x="22807" y="97312"/>
                  </a:lnTo>
                  <a:close/>
                </a:path>
                <a:path w="135254" h="118745">
                  <a:moveTo>
                    <a:pt x="55928" y="97409"/>
                  </a:moveTo>
                  <a:lnTo>
                    <a:pt x="55813" y="97662"/>
                  </a:lnTo>
                  <a:lnTo>
                    <a:pt x="56250" y="97662"/>
                  </a:lnTo>
                  <a:lnTo>
                    <a:pt x="55928" y="97409"/>
                  </a:lnTo>
                  <a:close/>
                </a:path>
                <a:path w="135254" h="118745">
                  <a:moveTo>
                    <a:pt x="21836" y="97408"/>
                  </a:moveTo>
                  <a:lnTo>
                    <a:pt x="22167" y="97657"/>
                  </a:lnTo>
                  <a:lnTo>
                    <a:pt x="21836" y="97408"/>
                  </a:lnTo>
                  <a:close/>
                </a:path>
                <a:path w="135254" h="118745">
                  <a:moveTo>
                    <a:pt x="19389" y="96774"/>
                  </a:moveTo>
                  <a:lnTo>
                    <a:pt x="19065" y="97536"/>
                  </a:lnTo>
                  <a:lnTo>
                    <a:pt x="20719" y="97536"/>
                  </a:lnTo>
                  <a:lnTo>
                    <a:pt x="20904" y="97444"/>
                  </a:lnTo>
                  <a:lnTo>
                    <a:pt x="19919" y="97396"/>
                  </a:lnTo>
                  <a:lnTo>
                    <a:pt x="19544" y="97281"/>
                  </a:lnTo>
                  <a:lnTo>
                    <a:pt x="19389" y="96774"/>
                  </a:lnTo>
                  <a:close/>
                </a:path>
                <a:path w="135254" h="118745">
                  <a:moveTo>
                    <a:pt x="47305" y="96674"/>
                  </a:moveTo>
                  <a:lnTo>
                    <a:pt x="47563" y="96758"/>
                  </a:lnTo>
                  <a:lnTo>
                    <a:pt x="49015" y="97138"/>
                  </a:lnTo>
                  <a:lnTo>
                    <a:pt x="49067" y="97536"/>
                  </a:lnTo>
                  <a:lnTo>
                    <a:pt x="52145" y="97536"/>
                  </a:lnTo>
                  <a:lnTo>
                    <a:pt x="51953" y="97409"/>
                  </a:lnTo>
                  <a:lnTo>
                    <a:pt x="50689" y="96774"/>
                  </a:lnTo>
                  <a:lnTo>
                    <a:pt x="47989" y="96774"/>
                  </a:lnTo>
                  <a:lnTo>
                    <a:pt x="47727" y="96706"/>
                  </a:lnTo>
                  <a:lnTo>
                    <a:pt x="47305" y="96674"/>
                  </a:lnTo>
                  <a:close/>
                </a:path>
                <a:path w="135254" h="118745">
                  <a:moveTo>
                    <a:pt x="21493" y="97154"/>
                  </a:moveTo>
                  <a:lnTo>
                    <a:pt x="21067" y="97364"/>
                  </a:lnTo>
                  <a:lnTo>
                    <a:pt x="21661" y="97177"/>
                  </a:lnTo>
                  <a:lnTo>
                    <a:pt x="21493" y="97154"/>
                  </a:lnTo>
                  <a:close/>
                </a:path>
                <a:path w="135254" h="118745">
                  <a:moveTo>
                    <a:pt x="10642" y="95695"/>
                  </a:moveTo>
                  <a:lnTo>
                    <a:pt x="10864" y="96267"/>
                  </a:lnTo>
                  <a:lnTo>
                    <a:pt x="12565" y="97409"/>
                  </a:lnTo>
                  <a:lnTo>
                    <a:pt x="11878" y="96392"/>
                  </a:lnTo>
                  <a:lnTo>
                    <a:pt x="12062" y="96392"/>
                  </a:lnTo>
                  <a:lnTo>
                    <a:pt x="11411" y="95975"/>
                  </a:lnTo>
                  <a:lnTo>
                    <a:pt x="11162" y="95885"/>
                  </a:lnTo>
                  <a:lnTo>
                    <a:pt x="10911" y="95758"/>
                  </a:lnTo>
                  <a:lnTo>
                    <a:pt x="10642" y="95695"/>
                  </a:lnTo>
                  <a:close/>
                </a:path>
                <a:path w="135254" h="118745">
                  <a:moveTo>
                    <a:pt x="20565" y="96900"/>
                  </a:moveTo>
                  <a:lnTo>
                    <a:pt x="19904" y="97027"/>
                  </a:lnTo>
                  <a:lnTo>
                    <a:pt x="19836" y="97177"/>
                  </a:lnTo>
                  <a:lnTo>
                    <a:pt x="19959" y="97409"/>
                  </a:lnTo>
                  <a:lnTo>
                    <a:pt x="20938" y="97409"/>
                  </a:lnTo>
                  <a:lnTo>
                    <a:pt x="20720" y="97281"/>
                  </a:lnTo>
                  <a:lnTo>
                    <a:pt x="21235" y="97281"/>
                  </a:lnTo>
                  <a:lnTo>
                    <a:pt x="21493" y="97154"/>
                  </a:lnTo>
                  <a:lnTo>
                    <a:pt x="21717" y="97154"/>
                  </a:lnTo>
                  <a:lnTo>
                    <a:pt x="20565" y="96900"/>
                  </a:lnTo>
                  <a:close/>
                </a:path>
                <a:path w="135254" h="118745">
                  <a:moveTo>
                    <a:pt x="24818" y="97186"/>
                  </a:moveTo>
                  <a:lnTo>
                    <a:pt x="24921" y="97409"/>
                  </a:lnTo>
                  <a:lnTo>
                    <a:pt x="25176" y="97364"/>
                  </a:lnTo>
                  <a:lnTo>
                    <a:pt x="25375" y="97281"/>
                  </a:lnTo>
                  <a:lnTo>
                    <a:pt x="24818" y="97186"/>
                  </a:lnTo>
                  <a:close/>
                </a:path>
                <a:path w="135254" h="118745">
                  <a:moveTo>
                    <a:pt x="26714" y="97055"/>
                  </a:moveTo>
                  <a:lnTo>
                    <a:pt x="26523" y="97409"/>
                  </a:lnTo>
                  <a:lnTo>
                    <a:pt x="33227" y="97396"/>
                  </a:lnTo>
                  <a:lnTo>
                    <a:pt x="33736" y="97281"/>
                  </a:lnTo>
                  <a:lnTo>
                    <a:pt x="27207" y="97281"/>
                  </a:lnTo>
                  <a:lnTo>
                    <a:pt x="26997" y="97087"/>
                  </a:lnTo>
                  <a:lnTo>
                    <a:pt x="26714" y="97055"/>
                  </a:lnTo>
                  <a:close/>
                </a:path>
                <a:path w="135254" h="118745">
                  <a:moveTo>
                    <a:pt x="50412" y="96392"/>
                  </a:moveTo>
                  <a:lnTo>
                    <a:pt x="50275" y="96449"/>
                  </a:lnTo>
                  <a:lnTo>
                    <a:pt x="51838" y="97409"/>
                  </a:lnTo>
                  <a:lnTo>
                    <a:pt x="51760" y="97281"/>
                  </a:lnTo>
                  <a:lnTo>
                    <a:pt x="50412" y="96392"/>
                  </a:lnTo>
                  <a:close/>
                </a:path>
                <a:path w="135254" h="118745">
                  <a:moveTo>
                    <a:pt x="51934" y="97396"/>
                  </a:moveTo>
                  <a:close/>
                </a:path>
                <a:path w="135254" h="118745">
                  <a:moveTo>
                    <a:pt x="95248" y="96392"/>
                  </a:moveTo>
                  <a:lnTo>
                    <a:pt x="95087" y="96647"/>
                  </a:lnTo>
                  <a:lnTo>
                    <a:pt x="94996" y="97027"/>
                  </a:lnTo>
                  <a:lnTo>
                    <a:pt x="94771" y="97027"/>
                  </a:lnTo>
                  <a:lnTo>
                    <a:pt x="94933" y="97409"/>
                  </a:lnTo>
                  <a:lnTo>
                    <a:pt x="95293" y="96706"/>
                  </a:lnTo>
                  <a:lnTo>
                    <a:pt x="95248" y="96392"/>
                  </a:lnTo>
                  <a:close/>
                </a:path>
                <a:path w="135254" h="118745">
                  <a:moveTo>
                    <a:pt x="22799" y="97281"/>
                  </a:moveTo>
                  <a:lnTo>
                    <a:pt x="21649" y="97281"/>
                  </a:lnTo>
                  <a:lnTo>
                    <a:pt x="21836" y="97408"/>
                  </a:lnTo>
                  <a:lnTo>
                    <a:pt x="22748" y="97318"/>
                  </a:lnTo>
                  <a:close/>
                </a:path>
                <a:path w="135254" h="118745">
                  <a:moveTo>
                    <a:pt x="50634" y="96392"/>
                  </a:moveTo>
                  <a:lnTo>
                    <a:pt x="50412" y="96392"/>
                  </a:lnTo>
                  <a:lnTo>
                    <a:pt x="51934" y="97396"/>
                  </a:lnTo>
                  <a:lnTo>
                    <a:pt x="52828" y="97281"/>
                  </a:lnTo>
                  <a:lnTo>
                    <a:pt x="52738" y="97087"/>
                  </a:lnTo>
                  <a:lnTo>
                    <a:pt x="51889" y="96519"/>
                  </a:lnTo>
                  <a:lnTo>
                    <a:pt x="50904" y="96519"/>
                  </a:lnTo>
                  <a:lnTo>
                    <a:pt x="50634" y="96392"/>
                  </a:lnTo>
                  <a:close/>
                </a:path>
                <a:path w="135254" h="118745">
                  <a:moveTo>
                    <a:pt x="23114" y="97281"/>
                  </a:moveTo>
                  <a:lnTo>
                    <a:pt x="22799" y="97281"/>
                  </a:lnTo>
                  <a:lnTo>
                    <a:pt x="23114" y="97281"/>
                  </a:lnTo>
                  <a:close/>
                </a:path>
                <a:path w="135254" h="118745">
                  <a:moveTo>
                    <a:pt x="21661" y="97177"/>
                  </a:moveTo>
                  <a:lnTo>
                    <a:pt x="21402" y="97281"/>
                  </a:lnTo>
                  <a:lnTo>
                    <a:pt x="22442" y="97281"/>
                  </a:lnTo>
                  <a:lnTo>
                    <a:pt x="21661" y="97177"/>
                  </a:lnTo>
                  <a:close/>
                </a:path>
                <a:path w="135254" h="118745">
                  <a:moveTo>
                    <a:pt x="24537" y="97138"/>
                  </a:moveTo>
                  <a:lnTo>
                    <a:pt x="24175" y="97281"/>
                  </a:lnTo>
                  <a:lnTo>
                    <a:pt x="24789" y="97186"/>
                  </a:lnTo>
                  <a:lnTo>
                    <a:pt x="24537" y="97138"/>
                  </a:lnTo>
                  <a:close/>
                </a:path>
                <a:path w="135254" h="118745">
                  <a:moveTo>
                    <a:pt x="29505" y="96519"/>
                  </a:moveTo>
                  <a:lnTo>
                    <a:pt x="28461" y="96519"/>
                  </a:lnTo>
                  <a:lnTo>
                    <a:pt x="28533" y="96774"/>
                  </a:lnTo>
                  <a:lnTo>
                    <a:pt x="27812" y="96862"/>
                  </a:lnTo>
                  <a:lnTo>
                    <a:pt x="27601" y="97138"/>
                  </a:lnTo>
                  <a:lnTo>
                    <a:pt x="27207" y="97281"/>
                  </a:lnTo>
                  <a:lnTo>
                    <a:pt x="33736" y="97281"/>
                  </a:lnTo>
                  <a:lnTo>
                    <a:pt x="34743" y="97055"/>
                  </a:lnTo>
                  <a:lnTo>
                    <a:pt x="34691" y="96774"/>
                  </a:lnTo>
                  <a:lnTo>
                    <a:pt x="29317" y="96774"/>
                  </a:lnTo>
                  <a:lnTo>
                    <a:pt x="29505" y="96519"/>
                  </a:lnTo>
                  <a:close/>
                </a:path>
                <a:path w="135254" h="118745">
                  <a:moveTo>
                    <a:pt x="46320" y="97154"/>
                  </a:moveTo>
                  <a:lnTo>
                    <a:pt x="46827" y="97281"/>
                  </a:lnTo>
                  <a:lnTo>
                    <a:pt x="46320" y="97154"/>
                  </a:lnTo>
                  <a:close/>
                </a:path>
                <a:path w="135254" h="118745">
                  <a:moveTo>
                    <a:pt x="46951" y="96647"/>
                  </a:moveTo>
                  <a:lnTo>
                    <a:pt x="46245" y="96647"/>
                  </a:lnTo>
                  <a:lnTo>
                    <a:pt x="46098" y="97027"/>
                  </a:lnTo>
                  <a:lnTo>
                    <a:pt x="46583" y="97027"/>
                  </a:lnTo>
                  <a:lnTo>
                    <a:pt x="46749" y="97087"/>
                  </a:lnTo>
                  <a:lnTo>
                    <a:pt x="46827" y="97281"/>
                  </a:lnTo>
                  <a:lnTo>
                    <a:pt x="48475" y="97281"/>
                  </a:lnTo>
                  <a:lnTo>
                    <a:pt x="48083" y="97138"/>
                  </a:lnTo>
                  <a:lnTo>
                    <a:pt x="47453" y="97027"/>
                  </a:lnTo>
                  <a:lnTo>
                    <a:pt x="47218" y="96900"/>
                  </a:lnTo>
                  <a:lnTo>
                    <a:pt x="47140" y="96692"/>
                  </a:lnTo>
                  <a:lnTo>
                    <a:pt x="46951" y="96647"/>
                  </a:lnTo>
                  <a:close/>
                </a:path>
                <a:path w="135254" h="118745">
                  <a:moveTo>
                    <a:pt x="87690" y="95758"/>
                  </a:moveTo>
                  <a:lnTo>
                    <a:pt x="87250" y="96647"/>
                  </a:lnTo>
                  <a:lnTo>
                    <a:pt x="87151" y="96891"/>
                  </a:lnTo>
                  <a:lnTo>
                    <a:pt x="87027" y="97281"/>
                  </a:lnTo>
                  <a:lnTo>
                    <a:pt x="87690" y="95758"/>
                  </a:lnTo>
                  <a:close/>
                </a:path>
                <a:path w="135254" h="118745">
                  <a:moveTo>
                    <a:pt x="24991" y="97154"/>
                  </a:moveTo>
                  <a:lnTo>
                    <a:pt x="24804" y="97154"/>
                  </a:lnTo>
                  <a:lnTo>
                    <a:pt x="24991" y="97154"/>
                  </a:lnTo>
                  <a:close/>
                </a:path>
                <a:path w="135254" h="118745">
                  <a:moveTo>
                    <a:pt x="21717" y="97154"/>
                  </a:moveTo>
                  <a:lnTo>
                    <a:pt x="21493" y="97154"/>
                  </a:lnTo>
                  <a:lnTo>
                    <a:pt x="21661" y="97177"/>
                  </a:lnTo>
                  <a:close/>
                </a:path>
                <a:path w="135254" h="118745">
                  <a:moveTo>
                    <a:pt x="11139" y="97055"/>
                  </a:moveTo>
                  <a:lnTo>
                    <a:pt x="10897" y="97154"/>
                  </a:lnTo>
                  <a:lnTo>
                    <a:pt x="11291" y="97154"/>
                  </a:lnTo>
                  <a:lnTo>
                    <a:pt x="11139" y="97055"/>
                  </a:lnTo>
                  <a:close/>
                </a:path>
                <a:path w="135254" h="118745">
                  <a:moveTo>
                    <a:pt x="12683" y="96802"/>
                  </a:moveTo>
                  <a:lnTo>
                    <a:pt x="13219" y="97154"/>
                  </a:lnTo>
                  <a:lnTo>
                    <a:pt x="13095" y="97011"/>
                  </a:lnTo>
                  <a:lnTo>
                    <a:pt x="12683" y="96802"/>
                  </a:lnTo>
                  <a:close/>
                </a:path>
                <a:path w="135254" h="118745">
                  <a:moveTo>
                    <a:pt x="18948" y="96900"/>
                  </a:moveTo>
                  <a:lnTo>
                    <a:pt x="18478" y="96959"/>
                  </a:lnTo>
                  <a:lnTo>
                    <a:pt x="19146" y="97154"/>
                  </a:lnTo>
                  <a:lnTo>
                    <a:pt x="18948" y="96900"/>
                  </a:lnTo>
                  <a:close/>
                </a:path>
                <a:path w="135254" h="118745">
                  <a:moveTo>
                    <a:pt x="25807" y="97027"/>
                  </a:moveTo>
                  <a:lnTo>
                    <a:pt x="24991" y="97154"/>
                  </a:lnTo>
                  <a:lnTo>
                    <a:pt x="25754" y="97154"/>
                  </a:lnTo>
                  <a:close/>
                </a:path>
                <a:path w="135254" h="118745">
                  <a:moveTo>
                    <a:pt x="27496" y="96900"/>
                  </a:moveTo>
                  <a:lnTo>
                    <a:pt x="26797" y="96900"/>
                  </a:lnTo>
                  <a:lnTo>
                    <a:pt x="26997" y="97087"/>
                  </a:lnTo>
                  <a:lnTo>
                    <a:pt x="27588" y="97154"/>
                  </a:lnTo>
                  <a:lnTo>
                    <a:pt x="27496" y="96900"/>
                  </a:lnTo>
                  <a:close/>
                </a:path>
                <a:path w="135254" h="118745">
                  <a:moveTo>
                    <a:pt x="39105" y="96392"/>
                  </a:moveTo>
                  <a:lnTo>
                    <a:pt x="37034" y="96392"/>
                  </a:lnTo>
                  <a:lnTo>
                    <a:pt x="37008" y="96647"/>
                  </a:lnTo>
                  <a:lnTo>
                    <a:pt x="36882" y="96900"/>
                  </a:lnTo>
                  <a:lnTo>
                    <a:pt x="36714" y="96900"/>
                  </a:lnTo>
                  <a:lnTo>
                    <a:pt x="35867" y="97027"/>
                  </a:lnTo>
                  <a:lnTo>
                    <a:pt x="35372" y="97154"/>
                  </a:lnTo>
                  <a:lnTo>
                    <a:pt x="46098" y="97154"/>
                  </a:lnTo>
                  <a:lnTo>
                    <a:pt x="45354" y="96647"/>
                  </a:lnTo>
                  <a:lnTo>
                    <a:pt x="38726" y="96647"/>
                  </a:lnTo>
                  <a:lnTo>
                    <a:pt x="39025" y="96490"/>
                  </a:lnTo>
                  <a:close/>
                </a:path>
                <a:path w="135254" h="118745">
                  <a:moveTo>
                    <a:pt x="27812" y="96862"/>
                  </a:moveTo>
                  <a:lnTo>
                    <a:pt x="27578" y="96891"/>
                  </a:lnTo>
                  <a:lnTo>
                    <a:pt x="27480" y="97055"/>
                  </a:lnTo>
                  <a:lnTo>
                    <a:pt x="27812" y="96862"/>
                  </a:lnTo>
                  <a:close/>
                </a:path>
                <a:path w="135254" h="118745">
                  <a:moveTo>
                    <a:pt x="26076" y="96265"/>
                  </a:moveTo>
                  <a:lnTo>
                    <a:pt x="25060" y="96392"/>
                  </a:lnTo>
                  <a:lnTo>
                    <a:pt x="23895" y="97027"/>
                  </a:lnTo>
                  <a:lnTo>
                    <a:pt x="24537" y="97138"/>
                  </a:lnTo>
                  <a:lnTo>
                    <a:pt x="25473" y="96758"/>
                  </a:lnTo>
                  <a:lnTo>
                    <a:pt x="25035" y="96647"/>
                  </a:lnTo>
                  <a:lnTo>
                    <a:pt x="26050" y="96449"/>
                  </a:lnTo>
                  <a:lnTo>
                    <a:pt x="26076" y="96265"/>
                  </a:lnTo>
                  <a:close/>
                </a:path>
                <a:path w="135254" h="118745">
                  <a:moveTo>
                    <a:pt x="26797" y="96900"/>
                  </a:moveTo>
                  <a:lnTo>
                    <a:pt x="26714" y="97055"/>
                  </a:lnTo>
                  <a:lnTo>
                    <a:pt x="26997" y="97087"/>
                  </a:lnTo>
                  <a:lnTo>
                    <a:pt x="26797" y="96900"/>
                  </a:lnTo>
                  <a:close/>
                </a:path>
                <a:path w="135254" h="118745">
                  <a:moveTo>
                    <a:pt x="27428" y="96392"/>
                  </a:moveTo>
                  <a:lnTo>
                    <a:pt x="27733" y="96647"/>
                  </a:lnTo>
                  <a:lnTo>
                    <a:pt x="26269" y="96758"/>
                  </a:lnTo>
                  <a:lnTo>
                    <a:pt x="26438" y="96774"/>
                  </a:lnTo>
                  <a:lnTo>
                    <a:pt x="26475" y="97027"/>
                  </a:lnTo>
                  <a:lnTo>
                    <a:pt x="26714" y="97055"/>
                  </a:lnTo>
                  <a:lnTo>
                    <a:pt x="26797" y="96900"/>
                  </a:lnTo>
                  <a:lnTo>
                    <a:pt x="27578" y="96891"/>
                  </a:lnTo>
                  <a:lnTo>
                    <a:pt x="27812" y="96862"/>
                  </a:lnTo>
                  <a:lnTo>
                    <a:pt x="28074" y="96519"/>
                  </a:lnTo>
                  <a:lnTo>
                    <a:pt x="27428" y="96392"/>
                  </a:lnTo>
                  <a:close/>
                </a:path>
                <a:path w="135254" h="118745">
                  <a:moveTo>
                    <a:pt x="11205" y="97027"/>
                  </a:moveTo>
                  <a:close/>
                </a:path>
                <a:path w="135254" h="118745">
                  <a:moveTo>
                    <a:pt x="10135" y="96012"/>
                  </a:moveTo>
                  <a:lnTo>
                    <a:pt x="10728" y="96449"/>
                  </a:lnTo>
                  <a:lnTo>
                    <a:pt x="11007" y="96678"/>
                  </a:lnTo>
                  <a:lnTo>
                    <a:pt x="11465" y="97027"/>
                  </a:lnTo>
                  <a:lnTo>
                    <a:pt x="11614" y="97027"/>
                  </a:lnTo>
                  <a:lnTo>
                    <a:pt x="10135" y="96012"/>
                  </a:lnTo>
                  <a:close/>
                </a:path>
                <a:path w="135254" h="118745">
                  <a:moveTo>
                    <a:pt x="18086" y="97008"/>
                  </a:moveTo>
                  <a:lnTo>
                    <a:pt x="17928" y="97027"/>
                  </a:lnTo>
                  <a:lnTo>
                    <a:pt x="18106" y="97027"/>
                  </a:lnTo>
                  <a:close/>
                </a:path>
                <a:path w="135254" h="118745">
                  <a:moveTo>
                    <a:pt x="21311" y="96891"/>
                  </a:moveTo>
                  <a:lnTo>
                    <a:pt x="21255" y="97027"/>
                  </a:lnTo>
                  <a:lnTo>
                    <a:pt x="21704" y="96953"/>
                  </a:lnTo>
                  <a:lnTo>
                    <a:pt x="21311" y="96891"/>
                  </a:lnTo>
                  <a:close/>
                </a:path>
                <a:path w="135254" h="118745">
                  <a:moveTo>
                    <a:pt x="22791" y="96774"/>
                  </a:moveTo>
                  <a:lnTo>
                    <a:pt x="21704" y="96953"/>
                  </a:lnTo>
                  <a:lnTo>
                    <a:pt x="22166" y="97027"/>
                  </a:lnTo>
                  <a:lnTo>
                    <a:pt x="22791" y="96774"/>
                  </a:lnTo>
                  <a:close/>
                </a:path>
                <a:path w="135254" h="118745">
                  <a:moveTo>
                    <a:pt x="25823" y="96718"/>
                  </a:moveTo>
                  <a:lnTo>
                    <a:pt x="26338" y="97027"/>
                  </a:lnTo>
                  <a:lnTo>
                    <a:pt x="26255" y="96891"/>
                  </a:lnTo>
                  <a:lnTo>
                    <a:pt x="26068" y="96774"/>
                  </a:lnTo>
                  <a:lnTo>
                    <a:pt x="26269" y="96758"/>
                  </a:lnTo>
                  <a:lnTo>
                    <a:pt x="25823" y="96718"/>
                  </a:lnTo>
                  <a:close/>
                </a:path>
                <a:path w="135254" h="118745">
                  <a:moveTo>
                    <a:pt x="36245" y="96727"/>
                  </a:moveTo>
                  <a:lnTo>
                    <a:pt x="35954" y="96758"/>
                  </a:lnTo>
                  <a:lnTo>
                    <a:pt x="35848" y="97027"/>
                  </a:lnTo>
                  <a:lnTo>
                    <a:pt x="36714" y="96900"/>
                  </a:lnTo>
                  <a:lnTo>
                    <a:pt x="36882" y="96900"/>
                  </a:lnTo>
                  <a:lnTo>
                    <a:pt x="36245" y="96727"/>
                  </a:lnTo>
                  <a:close/>
                </a:path>
                <a:path w="135254" h="118745">
                  <a:moveTo>
                    <a:pt x="94928" y="96900"/>
                  </a:moveTo>
                  <a:lnTo>
                    <a:pt x="94731" y="97027"/>
                  </a:lnTo>
                  <a:lnTo>
                    <a:pt x="94996" y="97027"/>
                  </a:lnTo>
                  <a:close/>
                </a:path>
                <a:path w="135254" h="118745">
                  <a:moveTo>
                    <a:pt x="17843" y="96774"/>
                  </a:moveTo>
                  <a:lnTo>
                    <a:pt x="18086" y="97008"/>
                  </a:lnTo>
                  <a:lnTo>
                    <a:pt x="18478" y="96959"/>
                  </a:lnTo>
                  <a:lnTo>
                    <a:pt x="17843" y="96774"/>
                  </a:lnTo>
                  <a:close/>
                </a:path>
                <a:path w="135254" h="118745">
                  <a:moveTo>
                    <a:pt x="26269" y="96758"/>
                  </a:moveTo>
                  <a:lnTo>
                    <a:pt x="26068" y="96774"/>
                  </a:lnTo>
                  <a:lnTo>
                    <a:pt x="26365" y="96959"/>
                  </a:lnTo>
                  <a:lnTo>
                    <a:pt x="26438" y="96774"/>
                  </a:lnTo>
                  <a:lnTo>
                    <a:pt x="26269" y="96758"/>
                  </a:lnTo>
                  <a:close/>
                </a:path>
                <a:path w="135254" h="118745">
                  <a:moveTo>
                    <a:pt x="17099" y="96392"/>
                  </a:moveTo>
                  <a:lnTo>
                    <a:pt x="17788" y="96900"/>
                  </a:lnTo>
                  <a:lnTo>
                    <a:pt x="17480" y="96519"/>
                  </a:lnTo>
                  <a:lnTo>
                    <a:pt x="17099" y="96392"/>
                  </a:lnTo>
                  <a:close/>
                </a:path>
                <a:path w="135254" h="118745">
                  <a:moveTo>
                    <a:pt x="36770" y="96672"/>
                  </a:moveTo>
                  <a:lnTo>
                    <a:pt x="36449" y="96706"/>
                  </a:lnTo>
                  <a:lnTo>
                    <a:pt x="36882" y="96900"/>
                  </a:lnTo>
                  <a:lnTo>
                    <a:pt x="36770" y="96672"/>
                  </a:lnTo>
                  <a:close/>
                </a:path>
                <a:path w="135254" h="118745">
                  <a:moveTo>
                    <a:pt x="47285" y="96726"/>
                  </a:moveTo>
                  <a:lnTo>
                    <a:pt x="47218" y="96900"/>
                  </a:lnTo>
                  <a:lnTo>
                    <a:pt x="47550" y="96900"/>
                  </a:lnTo>
                  <a:lnTo>
                    <a:pt x="47285" y="96726"/>
                  </a:lnTo>
                  <a:close/>
                </a:path>
                <a:path w="135254" h="118745">
                  <a:moveTo>
                    <a:pt x="20589" y="96647"/>
                  </a:moveTo>
                  <a:lnTo>
                    <a:pt x="21311" y="96891"/>
                  </a:lnTo>
                  <a:lnTo>
                    <a:pt x="20953" y="96774"/>
                  </a:lnTo>
                  <a:lnTo>
                    <a:pt x="20589" y="96647"/>
                  </a:lnTo>
                  <a:close/>
                </a:path>
                <a:path w="135254" h="118745">
                  <a:moveTo>
                    <a:pt x="47292" y="96709"/>
                  </a:moveTo>
                  <a:lnTo>
                    <a:pt x="47621" y="96806"/>
                  </a:lnTo>
                  <a:lnTo>
                    <a:pt x="47292" y="96709"/>
                  </a:lnTo>
                  <a:close/>
                </a:path>
                <a:path w="135254" h="118745">
                  <a:moveTo>
                    <a:pt x="12062" y="96392"/>
                  </a:moveTo>
                  <a:lnTo>
                    <a:pt x="11878" y="96392"/>
                  </a:lnTo>
                  <a:lnTo>
                    <a:pt x="12683" y="96802"/>
                  </a:lnTo>
                  <a:lnTo>
                    <a:pt x="12062" y="96392"/>
                  </a:lnTo>
                  <a:close/>
                </a:path>
                <a:path w="135254" h="118745">
                  <a:moveTo>
                    <a:pt x="21619" y="96138"/>
                  </a:moveTo>
                  <a:lnTo>
                    <a:pt x="20605" y="96519"/>
                  </a:lnTo>
                  <a:lnTo>
                    <a:pt x="20941" y="96519"/>
                  </a:lnTo>
                  <a:lnTo>
                    <a:pt x="21203" y="96774"/>
                  </a:lnTo>
                  <a:lnTo>
                    <a:pt x="21359" y="96774"/>
                  </a:lnTo>
                  <a:lnTo>
                    <a:pt x="21619" y="96138"/>
                  </a:lnTo>
                  <a:close/>
                </a:path>
                <a:path w="135254" h="118745">
                  <a:moveTo>
                    <a:pt x="30241" y="96519"/>
                  </a:moveTo>
                  <a:lnTo>
                    <a:pt x="29317" y="96774"/>
                  </a:lnTo>
                  <a:lnTo>
                    <a:pt x="30275" y="96774"/>
                  </a:lnTo>
                  <a:lnTo>
                    <a:pt x="30241" y="96519"/>
                  </a:lnTo>
                  <a:close/>
                </a:path>
                <a:path w="135254" h="118745">
                  <a:moveTo>
                    <a:pt x="31907" y="96138"/>
                  </a:moveTo>
                  <a:lnTo>
                    <a:pt x="30275" y="96774"/>
                  </a:lnTo>
                  <a:lnTo>
                    <a:pt x="34691" y="96774"/>
                  </a:lnTo>
                  <a:lnTo>
                    <a:pt x="34906" y="96519"/>
                  </a:lnTo>
                  <a:lnTo>
                    <a:pt x="31668" y="96519"/>
                  </a:lnTo>
                  <a:lnTo>
                    <a:pt x="31907" y="96138"/>
                  </a:lnTo>
                  <a:close/>
                </a:path>
                <a:path w="135254" h="118745">
                  <a:moveTo>
                    <a:pt x="47908" y="96720"/>
                  </a:moveTo>
                  <a:lnTo>
                    <a:pt x="48613" y="96774"/>
                  </a:lnTo>
                  <a:lnTo>
                    <a:pt x="47908" y="96720"/>
                  </a:lnTo>
                  <a:close/>
                </a:path>
                <a:path w="135254" h="118745">
                  <a:moveTo>
                    <a:pt x="49879" y="96392"/>
                  </a:moveTo>
                  <a:lnTo>
                    <a:pt x="47414" y="96392"/>
                  </a:lnTo>
                  <a:lnTo>
                    <a:pt x="47836" y="96672"/>
                  </a:lnTo>
                  <a:lnTo>
                    <a:pt x="48613" y="96774"/>
                  </a:lnTo>
                  <a:lnTo>
                    <a:pt x="50689" y="96774"/>
                  </a:lnTo>
                  <a:lnTo>
                    <a:pt x="50229" y="96519"/>
                  </a:lnTo>
                  <a:lnTo>
                    <a:pt x="49879" y="96392"/>
                  </a:lnTo>
                  <a:close/>
                </a:path>
                <a:path w="135254" h="118745">
                  <a:moveTo>
                    <a:pt x="54710" y="96519"/>
                  </a:moveTo>
                  <a:lnTo>
                    <a:pt x="54608" y="96774"/>
                  </a:lnTo>
                  <a:lnTo>
                    <a:pt x="55044" y="96774"/>
                  </a:lnTo>
                  <a:lnTo>
                    <a:pt x="54710" y="96519"/>
                  </a:lnTo>
                  <a:close/>
                </a:path>
                <a:path w="135254" h="118745">
                  <a:moveTo>
                    <a:pt x="36634" y="96392"/>
                  </a:moveTo>
                  <a:lnTo>
                    <a:pt x="35013" y="96392"/>
                  </a:lnTo>
                  <a:lnTo>
                    <a:pt x="36245" y="96727"/>
                  </a:lnTo>
                  <a:lnTo>
                    <a:pt x="36714" y="96678"/>
                  </a:lnTo>
                  <a:lnTo>
                    <a:pt x="36634" y="96392"/>
                  </a:lnTo>
                  <a:close/>
                </a:path>
                <a:path w="135254" h="118745">
                  <a:moveTo>
                    <a:pt x="47593" y="96647"/>
                  </a:moveTo>
                  <a:lnTo>
                    <a:pt x="47786" y="96709"/>
                  </a:lnTo>
                  <a:lnTo>
                    <a:pt x="47593" y="96647"/>
                  </a:lnTo>
                  <a:close/>
                </a:path>
                <a:path w="135254" h="118745">
                  <a:moveTo>
                    <a:pt x="25754" y="96519"/>
                  </a:moveTo>
                  <a:lnTo>
                    <a:pt x="25550" y="96693"/>
                  </a:lnTo>
                  <a:lnTo>
                    <a:pt x="25823" y="96718"/>
                  </a:lnTo>
                  <a:lnTo>
                    <a:pt x="25754" y="96519"/>
                  </a:lnTo>
                  <a:close/>
                </a:path>
                <a:path w="135254" h="118745">
                  <a:moveTo>
                    <a:pt x="46956" y="96647"/>
                  </a:moveTo>
                  <a:lnTo>
                    <a:pt x="47199" y="96692"/>
                  </a:lnTo>
                  <a:lnTo>
                    <a:pt x="46956" y="96647"/>
                  </a:lnTo>
                  <a:close/>
                </a:path>
                <a:path w="135254" h="118745">
                  <a:moveTo>
                    <a:pt x="49540" y="96138"/>
                  </a:moveTo>
                  <a:lnTo>
                    <a:pt x="47150" y="96138"/>
                  </a:lnTo>
                  <a:lnTo>
                    <a:pt x="47181" y="96490"/>
                  </a:lnTo>
                  <a:lnTo>
                    <a:pt x="47305" y="96674"/>
                  </a:lnTo>
                  <a:lnTo>
                    <a:pt x="47414" y="96392"/>
                  </a:lnTo>
                  <a:lnTo>
                    <a:pt x="49879" y="96392"/>
                  </a:lnTo>
                  <a:lnTo>
                    <a:pt x="49657" y="96267"/>
                  </a:lnTo>
                  <a:lnTo>
                    <a:pt x="49540" y="96138"/>
                  </a:lnTo>
                  <a:close/>
                </a:path>
                <a:path w="135254" h="118745">
                  <a:moveTo>
                    <a:pt x="46954" y="96647"/>
                  </a:moveTo>
                  <a:close/>
                </a:path>
                <a:path w="135254" h="118745">
                  <a:moveTo>
                    <a:pt x="39899" y="96519"/>
                  </a:moveTo>
                  <a:lnTo>
                    <a:pt x="38726" y="96647"/>
                  </a:lnTo>
                  <a:lnTo>
                    <a:pt x="40286" y="96647"/>
                  </a:lnTo>
                  <a:lnTo>
                    <a:pt x="39899" y="96519"/>
                  </a:lnTo>
                  <a:close/>
                </a:path>
                <a:path w="135254" h="118745">
                  <a:moveTo>
                    <a:pt x="42382" y="96138"/>
                  </a:moveTo>
                  <a:lnTo>
                    <a:pt x="41672" y="96265"/>
                  </a:lnTo>
                  <a:lnTo>
                    <a:pt x="41032" y="96267"/>
                  </a:lnTo>
                  <a:lnTo>
                    <a:pt x="40286" y="96647"/>
                  </a:lnTo>
                  <a:lnTo>
                    <a:pt x="45354" y="96647"/>
                  </a:lnTo>
                  <a:lnTo>
                    <a:pt x="45185" y="96519"/>
                  </a:lnTo>
                  <a:lnTo>
                    <a:pt x="41911" y="96519"/>
                  </a:lnTo>
                  <a:lnTo>
                    <a:pt x="42372" y="96267"/>
                  </a:lnTo>
                  <a:lnTo>
                    <a:pt x="42382" y="96138"/>
                  </a:lnTo>
                  <a:close/>
                </a:path>
                <a:path w="135254" h="118745">
                  <a:moveTo>
                    <a:pt x="10649" y="96404"/>
                  </a:moveTo>
                  <a:lnTo>
                    <a:pt x="10856" y="96562"/>
                  </a:lnTo>
                  <a:lnTo>
                    <a:pt x="10649" y="96404"/>
                  </a:lnTo>
                  <a:close/>
                </a:path>
                <a:path w="135254" h="118745">
                  <a:moveTo>
                    <a:pt x="28296" y="96012"/>
                  </a:moveTo>
                  <a:lnTo>
                    <a:pt x="26050" y="96449"/>
                  </a:lnTo>
                  <a:lnTo>
                    <a:pt x="28296" y="96012"/>
                  </a:lnTo>
                  <a:close/>
                </a:path>
                <a:path w="135254" h="118745">
                  <a:moveTo>
                    <a:pt x="33647" y="95982"/>
                  </a:moveTo>
                  <a:lnTo>
                    <a:pt x="33317" y="96012"/>
                  </a:lnTo>
                  <a:lnTo>
                    <a:pt x="33020" y="96392"/>
                  </a:lnTo>
                  <a:lnTo>
                    <a:pt x="31668" y="96519"/>
                  </a:lnTo>
                  <a:lnTo>
                    <a:pt x="34906" y="96519"/>
                  </a:lnTo>
                  <a:lnTo>
                    <a:pt x="39105" y="96392"/>
                  </a:lnTo>
                  <a:lnTo>
                    <a:pt x="41672" y="96265"/>
                  </a:lnTo>
                  <a:lnTo>
                    <a:pt x="42256" y="96138"/>
                  </a:lnTo>
                  <a:lnTo>
                    <a:pt x="33618" y="96012"/>
                  </a:lnTo>
                  <a:close/>
                </a:path>
                <a:path w="135254" h="118745">
                  <a:moveTo>
                    <a:pt x="42931" y="96265"/>
                  </a:moveTo>
                  <a:lnTo>
                    <a:pt x="42656" y="96519"/>
                  </a:lnTo>
                  <a:lnTo>
                    <a:pt x="45185" y="96519"/>
                  </a:lnTo>
                  <a:lnTo>
                    <a:pt x="44984" y="96392"/>
                  </a:lnTo>
                  <a:lnTo>
                    <a:pt x="43121" y="96392"/>
                  </a:lnTo>
                  <a:lnTo>
                    <a:pt x="42931" y="96265"/>
                  </a:lnTo>
                  <a:close/>
                </a:path>
                <a:path w="135254" h="118745">
                  <a:moveTo>
                    <a:pt x="50176" y="96490"/>
                  </a:moveTo>
                  <a:close/>
                </a:path>
                <a:path w="135254" h="118745">
                  <a:moveTo>
                    <a:pt x="46085" y="95352"/>
                  </a:moveTo>
                  <a:lnTo>
                    <a:pt x="45977" y="95503"/>
                  </a:lnTo>
                  <a:lnTo>
                    <a:pt x="49657" y="95503"/>
                  </a:lnTo>
                  <a:lnTo>
                    <a:pt x="51395" y="96392"/>
                  </a:lnTo>
                  <a:lnTo>
                    <a:pt x="50904" y="96519"/>
                  </a:lnTo>
                  <a:lnTo>
                    <a:pt x="51889" y="96519"/>
                  </a:lnTo>
                  <a:lnTo>
                    <a:pt x="51699" y="96392"/>
                  </a:lnTo>
                  <a:lnTo>
                    <a:pt x="53556" y="96392"/>
                  </a:lnTo>
                  <a:lnTo>
                    <a:pt x="52095" y="95630"/>
                  </a:lnTo>
                  <a:lnTo>
                    <a:pt x="51958" y="95376"/>
                  </a:lnTo>
                  <a:lnTo>
                    <a:pt x="46245" y="95376"/>
                  </a:lnTo>
                  <a:lnTo>
                    <a:pt x="46085" y="95352"/>
                  </a:lnTo>
                  <a:close/>
                </a:path>
                <a:path w="135254" h="118745">
                  <a:moveTo>
                    <a:pt x="52687" y="95376"/>
                  </a:moveTo>
                  <a:lnTo>
                    <a:pt x="52365" y="95484"/>
                  </a:lnTo>
                  <a:lnTo>
                    <a:pt x="53673" y="96187"/>
                  </a:lnTo>
                  <a:lnTo>
                    <a:pt x="53799" y="96519"/>
                  </a:lnTo>
                  <a:lnTo>
                    <a:pt x="54240" y="96519"/>
                  </a:lnTo>
                  <a:lnTo>
                    <a:pt x="54173" y="96012"/>
                  </a:lnTo>
                  <a:lnTo>
                    <a:pt x="53107" y="95758"/>
                  </a:lnTo>
                  <a:lnTo>
                    <a:pt x="52687" y="95376"/>
                  </a:lnTo>
                  <a:close/>
                </a:path>
                <a:path w="135254" h="118745">
                  <a:moveTo>
                    <a:pt x="49334" y="95630"/>
                  </a:moveTo>
                  <a:lnTo>
                    <a:pt x="48620" y="95630"/>
                  </a:lnTo>
                  <a:lnTo>
                    <a:pt x="49089" y="95885"/>
                  </a:lnTo>
                  <a:lnTo>
                    <a:pt x="49481" y="95989"/>
                  </a:lnTo>
                  <a:lnTo>
                    <a:pt x="49723" y="96240"/>
                  </a:lnTo>
                  <a:lnTo>
                    <a:pt x="50176" y="96490"/>
                  </a:lnTo>
                  <a:lnTo>
                    <a:pt x="50412" y="96392"/>
                  </a:lnTo>
                  <a:lnTo>
                    <a:pt x="50634" y="96392"/>
                  </a:lnTo>
                  <a:lnTo>
                    <a:pt x="50196" y="96187"/>
                  </a:lnTo>
                  <a:lnTo>
                    <a:pt x="49955" y="95885"/>
                  </a:lnTo>
                  <a:lnTo>
                    <a:pt x="49334" y="95630"/>
                  </a:lnTo>
                  <a:close/>
                </a:path>
                <a:path w="135254" h="118745">
                  <a:moveTo>
                    <a:pt x="15866" y="96265"/>
                  </a:moveTo>
                  <a:lnTo>
                    <a:pt x="15703" y="96392"/>
                  </a:lnTo>
                  <a:lnTo>
                    <a:pt x="15871" y="96267"/>
                  </a:lnTo>
                  <a:close/>
                </a:path>
                <a:path w="135254" h="118745">
                  <a:moveTo>
                    <a:pt x="15871" y="96267"/>
                  </a:moveTo>
                  <a:lnTo>
                    <a:pt x="15703" y="96392"/>
                  </a:lnTo>
                  <a:lnTo>
                    <a:pt x="16250" y="96392"/>
                  </a:lnTo>
                  <a:lnTo>
                    <a:pt x="15871" y="96267"/>
                  </a:lnTo>
                  <a:close/>
                </a:path>
                <a:path w="135254" h="118745">
                  <a:moveTo>
                    <a:pt x="30887" y="95376"/>
                  </a:moveTo>
                  <a:lnTo>
                    <a:pt x="30383" y="95376"/>
                  </a:lnTo>
                  <a:lnTo>
                    <a:pt x="29646" y="95856"/>
                  </a:lnTo>
                  <a:lnTo>
                    <a:pt x="29325" y="96267"/>
                  </a:lnTo>
                  <a:lnTo>
                    <a:pt x="29141" y="96392"/>
                  </a:lnTo>
                  <a:lnTo>
                    <a:pt x="29833" y="96240"/>
                  </a:lnTo>
                  <a:lnTo>
                    <a:pt x="30257" y="96113"/>
                  </a:lnTo>
                  <a:lnTo>
                    <a:pt x="30487" y="96012"/>
                  </a:lnTo>
                  <a:lnTo>
                    <a:pt x="31747" y="96012"/>
                  </a:lnTo>
                  <a:lnTo>
                    <a:pt x="32712" y="95885"/>
                  </a:lnTo>
                  <a:lnTo>
                    <a:pt x="30974" y="95885"/>
                  </a:lnTo>
                  <a:lnTo>
                    <a:pt x="30513" y="95775"/>
                  </a:lnTo>
                  <a:lnTo>
                    <a:pt x="30085" y="95630"/>
                  </a:lnTo>
                  <a:lnTo>
                    <a:pt x="30446" y="95630"/>
                  </a:lnTo>
                  <a:lnTo>
                    <a:pt x="30887" y="95376"/>
                  </a:lnTo>
                  <a:close/>
                </a:path>
                <a:path w="135254" h="118745">
                  <a:moveTo>
                    <a:pt x="41036" y="96265"/>
                  </a:moveTo>
                  <a:lnTo>
                    <a:pt x="40020" y="96267"/>
                  </a:lnTo>
                  <a:lnTo>
                    <a:pt x="39881" y="96392"/>
                  </a:lnTo>
                  <a:lnTo>
                    <a:pt x="40525" y="96392"/>
                  </a:lnTo>
                  <a:lnTo>
                    <a:pt x="41036" y="96265"/>
                  </a:lnTo>
                  <a:close/>
                </a:path>
                <a:path w="135254" h="118745">
                  <a:moveTo>
                    <a:pt x="49657" y="95503"/>
                  </a:moveTo>
                  <a:lnTo>
                    <a:pt x="35123" y="95503"/>
                  </a:lnTo>
                  <a:lnTo>
                    <a:pt x="34743" y="95885"/>
                  </a:lnTo>
                  <a:lnTo>
                    <a:pt x="33726" y="95975"/>
                  </a:lnTo>
                  <a:lnTo>
                    <a:pt x="44248" y="96012"/>
                  </a:lnTo>
                  <a:lnTo>
                    <a:pt x="44044" y="96113"/>
                  </a:lnTo>
                  <a:lnTo>
                    <a:pt x="43922" y="96392"/>
                  </a:lnTo>
                  <a:lnTo>
                    <a:pt x="44984" y="96392"/>
                  </a:lnTo>
                  <a:lnTo>
                    <a:pt x="44659" y="96187"/>
                  </a:lnTo>
                  <a:lnTo>
                    <a:pt x="44725" y="95885"/>
                  </a:lnTo>
                  <a:lnTo>
                    <a:pt x="49080" y="95885"/>
                  </a:lnTo>
                  <a:lnTo>
                    <a:pt x="48678" y="95775"/>
                  </a:lnTo>
                  <a:lnTo>
                    <a:pt x="48620" y="95630"/>
                  </a:lnTo>
                  <a:lnTo>
                    <a:pt x="49334" y="95630"/>
                  </a:lnTo>
                  <a:lnTo>
                    <a:pt x="49657" y="95503"/>
                  </a:lnTo>
                  <a:close/>
                </a:path>
                <a:path w="135254" h="118745">
                  <a:moveTo>
                    <a:pt x="45567" y="96265"/>
                  </a:moveTo>
                  <a:lnTo>
                    <a:pt x="45178" y="96392"/>
                  </a:lnTo>
                  <a:lnTo>
                    <a:pt x="45567" y="96265"/>
                  </a:lnTo>
                  <a:close/>
                </a:path>
                <a:path w="135254" h="118745">
                  <a:moveTo>
                    <a:pt x="16043" y="96138"/>
                  </a:moveTo>
                  <a:lnTo>
                    <a:pt x="15549" y="96265"/>
                  </a:lnTo>
                  <a:lnTo>
                    <a:pt x="15871" y="96267"/>
                  </a:lnTo>
                  <a:lnTo>
                    <a:pt x="16043" y="96138"/>
                  </a:lnTo>
                  <a:close/>
                </a:path>
                <a:path w="135254" h="118745">
                  <a:moveTo>
                    <a:pt x="31747" y="96012"/>
                  </a:moveTo>
                  <a:lnTo>
                    <a:pt x="31560" y="96012"/>
                  </a:lnTo>
                  <a:lnTo>
                    <a:pt x="30892" y="96265"/>
                  </a:lnTo>
                  <a:lnTo>
                    <a:pt x="31747" y="96012"/>
                  </a:lnTo>
                  <a:close/>
                </a:path>
                <a:path w="135254" h="118745">
                  <a:moveTo>
                    <a:pt x="43312" y="96012"/>
                  </a:moveTo>
                  <a:lnTo>
                    <a:pt x="42839" y="96012"/>
                  </a:lnTo>
                  <a:lnTo>
                    <a:pt x="42519" y="96187"/>
                  </a:lnTo>
                  <a:lnTo>
                    <a:pt x="42898" y="96265"/>
                  </a:lnTo>
                  <a:lnTo>
                    <a:pt x="43312" y="96012"/>
                  </a:lnTo>
                  <a:close/>
                </a:path>
                <a:path w="135254" h="118745">
                  <a:moveTo>
                    <a:pt x="49080" y="95885"/>
                  </a:moveTo>
                  <a:lnTo>
                    <a:pt x="44725" y="95885"/>
                  </a:lnTo>
                  <a:lnTo>
                    <a:pt x="45567" y="96265"/>
                  </a:lnTo>
                  <a:lnTo>
                    <a:pt x="46090" y="96265"/>
                  </a:lnTo>
                  <a:lnTo>
                    <a:pt x="46490" y="96138"/>
                  </a:lnTo>
                  <a:lnTo>
                    <a:pt x="49540" y="96138"/>
                  </a:lnTo>
                  <a:lnTo>
                    <a:pt x="49080" y="95885"/>
                  </a:lnTo>
                  <a:close/>
                </a:path>
                <a:path w="135254" h="118745">
                  <a:moveTo>
                    <a:pt x="42839" y="96012"/>
                  </a:moveTo>
                  <a:lnTo>
                    <a:pt x="42372" y="96113"/>
                  </a:lnTo>
                  <a:lnTo>
                    <a:pt x="42839" y="96012"/>
                  </a:lnTo>
                  <a:close/>
                </a:path>
                <a:path w="135254" h="118745">
                  <a:moveTo>
                    <a:pt x="49071" y="95880"/>
                  </a:moveTo>
                  <a:lnTo>
                    <a:pt x="49627" y="96187"/>
                  </a:lnTo>
                  <a:lnTo>
                    <a:pt x="49566" y="96012"/>
                  </a:lnTo>
                  <a:lnTo>
                    <a:pt x="49071" y="95880"/>
                  </a:lnTo>
                  <a:close/>
                </a:path>
                <a:path w="135254" h="118745">
                  <a:moveTo>
                    <a:pt x="31560" y="96012"/>
                  </a:moveTo>
                  <a:lnTo>
                    <a:pt x="30487" y="96012"/>
                  </a:lnTo>
                  <a:lnTo>
                    <a:pt x="30723" y="96138"/>
                  </a:lnTo>
                  <a:lnTo>
                    <a:pt x="31560" y="96012"/>
                  </a:lnTo>
                  <a:close/>
                </a:path>
                <a:path w="135254" h="118745">
                  <a:moveTo>
                    <a:pt x="42334" y="96121"/>
                  </a:moveTo>
                  <a:close/>
                </a:path>
                <a:path w="135254" h="118745">
                  <a:moveTo>
                    <a:pt x="42372" y="96113"/>
                  </a:moveTo>
                  <a:close/>
                </a:path>
                <a:path w="135254" h="118745">
                  <a:moveTo>
                    <a:pt x="42839" y="96012"/>
                  </a:moveTo>
                  <a:lnTo>
                    <a:pt x="42331" y="96012"/>
                  </a:lnTo>
                  <a:lnTo>
                    <a:pt x="42839" y="96012"/>
                  </a:lnTo>
                  <a:close/>
                </a:path>
                <a:path w="135254" h="118745">
                  <a:moveTo>
                    <a:pt x="11290" y="95885"/>
                  </a:moveTo>
                  <a:lnTo>
                    <a:pt x="11162" y="95885"/>
                  </a:lnTo>
                  <a:lnTo>
                    <a:pt x="11449" y="95989"/>
                  </a:lnTo>
                  <a:lnTo>
                    <a:pt x="11290" y="95885"/>
                  </a:lnTo>
                  <a:close/>
                </a:path>
                <a:path w="135254" h="118745">
                  <a:moveTo>
                    <a:pt x="34746" y="95630"/>
                  </a:moveTo>
                  <a:lnTo>
                    <a:pt x="33999" y="95630"/>
                  </a:lnTo>
                  <a:lnTo>
                    <a:pt x="33647" y="95982"/>
                  </a:lnTo>
                  <a:lnTo>
                    <a:pt x="34746" y="95630"/>
                  </a:lnTo>
                  <a:close/>
                </a:path>
                <a:path w="135254" h="118745">
                  <a:moveTo>
                    <a:pt x="11203" y="95856"/>
                  </a:moveTo>
                  <a:close/>
                </a:path>
                <a:path w="135254" h="118745">
                  <a:moveTo>
                    <a:pt x="11224" y="95841"/>
                  </a:moveTo>
                  <a:close/>
                </a:path>
                <a:path w="135254" h="118745">
                  <a:moveTo>
                    <a:pt x="11524" y="95631"/>
                  </a:moveTo>
                  <a:lnTo>
                    <a:pt x="11318" y="95775"/>
                  </a:lnTo>
                  <a:lnTo>
                    <a:pt x="11536" y="95885"/>
                  </a:lnTo>
                  <a:lnTo>
                    <a:pt x="14342" y="95885"/>
                  </a:lnTo>
                  <a:lnTo>
                    <a:pt x="11960" y="95758"/>
                  </a:lnTo>
                  <a:lnTo>
                    <a:pt x="11524" y="95631"/>
                  </a:lnTo>
                  <a:close/>
                </a:path>
                <a:path w="135254" h="118745">
                  <a:moveTo>
                    <a:pt x="14645" y="95503"/>
                  </a:moveTo>
                  <a:lnTo>
                    <a:pt x="14342" y="95885"/>
                  </a:lnTo>
                  <a:lnTo>
                    <a:pt x="15097" y="95885"/>
                  </a:lnTo>
                  <a:lnTo>
                    <a:pt x="14645" y="95503"/>
                  </a:lnTo>
                  <a:close/>
                </a:path>
                <a:path w="135254" h="118745">
                  <a:moveTo>
                    <a:pt x="30529" y="95758"/>
                  </a:moveTo>
                  <a:lnTo>
                    <a:pt x="30974" y="95885"/>
                  </a:lnTo>
                  <a:lnTo>
                    <a:pt x="30529" y="95758"/>
                  </a:lnTo>
                  <a:close/>
                </a:path>
                <a:path w="135254" h="118745">
                  <a:moveTo>
                    <a:pt x="34307" y="94487"/>
                  </a:moveTo>
                  <a:lnTo>
                    <a:pt x="33784" y="94487"/>
                  </a:lnTo>
                  <a:lnTo>
                    <a:pt x="32551" y="94996"/>
                  </a:lnTo>
                  <a:lnTo>
                    <a:pt x="32920" y="95250"/>
                  </a:lnTo>
                  <a:lnTo>
                    <a:pt x="31859" y="95758"/>
                  </a:lnTo>
                  <a:lnTo>
                    <a:pt x="30529" y="95758"/>
                  </a:lnTo>
                  <a:lnTo>
                    <a:pt x="30974" y="95885"/>
                  </a:lnTo>
                  <a:lnTo>
                    <a:pt x="32737" y="95880"/>
                  </a:lnTo>
                  <a:lnTo>
                    <a:pt x="33999" y="95630"/>
                  </a:lnTo>
                  <a:lnTo>
                    <a:pt x="34746" y="95630"/>
                  </a:lnTo>
                  <a:lnTo>
                    <a:pt x="35123" y="95503"/>
                  </a:lnTo>
                  <a:lnTo>
                    <a:pt x="45977" y="95503"/>
                  </a:lnTo>
                  <a:lnTo>
                    <a:pt x="45336" y="95239"/>
                  </a:lnTo>
                  <a:lnTo>
                    <a:pt x="44561" y="95123"/>
                  </a:lnTo>
                  <a:lnTo>
                    <a:pt x="43647" y="95123"/>
                  </a:lnTo>
                  <a:lnTo>
                    <a:pt x="43776" y="94741"/>
                  </a:lnTo>
                  <a:lnTo>
                    <a:pt x="34193" y="94741"/>
                  </a:lnTo>
                  <a:lnTo>
                    <a:pt x="33709" y="94614"/>
                  </a:lnTo>
                  <a:lnTo>
                    <a:pt x="34307" y="94487"/>
                  </a:lnTo>
                  <a:close/>
                </a:path>
                <a:path w="135254" h="118745">
                  <a:moveTo>
                    <a:pt x="10519" y="95376"/>
                  </a:moveTo>
                  <a:lnTo>
                    <a:pt x="10586" y="95551"/>
                  </a:lnTo>
                  <a:lnTo>
                    <a:pt x="10975" y="95775"/>
                  </a:lnTo>
                  <a:lnTo>
                    <a:pt x="11203" y="95856"/>
                  </a:lnTo>
                  <a:lnTo>
                    <a:pt x="10519" y="95376"/>
                  </a:lnTo>
                  <a:close/>
                </a:path>
                <a:path w="135254" h="118745">
                  <a:moveTo>
                    <a:pt x="11283" y="95758"/>
                  </a:moveTo>
                  <a:lnTo>
                    <a:pt x="11097" y="95758"/>
                  </a:lnTo>
                  <a:lnTo>
                    <a:pt x="11283" y="95758"/>
                  </a:lnTo>
                  <a:close/>
                </a:path>
                <a:path w="135254" h="118745">
                  <a:moveTo>
                    <a:pt x="10593" y="95568"/>
                  </a:moveTo>
                  <a:lnTo>
                    <a:pt x="10642" y="95695"/>
                  </a:lnTo>
                  <a:lnTo>
                    <a:pt x="10911" y="95758"/>
                  </a:lnTo>
                  <a:lnTo>
                    <a:pt x="10593" y="95568"/>
                  </a:lnTo>
                  <a:close/>
                </a:path>
                <a:path w="135254" h="118745">
                  <a:moveTo>
                    <a:pt x="10780" y="95674"/>
                  </a:moveTo>
                  <a:lnTo>
                    <a:pt x="10911" y="95758"/>
                  </a:lnTo>
                  <a:lnTo>
                    <a:pt x="10780" y="95674"/>
                  </a:lnTo>
                  <a:close/>
                </a:path>
                <a:path w="135254" h="118745">
                  <a:moveTo>
                    <a:pt x="10650" y="95376"/>
                  </a:moveTo>
                  <a:lnTo>
                    <a:pt x="10519" y="95376"/>
                  </a:lnTo>
                  <a:lnTo>
                    <a:pt x="11097" y="95758"/>
                  </a:lnTo>
                  <a:lnTo>
                    <a:pt x="10650" y="95376"/>
                  </a:lnTo>
                  <a:close/>
                </a:path>
                <a:path w="135254" h="118745">
                  <a:moveTo>
                    <a:pt x="11653" y="95540"/>
                  </a:moveTo>
                  <a:lnTo>
                    <a:pt x="11524" y="95631"/>
                  </a:lnTo>
                  <a:lnTo>
                    <a:pt x="11960" y="95758"/>
                  </a:lnTo>
                  <a:lnTo>
                    <a:pt x="11653" y="95540"/>
                  </a:lnTo>
                  <a:close/>
                </a:path>
                <a:path w="135254" h="118745">
                  <a:moveTo>
                    <a:pt x="12245" y="95123"/>
                  </a:moveTo>
                  <a:lnTo>
                    <a:pt x="11628" y="95123"/>
                  </a:lnTo>
                  <a:lnTo>
                    <a:pt x="12033" y="95239"/>
                  </a:lnTo>
                  <a:lnTo>
                    <a:pt x="11669" y="95551"/>
                  </a:lnTo>
                  <a:lnTo>
                    <a:pt x="11960" y="95758"/>
                  </a:lnTo>
                  <a:lnTo>
                    <a:pt x="14219" y="95758"/>
                  </a:lnTo>
                  <a:lnTo>
                    <a:pt x="13850" y="95376"/>
                  </a:lnTo>
                  <a:lnTo>
                    <a:pt x="12522" y="95376"/>
                  </a:lnTo>
                  <a:lnTo>
                    <a:pt x="12245" y="95123"/>
                  </a:lnTo>
                  <a:close/>
                </a:path>
                <a:path w="135254" h="118745">
                  <a:moveTo>
                    <a:pt x="10230" y="95325"/>
                  </a:moveTo>
                  <a:lnTo>
                    <a:pt x="10365" y="95631"/>
                  </a:lnTo>
                  <a:lnTo>
                    <a:pt x="10642" y="95695"/>
                  </a:lnTo>
                  <a:lnTo>
                    <a:pt x="10544" y="95540"/>
                  </a:lnTo>
                  <a:lnTo>
                    <a:pt x="10230" y="95325"/>
                  </a:lnTo>
                  <a:close/>
                </a:path>
                <a:path w="135254" h="118745">
                  <a:moveTo>
                    <a:pt x="11422" y="95376"/>
                  </a:moveTo>
                  <a:lnTo>
                    <a:pt x="10650" y="95376"/>
                  </a:lnTo>
                  <a:lnTo>
                    <a:pt x="11524" y="95631"/>
                  </a:lnTo>
                  <a:lnTo>
                    <a:pt x="11422" y="95376"/>
                  </a:lnTo>
                  <a:close/>
                </a:path>
                <a:path w="135254" h="118745">
                  <a:moveTo>
                    <a:pt x="10861" y="93852"/>
                  </a:moveTo>
                  <a:lnTo>
                    <a:pt x="8338" y="93852"/>
                  </a:lnTo>
                  <a:lnTo>
                    <a:pt x="8966" y="94361"/>
                  </a:lnTo>
                  <a:lnTo>
                    <a:pt x="9696" y="94361"/>
                  </a:lnTo>
                  <a:lnTo>
                    <a:pt x="9325" y="94868"/>
                  </a:lnTo>
                  <a:lnTo>
                    <a:pt x="9509" y="94868"/>
                  </a:lnTo>
                  <a:lnTo>
                    <a:pt x="10046" y="94996"/>
                  </a:lnTo>
                  <a:lnTo>
                    <a:pt x="10487" y="95376"/>
                  </a:lnTo>
                  <a:lnTo>
                    <a:pt x="10586" y="95551"/>
                  </a:lnTo>
                  <a:lnTo>
                    <a:pt x="10519" y="95376"/>
                  </a:lnTo>
                  <a:lnTo>
                    <a:pt x="11422" y="95376"/>
                  </a:lnTo>
                  <a:lnTo>
                    <a:pt x="10883" y="94996"/>
                  </a:lnTo>
                  <a:lnTo>
                    <a:pt x="12106" y="94996"/>
                  </a:lnTo>
                  <a:lnTo>
                    <a:pt x="10861" y="93852"/>
                  </a:lnTo>
                  <a:close/>
                </a:path>
                <a:path w="135254" h="118745">
                  <a:moveTo>
                    <a:pt x="45336" y="95239"/>
                  </a:moveTo>
                  <a:lnTo>
                    <a:pt x="45977" y="95503"/>
                  </a:lnTo>
                  <a:lnTo>
                    <a:pt x="46085" y="95352"/>
                  </a:lnTo>
                  <a:lnTo>
                    <a:pt x="45336" y="95239"/>
                  </a:lnTo>
                  <a:close/>
                </a:path>
                <a:path w="135254" h="118745">
                  <a:moveTo>
                    <a:pt x="12106" y="94996"/>
                  </a:moveTo>
                  <a:lnTo>
                    <a:pt x="11127" y="94996"/>
                  </a:lnTo>
                  <a:lnTo>
                    <a:pt x="11605" y="95376"/>
                  </a:lnTo>
                  <a:lnTo>
                    <a:pt x="11628" y="95123"/>
                  </a:lnTo>
                  <a:lnTo>
                    <a:pt x="12245" y="95123"/>
                  </a:lnTo>
                  <a:lnTo>
                    <a:pt x="12106" y="94996"/>
                  </a:lnTo>
                  <a:close/>
                </a:path>
                <a:path w="135254" h="118745">
                  <a:moveTo>
                    <a:pt x="11789" y="93979"/>
                  </a:moveTo>
                  <a:lnTo>
                    <a:pt x="12522" y="95376"/>
                  </a:lnTo>
                  <a:lnTo>
                    <a:pt x="13850" y="95376"/>
                  </a:lnTo>
                  <a:lnTo>
                    <a:pt x="13604" y="95123"/>
                  </a:lnTo>
                  <a:lnTo>
                    <a:pt x="12889" y="95123"/>
                  </a:lnTo>
                  <a:lnTo>
                    <a:pt x="12820" y="94868"/>
                  </a:lnTo>
                  <a:lnTo>
                    <a:pt x="12604" y="94614"/>
                  </a:lnTo>
                  <a:lnTo>
                    <a:pt x="12987" y="94487"/>
                  </a:lnTo>
                  <a:lnTo>
                    <a:pt x="12368" y="94106"/>
                  </a:lnTo>
                  <a:lnTo>
                    <a:pt x="11789" y="93979"/>
                  </a:lnTo>
                  <a:close/>
                </a:path>
                <a:path w="135254" h="118745">
                  <a:moveTo>
                    <a:pt x="50450" y="94741"/>
                  </a:moveTo>
                  <a:lnTo>
                    <a:pt x="51135" y="94996"/>
                  </a:lnTo>
                  <a:lnTo>
                    <a:pt x="46341" y="94996"/>
                  </a:lnTo>
                  <a:lnTo>
                    <a:pt x="46855" y="95123"/>
                  </a:lnTo>
                  <a:lnTo>
                    <a:pt x="46250" y="95123"/>
                  </a:lnTo>
                  <a:lnTo>
                    <a:pt x="46634" y="95250"/>
                  </a:lnTo>
                  <a:lnTo>
                    <a:pt x="46245" y="95376"/>
                  </a:lnTo>
                  <a:lnTo>
                    <a:pt x="51958" y="95376"/>
                  </a:lnTo>
                  <a:lnTo>
                    <a:pt x="51821" y="95123"/>
                  </a:lnTo>
                  <a:lnTo>
                    <a:pt x="50450" y="94741"/>
                  </a:lnTo>
                  <a:close/>
                </a:path>
                <a:path w="135254" h="118745">
                  <a:moveTo>
                    <a:pt x="50013" y="94614"/>
                  </a:moveTo>
                  <a:lnTo>
                    <a:pt x="43820" y="94614"/>
                  </a:lnTo>
                  <a:lnTo>
                    <a:pt x="45336" y="95239"/>
                  </a:lnTo>
                  <a:lnTo>
                    <a:pt x="46085" y="95352"/>
                  </a:lnTo>
                  <a:lnTo>
                    <a:pt x="46184" y="95155"/>
                  </a:lnTo>
                  <a:lnTo>
                    <a:pt x="46028" y="95123"/>
                  </a:lnTo>
                  <a:lnTo>
                    <a:pt x="46250" y="95123"/>
                  </a:lnTo>
                  <a:lnTo>
                    <a:pt x="51135" y="94996"/>
                  </a:lnTo>
                  <a:lnTo>
                    <a:pt x="49833" y="94868"/>
                  </a:lnTo>
                  <a:lnTo>
                    <a:pt x="49608" y="94868"/>
                  </a:lnTo>
                  <a:lnTo>
                    <a:pt x="50013" y="94614"/>
                  </a:lnTo>
                  <a:close/>
                </a:path>
                <a:path w="135254" h="118745">
                  <a:moveTo>
                    <a:pt x="9961" y="95155"/>
                  </a:moveTo>
                  <a:lnTo>
                    <a:pt x="10230" y="95325"/>
                  </a:lnTo>
                  <a:lnTo>
                    <a:pt x="9961" y="95155"/>
                  </a:lnTo>
                  <a:close/>
                </a:path>
                <a:path w="135254" h="118745">
                  <a:moveTo>
                    <a:pt x="46250" y="95123"/>
                  </a:moveTo>
                  <a:lnTo>
                    <a:pt x="46028" y="95123"/>
                  </a:lnTo>
                  <a:lnTo>
                    <a:pt x="46221" y="95163"/>
                  </a:lnTo>
                  <a:close/>
                </a:path>
                <a:path w="135254" h="118745">
                  <a:moveTo>
                    <a:pt x="9509" y="94868"/>
                  </a:moveTo>
                  <a:lnTo>
                    <a:pt x="9248" y="94868"/>
                  </a:lnTo>
                  <a:lnTo>
                    <a:pt x="9961" y="95155"/>
                  </a:lnTo>
                  <a:lnTo>
                    <a:pt x="9509" y="94868"/>
                  </a:lnTo>
                  <a:close/>
                </a:path>
                <a:path w="135254" h="118745">
                  <a:moveTo>
                    <a:pt x="13359" y="94868"/>
                  </a:moveTo>
                  <a:lnTo>
                    <a:pt x="12889" y="95123"/>
                  </a:lnTo>
                  <a:lnTo>
                    <a:pt x="13604" y="95123"/>
                  </a:lnTo>
                  <a:lnTo>
                    <a:pt x="13359" y="94868"/>
                  </a:lnTo>
                  <a:close/>
                </a:path>
                <a:path w="135254" h="118745">
                  <a:moveTo>
                    <a:pt x="8789" y="94234"/>
                  </a:moveTo>
                  <a:lnTo>
                    <a:pt x="8931" y="94741"/>
                  </a:lnTo>
                  <a:lnTo>
                    <a:pt x="9248" y="94868"/>
                  </a:lnTo>
                  <a:lnTo>
                    <a:pt x="8789" y="94234"/>
                  </a:lnTo>
                  <a:close/>
                </a:path>
                <a:path w="135254" h="118745">
                  <a:moveTo>
                    <a:pt x="12987" y="94487"/>
                  </a:moveTo>
                  <a:lnTo>
                    <a:pt x="12550" y="94487"/>
                  </a:lnTo>
                  <a:lnTo>
                    <a:pt x="13215" y="94868"/>
                  </a:lnTo>
                  <a:lnTo>
                    <a:pt x="13194" y="94614"/>
                  </a:lnTo>
                  <a:lnTo>
                    <a:pt x="12987" y="94487"/>
                  </a:lnTo>
                  <a:close/>
                </a:path>
                <a:path w="135254" h="118745">
                  <a:moveTo>
                    <a:pt x="98794" y="91566"/>
                  </a:moveTo>
                  <a:lnTo>
                    <a:pt x="92475" y="91566"/>
                  </a:lnTo>
                  <a:lnTo>
                    <a:pt x="91850" y="92837"/>
                  </a:lnTo>
                  <a:lnTo>
                    <a:pt x="90986" y="93472"/>
                  </a:lnTo>
                  <a:lnTo>
                    <a:pt x="90746" y="94487"/>
                  </a:lnTo>
                  <a:lnTo>
                    <a:pt x="90498" y="94868"/>
                  </a:lnTo>
                  <a:lnTo>
                    <a:pt x="96331" y="94868"/>
                  </a:lnTo>
                  <a:lnTo>
                    <a:pt x="96761" y="94487"/>
                  </a:lnTo>
                  <a:lnTo>
                    <a:pt x="97040" y="93090"/>
                  </a:lnTo>
                  <a:lnTo>
                    <a:pt x="98320" y="92583"/>
                  </a:lnTo>
                  <a:lnTo>
                    <a:pt x="99079" y="91693"/>
                  </a:lnTo>
                  <a:lnTo>
                    <a:pt x="98576" y="91693"/>
                  </a:lnTo>
                  <a:lnTo>
                    <a:pt x="98794" y="91566"/>
                  </a:lnTo>
                  <a:close/>
                </a:path>
                <a:path w="135254" h="118745">
                  <a:moveTo>
                    <a:pt x="36183" y="94110"/>
                  </a:moveTo>
                  <a:lnTo>
                    <a:pt x="35396" y="94234"/>
                  </a:lnTo>
                  <a:lnTo>
                    <a:pt x="34704" y="94487"/>
                  </a:lnTo>
                  <a:lnTo>
                    <a:pt x="34193" y="94741"/>
                  </a:lnTo>
                  <a:lnTo>
                    <a:pt x="43776" y="94741"/>
                  </a:lnTo>
                  <a:lnTo>
                    <a:pt x="50013" y="94614"/>
                  </a:lnTo>
                  <a:lnTo>
                    <a:pt x="49240" y="94234"/>
                  </a:lnTo>
                  <a:lnTo>
                    <a:pt x="36234" y="94234"/>
                  </a:lnTo>
                  <a:close/>
                </a:path>
                <a:path w="135254" h="118745">
                  <a:moveTo>
                    <a:pt x="89592" y="92583"/>
                  </a:moveTo>
                  <a:lnTo>
                    <a:pt x="88976" y="94614"/>
                  </a:lnTo>
                  <a:lnTo>
                    <a:pt x="90602" y="94614"/>
                  </a:lnTo>
                  <a:lnTo>
                    <a:pt x="90327" y="94487"/>
                  </a:lnTo>
                  <a:lnTo>
                    <a:pt x="90708" y="93852"/>
                  </a:lnTo>
                  <a:lnTo>
                    <a:pt x="90813" y="93599"/>
                  </a:lnTo>
                  <a:lnTo>
                    <a:pt x="91089" y="93217"/>
                  </a:lnTo>
                  <a:lnTo>
                    <a:pt x="89595" y="93217"/>
                  </a:lnTo>
                  <a:lnTo>
                    <a:pt x="89592" y="92583"/>
                  </a:lnTo>
                  <a:close/>
                </a:path>
                <a:path w="135254" h="118745">
                  <a:moveTo>
                    <a:pt x="90756" y="94234"/>
                  </a:moveTo>
                  <a:lnTo>
                    <a:pt x="90327" y="94487"/>
                  </a:lnTo>
                  <a:lnTo>
                    <a:pt x="90653" y="94487"/>
                  </a:lnTo>
                  <a:lnTo>
                    <a:pt x="90756" y="94234"/>
                  </a:lnTo>
                  <a:close/>
                </a:path>
                <a:path w="135254" h="118745">
                  <a:moveTo>
                    <a:pt x="41518" y="93344"/>
                  </a:moveTo>
                  <a:lnTo>
                    <a:pt x="38543" y="93344"/>
                  </a:lnTo>
                  <a:lnTo>
                    <a:pt x="37981" y="93979"/>
                  </a:lnTo>
                  <a:lnTo>
                    <a:pt x="36234" y="94234"/>
                  </a:lnTo>
                  <a:lnTo>
                    <a:pt x="49067" y="94234"/>
                  </a:lnTo>
                  <a:lnTo>
                    <a:pt x="48757" y="94106"/>
                  </a:lnTo>
                  <a:lnTo>
                    <a:pt x="42274" y="94106"/>
                  </a:lnTo>
                  <a:lnTo>
                    <a:pt x="42444" y="93725"/>
                  </a:lnTo>
                  <a:lnTo>
                    <a:pt x="41122" y="93725"/>
                  </a:lnTo>
                  <a:lnTo>
                    <a:pt x="41518" y="93344"/>
                  </a:lnTo>
                  <a:close/>
                </a:path>
                <a:path w="135254" h="118745">
                  <a:moveTo>
                    <a:pt x="49083" y="94156"/>
                  </a:moveTo>
                  <a:lnTo>
                    <a:pt x="49240" y="94234"/>
                  </a:lnTo>
                  <a:lnTo>
                    <a:pt x="49083" y="94156"/>
                  </a:lnTo>
                  <a:close/>
                </a:path>
                <a:path w="135254" h="118745">
                  <a:moveTo>
                    <a:pt x="48493" y="93725"/>
                  </a:moveTo>
                  <a:lnTo>
                    <a:pt x="48433" y="93878"/>
                  </a:lnTo>
                  <a:lnTo>
                    <a:pt x="49093" y="94106"/>
                  </a:lnTo>
                  <a:lnTo>
                    <a:pt x="49820" y="94234"/>
                  </a:lnTo>
                  <a:lnTo>
                    <a:pt x="48493" y="93725"/>
                  </a:lnTo>
                  <a:close/>
                </a:path>
                <a:path w="135254" h="118745">
                  <a:moveTo>
                    <a:pt x="42952" y="93217"/>
                  </a:moveTo>
                  <a:lnTo>
                    <a:pt x="43164" y="93599"/>
                  </a:lnTo>
                  <a:lnTo>
                    <a:pt x="43282" y="93878"/>
                  </a:lnTo>
                  <a:lnTo>
                    <a:pt x="42274" y="94106"/>
                  </a:lnTo>
                  <a:lnTo>
                    <a:pt x="47510" y="94106"/>
                  </a:lnTo>
                  <a:lnTo>
                    <a:pt x="47357" y="93878"/>
                  </a:lnTo>
                  <a:lnTo>
                    <a:pt x="46772" y="93725"/>
                  </a:lnTo>
                  <a:lnTo>
                    <a:pt x="43516" y="93725"/>
                  </a:lnTo>
                  <a:lnTo>
                    <a:pt x="43689" y="93344"/>
                  </a:lnTo>
                  <a:lnTo>
                    <a:pt x="42952" y="93217"/>
                  </a:lnTo>
                  <a:close/>
                </a:path>
                <a:path w="135254" h="118745">
                  <a:moveTo>
                    <a:pt x="47986" y="94042"/>
                  </a:moveTo>
                  <a:lnTo>
                    <a:pt x="47510" y="94106"/>
                  </a:lnTo>
                  <a:lnTo>
                    <a:pt x="48234" y="94106"/>
                  </a:lnTo>
                  <a:lnTo>
                    <a:pt x="47986" y="94042"/>
                  </a:lnTo>
                  <a:close/>
                </a:path>
                <a:path w="135254" h="118745">
                  <a:moveTo>
                    <a:pt x="48446" y="93979"/>
                  </a:moveTo>
                  <a:lnTo>
                    <a:pt x="48149" y="94020"/>
                  </a:lnTo>
                  <a:lnTo>
                    <a:pt x="48757" y="94106"/>
                  </a:lnTo>
                  <a:lnTo>
                    <a:pt x="48446" y="93979"/>
                  </a:lnTo>
                  <a:close/>
                </a:path>
                <a:path w="135254" h="118745">
                  <a:moveTo>
                    <a:pt x="47860" y="93725"/>
                  </a:moveTo>
                  <a:lnTo>
                    <a:pt x="47255" y="93725"/>
                  </a:lnTo>
                  <a:lnTo>
                    <a:pt x="47357" y="93878"/>
                  </a:lnTo>
                  <a:lnTo>
                    <a:pt x="47986" y="94042"/>
                  </a:lnTo>
                  <a:lnTo>
                    <a:pt x="47860" y="93725"/>
                  </a:lnTo>
                  <a:close/>
                </a:path>
                <a:path w="135254" h="118745">
                  <a:moveTo>
                    <a:pt x="42501" y="93599"/>
                  </a:moveTo>
                  <a:lnTo>
                    <a:pt x="41122" y="93725"/>
                  </a:lnTo>
                  <a:lnTo>
                    <a:pt x="42444" y="93725"/>
                  </a:lnTo>
                  <a:close/>
                </a:path>
                <a:path w="135254" h="118745">
                  <a:moveTo>
                    <a:pt x="45153" y="93090"/>
                  </a:moveTo>
                  <a:lnTo>
                    <a:pt x="44834" y="93472"/>
                  </a:lnTo>
                  <a:lnTo>
                    <a:pt x="44752" y="93725"/>
                  </a:lnTo>
                  <a:lnTo>
                    <a:pt x="46772" y="93725"/>
                  </a:lnTo>
                  <a:lnTo>
                    <a:pt x="45311" y="93344"/>
                  </a:lnTo>
                  <a:lnTo>
                    <a:pt x="45153" y="93090"/>
                  </a:lnTo>
                  <a:close/>
                </a:path>
                <a:path w="135254" h="118745">
                  <a:moveTo>
                    <a:pt x="47362" y="93217"/>
                  </a:moveTo>
                  <a:lnTo>
                    <a:pt x="47860" y="93725"/>
                  </a:lnTo>
                  <a:lnTo>
                    <a:pt x="48016" y="93725"/>
                  </a:lnTo>
                  <a:lnTo>
                    <a:pt x="47908" y="93472"/>
                  </a:lnTo>
                  <a:lnTo>
                    <a:pt x="47696" y="93344"/>
                  </a:lnTo>
                  <a:lnTo>
                    <a:pt x="47362" y="93217"/>
                  </a:lnTo>
                  <a:close/>
                </a:path>
                <a:path w="135254" h="118745">
                  <a:moveTo>
                    <a:pt x="4578" y="92201"/>
                  </a:moveTo>
                  <a:lnTo>
                    <a:pt x="4909" y="92837"/>
                  </a:lnTo>
                  <a:lnTo>
                    <a:pt x="5557" y="93472"/>
                  </a:lnTo>
                  <a:lnTo>
                    <a:pt x="5006" y="92837"/>
                  </a:lnTo>
                  <a:lnTo>
                    <a:pt x="7190" y="92837"/>
                  </a:lnTo>
                  <a:lnTo>
                    <a:pt x="6729" y="92583"/>
                  </a:lnTo>
                  <a:lnTo>
                    <a:pt x="5003" y="92583"/>
                  </a:lnTo>
                  <a:lnTo>
                    <a:pt x="4578" y="92201"/>
                  </a:lnTo>
                  <a:close/>
                </a:path>
                <a:path w="135254" h="118745">
                  <a:moveTo>
                    <a:pt x="9597" y="91948"/>
                  </a:moveTo>
                  <a:lnTo>
                    <a:pt x="7739" y="91948"/>
                  </a:lnTo>
                  <a:lnTo>
                    <a:pt x="8460" y="93344"/>
                  </a:lnTo>
                  <a:lnTo>
                    <a:pt x="10892" y="93344"/>
                  </a:lnTo>
                  <a:lnTo>
                    <a:pt x="10617" y="93090"/>
                  </a:lnTo>
                  <a:lnTo>
                    <a:pt x="10279" y="92583"/>
                  </a:lnTo>
                  <a:lnTo>
                    <a:pt x="10551" y="92455"/>
                  </a:lnTo>
                  <a:lnTo>
                    <a:pt x="10693" y="92455"/>
                  </a:lnTo>
                  <a:lnTo>
                    <a:pt x="9948" y="92167"/>
                  </a:lnTo>
                  <a:lnTo>
                    <a:pt x="9597" y="91948"/>
                  </a:lnTo>
                  <a:close/>
                </a:path>
                <a:path w="135254" h="118745">
                  <a:moveTo>
                    <a:pt x="10693" y="92455"/>
                  </a:moveTo>
                  <a:lnTo>
                    <a:pt x="10551" y="92455"/>
                  </a:lnTo>
                  <a:lnTo>
                    <a:pt x="10902" y="93217"/>
                  </a:lnTo>
                  <a:lnTo>
                    <a:pt x="11102" y="93090"/>
                  </a:lnTo>
                  <a:lnTo>
                    <a:pt x="10693" y="92455"/>
                  </a:lnTo>
                  <a:close/>
                </a:path>
                <a:path w="135254" h="118745">
                  <a:moveTo>
                    <a:pt x="91507" y="92075"/>
                  </a:moveTo>
                  <a:lnTo>
                    <a:pt x="90430" y="92075"/>
                  </a:lnTo>
                  <a:lnTo>
                    <a:pt x="89595" y="93217"/>
                  </a:lnTo>
                  <a:lnTo>
                    <a:pt x="91080" y="93217"/>
                  </a:lnTo>
                  <a:lnTo>
                    <a:pt x="91536" y="92455"/>
                  </a:lnTo>
                  <a:lnTo>
                    <a:pt x="91634" y="92201"/>
                  </a:lnTo>
                  <a:lnTo>
                    <a:pt x="91478" y="92201"/>
                  </a:lnTo>
                  <a:close/>
                </a:path>
                <a:path w="135254" h="118745">
                  <a:moveTo>
                    <a:pt x="4928" y="90804"/>
                  </a:moveTo>
                  <a:lnTo>
                    <a:pt x="3906" y="90804"/>
                  </a:lnTo>
                  <a:lnTo>
                    <a:pt x="4090" y="91166"/>
                  </a:lnTo>
                  <a:lnTo>
                    <a:pt x="4200" y="91312"/>
                  </a:lnTo>
                  <a:lnTo>
                    <a:pt x="5005" y="91948"/>
                  </a:lnTo>
                  <a:lnTo>
                    <a:pt x="4654" y="91948"/>
                  </a:lnTo>
                  <a:lnTo>
                    <a:pt x="5139" y="92583"/>
                  </a:lnTo>
                  <a:lnTo>
                    <a:pt x="6729" y="92583"/>
                  </a:lnTo>
                  <a:lnTo>
                    <a:pt x="6499" y="92455"/>
                  </a:lnTo>
                  <a:lnTo>
                    <a:pt x="6096" y="91566"/>
                  </a:lnTo>
                  <a:lnTo>
                    <a:pt x="5621" y="91566"/>
                  </a:lnTo>
                  <a:lnTo>
                    <a:pt x="4928" y="90804"/>
                  </a:lnTo>
                  <a:close/>
                </a:path>
                <a:path w="135254" h="118745">
                  <a:moveTo>
                    <a:pt x="3863" y="91047"/>
                  </a:moveTo>
                  <a:lnTo>
                    <a:pt x="3880" y="91265"/>
                  </a:lnTo>
                  <a:lnTo>
                    <a:pt x="4489" y="92455"/>
                  </a:lnTo>
                  <a:lnTo>
                    <a:pt x="4422" y="91821"/>
                  </a:lnTo>
                  <a:lnTo>
                    <a:pt x="4140" y="91265"/>
                  </a:lnTo>
                  <a:lnTo>
                    <a:pt x="3863" y="91047"/>
                  </a:lnTo>
                  <a:close/>
                </a:path>
                <a:path w="135254" h="118745">
                  <a:moveTo>
                    <a:pt x="90431" y="91439"/>
                  </a:moveTo>
                  <a:lnTo>
                    <a:pt x="89722" y="92455"/>
                  </a:lnTo>
                  <a:lnTo>
                    <a:pt x="90194" y="92201"/>
                  </a:lnTo>
                  <a:lnTo>
                    <a:pt x="90312" y="91878"/>
                  </a:lnTo>
                  <a:lnTo>
                    <a:pt x="90431" y="91439"/>
                  </a:lnTo>
                  <a:close/>
                </a:path>
                <a:path w="135254" h="118745">
                  <a:moveTo>
                    <a:pt x="6040" y="91439"/>
                  </a:moveTo>
                  <a:lnTo>
                    <a:pt x="6842" y="92328"/>
                  </a:lnTo>
                  <a:lnTo>
                    <a:pt x="6040" y="91439"/>
                  </a:lnTo>
                  <a:close/>
                </a:path>
                <a:path w="135254" h="118745">
                  <a:moveTo>
                    <a:pt x="91797" y="91878"/>
                  </a:moveTo>
                  <a:lnTo>
                    <a:pt x="91570" y="92328"/>
                  </a:lnTo>
                  <a:lnTo>
                    <a:pt x="91764" y="92075"/>
                  </a:lnTo>
                  <a:lnTo>
                    <a:pt x="91797" y="91878"/>
                  </a:lnTo>
                  <a:close/>
                </a:path>
                <a:path w="135254" h="118745">
                  <a:moveTo>
                    <a:pt x="91756" y="92088"/>
                  </a:moveTo>
                  <a:lnTo>
                    <a:pt x="91570" y="92328"/>
                  </a:lnTo>
                  <a:lnTo>
                    <a:pt x="91756" y="92088"/>
                  </a:lnTo>
                  <a:close/>
                </a:path>
                <a:path w="135254" h="118745">
                  <a:moveTo>
                    <a:pt x="8935" y="91059"/>
                  </a:moveTo>
                  <a:lnTo>
                    <a:pt x="7110" y="91059"/>
                  </a:lnTo>
                  <a:lnTo>
                    <a:pt x="7253" y="91439"/>
                  </a:lnTo>
                  <a:lnTo>
                    <a:pt x="7476" y="92201"/>
                  </a:lnTo>
                  <a:lnTo>
                    <a:pt x="7739" y="91948"/>
                  </a:lnTo>
                  <a:lnTo>
                    <a:pt x="9597" y="91948"/>
                  </a:lnTo>
                  <a:lnTo>
                    <a:pt x="8935" y="91059"/>
                  </a:lnTo>
                  <a:close/>
                </a:path>
                <a:path w="135254" h="118745">
                  <a:moveTo>
                    <a:pt x="91762" y="91821"/>
                  </a:moveTo>
                  <a:lnTo>
                    <a:pt x="91478" y="92201"/>
                  </a:lnTo>
                  <a:lnTo>
                    <a:pt x="91634" y="92201"/>
                  </a:lnTo>
                  <a:lnTo>
                    <a:pt x="91762" y="91821"/>
                  </a:lnTo>
                  <a:close/>
                </a:path>
                <a:path w="135254" h="118745">
                  <a:moveTo>
                    <a:pt x="98203" y="85851"/>
                  </a:moveTo>
                  <a:lnTo>
                    <a:pt x="95867" y="85851"/>
                  </a:lnTo>
                  <a:lnTo>
                    <a:pt x="91746" y="90169"/>
                  </a:lnTo>
                  <a:lnTo>
                    <a:pt x="90878" y="91312"/>
                  </a:lnTo>
                  <a:lnTo>
                    <a:pt x="90564" y="91439"/>
                  </a:lnTo>
                  <a:lnTo>
                    <a:pt x="90258" y="92167"/>
                  </a:lnTo>
                  <a:lnTo>
                    <a:pt x="90430" y="92075"/>
                  </a:lnTo>
                  <a:lnTo>
                    <a:pt x="91507" y="92075"/>
                  </a:lnTo>
                  <a:lnTo>
                    <a:pt x="91565" y="91821"/>
                  </a:lnTo>
                  <a:lnTo>
                    <a:pt x="92290" y="90931"/>
                  </a:lnTo>
                  <a:lnTo>
                    <a:pt x="96908" y="90931"/>
                  </a:lnTo>
                  <a:lnTo>
                    <a:pt x="96937" y="90550"/>
                  </a:lnTo>
                  <a:lnTo>
                    <a:pt x="97392" y="90042"/>
                  </a:lnTo>
                  <a:lnTo>
                    <a:pt x="92889" y="90042"/>
                  </a:lnTo>
                  <a:lnTo>
                    <a:pt x="94460" y="88391"/>
                  </a:lnTo>
                  <a:lnTo>
                    <a:pt x="94859" y="88391"/>
                  </a:lnTo>
                  <a:lnTo>
                    <a:pt x="95242" y="88137"/>
                  </a:lnTo>
                  <a:lnTo>
                    <a:pt x="95830" y="87249"/>
                  </a:lnTo>
                  <a:lnTo>
                    <a:pt x="96642" y="87016"/>
                  </a:lnTo>
                  <a:lnTo>
                    <a:pt x="96766" y="86737"/>
                  </a:lnTo>
                  <a:lnTo>
                    <a:pt x="96815" y="86487"/>
                  </a:lnTo>
                  <a:lnTo>
                    <a:pt x="97386" y="86105"/>
                  </a:lnTo>
                  <a:lnTo>
                    <a:pt x="97704" y="86105"/>
                  </a:lnTo>
                  <a:lnTo>
                    <a:pt x="98203" y="85851"/>
                  </a:lnTo>
                  <a:close/>
                </a:path>
                <a:path w="135254" h="118745">
                  <a:moveTo>
                    <a:pt x="96908" y="90931"/>
                  </a:moveTo>
                  <a:lnTo>
                    <a:pt x="92290" y="90931"/>
                  </a:lnTo>
                  <a:lnTo>
                    <a:pt x="92252" y="91176"/>
                  </a:lnTo>
                  <a:lnTo>
                    <a:pt x="92017" y="91439"/>
                  </a:lnTo>
                  <a:lnTo>
                    <a:pt x="91826" y="91821"/>
                  </a:lnTo>
                  <a:lnTo>
                    <a:pt x="91756" y="92088"/>
                  </a:lnTo>
                  <a:lnTo>
                    <a:pt x="92157" y="91566"/>
                  </a:lnTo>
                  <a:lnTo>
                    <a:pt x="98794" y="91566"/>
                  </a:lnTo>
                  <a:lnTo>
                    <a:pt x="99450" y="91186"/>
                  </a:lnTo>
                  <a:lnTo>
                    <a:pt x="96993" y="91186"/>
                  </a:lnTo>
                  <a:lnTo>
                    <a:pt x="96908" y="90931"/>
                  </a:lnTo>
                  <a:close/>
                </a:path>
                <a:path w="135254" h="118745">
                  <a:moveTo>
                    <a:pt x="4636" y="91923"/>
                  </a:moveTo>
                  <a:close/>
                </a:path>
                <a:path w="135254" h="118745">
                  <a:moveTo>
                    <a:pt x="6450" y="90954"/>
                  </a:moveTo>
                  <a:lnTo>
                    <a:pt x="6565" y="91265"/>
                  </a:lnTo>
                  <a:lnTo>
                    <a:pt x="6656" y="91439"/>
                  </a:lnTo>
                  <a:lnTo>
                    <a:pt x="7172" y="91821"/>
                  </a:lnTo>
                  <a:lnTo>
                    <a:pt x="6964" y="91439"/>
                  </a:lnTo>
                  <a:lnTo>
                    <a:pt x="6987" y="91166"/>
                  </a:lnTo>
                  <a:lnTo>
                    <a:pt x="6450" y="90954"/>
                  </a:lnTo>
                  <a:close/>
                </a:path>
                <a:path w="135254" h="118745">
                  <a:moveTo>
                    <a:pt x="99188" y="91566"/>
                  </a:moveTo>
                  <a:lnTo>
                    <a:pt x="98576" y="91693"/>
                  </a:lnTo>
                  <a:lnTo>
                    <a:pt x="99079" y="91693"/>
                  </a:lnTo>
                  <a:close/>
                </a:path>
                <a:path w="135254" h="118745">
                  <a:moveTo>
                    <a:pt x="4871" y="89662"/>
                  </a:moveTo>
                  <a:lnTo>
                    <a:pt x="4328" y="89662"/>
                  </a:lnTo>
                  <a:lnTo>
                    <a:pt x="4420" y="89915"/>
                  </a:lnTo>
                  <a:lnTo>
                    <a:pt x="5316" y="90677"/>
                  </a:lnTo>
                  <a:lnTo>
                    <a:pt x="5621" y="91566"/>
                  </a:lnTo>
                  <a:lnTo>
                    <a:pt x="6096" y="91566"/>
                  </a:lnTo>
                  <a:lnTo>
                    <a:pt x="5581" y="90931"/>
                  </a:lnTo>
                  <a:lnTo>
                    <a:pt x="5855" y="90931"/>
                  </a:lnTo>
                  <a:lnTo>
                    <a:pt x="5636" y="90550"/>
                  </a:lnTo>
                  <a:lnTo>
                    <a:pt x="5520" y="90042"/>
                  </a:lnTo>
                  <a:lnTo>
                    <a:pt x="5088" y="90042"/>
                  </a:lnTo>
                  <a:lnTo>
                    <a:pt x="4871" y="89662"/>
                  </a:lnTo>
                  <a:close/>
                </a:path>
                <a:path w="135254" h="118745">
                  <a:moveTo>
                    <a:pt x="5855" y="90931"/>
                  </a:moveTo>
                  <a:lnTo>
                    <a:pt x="5581" y="90931"/>
                  </a:lnTo>
                  <a:lnTo>
                    <a:pt x="6074" y="91312"/>
                  </a:lnTo>
                  <a:lnTo>
                    <a:pt x="5855" y="90931"/>
                  </a:lnTo>
                  <a:close/>
                </a:path>
                <a:path w="135254" h="118745">
                  <a:moveTo>
                    <a:pt x="5231" y="86613"/>
                  </a:moveTo>
                  <a:lnTo>
                    <a:pt x="3698" y="86613"/>
                  </a:lnTo>
                  <a:lnTo>
                    <a:pt x="4514" y="87249"/>
                  </a:lnTo>
                  <a:lnTo>
                    <a:pt x="5070" y="88391"/>
                  </a:lnTo>
                  <a:lnTo>
                    <a:pt x="5169" y="88987"/>
                  </a:lnTo>
                  <a:lnTo>
                    <a:pt x="5052" y="89280"/>
                  </a:lnTo>
                  <a:lnTo>
                    <a:pt x="6506" y="91312"/>
                  </a:lnTo>
                  <a:lnTo>
                    <a:pt x="6369" y="90424"/>
                  </a:lnTo>
                  <a:lnTo>
                    <a:pt x="8248" y="90424"/>
                  </a:lnTo>
                  <a:lnTo>
                    <a:pt x="7804" y="90042"/>
                  </a:lnTo>
                  <a:lnTo>
                    <a:pt x="7687" y="89788"/>
                  </a:lnTo>
                  <a:lnTo>
                    <a:pt x="7085" y="89153"/>
                  </a:lnTo>
                  <a:lnTo>
                    <a:pt x="5777" y="89153"/>
                  </a:lnTo>
                  <a:lnTo>
                    <a:pt x="5231" y="86613"/>
                  </a:lnTo>
                  <a:close/>
                </a:path>
                <a:path w="135254" h="118745">
                  <a:moveTo>
                    <a:pt x="3906" y="90804"/>
                  </a:moveTo>
                  <a:lnTo>
                    <a:pt x="3906" y="91081"/>
                  </a:lnTo>
                  <a:lnTo>
                    <a:pt x="4140" y="91265"/>
                  </a:lnTo>
                  <a:lnTo>
                    <a:pt x="3906" y="90804"/>
                  </a:lnTo>
                  <a:close/>
                </a:path>
                <a:path w="135254" h="118745">
                  <a:moveTo>
                    <a:pt x="102961" y="87654"/>
                  </a:moveTo>
                  <a:lnTo>
                    <a:pt x="101969" y="88137"/>
                  </a:lnTo>
                  <a:lnTo>
                    <a:pt x="101023" y="88137"/>
                  </a:lnTo>
                  <a:lnTo>
                    <a:pt x="100946" y="88299"/>
                  </a:lnTo>
                  <a:lnTo>
                    <a:pt x="100202" y="88646"/>
                  </a:lnTo>
                  <a:lnTo>
                    <a:pt x="100403" y="88773"/>
                  </a:lnTo>
                  <a:lnTo>
                    <a:pt x="99767" y="89153"/>
                  </a:lnTo>
                  <a:lnTo>
                    <a:pt x="99260" y="89153"/>
                  </a:lnTo>
                  <a:lnTo>
                    <a:pt x="96993" y="91186"/>
                  </a:lnTo>
                  <a:lnTo>
                    <a:pt x="99450" y="91186"/>
                  </a:lnTo>
                  <a:lnTo>
                    <a:pt x="100324" y="90677"/>
                  </a:lnTo>
                  <a:lnTo>
                    <a:pt x="100691" y="90042"/>
                  </a:lnTo>
                  <a:lnTo>
                    <a:pt x="101080" y="89915"/>
                  </a:lnTo>
                  <a:lnTo>
                    <a:pt x="101876" y="89915"/>
                  </a:lnTo>
                  <a:lnTo>
                    <a:pt x="101781" y="89535"/>
                  </a:lnTo>
                  <a:lnTo>
                    <a:pt x="102509" y="89408"/>
                  </a:lnTo>
                  <a:lnTo>
                    <a:pt x="103018" y="89026"/>
                  </a:lnTo>
                  <a:lnTo>
                    <a:pt x="103737" y="89026"/>
                  </a:lnTo>
                  <a:lnTo>
                    <a:pt x="104344" y="88773"/>
                  </a:lnTo>
                  <a:lnTo>
                    <a:pt x="104918" y="88137"/>
                  </a:lnTo>
                  <a:lnTo>
                    <a:pt x="106046" y="87884"/>
                  </a:lnTo>
                  <a:lnTo>
                    <a:pt x="102952" y="87884"/>
                  </a:lnTo>
                  <a:lnTo>
                    <a:pt x="102961" y="87654"/>
                  </a:lnTo>
                  <a:close/>
                </a:path>
                <a:path w="135254" h="118745">
                  <a:moveTo>
                    <a:pt x="8248" y="90424"/>
                  </a:moveTo>
                  <a:lnTo>
                    <a:pt x="6369" y="90424"/>
                  </a:lnTo>
                  <a:lnTo>
                    <a:pt x="7019" y="91166"/>
                  </a:lnTo>
                  <a:lnTo>
                    <a:pt x="8935" y="91059"/>
                  </a:lnTo>
                  <a:lnTo>
                    <a:pt x="8840" y="90931"/>
                  </a:lnTo>
                  <a:lnTo>
                    <a:pt x="8248" y="90424"/>
                  </a:lnTo>
                  <a:close/>
                </a:path>
                <a:path w="135254" h="118745">
                  <a:moveTo>
                    <a:pt x="4581" y="90424"/>
                  </a:moveTo>
                  <a:lnTo>
                    <a:pt x="3763" y="90424"/>
                  </a:lnTo>
                  <a:lnTo>
                    <a:pt x="3834" y="90804"/>
                  </a:lnTo>
                  <a:lnTo>
                    <a:pt x="3746" y="90954"/>
                  </a:lnTo>
                  <a:lnTo>
                    <a:pt x="3906" y="90804"/>
                  </a:lnTo>
                  <a:lnTo>
                    <a:pt x="4928" y="90804"/>
                  </a:lnTo>
                  <a:lnTo>
                    <a:pt x="4581" y="90424"/>
                  </a:lnTo>
                  <a:close/>
                </a:path>
                <a:path w="135254" h="118745">
                  <a:moveTo>
                    <a:pt x="6447" y="90931"/>
                  </a:moveTo>
                  <a:close/>
                </a:path>
                <a:path w="135254" h="118745">
                  <a:moveTo>
                    <a:pt x="4837" y="89153"/>
                  </a:moveTo>
                  <a:lnTo>
                    <a:pt x="3106" y="89153"/>
                  </a:lnTo>
                  <a:lnTo>
                    <a:pt x="3378" y="90931"/>
                  </a:lnTo>
                  <a:lnTo>
                    <a:pt x="3705" y="90804"/>
                  </a:lnTo>
                  <a:lnTo>
                    <a:pt x="3567" y="90550"/>
                  </a:lnTo>
                  <a:lnTo>
                    <a:pt x="3763" y="90424"/>
                  </a:lnTo>
                  <a:lnTo>
                    <a:pt x="4581" y="90424"/>
                  </a:lnTo>
                  <a:lnTo>
                    <a:pt x="4004" y="89788"/>
                  </a:lnTo>
                  <a:lnTo>
                    <a:pt x="4328" y="89662"/>
                  </a:lnTo>
                  <a:lnTo>
                    <a:pt x="4871" y="89662"/>
                  </a:lnTo>
                  <a:lnTo>
                    <a:pt x="4919" y="89280"/>
                  </a:lnTo>
                  <a:close/>
                </a:path>
                <a:path w="135254" h="118745">
                  <a:moveTo>
                    <a:pt x="96846" y="87756"/>
                  </a:moveTo>
                  <a:lnTo>
                    <a:pt x="96686" y="87756"/>
                  </a:lnTo>
                  <a:lnTo>
                    <a:pt x="95694" y="88646"/>
                  </a:lnTo>
                  <a:lnTo>
                    <a:pt x="94730" y="88646"/>
                  </a:lnTo>
                  <a:lnTo>
                    <a:pt x="94964" y="89082"/>
                  </a:lnTo>
                  <a:lnTo>
                    <a:pt x="92889" y="90042"/>
                  </a:lnTo>
                  <a:lnTo>
                    <a:pt x="97392" y="90042"/>
                  </a:lnTo>
                  <a:lnTo>
                    <a:pt x="97367" y="90424"/>
                  </a:lnTo>
                  <a:lnTo>
                    <a:pt x="97685" y="90297"/>
                  </a:lnTo>
                  <a:lnTo>
                    <a:pt x="98353" y="89408"/>
                  </a:lnTo>
                  <a:lnTo>
                    <a:pt x="98811" y="89082"/>
                  </a:lnTo>
                  <a:lnTo>
                    <a:pt x="98925" y="88900"/>
                  </a:lnTo>
                  <a:lnTo>
                    <a:pt x="99032" y="88518"/>
                  </a:lnTo>
                  <a:lnTo>
                    <a:pt x="100027" y="88137"/>
                  </a:lnTo>
                  <a:lnTo>
                    <a:pt x="96594" y="88137"/>
                  </a:lnTo>
                  <a:lnTo>
                    <a:pt x="96711" y="87884"/>
                  </a:lnTo>
                  <a:lnTo>
                    <a:pt x="96846" y="87756"/>
                  </a:lnTo>
                  <a:close/>
                </a:path>
                <a:path w="135254" h="118745">
                  <a:moveTo>
                    <a:pt x="92256" y="88900"/>
                  </a:moveTo>
                  <a:lnTo>
                    <a:pt x="91453" y="89535"/>
                  </a:lnTo>
                  <a:lnTo>
                    <a:pt x="91405" y="89788"/>
                  </a:lnTo>
                  <a:lnTo>
                    <a:pt x="91703" y="90124"/>
                  </a:lnTo>
                  <a:lnTo>
                    <a:pt x="92256" y="88900"/>
                  </a:lnTo>
                  <a:close/>
                </a:path>
                <a:path w="135254" h="118745">
                  <a:moveTo>
                    <a:pt x="5336" y="89788"/>
                  </a:moveTo>
                  <a:lnTo>
                    <a:pt x="5243" y="90042"/>
                  </a:lnTo>
                  <a:lnTo>
                    <a:pt x="5520" y="90042"/>
                  </a:lnTo>
                  <a:lnTo>
                    <a:pt x="5336" y="89788"/>
                  </a:lnTo>
                  <a:close/>
                </a:path>
                <a:path w="135254" h="118745">
                  <a:moveTo>
                    <a:pt x="6755" y="88299"/>
                  </a:moveTo>
                  <a:lnTo>
                    <a:pt x="6953" y="88646"/>
                  </a:lnTo>
                  <a:lnTo>
                    <a:pt x="7611" y="89788"/>
                  </a:lnTo>
                  <a:lnTo>
                    <a:pt x="7047" y="88391"/>
                  </a:lnTo>
                  <a:lnTo>
                    <a:pt x="6755" y="88299"/>
                  </a:lnTo>
                  <a:close/>
                </a:path>
                <a:path w="135254" h="118745">
                  <a:moveTo>
                    <a:pt x="1602" y="81279"/>
                  </a:moveTo>
                  <a:lnTo>
                    <a:pt x="429" y="81279"/>
                  </a:lnTo>
                  <a:lnTo>
                    <a:pt x="844" y="83312"/>
                  </a:lnTo>
                  <a:lnTo>
                    <a:pt x="698" y="83382"/>
                  </a:lnTo>
                  <a:lnTo>
                    <a:pt x="655" y="83692"/>
                  </a:lnTo>
                  <a:lnTo>
                    <a:pt x="1641" y="87052"/>
                  </a:lnTo>
                  <a:lnTo>
                    <a:pt x="2270" y="87884"/>
                  </a:lnTo>
                  <a:lnTo>
                    <a:pt x="1917" y="88011"/>
                  </a:lnTo>
                  <a:lnTo>
                    <a:pt x="2355" y="88137"/>
                  </a:lnTo>
                  <a:lnTo>
                    <a:pt x="2486" y="88646"/>
                  </a:lnTo>
                  <a:lnTo>
                    <a:pt x="2473" y="89026"/>
                  </a:lnTo>
                  <a:lnTo>
                    <a:pt x="2608" y="89026"/>
                  </a:lnTo>
                  <a:lnTo>
                    <a:pt x="2802" y="89662"/>
                  </a:lnTo>
                  <a:lnTo>
                    <a:pt x="3106" y="89153"/>
                  </a:lnTo>
                  <a:lnTo>
                    <a:pt x="4837" y="89153"/>
                  </a:lnTo>
                  <a:lnTo>
                    <a:pt x="4673" y="88900"/>
                  </a:lnTo>
                  <a:lnTo>
                    <a:pt x="4244" y="88900"/>
                  </a:lnTo>
                  <a:lnTo>
                    <a:pt x="3841" y="87756"/>
                  </a:lnTo>
                  <a:lnTo>
                    <a:pt x="3404" y="87122"/>
                  </a:lnTo>
                  <a:lnTo>
                    <a:pt x="3018" y="87122"/>
                  </a:lnTo>
                  <a:lnTo>
                    <a:pt x="2523" y="86105"/>
                  </a:lnTo>
                  <a:lnTo>
                    <a:pt x="3024" y="86105"/>
                  </a:lnTo>
                  <a:lnTo>
                    <a:pt x="5095" y="85978"/>
                  </a:lnTo>
                  <a:lnTo>
                    <a:pt x="4877" y="84962"/>
                  </a:lnTo>
                  <a:lnTo>
                    <a:pt x="3491" y="84962"/>
                  </a:lnTo>
                  <a:lnTo>
                    <a:pt x="3355" y="84836"/>
                  </a:lnTo>
                  <a:lnTo>
                    <a:pt x="2729" y="84836"/>
                  </a:lnTo>
                  <a:lnTo>
                    <a:pt x="2064" y="83151"/>
                  </a:lnTo>
                  <a:lnTo>
                    <a:pt x="1942" y="81914"/>
                  </a:lnTo>
                  <a:lnTo>
                    <a:pt x="1529" y="81914"/>
                  </a:lnTo>
                  <a:lnTo>
                    <a:pt x="1602" y="81279"/>
                  </a:lnTo>
                  <a:close/>
                </a:path>
                <a:path w="135254" h="118745">
                  <a:moveTo>
                    <a:pt x="5052" y="89280"/>
                  </a:moveTo>
                  <a:lnTo>
                    <a:pt x="4919" y="89280"/>
                  </a:lnTo>
                  <a:lnTo>
                    <a:pt x="5001" y="89408"/>
                  </a:lnTo>
                  <a:lnTo>
                    <a:pt x="5052" y="89280"/>
                  </a:lnTo>
                  <a:close/>
                </a:path>
                <a:path w="135254" h="118745">
                  <a:moveTo>
                    <a:pt x="100406" y="88391"/>
                  </a:moveTo>
                  <a:lnTo>
                    <a:pt x="99597" y="88646"/>
                  </a:lnTo>
                  <a:lnTo>
                    <a:pt x="99221" y="88646"/>
                  </a:lnTo>
                  <a:lnTo>
                    <a:pt x="98506" y="89408"/>
                  </a:lnTo>
                  <a:lnTo>
                    <a:pt x="99260" y="89153"/>
                  </a:lnTo>
                  <a:lnTo>
                    <a:pt x="99767" y="89153"/>
                  </a:lnTo>
                  <a:lnTo>
                    <a:pt x="99608" y="89082"/>
                  </a:lnTo>
                  <a:lnTo>
                    <a:pt x="99656" y="88773"/>
                  </a:lnTo>
                  <a:lnTo>
                    <a:pt x="100406" y="88391"/>
                  </a:lnTo>
                  <a:close/>
                </a:path>
                <a:path w="135254" h="118745">
                  <a:moveTo>
                    <a:pt x="103737" y="89026"/>
                  </a:moveTo>
                  <a:lnTo>
                    <a:pt x="103018" y="89026"/>
                  </a:lnTo>
                  <a:lnTo>
                    <a:pt x="103130" y="89280"/>
                  </a:lnTo>
                  <a:lnTo>
                    <a:pt x="103737" y="89026"/>
                  </a:lnTo>
                  <a:close/>
                </a:path>
                <a:path w="135254" h="118745">
                  <a:moveTo>
                    <a:pt x="6591" y="88011"/>
                  </a:moveTo>
                  <a:lnTo>
                    <a:pt x="5777" y="89153"/>
                  </a:lnTo>
                  <a:lnTo>
                    <a:pt x="7085" y="89153"/>
                  </a:lnTo>
                  <a:lnTo>
                    <a:pt x="6631" y="88518"/>
                  </a:lnTo>
                  <a:lnTo>
                    <a:pt x="6808" y="88518"/>
                  </a:lnTo>
                  <a:lnTo>
                    <a:pt x="6736" y="88264"/>
                  </a:lnTo>
                  <a:lnTo>
                    <a:pt x="6591" y="88011"/>
                  </a:lnTo>
                  <a:close/>
                </a:path>
                <a:path w="135254" h="118745">
                  <a:moveTo>
                    <a:pt x="4264" y="88264"/>
                  </a:moveTo>
                  <a:lnTo>
                    <a:pt x="4244" y="88900"/>
                  </a:lnTo>
                  <a:lnTo>
                    <a:pt x="4673" y="88900"/>
                  </a:lnTo>
                  <a:lnTo>
                    <a:pt x="4264" y="88264"/>
                  </a:lnTo>
                  <a:close/>
                </a:path>
                <a:path w="135254" h="118745">
                  <a:moveTo>
                    <a:pt x="94859" y="88391"/>
                  </a:moveTo>
                  <a:lnTo>
                    <a:pt x="94460" y="88391"/>
                  </a:lnTo>
                  <a:lnTo>
                    <a:pt x="94369" y="88900"/>
                  </a:lnTo>
                  <a:lnTo>
                    <a:pt x="94476" y="88646"/>
                  </a:lnTo>
                  <a:lnTo>
                    <a:pt x="94859" y="88391"/>
                  </a:lnTo>
                  <a:close/>
                </a:path>
                <a:path w="135254" h="118745">
                  <a:moveTo>
                    <a:pt x="6867" y="88612"/>
                  </a:moveTo>
                  <a:close/>
                </a:path>
                <a:path w="135254" h="118745">
                  <a:moveTo>
                    <a:pt x="6648" y="88264"/>
                  </a:moveTo>
                  <a:lnTo>
                    <a:pt x="6867" y="88612"/>
                  </a:lnTo>
                  <a:lnTo>
                    <a:pt x="6755" y="88299"/>
                  </a:lnTo>
                  <a:close/>
                </a:path>
                <a:path w="135254" h="118745">
                  <a:moveTo>
                    <a:pt x="95305" y="88264"/>
                  </a:moveTo>
                  <a:lnTo>
                    <a:pt x="94832" y="88646"/>
                  </a:lnTo>
                  <a:lnTo>
                    <a:pt x="95694" y="88646"/>
                  </a:lnTo>
                  <a:lnTo>
                    <a:pt x="95782" y="88518"/>
                  </a:lnTo>
                  <a:lnTo>
                    <a:pt x="95382" y="88518"/>
                  </a:lnTo>
                  <a:lnTo>
                    <a:pt x="95305" y="88264"/>
                  </a:lnTo>
                  <a:close/>
                </a:path>
                <a:path w="135254" h="118745">
                  <a:moveTo>
                    <a:pt x="6808" y="88518"/>
                  </a:moveTo>
                  <a:lnTo>
                    <a:pt x="6631" y="88518"/>
                  </a:lnTo>
                  <a:lnTo>
                    <a:pt x="6867" y="88612"/>
                  </a:lnTo>
                  <a:close/>
                </a:path>
                <a:path w="135254" h="118745">
                  <a:moveTo>
                    <a:pt x="96133" y="88011"/>
                  </a:moveTo>
                  <a:lnTo>
                    <a:pt x="95382" y="88518"/>
                  </a:lnTo>
                  <a:lnTo>
                    <a:pt x="95782" y="88518"/>
                  </a:lnTo>
                  <a:lnTo>
                    <a:pt x="96133" y="88011"/>
                  </a:lnTo>
                  <a:close/>
                </a:path>
                <a:path w="135254" h="118745">
                  <a:moveTo>
                    <a:pt x="6736" y="88264"/>
                  </a:moveTo>
                  <a:close/>
                </a:path>
                <a:path w="135254" h="118745">
                  <a:moveTo>
                    <a:pt x="100860" y="87375"/>
                  </a:moveTo>
                  <a:lnTo>
                    <a:pt x="97085" y="87375"/>
                  </a:lnTo>
                  <a:lnTo>
                    <a:pt x="97086" y="87589"/>
                  </a:lnTo>
                  <a:lnTo>
                    <a:pt x="96903" y="87884"/>
                  </a:lnTo>
                  <a:lnTo>
                    <a:pt x="96594" y="88137"/>
                  </a:lnTo>
                  <a:lnTo>
                    <a:pt x="100027" y="88137"/>
                  </a:lnTo>
                  <a:lnTo>
                    <a:pt x="100172" y="87756"/>
                  </a:lnTo>
                  <a:lnTo>
                    <a:pt x="100759" y="87756"/>
                  </a:lnTo>
                  <a:lnTo>
                    <a:pt x="100860" y="87375"/>
                  </a:lnTo>
                  <a:close/>
                </a:path>
                <a:path w="135254" h="118745">
                  <a:moveTo>
                    <a:pt x="101629" y="87756"/>
                  </a:moveTo>
                  <a:lnTo>
                    <a:pt x="101156" y="87884"/>
                  </a:lnTo>
                  <a:lnTo>
                    <a:pt x="100835" y="88137"/>
                  </a:lnTo>
                  <a:lnTo>
                    <a:pt x="101969" y="88137"/>
                  </a:lnTo>
                  <a:lnTo>
                    <a:pt x="102217" y="88011"/>
                  </a:lnTo>
                  <a:lnTo>
                    <a:pt x="101710" y="88011"/>
                  </a:lnTo>
                  <a:lnTo>
                    <a:pt x="101629" y="87756"/>
                  </a:lnTo>
                  <a:close/>
                </a:path>
                <a:path w="135254" h="118745">
                  <a:moveTo>
                    <a:pt x="102955" y="87633"/>
                  </a:moveTo>
                  <a:lnTo>
                    <a:pt x="101969" y="88137"/>
                  </a:lnTo>
                  <a:lnTo>
                    <a:pt x="102961" y="87654"/>
                  </a:lnTo>
                  <a:close/>
                </a:path>
                <a:path w="135254" h="118745">
                  <a:moveTo>
                    <a:pt x="109552" y="87375"/>
                  </a:moveTo>
                  <a:lnTo>
                    <a:pt x="108669" y="87654"/>
                  </a:lnTo>
                  <a:lnTo>
                    <a:pt x="108252" y="87756"/>
                  </a:lnTo>
                  <a:lnTo>
                    <a:pt x="107852" y="87756"/>
                  </a:lnTo>
                  <a:lnTo>
                    <a:pt x="107918" y="87884"/>
                  </a:lnTo>
                  <a:lnTo>
                    <a:pt x="107613" y="88137"/>
                  </a:lnTo>
                  <a:lnTo>
                    <a:pt x="108047" y="88011"/>
                  </a:lnTo>
                  <a:lnTo>
                    <a:pt x="108619" y="87884"/>
                  </a:lnTo>
                  <a:lnTo>
                    <a:pt x="108568" y="87756"/>
                  </a:lnTo>
                  <a:lnTo>
                    <a:pt x="109145" y="87629"/>
                  </a:lnTo>
                  <a:lnTo>
                    <a:pt x="109542" y="87502"/>
                  </a:lnTo>
                  <a:close/>
                </a:path>
                <a:path w="135254" h="118745">
                  <a:moveTo>
                    <a:pt x="102832" y="87163"/>
                  </a:moveTo>
                  <a:lnTo>
                    <a:pt x="102134" y="87375"/>
                  </a:lnTo>
                  <a:lnTo>
                    <a:pt x="102265" y="87498"/>
                  </a:lnTo>
                  <a:lnTo>
                    <a:pt x="102361" y="87654"/>
                  </a:lnTo>
                  <a:lnTo>
                    <a:pt x="101710" y="88011"/>
                  </a:lnTo>
                  <a:lnTo>
                    <a:pt x="102217" y="88011"/>
                  </a:lnTo>
                  <a:lnTo>
                    <a:pt x="102914" y="87654"/>
                  </a:lnTo>
                  <a:lnTo>
                    <a:pt x="103270" y="87296"/>
                  </a:lnTo>
                  <a:lnTo>
                    <a:pt x="102832" y="87163"/>
                  </a:lnTo>
                  <a:close/>
                </a:path>
                <a:path w="135254" h="118745">
                  <a:moveTo>
                    <a:pt x="104444" y="86613"/>
                  </a:moveTo>
                  <a:lnTo>
                    <a:pt x="103807" y="86740"/>
                  </a:lnTo>
                  <a:lnTo>
                    <a:pt x="103270" y="87296"/>
                  </a:lnTo>
                  <a:lnTo>
                    <a:pt x="103534" y="87375"/>
                  </a:lnTo>
                  <a:lnTo>
                    <a:pt x="103096" y="87589"/>
                  </a:lnTo>
                  <a:lnTo>
                    <a:pt x="103493" y="87884"/>
                  </a:lnTo>
                  <a:lnTo>
                    <a:pt x="106046" y="87884"/>
                  </a:lnTo>
                  <a:lnTo>
                    <a:pt x="106610" y="87756"/>
                  </a:lnTo>
                  <a:lnTo>
                    <a:pt x="108158" y="86994"/>
                  </a:lnTo>
                  <a:lnTo>
                    <a:pt x="104188" y="86994"/>
                  </a:lnTo>
                  <a:lnTo>
                    <a:pt x="103919" y="86867"/>
                  </a:lnTo>
                  <a:lnTo>
                    <a:pt x="104361" y="86737"/>
                  </a:lnTo>
                  <a:close/>
                </a:path>
                <a:path w="135254" h="118745">
                  <a:moveTo>
                    <a:pt x="103012" y="87629"/>
                  </a:moveTo>
                  <a:close/>
                </a:path>
                <a:path w="135254" h="118745">
                  <a:moveTo>
                    <a:pt x="3726" y="87589"/>
                  </a:moveTo>
                  <a:close/>
                </a:path>
                <a:path w="135254" h="118745">
                  <a:moveTo>
                    <a:pt x="101730" y="87249"/>
                  </a:moveTo>
                  <a:lnTo>
                    <a:pt x="100893" y="87249"/>
                  </a:lnTo>
                  <a:lnTo>
                    <a:pt x="101453" y="87629"/>
                  </a:lnTo>
                  <a:lnTo>
                    <a:pt x="101730" y="87249"/>
                  </a:lnTo>
                  <a:close/>
                </a:path>
                <a:path w="135254" h="118745">
                  <a:moveTo>
                    <a:pt x="103270" y="87296"/>
                  </a:moveTo>
                  <a:lnTo>
                    <a:pt x="102947" y="87629"/>
                  </a:lnTo>
                  <a:lnTo>
                    <a:pt x="103534" y="87375"/>
                  </a:lnTo>
                  <a:lnTo>
                    <a:pt x="103270" y="87296"/>
                  </a:lnTo>
                  <a:close/>
                </a:path>
                <a:path w="135254" h="118745">
                  <a:moveTo>
                    <a:pt x="5095" y="85978"/>
                  </a:moveTo>
                  <a:lnTo>
                    <a:pt x="2997" y="85978"/>
                  </a:lnTo>
                  <a:lnTo>
                    <a:pt x="3136" y="86233"/>
                  </a:lnTo>
                  <a:lnTo>
                    <a:pt x="3235" y="86613"/>
                  </a:lnTo>
                  <a:lnTo>
                    <a:pt x="3604" y="87375"/>
                  </a:lnTo>
                  <a:lnTo>
                    <a:pt x="3726" y="87589"/>
                  </a:lnTo>
                  <a:lnTo>
                    <a:pt x="3698" y="86613"/>
                  </a:lnTo>
                  <a:lnTo>
                    <a:pt x="5231" y="86613"/>
                  </a:lnTo>
                  <a:lnTo>
                    <a:pt x="5095" y="85978"/>
                  </a:lnTo>
                  <a:close/>
                </a:path>
                <a:path w="135254" h="118745">
                  <a:moveTo>
                    <a:pt x="97829" y="86740"/>
                  </a:moveTo>
                  <a:lnTo>
                    <a:pt x="96669" y="87502"/>
                  </a:lnTo>
                  <a:lnTo>
                    <a:pt x="97085" y="87375"/>
                  </a:lnTo>
                  <a:lnTo>
                    <a:pt x="100860" y="87375"/>
                  </a:lnTo>
                  <a:lnTo>
                    <a:pt x="101730" y="87249"/>
                  </a:lnTo>
                  <a:lnTo>
                    <a:pt x="97649" y="87122"/>
                  </a:lnTo>
                  <a:lnTo>
                    <a:pt x="97776" y="86929"/>
                  </a:lnTo>
                  <a:lnTo>
                    <a:pt x="97829" y="86740"/>
                  </a:lnTo>
                  <a:close/>
                </a:path>
                <a:path w="135254" h="118745">
                  <a:moveTo>
                    <a:pt x="102320" y="87031"/>
                  </a:moveTo>
                  <a:lnTo>
                    <a:pt x="102161" y="87122"/>
                  </a:lnTo>
                  <a:lnTo>
                    <a:pt x="101974" y="87375"/>
                  </a:lnTo>
                  <a:lnTo>
                    <a:pt x="102793" y="87163"/>
                  </a:lnTo>
                  <a:lnTo>
                    <a:pt x="102466" y="87052"/>
                  </a:lnTo>
                  <a:lnTo>
                    <a:pt x="102320" y="87031"/>
                  </a:lnTo>
                  <a:close/>
                </a:path>
                <a:path w="135254" h="118745">
                  <a:moveTo>
                    <a:pt x="103121" y="86769"/>
                  </a:moveTo>
                  <a:lnTo>
                    <a:pt x="102522" y="86929"/>
                  </a:lnTo>
                  <a:lnTo>
                    <a:pt x="102952" y="87122"/>
                  </a:lnTo>
                  <a:lnTo>
                    <a:pt x="103315" y="87016"/>
                  </a:lnTo>
                  <a:lnTo>
                    <a:pt x="103220" y="86855"/>
                  </a:lnTo>
                  <a:close/>
                </a:path>
                <a:path w="135254" h="118745">
                  <a:moveTo>
                    <a:pt x="3024" y="86105"/>
                  </a:moveTo>
                  <a:lnTo>
                    <a:pt x="2523" y="86105"/>
                  </a:lnTo>
                  <a:lnTo>
                    <a:pt x="2993" y="86613"/>
                  </a:lnTo>
                  <a:lnTo>
                    <a:pt x="3195" y="87122"/>
                  </a:lnTo>
                  <a:lnTo>
                    <a:pt x="3024" y="86105"/>
                  </a:lnTo>
                  <a:close/>
                </a:path>
                <a:path w="135254" h="118745">
                  <a:moveTo>
                    <a:pt x="99870" y="85725"/>
                  </a:moveTo>
                  <a:lnTo>
                    <a:pt x="99672" y="85725"/>
                  </a:lnTo>
                  <a:lnTo>
                    <a:pt x="99604" y="85978"/>
                  </a:lnTo>
                  <a:lnTo>
                    <a:pt x="98278" y="85978"/>
                  </a:lnTo>
                  <a:lnTo>
                    <a:pt x="98833" y="86360"/>
                  </a:lnTo>
                  <a:lnTo>
                    <a:pt x="97649" y="87122"/>
                  </a:lnTo>
                  <a:lnTo>
                    <a:pt x="101822" y="87122"/>
                  </a:lnTo>
                  <a:lnTo>
                    <a:pt x="102007" y="87052"/>
                  </a:lnTo>
                  <a:lnTo>
                    <a:pt x="102830" y="86740"/>
                  </a:lnTo>
                  <a:lnTo>
                    <a:pt x="103244" y="86737"/>
                  </a:lnTo>
                  <a:lnTo>
                    <a:pt x="104656" y="86360"/>
                  </a:lnTo>
                  <a:lnTo>
                    <a:pt x="104505" y="86360"/>
                  </a:lnTo>
                  <a:lnTo>
                    <a:pt x="104567" y="85978"/>
                  </a:lnTo>
                  <a:lnTo>
                    <a:pt x="104879" y="85851"/>
                  </a:lnTo>
                  <a:lnTo>
                    <a:pt x="99862" y="85851"/>
                  </a:lnTo>
                  <a:close/>
                </a:path>
                <a:path w="135254" h="118745">
                  <a:moveTo>
                    <a:pt x="102630" y="86855"/>
                  </a:moveTo>
                  <a:lnTo>
                    <a:pt x="102330" y="86929"/>
                  </a:lnTo>
                  <a:lnTo>
                    <a:pt x="102498" y="86929"/>
                  </a:lnTo>
                  <a:lnTo>
                    <a:pt x="102630" y="86855"/>
                  </a:lnTo>
                  <a:close/>
                </a:path>
                <a:path w="135254" h="118745">
                  <a:moveTo>
                    <a:pt x="102478" y="86941"/>
                  </a:moveTo>
                  <a:lnTo>
                    <a:pt x="102278" y="86994"/>
                  </a:lnTo>
                  <a:lnTo>
                    <a:pt x="102478" y="86941"/>
                  </a:lnTo>
                  <a:close/>
                </a:path>
                <a:path w="135254" h="118745">
                  <a:moveTo>
                    <a:pt x="106663" y="85851"/>
                  </a:moveTo>
                  <a:lnTo>
                    <a:pt x="105906" y="85851"/>
                  </a:lnTo>
                  <a:lnTo>
                    <a:pt x="105705" y="86105"/>
                  </a:lnTo>
                  <a:lnTo>
                    <a:pt x="105675" y="86233"/>
                  </a:lnTo>
                  <a:lnTo>
                    <a:pt x="104505" y="86360"/>
                  </a:lnTo>
                  <a:lnTo>
                    <a:pt x="105637" y="86360"/>
                  </a:lnTo>
                  <a:lnTo>
                    <a:pt x="104361" y="86737"/>
                  </a:lnTo>
                  <a:lnTo>
                    <a:pt x="104273" y="86867"/>
                  </a:lnTo>
                  <a:lnTo>
                    <a:pt x="104832" y="86867"/>
                  </a:lnTo>
                  <a:lnTo>
                    <a:pt x="104188" y="86994"/>
                  </a:lnTo>
                  <a:lnTo>
                    <a:pt x="108158" y="86994"/>
                  </a:lnTo>
                  <a:lnTo>
                    <a:pt x="108416" y="86867"/>
                  </a:lnTo>
                  <a:lnTo>
                    <a:pt x="110793" y="86613"/>
                  </a:lnTo>
                  <a:lnTo>
                    <a:pt x="105756" y="86487"/>
                  </a:lnTo>
                  <a:lnTo>
                    <a:pt x="106615" y="85978"/>
                  </a:lnTo>
                  <a:close/>
                </a:path>
                <a:path w="135254" h="118745">
                  <a:moveTo>
                    <a:pt x="104361" y="86737"/>
                  </a:moveTo>
                  <a:lnTo>
                    <a:pt x="103919" y="86867"/>
                  </a:lnTo>
                  <a:lnTo>
                    <a:pt x="104273" y="86867"/>
                  </a:lnTo>
                  <a:lnTo>
                    <a:pt x="104361" y="86737"/>
                  </a:lnTo>
                  <a:close/>
                </a:path>
                <a:path w="135254" h="118745">
                  <a:moveTo>
                    <a:pt x="103087" y="86740"/>
                  </a:moveTo>
                  <a:lnTo>
                    <a:pt x="102830" y="86740"/>
                  </a:lnTo>
                  <a:lnTo>
                    <a:pt x="102630" y="86855"/>
                  </a:lnTo>
                  <a:lnTo>
                    <a:pt x="103087" y="86740"/>
                  </a:lnTo>
                  <a:close/>
                </a:path>
                <a:path w="135254" h="118745">
                  <a:moveTo>
                    <a:pt x="103229" y="86740"/>
                  </a:moveTo>
                  <a:lnTo>
                    <a:pt x="103087" y="86740"/>
                  </a:lnTo>
                  <a:lnTo>
                    <a:pt x="103229" y="86740"/>
                  </a:lnTo>
                  <a:close/>
                </a:path>
                <a:path w="135254" h="118745">
                  <a:moveTo>
                    <a:pt x="104686" y="86360"/>
                  </a:moveTo>
                  <a:lnTo>
                    <a:pt x="104322" y="86487"/>
                  </a:lnTo>
                  <a:lnTo>
                    <a:pt x="104608" y="86613"/>
                  </a:lnTo>
                  <a:lnTo>
                    <a:pt x="104686" y="86360"/>
                  </a:lnTo>
                  <a:close/>
                </a:path>
                <a:path w="135254" h="118745">
                  <a:moveTo>
                    <a:pt x="107337" y="85978"/>
                  </a:moveTo>
                  <a:lnTo>
                    <a:pt x="105756" y="86487"/>
                  </a:lnTo>
                  <a:lnTo>
                    <a:pt x="110915" y="86487"/>
                  </a:lnTo>
                  <a:lnTo>
                    <a:pt x="111159" y="86233"/>
                  </a:lnTo>
                  <a:lnTo>
                    <a:pt x="107742" y="86233"/>
                  </a:lnTo>
                  <a:lnTo>
                    <a:pt x="107337" y="85978"/>
                  </a:lnTo>
                  <a:close/>
                </a:path>
                <a:path w="135254" h="118745">
                  <a:moveTo>
                    <a:pt x="95907" y="85471"/>
                  </a:moveTo>
                  <a:lnTo>
                    <a:pt x="95337" y="85725"/>
                  </a:lnTo>
                  <a:lnTo>
                    <a:pt x="94641" y="86233"/>
                  </a:lnTo>
                  <a:lnTo>
                    <a:pt x="95867" y="85851"/>
                  </a:lnTo>
                  <a:lnTo>
                    <a:pt x="98203" y="85851"/>
                  </a:lnTo>
                  <a:lnTo>
                    <a:pt x="98452" y="85725"/>
                  </a:lnTo>
                  <a:lnTo>
                    <a:pt x="96149" y="85598"/>
                  </a:lnTo>
                  <a:lnTo>
                    <a:pt x="95907" y="85471"/>
                  </a:lnTo>
                  <a:close/>
                </a:path>
                <a:path w="135254" h="118745">
                  <a:moveTo>
                    <a:pt x="106712" y="85725"/>
                  </a:moveTo>
                  <a:lnTo>
                    <a:pt x="105190" y="85725"/>
                  </a:lnTo>
                  <a:lnTo>
                    <a:pt x="105363" y="86233"/>
                  </a:lnTo>
                  <a:lnTo>
                    <a:pt x="105591" y="85851"/>
                  </a:lnTo>
                  <a:lnTo>
                    <a:pt x="106663" y="85851"/>
                  </a:lnTo>
                  <a:close/>
                </a:path>
                <a:path w="135254" h="118745">
                  <a:moveTo>
                    <a:pt x="111898" y="85343"/>
                  </a:moveTo>
                  <a:lnTo>
                    <a:pt x="111217" y="85343"/>
                  </a:lnTo>
                  <a:lnTo>
                    <a:pt x="110220" y="85725"/>
                  </a:lnTo>
                  <a:lnTo>
                    <a:pt x="109562" y="85851"/>
                  </a:lnTo>
                  <a:lnTo>
                    <a:pt x="109003" y="85851"/>
                  </a:lnTo>
                  <a:lnTo>
                    <a:pt x="108860" y="86105"/>
                  </a:lnTo>
                  <a:lnTo>
                    <a:pt x="107742" y="86233"/>
                  </a:lnTo>
                  <a:lnTo>
                    <a:pt x="111159" y="86233"/>
                  </a:lnTo>
                  <a:lnTo>
                    <a:pt x="111281" y="86105"/>
                  </a:lnTo>
                  <a:lnTo>
                    <a:pt x="111808" y="85978"/>
                  </a:lnTo>
                  <a:lnTo>
                    <a:pt x="112140" y="85851"/>
                  </a:lnTo>
                  <a:lnTo>
                    <a:pt x="109562" y="85851"/>
                  </a:lnTo>
                  <a:lnTo>
                    <a:pt x="109075" y="85725"/>
                  </a:lnTo>
                  <a:lnTo>
                    <a:pt x="112471" y="85725"/>
                  </a:lnTo>
                  <a:lnTo>
                    <a:pt x="113135" y="85471"/>
                  </a:lnTo>
                  <a:lnTo>
                    <a:pt x="111922" y="85471"/>
                  </a:lnTo>
                  <a:lnTo>
                    <a:pt x="111898" y="85343"/>
                  </a:lnTo>
                  <a:close/>
                </a:path>
                <a:path w="135254" h="118745">
                  <a:moveTo>
                    <a:pt x="101488" y="84836"/>
                  </a:moveTo>
                  <a:lnTo>
                    <a:pt x="100756" y="84836"/>
                  </a:lnTo>
                  <a:lnTo>
                    <a:pt x="100498" y="85089"/>
                  </a:lnTo>
                  <a:lnTo>
                    <a:pt x="99457" y="85216"/>
                  </a:lnTo>
                  <a:lnTo>
                    <a:pt x="99069" y="85397"/>
                  </a:lnTo>
                  <a:lnTo>
                    <a:pt x="99035" y="85705"/>
                  </a:lnTo>
                  <a:lnTo>
                    <a:pt x="99179" y="85978"/>
                  </a:lnTo>
                  <a:lnTo>
                    <a:pt x="99672" y="85725"/>
                  </a:lnTo>
                  <a:lnTo>
                    <a:pt x="99870" y="85725"/>
                  </a:lnTo>
                  <a:lnTo>
                    <a:pt x="99894" y="85343"/>
                  </a:lnTo>
                  <a:lnTo>
                    <a:pt x="100526" y="85089"/>
                  </a:lnTo>
                  <a:lnTo>
                    <a:pt x="101036" y="85089"/>
                  </a:lnTo>
                  <a:lnTo>
                    <a:pt x="101488" y="84836"/>
                  </a:lnTo>
                  <a:close/>
                </a:path>
                <a:path w="135254" h="118745">
                  <a:moveTo>
                    <a:pt x="115689" y="85705"/>
                  </a:moveTo>
                  <a:lnTo>
                    <a:pt x="115258" y="85978"/>
                  </a:lnTo>
                  <a:lnTo>
                    <a:pt x="115724" y="85725"/>
                  </a:lnTo>
                  <a:close/>
                </a:path>
                <a:path w="135254" h="118745">
                  <a:moveTo>
                    <a:pt x="5207" y="83312"/>
                  </a:moveTo>
                  <a:lnTo>
                    <a:pt x="4428" y="83312"/>
                  </a:lnTo>
                  <a:lnTo>
                    <a:pt x="4645" y="83565"/>
                  </a:lnTo>
                  <a:lnTo>
                    <a:pt x="4874" y="83947"/>
                  </a:lnTo>
                  <a:lnTo>
                    <a:pt x="4994" y="84327"/>
                  </a:lnTo>
                  <a:lnTo>
                    <a:pt x="5720" y="85851"/>
                  </a:lnTo>
                  <a:lnTo>
                    <a:pt x="5593" y="84505"/>
                  </a:lnTo>
                  <a:lnTo>
                    <a:pt x="5284" y="83814"/>
                  </a:lnTo>
                  <a:lnTo>
                    <a:pt x="5207" y="83312"/>
                  </a:lnTo>
                  <a:close/>
                </a:path>
                <a:path w="135254" h="118745">
                  <a:moveTo>
                    <a:pt x="102393" y="84327"/>
                  </a:moveTo>
                  <a:lnTo>
                    <a:pt x="99862" y="85851"/>
                  </a:lnTo>
                  <a:lnTo>
                    <a:pt x="104879" y="85851"/>
                  </a:lnTo>
                  <a:lnTo>
                    <a:pt x="105190" y="85725"/>
                  </a:lnTo>
                  <a:lnTo>
                    <a:pt x="106712" y="85725"/>
                  </a:lnTo>
                  <a:lnTo>
                    <a:pt x="106857" y="85343"/>
                  </a:lnTo>
                  <a:lnTo>
                    <a:pt x="107880" y="85216"/>
                  </a:lnTo>
                  <a:lnTo>
                    <a:pt x="109343" y="85216"/>
                  </a:lnTo>
                  <a:lnTo>
                    <a:pt x="109033" y="85089"/>
                  </a:lnTo>
                  <a:lnTo>
                    <a:pt x="109971" y="84962"/>
                  </a:lnTo>
                  <a:lnTo>
                    <a:pt x="109400" y="84836"/>
                  </a:lnTo>
                  <a:lnTo>
                    <a:pt x="102373" y="84836"/>
                  </a:lnTo>
                  <a:lnTo>
                    <a:pt x="102393" y="84327"/>
                  </a:lnTo>
                  <a:close/>
                </a:path>
                <a:path w="135254" h="118745">
                  <a:moveTo>
                    <a:pt x="109231" y="85343"/>
                  </a:moveTo>
                  <a:lnTo>
                    <a:pt x="108424" y="85570"/>
                  </a:lnTo>
                  <a:lnTo>
                    <a:pt x="108379" y="85725"/>
                  </a:lnTo>
                  <a:lnTo>
                    <a:pt x="109401" y="85471"/>
                  </a:lnTo>
                  <a:lnTo>
                    <a:pt x="109231" y="85343"/>
                  </a:lnTo>
                  <a:close/>
                </a:path>
                <a:path w="135254" h="118745">
                  <a:moveTo>
                    <a:pt x="111777" y="84709"/>
                  </a:moveTo>
                  <a:lnTo>
                    <a:pt x="109209" y="85725"/>
                  </a:lnTo>
                  <a:lnTo>
                    <a:pt x="111217" y="85343"/>
                  </a:lnTo>
                  <a:lnTo>
                    <a:pt x="111898" y="85343"/>
                  </a:lnTo>
                  <a:lnTo>
                    <a:pt x="111777" y="84709"/>
                  </a:lnTo>
                  <a:close/>
                </a:path>
                <a:path w="135254" h="118745">
                  <a:moveTo>
                    <a:pt x="116166" y="84836"/>
                  </a:moveTo>
                  <a:lnTo>
                    <a:pt x="112956" y="84836"/>
                  </a:lnTo>
                  <a:lnTo>
                    <a:pt x="111922" y="85471"/>
                  </a:lnTo>
                  <a:lnTo>
                    <a:pt x="113135" y="85471"/>
                  </a:lnTo>
                  <a:lnTo>
                    <a:pt x="113182" y="85725"/>
                  </a:lnTo>
                  <a:lnTo>
                    <a:pt x="114292" y="85343"/>
                  </a:lnTo>
                  <a:lnTo>
                    <a:pt x="115350" y="85089"/>
                  </a:lnTo>
                  <a:lnTo>
                    <a:pt x="115832" y="85089"/>
                  </a:lnTo>
                  <a:lnTo>
                    <a:pt x="116155" y="84962"/>
                  </a:lnTo>
                  <a:close/>
                </a:path>
                <a:path w="135254" h="118745">
                  <a:moveTo>
                    <a:pt x="116272" y="84962"/>
                  </a:moveTo>
                  <a:lnTo>
                    <a:pt x="115258" y="85471"/>
                  </a:lnTo>
                  <a:lnTo>
                    <a:pt x="115689" y="85705"/>
                  </a:lnTo>
                  <a:lnTo>
                    <a:pt x="116459" y="85216"/>
                  </a:lnTo>
                  <a:lnTo>
                    <a:pt x="116637" y="85216"/>
                  </a:lnTo>
                  <a:lnTo>
                    <a:pt x="116378" y="85089"/>
                  </a:lnTo>
                  <a:close/>
                </a:path>
                <a:path w="135254" h="118745">
                  <a:moveTo>
                    <a:pt x="97235" y="84581"/>
                  </a:moveTo>
                  <a:lnTo>
                    <a:pt x="96149" y="85598"/>
                  </a:lnTo>
                  <a:lnTo>
                    <a:pt x="98474" y="85598"/>
                  </a:lnTo>
                  <a:lnTo>
                    <a:pt x="98517" y="85343"/>
                  </a:lnTo>
                  <a:lnTo>
                    <a:pt x="99016" y="84962"/>
                  </a:lnTo>
                  <a:lnTo>
                    <a:pt x="97186" y="84962"/>
                  </a:lnTo>
                  <a:lnTo>
                    <a:pt x="97235" y="84581"/>
                  </a:lnTo>
                  <a:close/>
                </a:path>
                <a:path w="135254" h="118745">
                  <a:moveTo>
                    <a:pt x="108335" y="85343"/>
                  </a:moveTo>
                  <a:lnTo>
                    <a:pt x="108201" y="85343"/>
                  </a:lnTo>
                  <a:lnTo>
                    <a:pt x="107628" y="85471"/>
                  </a:lnTo>
                  <a:lnTo>
                    <a:pt x="107950" y="85598"/>
                  </a:lnTo>
                  <a:lnTo>
                    <a:pt x="108335" y="85343"/>
                  </a:lnTo>
                  <a:close/>
                </a:path>
                <a:path w="135254" h="118745">
                  <a:moveTo>
                    <a:pt x="108475" y="85397"/>
                  </a:moveTo>
                  <a:lnTo>
                    <a:pt x="108324" y="85598"/>
                  </a:lnTo>
                  <a:lnTo>
                    <a:pt x="108475" y="85397"/>
                  </a:lnTo>
                  <a:close/>
                </a:path>
                <a:path w="135254" h="118745">
                  <a:moveTo>
                    <a:pt x="116637" y="85216"/>
                  </a:moveTo>
                  <a:lnTo>
                    <a:pt x="116459" y="85216"/>
                  </a:lnTo>
                  <a:lnTo>
                    <a:pt x="117320" y="85598"/>
                  </a:lnTo>
                  <a:lnTo>
                    <a:pt x="117622" y="85343"/>
                  </a:lnTo>
                  <a:lnTo>
                    <a:pt x="116895" y="85343"/>
                  </a:lnTo>
                  <a:lnTo>
                    <a:pt x="116637" y="85216"/>
                  </a:lnTo>
                  <a:close/>
                </a:path>
                <a:path w="135254" h="118745">
                  <a:moveTo>
                    <a:pt x="5152" y="84962"/>
                  </a:moveTo>
                  <a:lnTo>
                    <a:pt x="4935" y="84962"/>
                  </a:lnTo>
                  <a:lnTo>
                    <a:pt x="5029" y="85471"/>
                  </a:lnTo>
                  <a:lnTo>
                    <a:pt x="5133" y="85343"/>
                  </a:lnTo>
                  <a:lnTo>
                    <a:pt x="5152" y="84962"/>
                  </a:lnTo>
                  <a:close/>
                </a:path>
                <a:path w="135254" h="118745">
                  <a:moveTo>
                    <a:pt x="108527" y="85216"/>
                  </a:moveTo>
                  <a:lnTo>
                    <a:pt x="107904" y="85216"/>
                  </a:lnTo>
                  <a:lnTo>
                    <a:pt x="107476" y="85343"/>
                  </a:lnTo>
                  <a:lnTo>
                    <a:pt x="107221" y="85471"/>
                  </a:lnTo>
                  <a:lnTo>
                    <a:pt x="107438" y="85471"/>
                  </a:lnTo>
                  <a:lnTo>
                    <a:pt x="108201" y="85343"/>
                  </a:lnTo>
                  <a:lnTo>
                    <a:pt x="108335" y="85343"/>
                  </a:lnTo>
                  <a:lnTo>
                    <a:pt x="108527" y="85216"/>
                  </a:lnTo>
                  <a:close/>
                </a:path>
                <a:path w="135254" h="118745">
                  <a:moveTo>
                    <a:pt x="108610" y="85216"/>
                  </a:moveTo>
                  <a:lnTo>
                    <a:pt x="108475" y="85397"/>
                  </a:lnTo>
                  <a:lnTo>
                    <a:pt x="108610" y="85216"/>
                  </a:lnTo>
                  <a:close/>
                </a:path>
                <a:path w="135254" h="118745">
                  <a:moveTo>
                    <a:pt x="101036" y="85089"/>
                  </a:moveTo>
                  <a:lnTo>
                    <a:pt x="100526" y="85089"/>
                  </a:lnTo>
                  <a:lnTo>
                    <a:pt x="100585" y="85343"/>
                  </a:lnTo>
                  <a:lnTo>
                    <a:pt x="101036" y="85089"/>
                  </a:lnTo>
                  <a:close/>
                </a:path>
                <a:path w="135254" h="118745">
                  <a:moveTo>
                    <a:pt x="115832" y="85089"/>
                  </a:moveTo>
                  <a:lnTo>
                    <a:pt x="115350" y="85089"/>
                  </a:lnTo>
                  <a:lnTo>
                    <a:pt x="115186" y="85343"/>
                  </a:lnTo>
                  <a:lnTo>
                    <a:pt x="115832" y="85089"/>
                  </a:lnTo>
                  <a:close/>
                </a:path>
                <a:path w="135254" h="118745">
                  <a:moveTo>
                    <a:pt x="118226" y="84836"/>
                  </a:moveTo>
                  <a:lnTo>
                    <a:pt x="116895" y="85343"/>
                  </a:lnTo>
                  <a:lnTo>
                    <a:pt x="117622" y="85343"/>
                  </a:lnTo>
                  <a:lnTo>
                    <a:pt x="118226" y="84836"/>
                  </a:lnTo>
                  <a:close/>
                </a:path>
                <a:path w="135254" h="118745">
                  <a:moveTo>
                    <a:pt x="100007" y="84074"/>
                  </a:moveTo>
                  <a:lnTo>
                    <a:pt x="99800" y="84074"/>
                  </a:lnTo>
                  <a:lnTo>
                    <a:pt x="99184" y="85089"/>
                  </a:lnTo>
                  <a:lnTo>
                    <a:pt x="100390" y="84709"/>
                  </a:lnTo>
                  <a:lnTo>
                    <a:pt x="99673" y="84709"/>
                  </a:lnTo>
                  <a:lnTo>
                    <a:pt x="99828" y="84327"/>
                  </a:lnTo>
                  <a:lnTo>
                    <a:pt x="100082" y="84217"/>
                  </a:lnTo>
                  <a:lnTo>
                    <a:pt x="100007" y="84074"/>
                  </a:lnTo>
                  <a:close/>
                </a:path>
                <a:path w="135254" h="118745">
                  <a:moveTo>
                    <a:pt x="2344" y="81914"/>
                  </a:moveTo>
                  <a:lnTo>
                    <a:pt x="3011" y="83947"/>
                  </a:lnTo>
                  <a:lnTo>
                    <a:pt x="3258" y="84156"/>
                  </a:lnTo>
                  <a:lnTo>
                    <a:pt x="3371" y="84454"/>
                  </a:lnTo>
                  <a:lnTo>
                    <a:pt x="3491" y="84962"/>
                  </a:lnTo>
                  <a:lnTo>
                    <a:pt x="4877" y="84962"/>
                  </a:lnTo>
                  <a:lnTo>
                    <a:pt x="4713" y="84200"/>
                  </a:lnTo>
                  <a:lnTo>
                    <a:pt x="4584" y="84200"/>
                  </a:lnTo>
                  <a:lnTo>
                    <a:pt x="4508" y="83766"/>
                  </a:lnTo>
                  <a:lnTo>
                    <a:pt x="4110" y="83593"/>
                  </a:lnTo>
                  <a:lnTo>
                    <a:pt x="4194" y="83185"/>
                  </a:lnTo>
                  <a:lnTo>
                    <a:pt x="2970" y="83185"/>
                  </a:lnTo>
                  <a:lnTo>
                    <a:pt x="2344" y="81914"/>
                  </a:lnTo>
                  <a:close/>
                </a:path>
                <a:path w="135254" h="118745">
                  <a:moveTo>
                    <a:pt x="4823" y="84356"/>
                  </a:moveTo>
                  <a:lnTo>
                    <a:pt x="4935" y="84962"/>
                  </a:lnTo>
                  <a:lnTo>
                    <a:pt x="4823" y="84356"/>
                  </a:lnTo>
                  <a:close/>
                </a:path>
                <a:path w="135254" h="118745">
                  <a:moveTo>
                    <a:pt x="4999" y="84505"/>
                  </a:moveTo>
                  <a:lnTo>
                    <a:pt x="5052" y="84962"/>
                  </a:lnTo>
                  <a:lnTo>
                    <a:pt x="4999" y="84505"/>
                  </a:lnTo>
                  <a:close/>
                </a:path>
                <a:path w="135254" h="118745">
                  <a:moveTo>
                    <a:pt x="101930" y="83565"/>
                  </a:moveTo>
                  <a:lnTo>
                    <a:pt x="98672" y="83565"/>
                  </a:lnTo>
                  <a:lnTo>
                    <a:pt x="98646" y="83889"/>
                  </a:lnTo>
                  <a:lnTo>
                    <a:pt x="98224" y="84156"/>
                  </a:lnTo>
                  <a:lnTo>
                    <a:pt x="98011" y="84396"/>
                  </a:lnTo>
                  <a:lnTo>
                    <a:pt x="97186" y="84962"/>
                  </a:lnTo>
                  <a:lnTo>
                    <a:pt x="99016" y="84962"/>
                  </a:lnTo>
                  <a:lnTo>
                    <a:pt x="99183" y="84836"/>
                  </a:lnTo>
                  <a:lnTo>
                    <a:pt x="98390" y="84836"/>
                  </a:lnTo>
                  <a:lnTo>
                    <a:pt x="99800" y="84074"/>
                  </a:lnTo>
                  <a:lnTo>
                    <a:pt x="100007" y="84074"/>
                  </a:lnTo>
                  <a:lnTo>
                    <a:pt x="100509" y="83819"/>
                  </a:lnTo>
                  <a:lnTo>
                    <a:pt x="101207" y="83814"/>
                  </a:lnTo>
                  <a:lnTo>
                    <a:pt x="101766" y="83718"/>
                  </a:lnTo>
                  <a:lnTo>
                    <a:pt x="101433" y="83692"/>
                  </a:lnTo>
                  <a:lnTo>
                    <a:pt x="101930" y="83565"/>
                  </a:lnTo>
                  <a:close/>
                </a:path>
                <a:path w="135254" h="118745">
                  <a:moveTo>
                    <a:pt x="113851" y="84327"/>
                  </a:moveTo>
                  <a:lnTo>
                    <a:pt x="113113" y="84454"/>
                  </a:lnTo>
                  <a:lnTo>
                    <a:pt x="112186" y="84836"/>
                  </a:lnTo>
                  <a:lnTo>
                    <a:pt x="112956" y="84836"/>
                  </a:lnTo>
                  <a:lnTo>
                    <a:pt x="116166" y="84836"/>
                  </a:lnTo>
                  <a:lnTo>
                    <a:pt x="113300" y="84709"/>
                  </a:lnTo>
                  <a:lnTo>
                    <a:pt x="113851" y="84327"/>
                  </a:lnTo>
                  <a:close/>
                </a:path>
                <a:path w="135254" h="118745">
                  <a:moveTo>
                    <a:pt x="3100" y="84598"/>
                  </a:moveTo>
                  <a:lnTo>
                    <a:pt x="2729" y="84836"/>
                  </a:lnTo>
                  <a:lnTo>
                    <a:pt x="3355" y="84836"/>
                  </a:lnTo>
                  <a:lnTo>
                    <a:pt x="3100" y="84598"/>
                  </a:lnTo>
                  <a:close/>
                </a:path>
                <a:path w="135254" h="118745">
                  <a:moveTo>
                    <a:pt x="100828" y="84765"/>
                  </a:moveTo>
                  <a:close/>
                </a:path>
                <a:path w="135254" h="118745">
                  <a:moveTo>
                    <a:pt x="101950" y="84261"/>
                  </a:moveTo>
                  <a:lnTo>
                    <a:pt x="101779" y="84327"/>
                  </a:lnTo>
                  <a:lnTo>
                    <a:pt x="101362" y="84836"/>
                  </a:lnTo>
                  <a:lnTo>
                    <a:pt x="101940" y="84581"/>
                  </a:lnTo>
                  <a:lnTo>
                    <a:pt x="101719" y="84581"/>
                  </a:lnTo>
                  <a:lnTo>
                    <a:pt x="102170" y="84327"/>
                  </a:lnTo>
                  <a:lnTo>
                    <a:pt x="101950" y="84261"/>
                  </a:lnTo>
                  <a:close/>
                </a:path>
                <a:path w="135254" h="118745">
                  <a:moveTo>
                    <a:pt x="104915" y="84074"/>
                  </a:moveTo>
                  <a:lnTo>
                    <a:pt x="104303" y="84074"/>
                  </a:lnTo>
                  <a:lnTo>
                    <a:pt x="103428" y="84277"/>
                  </a:lnTo>
                  <a:lnTo>
                    <a:pt x="103412" y="84454"/>
                  </a:lnTo>
                  <a:lnTo>
                    <a:pt x="103530" y="84598"/>
                  </a:lnTo>
                  <a:lnTo>
                    <a:pt x="102373" y="84836"/>
                  </a:lnTo>
                  <a:lnTo>
                    <a:pt x="107044" y="84836"/>
                  </a:lnTo>
                  <a:lnTo>
                    <a:pt x="106969" y="84581"/>
                  </a:lnTo>
                  <a:lnTo>
                    <a:pt x="107850" y="84463"/>
                  </a:lnTo>
                  <a:lnTo>
                    <a:pt x="108090" y="84327"/>
                  </a:lnTo>
                  <a:lnTo>
                    <a:pt x="104419" y="84327"/>
                  </a:lnTo>
                  <a:lnTo>
                    <a:pt x="104915" y="84074"/>
                  </a:lnTo>
                  <a:close/>
                </a:path>
                <a:path w="135254" h="118745">
                  <a:moveTo>
                    <a:pt x="108419" y="84200"/>
                  </a:moveTo>
                  <a:lnTo>
                    <a:pt x="107044" y="84836"/>
                  </a:lnTo>
                  <a:lnTo>
                    <a:pt x="109400" y="84836"/>
                  </a:lnTo>
                  <a:lnTo>
                    <a:pt x="109665" y="84709"/>
                  </a:lnTo>
                  <a:lnTo>
                    <a:pt x="108452" y="84709"/>
                  </a:lnTo>
                  <a:lnTo>
                    <a:pt x="108419" y="84200"/>
                  </a:lnTo>
                  <a:close/>
                </a:path>
                <a:path w="135254" h="118745">
                  <a:moveTo>
                    <a:pt x="101173" y="84425"/>
                  </a:moveTo>
                  <a:lnTo>
                    <a:pt x="100841" y="84581"/>
                  </a:lnTo>
                  <a:lnTo>
                    <a:pt x="100828" y="84765"/>
                  </a:lnTo>
                  <a:lnTo>
                    <a:pt x="101173" y="84425"/>
                  </a:lnTo>
                  <a:close/>
                </a:path>
                <a:path w="135254" h="118745">
                  <a:moveTo>
                    <a:pt x="101428" y="84074"/>
                  </a:moveTo>
                  <a:lnTo>
                    <a:pt x="99673" y="84709"/>
                  </a:lnTo>
                  <a:lnTo>
                    <a:pt x="100390" y="84709"/>
                  </a:lnTo>
                  <a:lnTo>
                    <a:pt x="101428" y="84074"/>
                  </a:lnTo>
                  <a:close/>
                </a:path>
                <a:path w="135254" h="118745">
                  <a:moveTo>
                    <a:pt x="110610" y="84200"/>
                  </a:moveTo>
                  <a:lnTo>
                    <a:pt x="109421" y="84200"/>
                  </a:lnTo>
                  <a:lnTo>
                    <a:pt x="108452" y="84709"/>
                  </a:lnTo>
                  <a:lnTo>
                    <a:pt x="109665" y="84709"/>
                  </a:lnTo>
                  <a:lnTo>
                    <a:pt x="109931" y="84581"/>
                  </a:lnTo>
                  <a:lnTo>
                    <a:pt x="109468" y="84327"/>
                  </a:lnTo>
                  <a:lnTo>
                    <a:pt x="110192" y="84327"/>
                  </a:lnTo>
                  <a:lnTo>
                    <a:pt x="110610" y="84200"/>
                  </a:lnTo>
                  <a:close/>
                </a:path>
                <a:path w="135254" h="118745">
                  <a:moveTo>
                    <a:pt x="122757" y="81152"/>
                  </a:moveTo>
                  <a:lnTo>
                    <a:pt x="120854" y="81152"/>
                  </a:lnTo>
                  <a:lnTo>
                    <a:pt x="119207" y="82168"/>
                  </a:lnTo>
                  <a:lnTo>
                    <a:pt x="115282" y="83819"/>
                  </a:lnTo>
                  <a:lnTo>
                    <a:pt x="113300" y="84709"/>
                  </a:lnTo>
                  <a:lnTo>
                    <a:pt x="116060" y="84709"/>
                  </a:lnTo>
                  <a:lnTo>
                    <a:pt x="117570" y="84200"/>
                  </a:lnTo>
                  <a:lnTo>
                    <a:pt x="118310" y="83819"/>
                  </a:lnTo>
                  <a:lnTo>
                    <a:pt x="118491" y="83438"/>
                  </a:lnTo>
                  <a:lnTo>
                    <a:pt x="119119" y="83438"/>
                  </a:lnTo>
                  <a:lnTo>
                    <a:pt x="119617" y="83058"/>
                  </a:lnTo>
                  <a:lnTo>
                    <a:pt x="120229" y="82930"/>
                  </a:lnTo>
                  <a:lnTo>
                    <a:pt x="119959" y="82803"/>
                  </a:lnTo>
                  <a:lnTo>
                    <a:pt x="121775" y="81787"/>
                  </a:lnTo>
                  <a:lnTo>
                    <a:pt x="122515" y="81787"/>
                  </a:lnTo>
                  <a:lnTo>
                    <a:pt x="122534" y="81340"/>
                  </a:lnTo>
                  <a:lnTo>
                    <a:pt x="122757" y="81152"/>
                  </a:lnTo>
                  <a:close/>
                </a:path>
                <a:path w="135254" h="118745">
                  <a:moveTo>
                    <a:pt x="3126" y="84581"/>
                  </a:moveTo>
                  <a:close/>
                </a:path>
                <a:path w="135254" h="118745">
                  <a:moveTo>
                    <a:pt x="2857" y="83947"/>
                  </a:moveTo>
                  <a:lnTo>
                    <a:pt x="2877" y="84327"/>
                  </a:lnTo>
                  <a:lnTo>
                    <a:pt x="3002" y="84581"/>
                  </a:lnTo>
                  <a:lnTo>
                    <a:pt x="2857" y="83947"/>
                  </a:lnTo>
                  <a:close/>
                </a:path>
                <a:path w="135254" h="118745">
                  <a:moveTo>
                    <a:pt x="4813" y="83947"/>
                  </a:moveTo>
                  <a:lnTo>
                    <a:pt x="4999" y="84505"/>
                  </a:lnTo>
                  <a:lnTo>
                    <a:pt x="4873" y="84074"/>
                  </a:lnTo>
                  <a:close/>
                </a:path>
                <a:path w="135254" h="118745">
                  <a:moveTo>
                    <a:pt x="110192" y="84327"/>
                  </a:moveTo>
                  <a:lnTo>
                    <a:pt x="109468" y="84327"/>
                  </a:lnTo>
                  <a:lnTo>
                    <a:pt x="109774" y="84454"/>
                  </a:lnTo>
                  <a:lnTo>
                    <a:pt x="110192" y="84327"/>
                  </a:lnTo>
                  <a:close/>
                </a:path>
                <a:path w="135254" h="118745">
                  <a:moveTo>
                    <a:pt x="111898" y="84074"/>
                  </a:moveTo>
                  <a:lnTo>
                    <a:pt x="110130" y="84200"/>
                  </a:lnTo>
                  <a:lnTo>
                    <a:pt x="110610" y="84200"/>
                  </a:lnTo>
                  <a:lnTo>
                    <a:pt x="110603" y="84454"/>
                  </a:lnTo>
                  <a:lnTo>
                    <a:pt x="111898" y="84074"/>
                  </a:lnTo>
                  <a:close/>
                </a:path>
                <a:path w="135254" h="118745">
                  <a:moveTo>
                    <a:pt x="101881" y="83727"/>
                  </a:moveTo>
                  <a:lnTo>
                    <a:pt x="101173" y="84425"/>
                  </a:lnTo>
                  <a:lnTo>
                    <a:pt x="101519" y="84261"/>
                  </a:lnTo>
                  <a:lnTo>
                    <a:pt x="101674" y="84074"/>
                  </a:lnTo>
                  <a:lnTo>
                    <a:pt x="102176" y="83819"/>
                  </a:lnTo>
                  <a:lnTo>
                    <a:pt x="103090" y="83819"/>
                  </a:lnTo>
                  <a:lnTo>
                    <a:pt x="101881" y="83727"/>
                  </a:lnTo>
                  <a:close/>
                </a:path>
                <a:path w="135254" h="118745">
                  <a:moveTo>
                    <a:pt x="4794" y="84200"/>
                  </a:moveTo>
                  <a:lnTo>
                    <a:pt x="4823" y="84356"/>
                  </a:lnTo>
                  <a:lnTo>
                    <a:pt x="4794" y="84200"/>
                  </a:lnTo>
                  <a:close/>
                </a:path>
                <a:path w="135254" h="118745">
                  <a:moveTo>
                    <a:pt x="101173" y="83819"/>
                  </a:moveTo>
                  <a:lnTo>
                    <a:pt x="100509" y="83819"/>
                  </a:lnTo>
                  <a:lnTo>
                    <a:pt x="100611" y="84074"/>
                  </a:lnTo>
                  <a:lnTo>
                    <a:pt x="100339" y="84156"/>
                  </a:lnTo>
                  <a:lnTo>
                    <a:pt x="100364" y="84327"/>
                  </a:lnTo>
                  <a:lnTo>
                    <a:pt x="101627" y="83947"/>
                  </a:lnTo>
                  <a:lnTo>
                    <a:pt x="101173" y="83819"/>
                  </a:lnTo>
                  <a:close/>
                </a:path>
                <a:path w="135254" h="118745">
                  <a:moveTo>
                    <a:pt x="101704" y="84277"/>
                  </a:moveTo>
                  <a:close/>
                </a:path>
                <a:path w="135254" h="118745">
                  <a:moveTo>
                    <a:pt x="101751" y="84200"/>
                  </a:moveTo>
                  <a:lnTo>
                    <a:pt x="101950" y="84261"/>
                  </a:lnTo>
                  <a:lnTo>
                    <a:pt x="101751" y="84200"/>
                  </a:lnTo>
                  <a:close/>
                </a:path>
                <a:path w="135254" h="118745">
                  <a:moveTo>
                    <a:pt x="111786" y="83438"/>
                  </a:moveTo>
                  <a:lnTo>
                    <a:pt x="105596" y="83438"/>
                  </a:lnTo>
                  <a:lnTo>
                    <a:pt x="105460" y="83510"/>
                  </a:lnTo>
                  <a:lnTo>
                    <a:pt x="105439" y="83718"/>
                  </a:lnTo>
                  <a:lnTo>
                    <a:pt x="105564" y="83947"/>
                  </a:lnTo>
                  <a:lnTo>
                    <a:pt x="104419" y="84327"/>
                  </a:lnTo>
                  <a:lnTo>
                    <a:pt x="108090" y="84327"/>
                  </a:lnTo>
                  <a:lnTo>
                    <a:pt x="108266" y="84200"/>
                  </a:lnTo>
                  <a:lnTo>
                    <a:pt x="110130" y="84200"/>
                  </a:lnTo>
                  <a:lnTo>
                    <a:pt x="110568" y="84074"/>
                  </a:lnTo>
                  <a:lnTo>
                    <a:pt x="110147" y="84074"/>
                  </a:lnTo>
                  <a:lnTo>
                    <a:pt x="109925" y="83889"/>
                  </a:lnTo>
                  <a:lnTo>
                    <a:pt x="111283" y="83593"/>
                  </a:lnTo>
                  <a:lnTo>
                    <a:pt x="111786" y="83438"/>
                  </a:lnTo>
                  <a:close/>
                </a:path>
                <a:path w="135254" h="118745">
                  <a:moveTo>
                    <a:pt x="103090" y="83819"/>
                  </a:moveTo>
                  <a:lnTo>
                    <a:pt x="102176" y="83819"/>
                  </a:lnTo>
                  <a:lnTo>
                    <a:pt x="101784" y="84074"/>
                  </a:lnTo>
                  <a:lnTo>
                    <a:pt x="101704" y="84277"/>
                  </a:lnTo>
                  <a:lnTo>
                    <a:pt x="102107" y="84200"/>
                  </a:lnTo>
                  <a:lnTo>
                    <a:pt x="103090" y="83819"/>
                  </a:lnTo>
                  <a:close/>
                </a:path>
                <a:path w="135254" h="118745">
                  <a:moveTo>
                    <a:pt x="102107" y="84200"/>
                  </a:moveTo>
                  <a:lnTo>
                    <a:pt x="101751" y="84200"/>
                  </a:lnTo>
                  <a:lnTo>
                    <a:pt x="101950" y="84261"/>
                  </a:lnTo>
                  <a:lnTo>
                    <a:pt x="102107" y="84200"/>
                  </a:lnTo>
                  <a:close/>
                </a:path>
                <a:path w="135254" h="118745">
                  <a:moveTo>
                    <a:pt x="4508" y="83766"/>
                  </a:moveTo>
                  <a:lnTo>
                    <a:pt x="4584" y="84200"/>
                  </a:lnTo>
                  <a:lnTo>
                    <a:pt x="4713" y="84200"/>
                  </a:lnTo>
                  <a:lnTo>
                    <a:pt x="4618" y="83814"/>
                  </a:lnTo>
                  <a:close/>
                </a:path>
                <a:path w="135254" h="118745">
                  <a:moveTo>
                    <a:pt x="4646" y="83889"/>
                  </a:moveTo>
                  <a:lnTo>
                    <a:pt x="4713" y="84200"/>
                  </a:lnTo>
                  <a:lnTo>
                    <a:pt x="4646" y="83889"/>
                  </a:lnTo>
                  <a:close/>
                </a:path>
                <a:path w="135254" h="118745">
                  <a:moveTo>
                    <a:pt x="111813" y="83510"/>
                  </a:moveTo>
                  <a:lnTo>
                    <a:pt x="111283" y="83593"/>
                  </a:lnTo>
                  <a:lnTo>
                    <a:pt x="110549" y="83819"/>
                  </a:lnTo>
                  <a:lnTo>
                    <a:pt x="110147" y="84074"/>
                  </a:lnTo>
                  <a:lnTo>
                    <a:pt x="110568" y="84074"/>
                  </a:lnTo>
                  <a:lnTo>
                    <a:pt x="111764" y="83727"/>
                  </a:lnTo>
                  <a:lnTo>
                    <a:pt x="111813" y="83510"/>
                  </a:lnTo>
                  <a:close/>
                </a:path>
                <a:path w="135254" h="118745">
                  <a:moveTo>
                    <a:pt x="119811" y="83185"/>
                  </a:moveTo>
                  <a:lnTo>
                    <a:pt x="119119" y="83438"/>
                  </a:lnTo>
                  <a:lnTo>
                    <a:pt x="118491" y="83438"/>
                  </a:lnTo>
                  <a:lnTo>
                    <a:pt x="118614" y="83718"/>
                  </a:lnTo>
                  <a:lnTo>
                    <a:pt x="118492" y="83889"/>
                  </a:lnTo>
                  <a:lnTo>
                    <a:pt x="118291" y="84074"/>
                  </a:lnTo>
                  <a:lnTo>
                    <a:pt x="119745" y="83312"/>
                  </a:lnTo>
                  <a:close/>
                </a:path>
                <a:path w="135254" h="118745">
                  <a:moveTo>
                    <a:pt x="100361" y="83058"/>
                  </a:moveTo>
                  <a:lnTo>
                    <a:pt x="99636" y="83058"/>
                  </a:lnTo>
                  <a:lnTo>
                    <a:pt x="99872" y="83312"/>
                  </a:lnTo>
                  <a:lnTo>
                    <a:pt x="98879" y="83438"/>
                  </a:lnTo>
                  <a:lnTo>
                    <a:pt x="98548" y="83593"/>
                  </a:lnTo>
                  <a:lnTo>
                    <a:pt x="98108" y="83947"/>
                  </a:lnTo>
                  <a:lnTo>
                    <a:pt x="98672" y="83565"/>
                  </a:lnTo>
                  <a:lnTo>
                    <a:pt x="101930" y="83565"/>
                  </a:lnTo>
                  <a:lnTo>
                    <a:pt x="102924" y="83312"/>
                  </a:lnTo>
                  <a:lnTo>
                    <a:pt x="100524" y="83312"/>
                  </a:lnTo>
                  <a:lnTo>
                    <a:pt x="100361" y="83058"/>
                  </a:lnTo>
                  <a:close/>
                </a:path>
                <a:path w="135254" h="118745">
                  <a:moveTo>
                    <a:pt x="106105" y="82676"/>
                  </a:moveTo>
                  <a:lnTo>
                    <a:pt x="102335" y="82676"/>
                  </a:lnTo>
                  <a:lnTo>
                    <a:pt x="100524" y="83312"/>
                  </a:lnTo>
                  <a:lnTo>
                    <a:pt x="102924" y="83312"/>
                  </a:lnTo>
                  <a:lnTo>
                    <a:pt x="102823" y="83727"/>
                  </a:lnTo>
                  <a:lnTo>
                    <a:pt x="103111" y="83819"/>
                  </a:lnTo>
                  <a:lnTo>
                    <a:pt x="103625" y="83438"/>
                  </a:lnTo>
                  <a:lnTo>
                    <a:pt x="105443" y="83185"/>
                  </a:lnTo>
                  <a:lnTo>
                    <a:pt x="104378" y="83058"/>
                  </a:lnTo>
                  <a:lnTo>
                    <a:pt x="104418" y="82930"/>
                  </a:lnTo>
                  <a:lnTo>
                    <a:pt x="105572" y="82803"/>
                  </a:lnTo>
                  <a:lnTo>
                    <a:pt x="106103" y="82803"/>
                  </a:lnTo>
                  <a:close/>
                </a:path>
                <a:path w="135254" h="118745">
                  <a:moveTo>
                    <a:pt x="4440" y="83382"/>
                  </a:moveTo>
                  <a:lnTo>
                    <a:pt x="4495" y="83692"/>
                  </a:lnTo>
                  <a:lnTo>
                    <a:pt x="4440" y="83382"/>
                  </a:lnTo>
                  <a:close/>
                </a:path>
                <a:path w="135254" h="118745">
                  <a:moveTo>
                    <a:pt x="111786" y="83438"/>
                  </a:moveTo>
                  <a:lnTo>
                    <a:pt x="111283" y="83593"/>
                  </a:lnTo>
                  <a:lnTo>
                    <a:pt x="111813" y="83510"/>
                  </a:lnTo>
                  <a:close/>
                </a:path>
                <a:path w="135254" h="118745">
                  <a:moveTo>
                    <a:pt x="114672" y="82930"/>
                  </a:moveTo>
                  <a:lnTo>
                    <a:pt x="113517" y="82930"/>
                  </a:lnTo>
                  <a:lnTo>
                    <a:pt x="112448" y="83565"/>
                  </a:lnTo>
                  <a:lnTo>
                    <a:pt x="114079" y="83565"/>
                  </a:lnTo>
                  <a:lnTo>
                    <a:pt x="114458" y="83312"/>
                  </a:lnTo>
                  <a:lnTo>
                    <a:pt x="114018" y="83312"/>
                  </a:lnTo>
                  <a:lnTo>
                    <a:pt x="114672" y="82930"/>
                  </a:lnTo>
                  <a:close/>
                </a:path>
                <a:path w="135254" h="118745">
                  <a:moveTo>
                    <a:pt x="107200" y="83058"/>
                  </a:moveTo>
                  <a:lnTo>
                    <a:pt x="106525" y="83438"/>
                  </a:lnTo>
                  <a:lnTo>
                    <a:pt x="111786" y="83438"/>
                  </a:lnTo>
                  <a:lnTo>
                    <a:pt x="112271" y="83438"/>
                  </a:lnTo>
                  <a:lnTo>
                    <a:pt x="112894" y="83185"/>
                  </a:lnTo>
                  <a:lnTo>
                    <a:pt x="108018" y="83185"/>
                  </a:lnTo>
                  <a:lnTo>
                    <a:pt x="107200" y="83058"/>
                  </a:lnTo>
                  <a:close/>
                </a:path>
                <a:path w="135254" h="118745">
                  <a:moveTo>
                    <a:pt x="4635" y="79248"/>
                  </a:moveTo>
                  <a:lnTo>
                    <a:pt x="3931" y="79248"/>
                  </a:lnTo>
                  <a:lnTo>
                    <a:pt x="4109" y="80350"/>
                  </a:lnTo>
                  <a:lnTo>
                    <a:pt x="4233" y="81715"/>
                  </a:lnTo>
                  <a:lnTo>
                    <a:pt x="3910" y="81914"/>
                  </a:lnTo>
                  <a:lnTo>
                    <a:pt x="4171" y="81914"/>
                  </a:lnTo>
                  <a:lnTo>
                    <a:pt x="4220" y="83185"/>
                  </a:lnTo>
                  <a:lnTo>
                    <a:pt x="4440" y="83382"/>
                  </a:lnTo>
                  <a:lnTo>
                    <a:pt x="5207" y="83312"/>
                  </a:lnTo>
                  <a:lnTo>
                    <a:pt x="5154" y="82423"/>
                  </a:lnTo>
                  <a:lnTo>
                    <a:pt x="4944" y="82423"/>
                  </a:lnTo>
                  <a:lnTo>
                    <a:pt x="4565" y="81279"/>
                  </a:lnTo>
                  <a:lnTo>
                    <a:pt x="4691" y="80263"/>
                  </a:lnTo>
                  <a:lnTo>
                    <a:pt x="4817" y="79735"/>
                  </a:lnTo>
                  <a:lnTo>
                    <a:pt x="4704" y="79375"/>
                  </a:lnTo>
                  <a:close/>
                </a:path>
                <a:path w="135254" h="118745">
                  <a:moveTo>
                    <a:pt x="3422" y="76326"/>
                  </a:moveTo>
                  <a:lnTo>
                    <a:pt x="2316" y="76326"/>
                  </a:lnTo>
                  <a:lnTo>
                    <a:pt x="2390" y="77038"/>
                  </a:lnTo>
                  <a:lnTo>
                    <a:pt x="2273" y="77850"/>
                  </a:lnTo>
                  <a:lnTo>
                    <a:pt x="2435" y="80629"/>
                  </a:lnTo>
                  <a:lnTo>
                    <a:pt x="2547" y="81025"/>
                  </a:lnTo>
                  <a:lnTo>
                    <a:pt x="2653" y="81982"/>
                  </a:lnTo>
                  <a:lnTo>
                    <a:pt x="2970" y="83185"/>
                  </a:lnTo>
                  <a:lnTo>
                    <a:pt x="4194" y="83185"/>
                  </a:lnTo>
                  <a:lnTo>
                    <a:pt x="3822" y="82041"/>
                  </a:lnTo>
                  <a:lnTo>
                    <a:pt x="3712" y="81152"/>
                  </a:lnTo>
                  <a:lnTo>
                    <a:pt x="3557" y="81152"/>
                  </a:lnTo>
                  <a:lnTo>
                    <a:pt x="3360" y="81025"/>
                  </a:lnTo>
                  <a:lnTo>
                    <a:pt x="3483" y="79689"/>
                  </a:lnTo>
                  <a:lnTo>
                    <a:pt x="3931" y="79248"/>
                  </a:lnTo>
                  <a:lnTo>
                    <a:pt x="4635" y="79248"/>
                  </a:lnTo>
                  <a:lnTo>
                    <a:pt x="4452" y="76453"/>
                  </a:lnTo>
                  <a:lnTo>
                    <a:pt x="3418" y="76453"/>
                  </a:lnTo>
                  <a:close/>
                </a:path>
                <a:path w="135254" h="118745">
                  <a:moveTo>
                    <a:pt x="108019" y="83179"/>
                  </a:moveTo>
                  <a:close/>
                </a:path>
                <a:path w="135254" h="118745">
                  <a:moveTo>
                    <a:pt x="115950" y="82550"/>
                  </a:moveTo>
                  <a:lnTo>
                    <a:pt x="108988" y="82550"/>
                  </a:lnTo>
                  <a:lnTo>
                    <a:pt x="109151" y="82676"/>
                  </a:lnTo>
                  <a:lnTo>
                    <a:pt x="108065" y="82863"/>
                  </a:lnTo>
                  <a:lnTo>
                    <a:pt x="108052" y="83185"/>
                  </a:lnTo>
                  <a:lnTo>
                    <a:pt x="112894" y="83185"/>
                  </a:lnTo>
                  <a:lnTo>
                    <a:pt x="113517" y="82930"/>
                  </a:lnTo>
                  <a:lnTo>
                    <a:pt x="114672" y="82930"/>
                  </a:lnTo>
                  <a:lnTo>
                    <a:pt x="115237" y="82803"/>
                  </a:lnTo>
                  <a:lnTo>
                    <a:pt x="115597" y="82803"/>
                  </a:lnTo>
                  <a:lnTo>
                    <a:pt x="115950" y="82550"/>
                  </a:lnTo>
                  <a:close/>
                </a:path>
                <a:path w="135254" h="118745">
                  <a:moveTo>
                    <a:pt x="116189" y="82423"/>
                  </a:moveTo>
                  <a:lnTo>
                    <a:pt x="107609" y="82423"/>
                  </a:lnTo>
                  <a:lnTo>
                    <a:pt x="107825" y="82527"/>
                  </a:lnTo>
                  <a:lnTo>
                    <a:pt x="107647" y="82930"/>
                  </a:lnTo>
                  <a:lnTo>
                    <a:pt x="108019" y="83179"/>
                  </a:lnTo>
                  <a:lnTo>
                    <a:pt x="107675" y="82930"/>
                  </a:lnTo>
                  <a:lnTo>
                    <a:pt x="107988" y="82877"/>
                  </a:lnTo>
                  <a:lnTo>
                    <a:pt x="108092" y="82676"/>
                  </a:lnTo>
                  <a:lnTo>
                    <a:pt x="108988" y="82550"/>
                  </a:lnTo>
                  <a:lnTo>
                    <a:pt x="115950" y="82550"/>
                  </a:lnTo>
                  <a:lnTo>
                    <a:pt x="116189" y="82423"/>
                  </a:lnTo>
                  <a:close/>
                </a:path>
                <a:path w="135254" h="118745">
                  <a:moveTo>
                    <a:pt x="108065" y="82863"/>
                  </a:moveTo>
                  <a:lnTo>
                    <a:pt x="107675" y="82930"/>
                  </a:lnTo>
                  <a:lnTo>
                    <a:pt x="108021" y="83163"/>
                  </a:lnTo>
                  <a:lnTo>
                    <a:pt x="108065" y="82863"/>
                  </a:lnTo>
                  <a:close/>
                </a:path>
                <a:path w="135254" h="118745">
                  <a:moveTo>
                    <a:pt x="6154" y="80644"/>
                  </a:moveTo>
                  <a:lnTo>
                    <a:pt x="6172" y="83058"/>
                  </a:lnTo>
                  <a:lnTo>
                    <a:pt x="6662" y="82930"/>
                  </a:lnTo>
                  <a:lnTo>
                    <a:pt x="6154" y="80644"/>
                  </a:lnTo>
                  <a:close/>
                </a:path>
                <a:path w="135254" h="118745">
                  <a:moveTo>
                    <a:pt x="106103" y="82803"/>
                  </a:moveTo>
                  <a:lnTo>
                    <a:pt x="105572" y="82803"/>
                  </a:lnTo>
                  <a:lnTo>
                    <a:pt x="105490" y="83058"/>
                  </a:lnTo>
                  <a:lnTo>
                    <a:pt x="106066" y="82930"/>
                  </a:lnTo>
                  <a:close/>
                </a:path>
                <a:path w="135254" h="118745">
                  <a:moveTo>
                    <a:pt x="103497" y="81914"/>
                  </a:moveTo>
                  <a:lnTo>
                    <a:pt x="101151" y="82550"/>
                  </a:lnTo>
                  <a:lnTo>
                    <a:pt x="100771" y="82803"/>
                  </a:lnTo>
                  <a:lnTo>
                    <a:pt x="100951" y="82803"/>
                  </a:lnTo>
                  <a:lnTo>
                    <a:pt x="101222" y="82930"/>
                  </a:lnTo>
                  <a:lnTo>
                    <a:pt x="102335" y="82676"/>
                  </a:lnTo>
                  <a:lnTo>
                    <a:pt x="106105" y="82676"/>
                  </a:lnTo>
                  <a:lnTo>
                    <a:pt x="107609" y="82423"/>
                  </a:lnTo>
                  <a:lnTo>
                    <a:pt x="116222" y="82423"/>
                  </a:lnTo>
                  <a:lnTo>
                    <a:pt x="116813" y="82168"/>
                  </a:lnTo>
                  <a:lnTo>
                    <a:pt x="109995" y="82168"/>
                  </a:lnTo>
                  <a:lnTo>
                    <a:pt x="104038" y="82041"/>
                  </a:lnTo>
                  <a:lnTo>
                    <a:pt x="103497" y="81914"/>
                  </a:lnTo>
                  <a:close/>
                </a:path>
                <a:path w="135254" h="118745">
                  <a:moveTo>
                    <a:pt x="121121" y="82296"/>
                  </a:moveTo>
                  <a:lnTo>
                    <a:pt x="120163" y="82930"/>
                  </a:lnTo>
                  <a:lnTo>
                    <a:pt x="120841" y="82803"/>
                  </a:lnTo>
                  <a:lnTo>
                    <a:pt x="121121" y="82296"/>
                  </a:lnTo>
                  <a:close/>
                </a:path>
                <a:path w="135254" h="118745">
                  <a:moveTo>
                    <a:pt x="116222" y="82423"/>
                  </a:moveTo>
                  <a:lnTo>
                    <a:pt x="116061" y="82803"/>
                  </a:lnTo>
                  <a:lnTo>
                    <a:pt x="116763" y="82617"/>
                  </a:lnTo>
                  <a:lnTo>
                    <a:pt x="116222" y="82423"/>
                  </a:lnTo>
                  <a:close/>
                </a:path>
                <a:path w="135254" h="118745">
                  <a:moveTo>
                    <a:pt x="118609" y="81914"/>
                  </a:moveTo>
                  <a:lnTo>
                    <a:pt x="117403" y="81914"/>
                  </a:lnTo>
                  <a:lnTo>
                    <a:pt x="116845" y="82527"/>
                  </a:lnTo>
                  <a:lnTo>
                    <a:pt x="116975" y="82550"/>
                  </a:lnTo>
                  <a:lnTo>
                    <a:pt x="116763" y="82617"/>
                  </a:lnTo>
                  <a:lnTo>
                    <a:pt x="117772" y="82423"/>
                  </a:lnTo>
                  <a:lnTo>
                    <a:pt x="118609" y="81914"/>
                  </a:lnTo>
                  <a:close/>
                </a:path>
                <a:path w="135254" h="118745">
                  <a:moveTo>
                    <a:pt x="122515" y="81787"/>
                  </a:moveTo>
                  <a:lnTo>
                    <a:pt x="121775" y="81787"/>
                  </a:lnTo>
                  <a:lnTo>
                    <a:pt x="121295" y="82676"/>
                  </a:lnTo>
                  <a:lnTo>
                    <a:pt x="122359" y="82168"/>
                  </a:lnTo>
                  <a:lnTo>
                    <a:pt x="122515" y="81787"/>
                  </a:lnTo>
                  <a:close/>
                </a:path>
                <a:path w="135254" h="118745">
                  <a:moveTo>
                    <a:pt x="116845" y="82527"/>
                  </a:moveTo>
                  <a:lnTo>
                    <a:pt x="116975" y="82550"/>
                  </a:lnTo>
                  <a:lnTo>
                    <a:pt x="116845" y="82527"/>
                  </a:lnTo>
                  <a:close/>
                </a:path>
                <a:path w="135254" h="118745">
                  <a:moveTo>
                    <a:pt x="5086" y="81279"/>
                  </a:moveTo>
                  <a:lnTo>
                    <a:pt x="4831" y="81787"/>
                  </a:lnTo>
                  <a:lnTo>
                    <a:pt x="4944" y="82423"/>
                  </a:lnTo>
                  <a:lnTo>
                    <a:pt x="5154" y="82423"/>
                  </a:lnTo>
                  <a:lnTo>
                    <a:pt x="5086" y="81279"/>
                  </a:lnTo>
                  <a:close/>
                </a:path>
                <a:path w="135254" h="118745">
                  <a:moveTo>
                    <a:pt x="0" y="78231"/>
                  </a:moveTo>
                  <a:lnTo>
                    <a:pt x="43" y="79939"/>
                  </a:lnTo>
                  <a:lnTo>
                    <a:pt x="261" y="80263"/>
                  </a:lnTo>
                  <a:lnTo>
                    <a:pt x="337" y="81025"/>
                  </a:lnTo>
                  <a:lnTo>
                    <a:pt x="220" y="82296"/>
                  </a:lnTo>
                  <a:lnTo>
                    <a:pt x="429" y="81279"/>
                  </a:lnTo>
                  <a:lnTo>
                    <a:pt x="1602" y="81279"/>
                  </a:lnTo>
                  <a:lnTo>
                    <a:pt x="1675" y="80644"/>
                  </a:lnTo>
                  <a:lnTo>
                    <a:pt x="1301" y="80644"/>
                  </a:lnTo>
                  <a:lnTo>
                    <a:pt x="1223" y="78993"/>
                  </a:lnTo>
                  <a:lnTo>
                    <a:pt x="1567" y="78993"/>
                  </a:lnTo>
                  <a:lnTo>
                    <a:pt x="1543" y="78612"/>
                  </a:lnTo>
                  <a:lnTo>
                    <a:pt x="1946" y="78612"/>
                  </a:lnTo>
                  <a:lnTo>
                    <a:pt x="1944" y="78359"/>
                  </a:lnTo>
                  <a:lnTo>
                    <a:pt x="388" y="78359"/>
                  </a:lnTo>
                  <a:lnTo>
                    <a:pt x="0" y="78231"/>
                  </a:lnTo>
                  <a:close/>
                </a:path>
                <a:path w="135254" h="118745">
                  <a:moveTo>
                    <a:pt x="113530" y="80277"/>
                  </a:moveTo>
                  <a:lnTo>
                    <a:pt x="113284" y="80350"/>
                  </a:lnTo>
                  <a:lnTo>
                    <a:pt x="111791" y="81025"/>
                  </a:lnTo>
                  <a:lnTo>
                    <a:pt x="112990" y="81152"/>
                  </a:lnTo>
                  <a:lnTo>
                    <a:pt x="111194" y="82041"/>
                  </a:lnTo>
                  <a:lnTo>
                    <a:pt x="109995" y="82168"/>
                  </a:lnTo>
                  <a:lnTo>
                    <a:pt x="116813" y="82168"/>
                  </a:lnTo>
                  <a:lnTo>
                    <a:pt x="117403" y="81914"/>
                  </a:lnTo>
                  <a:lnTo>
                    <a:pt x="118609" y="81914"/>
                  </a:lnTo>
                  <a:lnTo>
                    <a:pt x="119237" y="81534"/>
                  </a:lnTo>
                  <a:lnTo>
                    <a:pt x="119590" y="81534"/>
                  </a:lnTo>
                  <a:lnTo>
                    <a:pt x="119928" y="81152"/>
                  </a:lnTo>
                  <a:lnTo>
                    <a:pt x="113360" y="81152"/>
                  </a:lnTo>
                  <a:lnTo>
                    <a:pt x="112748" y="80644"/>
                  </a:lnTo>
                  <a:lnTo>
                    <a:pt x="113530" y="80277"/>
                  </a:lnTo>
                  <a:close/>
                </a:path>
                <a:path w="135254" h="118745">
                  <a:moveTo>
                    <a:pt x="119590" y="81534"/>
                  </a:moveTo>
                  <a:lnTo>
                    <a:pt x="119237" y="81534"/>
                  </a:lnTo>
                  <a:lnTo>
                    <a:pt x="119093" y="81715"/>
                  </a:lnTo>
                  <a:lnTo>
                    <a:pt x="118711" y="81914"/>
                  </a:lnTo>
                  <a:lnTo>
                    <a:pt x="119025" y="82168"/>
                  </a:lnTo>
                  <a:lnTo>
                    <a:pt x="119590" y="81534"/>
                  </a:lnTo>
                  <a:close/>
                </a:path>
                <a:path w="135254" h="118745">
                  <a:moveTo>
                    <a:pt x="3802" y="81982"/>
                  </a:moveTo>
                  <a:close/>
                </a:path>
                <a:path w="135254" h="118745">
                  <a:moveTo>
                    <a:pt x="110040" y="79628"/>
                  </a:moveTo>
                  <a:lnTo>
                    <a:pt x="108676" y="80010"/>
                  </a:lnTo>
                  <a:lnTo>
                    <a:pt x="108162" y="80350"/>
                  </a:lnTo>
                  <a:lnTo>
                    <a:pt x="108102" y="80517"/>
                  </a:lnTo>
                  <a:lnTo>
                    <a:pt x="107195" y="80517"/>
                  </a:lnTo>
                  <a:lnTo>
                    <a:pt x="106672" y="80644"/>
                  </a:lnTo>
                  <a:lnTo>
                    <a:pt x="106476" y="81152"/>
                  </a:lnTo>
                  <a:lnTo>
                    <a:pt x="104458" y="81451"/>
                  </a:lnTo>
                  <a:lnTo>
                    <a:pt x="104729" y="81787"/>
                  </a:lnTo>
                  <a:lnTo>
                    <a:pt x="104038" y="82041"/>
                  </a:lnTo>
                  <a:lnTo>
                    <a:pt x="110327" y="82041"/>
                  </a:lnTo>
                  <a:lnTo>
                    <a:pt x="110753" y="81914"/>
                  </a:lnTo>
                  <a:lnTo>
                    <a:pt x="109592" y="81914"/>
                  </a:lnTo>
                  <a:lnTo>
                    <a:pt x="109821" y="81787"/>
                  </a:lnTo>
                  <a:lnTo>
                    <a:pt x="110185" y="81661"/>
                  </a:lnTo>
                  <a:lnTo>
                    <a:pt x="108774" y="81661"/>
                  </a:lnTo>
                  <a:lnTo>
                    <a:pt x="109556" y="81152"/>
                  </a:lnTo>
                  <a:lnTo>
                    <a:pt x="110363" y="80899"/>
                  </a:lnTo>
                  <a:lnTo>
                    <a:pt x="111343" y="80899"/>
                  </a:lnTo>
                  <a:lnTo>
                    <a:pt x="111682" y="80772"/>
                  </a:lnTo>
                  <a:lnTo>
                    <a:pt x="112100" y="80517"/>
                  </a:lnTo>
                  <a:lnTo>
                    <a:pt x="112021" y="80263"/>
                  </a:lnTo>
                  <a:lnTo>
                    <a:pt x="109174" y="80263"/>
                  </a:lnTo>
                  <a:lnTo>
                    <a:pt x="110040" y="79628"/>
                  </a:lnTo>
                  <a:close/>
                </a:path>
                <a:path w="135254" h="118745">
                  <a:moveTo>
                    <a:pt x="3910" y="81914"/>
                  </a:moveTo>
                  <a:lnTo>
                    <a:pt x="3780" y="81914"/>
                  </a:lnTo>
                  <a:lnTo>
                    <a:pt x="3910" y="81914"/>
                  </a:lnTo>
                  <a:close/>
                </a:path>
                <a:path w="135254" h="118745">
                  <a:moveTo>
                    <a:pt x="1901" y="81050"/>
                  </a:moveTo>
                  <a:lnTo>
                    <a:pt x="1529" y="81914"/>
                  </a:lnTo>
                  <a:lnTo>
                    <a:pt x="1942" y="81914"/>
                  </a:lnTo>
                  <a:lnTo>
                    <a:pt x="1901" y="81050"/>
                  </a:lnTo>
                  <a:close/>
                </a:path>
                <a:path w="135254" h="118745">
                  <a:moveTo>
                    <a:pt x="2218" y="81340"/>
                  </a:moveTo>
                  <a:lnTo>
                    <a:pt x="2506" y="81914"/>
                  </a:lnTo>
                  <a:lnTo>
                    <a:pt x="2501" y="81406"/>
                  </a:lnTo>
                  <a:lnTo>
                    <a:pt x="2218" y="81340"/>
                  </a:lnTo>
                  <a:close/>
                </a:path>
                <a:path w="135254" h="118745">
                  <a:moveTo>
                    <a:pt x="110558" y="81561"/>
                  </a:moveTo>
                  <a:lnTo>
                    <a:pt x="110059" y="81715"/>
                  </a:lnTo>
                  <a:lnTo>
                    <a:pt x="109592" y="81914"/>
                  </a:lnTo>
                  <a:lnTo>
                    <a:pt x="110753" y="81914"/>
                  </a:lnTo>
                  <a:lnTo>
                    <a:pt x="111179" y="81787"/>
                  </a:lnTo>
                  <a:lnTo>
                    <a:pt x="110558" y="81561"/>
                  </a:lnTo>
                  <a:close/>
                </a:path>
                <a:path w="135254" h="118745">
                  <a:moveTo>
                    <a:pt x="104269" y="81479"/>
                  </a:moveTo>
                  <a:lnTo>
                    <a:pt x="103897" y="81534"/>
                  </a:lnTo>
                  <a:lnTo>
                    <a:pt x="103610" y="81787"/>
                  </a:lnTo>
                  <a:lnTo>
                    <a:pt x="104269" y="81479"/>
                  </a:lnTo>
                  <a:close/>
                </a:path>
                <a:path w="135254" h="118745">
                  <a:moveTo>
                    <a:pt x="110482" y="81534"/>
                  </a:moveTo>
                  <a:lnTo>
                    <a:pt x="110059" y="81715"/>
                  </a:lnTo>
                  <a:lnTo>
                    <a:pt x="110358" y="81623"/>
                  </a:lnTo>
                  <a:close/>
                </a:path>
                <a:path w="135254" h="118745">
                  <a:moveTo>
                    <a:pt x="111343" y="80899"/>
                  </a:moveTo>
                  <a:lnTo>
                    <a:pt x="110363" y="80899"/>
                  </a:lnTo>
                  <a:lnTo>
                    <a:pt x="110366" y="81152"/>
                  </a:lnTo>
                  <a:lnTo>
                    <a:pt x="109912" y="81406"/>
                  </a:lnTo>
                  <a:lnTo>
                    <a:pt x="108774" y="81661"/>
                  </a:lnTo>
                  <a:lnTo>
                    <a:pt x="110185" y="81661"/>
                  </a:lnTo>
                  <a:lnTo>
                    <a:pt x="110482" y="81534"/>
                  </a:lnTo>
                  <a:lnTo>
                    <a:pt x="109650" y="81534"/>
                  </a:lnTo>
                  <a:lnTo>
                    <a:pt x="111343" y="80899"/>
                  </a:lnTo>
                  <a:close/>
                </a:path>
                <a:path w="135254" h="118745">
                  <a:moveTo>
                    <a:pt x="111903" y="81279"/>
                  </a:moveTo>
                  <a:lnTo>
                    <a:pt x="111225" y="81279"/>
                  </a:lnTo>
                  <a:lnTo>
                    <a:pt x="111065" y="81406"/>
                  </a:lnTo>
                  <a:lnTo>
                    <a:pt x="110971" y="81661"/>
                  </a:lnTo>
                  <a:lnTo>
                    <a:pt x="111710" y="81534"/>
                  </a:lnTo>
                  <a:lnTo>
                    <a:pt x="111384" y="81406"/>
                  </a:lnTo>
                  <a:lnTo>
                    <a:pt x="111903" y="81279"/>
                  </a:lnTo>
                  <a:close/>
                </a:path>
                <a:path w="135254" h="118745">
                  <a:moveTo>
                    <a:pt x="111867" y="81152"/>
                  </a:moveTo>
                  <a:lnTo>
                    <a:pt x="110496" y="81279"/>
                  </a:lnTo>
                  <a:lnTo>
                    <a:pt x="109650" y="81534"/>
                  </a:lnTo>
                  <a:lnTo>
                    <a:pt x="110482" y="81534"/>
                  </a:lnTo>
                  <a:lnTo>
                    <a:pt x="111225" y="81279"/>
                  </a:lnTo>
                  <a:lnTo>
                    <a:pt x="111903" y="81279"/>
                  </a:lnTo>
                  <a:close/>
                </a:path>
                <a:path w="135254" h="118745">
                  <a:moveTo>
                    <a:pt x="123060" y="80899"/>
                  </a:moveTo>
                  <a:lnTo>
                    <a:pt x="120517" y="80899"/>
                  </a:lnTo>
                  <a:lnTo>
                    <a:pt x="120215" y="81279"/>
                  </a:lnTo>
                  <a:lnTo>
                    <a:pt x="119687" y="81534"/>
                  </a:lnTo>
                  <a:lnTo>
                    <a:pt x="120854" y="81152"/>
                  </a:lnTo>
                  <a:lnTo>
                    <a:pt x="122757" y="81152"/>
                  </a:lnTo>
                  <a:lnTo>
                    <a:pt x="123060" y="80899"/>
                  </a:lnTo>
                  <a:close/>
                </a:path>
                <a:path w="135254" h="118745">
                  <a:moveTo>
                    <a:pt x="104423" y="81406"/>
                  </a:moveTo>
                  <a:lnTo>
                    <a:pt x="104269" y="81479"/>
                  </a:lnTo>
                  <a:lnTo>
                    <a:pt x="104458" y="81451"/>
                  </a:lnTo>
                  <a:close/>
                </a:path>
                <a:path w="135254" h="118745">
                  <a:moveTo>
                    <a:pt x="2061" y="81025"/>
                  </a:moveTo>
                  <a:lnTo>
                    <a:pt x="1912" y="81025"/>
                  </a:lnTo>
                  <a:lnTo>
                    <a:pt x="1964" y="81279"/>
                  </a:lnTo>
                  <a:lnTo>
                    <a:pt x="2218" y="81340"/>
                  </a:lnTo>
                  <a:lnTo>
                    <a:pt x="2061" y="81025"/>
                  </a:lnTo>
                  <a:close/>
                </a:path>
                <a:path w="135254" h="118745">
                  <a:moveTo>
                    <a:pt x="125881" y="79375"/>
                  </a:moveTo>
                  <a:lnTo>
                    <a:pt x="125431" y="79735"/>
                  </a:lnTo>
                  <a:lnTo>
                    <a:pt x="125308" y="80137"/>
                  </a:lnTo>
                  <a:lnTo>
                    <a:pt x="124409" y="81279"/>
                  </a:lnTo>
                  <a:lnTo>
                    <a:pt x="124998" y="80899"/>
                  </a:lnTo>
                  <a:lnTo>
                    <a:pt x="125058" y="80517"/>
                  </a:lnTo>
                  <a:lnTo>
                    <a:pt x="125374" y="80263"/>
                  </a:lnTo>
                  <a:lnTo>
                    <a:pt x="125854" y="80010"/>
                  </a:lnTo>
                  <a:lnTo>
                    <a:pt x="125614" y="80010"/>
                  </a:lnTo>
                  <a:lnTo>
                    <a:pt x="125881" y="79375"/>
                  </a:lnTo>
                  <a:close/>
                </a:path>
                <a:path w="135254" h="118745">
                  <a:moveTo>
                    <a:pt x="115923" y="79628"/>
                  </a:moveTo>
                  <a:lnTo>
                    <a:pt x="115181" y="80137"/>
                  </a:lnTo>
                  <a:lnTo>
                    <a:pt x="113781" y="80772"/>
                  </a:lnTo>
                  <a:lnTo>
                    <a:pt x="114747" y="80899"/>
                  </a:lnTo>
                  <a:lnTo>
                    <a:pt x="113360" y="81152"/>
                  </a:lnTo>
                  <a:lnTo>
                    <a:pt x="119928" y="81152"/>
                  </a:lnTo>
                  <a:lnTo>
                    <a:pt x="120517" y="80899"/>
                  </a:lnTo>
                  <a:lnTo>
                    <a:pt x="123938" y="80899"/>
                  </a:lnTo>
                  <a:lnTo>
                    <a:pt x="124109" y="80772"/>
                  </a:lnTo>
                  <a:lnTo>
                    <a:pt x="121502" y="80772"/>
                  </a:lnTo>
                  <a:lnTo>
                    <a:pt x="121391" y="80629"/>
                  </a:lnTo>
                  <a:lnTo>
                    <a:pt x="121852" y="80263"/>
                  </a:lnTo>
                  <a:lnTo>
                    <a:pt x="121612" y="80263"/>
                  </a:lnTo>
                  <a:lnTo>
                    <a:pt x="121722" y="80086"/>
                  </a:lnTo>
                  <a:lnTo>
                    <a:pt x="122077" y="79939"/>
                  </a:lnTo>
                  <a:lnTo>
                    <a:pt x="122199" y="79755"/>
                  </a:lnTo>
                  <a:lnTo>
                    <a:pt x="116213" y="79755"/>
                  </a:lnTo>
                  <a:lnTo>
                    <a:pt x="116379" y="79684"/>
                  </a:lnTo>
                  <a:lnTo>
                    <a:pt x="115923" y="79628"/>
                  </a:lnTo>
                  <a:close/>
                </a:path>
                <a:path w="135254" h="118745">
                  <a:moveTo>
                    <a:pt x="1785" y="79696"/>
                  </a:moveTo>
                  <a:lnTo>
                    <a:pt x="1786" y="80629"/>
                  </a:lnTo>
                  <a:lnTo>
                    <a:pt x="1901" y="81050"/>
                  </a:lnTo>
                  <a:lnTo>
                    <a:pt x="2061" y="81025"/>
                  </a:lnTo>
                  <a:lnTo>
                    <a:pt x="1934" y="80772"/>
                  </a:lnTo>
                  <a:lnTo>
                    <a:pt x="1809" y="79966"/>
                  </a:lnTo>
                  <a:lnTo>
                    <a:pt x="1785" y="79696"/>
                  </a:lnTo>
                  <a:close/>
                </a:path>
                <a:path w="135254" h="118745">
                  <a:moveTo>
                    <a:pt x="3746" y="80010"/>
                  </a:moveTo>
                  <a:lnTo>
                    <a:pt x="3360" y="81025"/>
                  </a:lnTo>
                  <a:lnTo>
                    <a:pt x="3544" y="81025"/>
                  </a:lnTo>
                  <a:lnTo>
                    <a:pt x="3519" y="80772"/>
                  </a:lnTo>
                  <a:lnTo>
                    <a:pt x="3793" y="80772"/>
                  </a:lnTo>
                  <a:lnTo>
                    <a:pt x="3746" y="80010"/>
                  </a:lnTo>
                  <a:close/>
                </a:path>
                <a:path w="135254" h="118745">
                  <a:moveTo>
                    <a:pt x="123938" y="80899"/>
                  </a:moveTo>
                  <a:lnTo>
                    <a:pt x="123488" y="80899"/>
                  </a:lnTo>
                  <a:lnTo>
                    <a:pt x="123766" y="81025"/>
                  </a:lnTo>
                  <a:lnTo>
                    <a:pt x="123938" y="80899"/>
                  </a:lnTo>
                  <a:close/>
                </a:path>
                <a:path w="135254" h="118745">
                  <a:moveTo>
                    <a:pt x="5957" y="79755"/>
                  </a:moveTo>
                  <a:lnTo>
                    <a:pt x="5633" y="80772"/>
                  </a:lnTo>
                  <a:lnTo>
                    <a:pt x="6125" y="80644"/>
                  </a:lnTo>
                  <a:lnTo>
                    <a:pt x="5957" y="79755"/>
                  </a:lnTo>
                  <a:close/>
                </a:path>
                <a:path w="135254" h="118745">
                  <a:moveTo>
                    <a:pt x="124879" y="80137"/>
                  </a:moveTo>
                  <a:lnTo>
                    <a:pt x="122471" y="80137"/>
                  </a:lnTo>
                  <a:lnTo>
                    <a:pt x="121502" y="80772"/>
                  </a:lnTo>
                  <a:lnTo>
                    <a:pt x="124109" y="80772"/>
                  </a:lnTo>
                  <a:lnTo>
                    <a:pt x="124623" y="80390"/>
                  </a:lnTo>
                  <a:lnTo>
                    <a:pt x="124879" y="80137"/>
                  </a:lnTo>
                  <a:close/>
                </a:path>
                <a:path w="135254" h="118745">
                  <a:moveTo>
                    <a:pt x="1566" y="80098"/>
                  </a:moveTo>
                  <a:lnTo>
                    <a:pt x="1301" y="80644"/>
                  </a:lnTo>
                  <a:lnTo>
                    <a:pt x="1675" y="80644"/>
                  </a:lnTo>
                  <a:lnTo>
                    <a:pt x="1657" y="80390"/>
                  </a:lnTo>
                  <a:lnTo>
                    <a:pt x="1566" y="80098"/>
                  </a:lnTo>
                  <a:close/>
                </a:path>
                <a:path w="135254" h="118745">
                  <a:moveTo>
                    <a:pt x="114879" y="80263"/>
                  </a:moveTo>
                  <a:lnTo>
                    <a:pt x="114649" y="80292"/>
                  </a:lnTo>
                  <a:lnTo>
                    <a:pt x="114088" y="80629"/>
                  </a:lnTo>
                  <a:lnTo>
                    <a:pt x="114879" y="80263"/>
                  </a:lnTo>
                  <a:close/>
                </a:path>
                <a:path w="135254" h="118745">
                  <a:moveTo>
                    <a:pt x="1616" y="80010"/>
                  </a:moveTo>
                  <a:lnTo>
                    <a:pt x="1657" y="80390"/>
                  </a:lnTo>
                  <a:lnTo>
                    <a:pt x="1616" y="80010"/>
                  </a:lnTo>
                  <a:close/>
                </a:path>
                <a:path w="135254" h="118745">
                  <a:moveTo>
                    <a:pt x="1637" y="80086"/>
                  </a:moveTo>
                  <a:lnTo>
                    <a:pt x="1657" y="80390"/>
                  </a:lnTo>
                  <a:lnTo>
                    <a:pt x="1637" y="80086"/>
                  </a:lnTo>
                  <a:close/>
                </a:path>
                <a:path w="135254" h="118745">
                  <a:moveTo>
                    <a:pt x="115749" y="79628"/>
                  </a:moveTo>
                  <a:lnTo>
                    <a:pt x="114772" y="80010"/>
                  </a:lnTo>
                  <a:lnTo>
                    <a:pt x="114433" y="80010"/>
                  </a:lnTo>
                  <a:lnTo>
                    <a:pt x="113797" y="80263"/>
                  </a:lnTo>
                  <a:lnTo>
                    <a:pt x="114649" y="80292"/>
                  </a:lnTo>
                  <a:lnTo>
                    <a:pt x="115749" y="79628"/>
                  </a:lnTo>
                  <a:close/>
                </a:path>
                <a:path w="135254" h="118745">
                  <a:moveTo>
                    <a:pt x="113751" y="80173"/>
                  </a:moveTo>
                  <a:lnTo>
                    <a:pt x="113176" y="80382"/>
                  </a:lnTo>
                  <a:lnTo>
                    <a:pt x="113558" y="80263"/>
                  </a:lnTo>
                  <a:lnTo>
                    <a:pt x="113751" y="80173"/>
                  </a:lnTo>
                  <a:close/>
                </a:path>
                <a:path w="135254" h="118745">
                  <a:moveTo>
                    <a:pt x="112298" y="78739"/>
                  </a:moveTo>
                  <a:lnTo>
                    <a:pt x="109174" y="80263"/>
                  </a:lnTo>
                  <a:lnTo>
                    <a:pt x="112021" y="80263"/>
                  </a:lnTo>
                  <a:lnTo>
                    <a:pt x="113172" y="80381"/>
                  </a:lnTo>
                  <a:lnTo>
                    <a:pt x="114369" y="79883"/>
                  </a:lnTo>
                  <a:lnTo>
                    <a:pt x="115323" y="79592"/>
                  </a:lnTo>
                  <a:lnTo>
                    <a:pt x="115627" y="79375"/>
                  </a:lnTo>
                  <a:lnTo>
                    <a:pt x="116029" y="79375"/>
                  </a:lnTo>
                  <a:lnTo>
                    <a:pt x="112039" y="79248"/>
                  </a:lnTo>
                  <a:lnTo>
                    <a:pt x="112298" y="78739"/>
                  </a:lnTo>
                  <a:close/>
                </a:path>
                <a:path w="135254" h="118745">
                  <a:moveTo>
                    <a:pt x="1749" y="80010"/>
                  </a:moveTo>
                  <a:lnTo>
                    <a:pt x="1709" y="80350"/>
                  </a:lnTo>
                  <a:lnTo>
                    <a:pt x="1749" y="80010"/>
                  </a:lnTo>
                  <a:close/>
                </a:path>
                <a:path w="135254" h="118745">
                  <a:moveTo>
                    <a:pt x="115586" y="79628"/>
                  </a:moveTo>
                  <a:lnTo>
                    <a:pt x="115265" y="79628"/>
                  </a:lnTo>
                  <a:lnTo>
                    <a:pt x="113751" y="80173"/>
                  </a:lnTo>
                  <a:lnTo>
                    <a:pt x="113530" y="80277"/>
                  </a:lnTo>
                  <a:lnTo>
                    <a:pt x="114433" y="80010"/>
                  </a:lnTo>
                  <a:lnTo>
                    <a:pt x="114772" y="80010"/>
                  </a:lnTo>
                  <a:lnTo>
                    <a:pt x="115586" y="79628"/>
                  </a:lnTo>
                  <a:close/>
                </a:path>
                <a:path w="135254" h="118745">
                  <a:moveTo>
                    <a:pt x="122488" y="79729"/>
                  </a:moveTo>
                  <a:lnTo>
                    <a:pt x="121612" y="80263"/>
                  </a:lnTo>
                  <a:lnTo>
                    <a:pt x="121852" y="80263"/>
                  </a:lnTo>
                  <a:lnTo>
                    <a:pt x="122488" y="79729"/>
                  </a:lnTo>
                  <a:close/>
                </a:path>
                <a:path w="135254" h="118745">
                  <a:moveTo>
                    <a:pt x="124775" y="79628"/>
                  </a:moveTo>
                  <a:lnTo>
                    <a:pt x="122652" y="79628"/>
                  </a:lnTo>
                  <a:lnTo>
                    <a:pt x="121911" y="80263"/>
                  </a:lnTo>
                  <a:lnTo>
                    <a:pt x="122471" y="80137"/>
                  </a:lnTo>
                  <a:lnTo>
                    <a:pt x="124879" y="80137"/>
                  </a:lnTo>
                  <a:lnTo>
                    <a:pt x="125006" y="80010"/>
                  </a:lnTo>
                  <a:lnTo>
                    <a:pt x="124333" y="80010"/>
                  </a:lnTo>
                  <a:lnTo>
                    <a:pt x="124775" y="79628"/>
                  </a:lnTo>
                  <a:close/>
                </a:path>
                <a:path w="135254" h="118745">
                  <a:moveTo>
                    <a:pt x="1567" y="78993"/>
                  </a:moveTo>
                  <a:lnTo>
                    <a:pt x="1223" y="78993"/>
                  </a:lnTo>
                  <a:lnTo>
                    <a:pt x="1566" y="80098"/>
                  </a:lnTo>
                  <a:lnTo>
                    <a:pt x="1567" y="78993"/>
                  </a:lnTo>
                  <a:close/>
                </a:path>
                <a:path w="135254" h="118745">
                  <a:moveTo>
                    <a:pt x="1632" y="80010"/>
                  </a:moveTo>
                  <a:close/>
                </a:path>
                <a:path w="135254" h="118745">
                  <a:moveTo>
                    <a:pt x="1630" y="79966"/>
                  </a:moveTo>
                  <a:close/>
                </a:path>
                <a:path w="135254" h="118745">
                  <a:moveTo>
                    <a:pt x="1708" y="79803"/>
                  </a:moveTo>
                  <a:lnTo>
                    <a:pt x="1632" y="80010"/>
                  </a:lnTo>
                  <a:lnTo>
                    <a:pt x="1708" y="79803"/>
                  </a:lnTo>
                  <a:close/>
                </a:path>
                <a:path w="135254" h="118745">
                  <a:moveTo>
                    <a:pt x="1781" y="79653"/>
                  </a:moveTo>
                  <a:lnTo>
                    <a:pt x="1714" y="80010"/>
                  </a:lnTo>
                  <a:lnTo>
                    <a:pt x="1781" y="79653"/>
                  </a:lnTo>
                  <a:close/>
                </a:path>
                <a:path w="135254" h="118745">
                  <a:moveTo>
                    <a:pt x="125134" y="79883"/>
                  </a:moveTo>
                  <a:lnTo>
                    <a:pt x="124333" y="80010"/>
                  </a:lnTo>
                  <a:lnTo>
                    <a:pt x="125006" y="80010"/>
                  </a:lnTo>
                  <a:lnTo>
                    <a:pt x="125134" y="79883"/>
                  </a:lnTo>
                  <a:close/>
                </a:path>
                <a:path w="135254" h="118745">
                  <a:moveTo>
                    <a:pt x="122652" y="79628"/>
                  </a:moveTo>
                  <a:lnTo>
                    <a:pt x="122488" y="79729"/>
                  </a:lnTo>
                  <a:lnTo>
                    <a:pt x="122261" y="79939"/>
                  </a:lnTo>
                  <a:lnTo>
                    <a:pt x="122652" y="79628"/>
                  </a:lnTo>
                  <a:close/>
                </a:path>
                <a:path w="135254" h="118745">
                  <a:moveTo>
                    <a:pt x="1779" y="79628"/>
                  </a:moveTo>
                  <a:lnTo>
                    <a:pt x="1708" y="79803"/>
                  </a:lnTo>
                  <a:lnTo>
                    <a:pt x="1779" y="79628"/>
                  </a:lnTo>
                  <a:close/>
                </a:path>
                <a:path w="135254" h="118745">
                  <a:moveTo>
                    <a:pt x="116420" y="79689"/>
                  </a:moveTo>
                  <a:lnTo>
                    <a:pt x="116213" y="79755"/>
                  </a:lnTo>
                  <a:lnTo>
                    <a:pt x="116806" y="79755"/>
                  </a:lnTo>
                  <a:lnTo>
                    <a:pt x="116420" y="79689"/>
                  </a:lnTo>
                  <a:close/>
                </a:path>
                <a:path w="135254" h="118745">
                  <a:moveTo>
                    <a:pt x="116808" y="79735"/>
                  </a:moveTo>
                  <a:lnTo>
                    <a:pt x="116975" y="79755"/>
                  </a:lnTo>
                  <a:lnTo>
                    <a:pt x="116808" y="79735"/>
                  </a:lnTo>
                  <a:close/>
                </a:path>
                <a:path w="135254" h="118745">
                  <a:moveTo>
                    <a:pt x="122767" y="79375"/>
                  </a:moveTo>
                  <a:lnTo>
                    <a:pt x="117388" y="79375"/>
                  </a:lnTo>
                  <a:lnTo>
                    <a:pt x="117064" y="79501"/>
                  </a:lnTo>
                  <a:lnTo>
                    <a:pt x="116890" y="79592"/>
                  </a:lnTo>
                  <a:lnTo>
                    <a:pt x="116808" y="79735"/>
                  </a:lnTo>
                  <a:lnTo>
                    <a:pt x="116975" y="79755"/>
                  </a:lnTo>
                  <a:lnTo>
                    <a:pt x="122199" y="79755"/>
                  </a:lnTo>
                  <a:lnTo>
                    <a:pt x="122767" y="79375"/>
                  </a:lnTo>
                  <a:close/>
                </a:path>
                <a:path w="135254" h="118745">
                  <a:moveTo>
                    <a:pt x="125416" y="79121"/>
                  </a:moveTo>
                  <a:lnTo>
                    <a:pt x="123145" y="79121"/>
                  </a:lnTo>
                  <a:lnTo>
                    <a:pt x="122488" y="79729"/>
                  </a:lnTo>
                  <a:lnTo>
                    <a:pt x="122652" y="79628"/>
                  </a:lnTo>
                  <a:lnTo>
                    <a:pt x="124775" y="79628"/>
                  </a:lnTo>
                  <a:lnTo>
                    <a:pt x="124923" y="79501"/>
                  </a:lnTo>
                  <a:lnTo>
                    <a:pt x="125084" y="79501"/>
                  </a:lnTo>
                  <a:lnTo>
                    <a:pt x="125416" y="79121"/>
                  </a:lnTo>
                  <a:close/>
                </a:path>
                <a:path w="135254" h="118745">
                  <a:moveTo>
                    <a:pt x="126105" y="78866"/>
                  </a:moveTo>
                  <a:lnTo>
                    <a:pt x="118254" y="78866"/>
                  </a:lnTo>
                  <a:lnTo>
                    <a:pt x="116505" y="79628"/>
                  </a:lnTo>
                  <a:lnTo>
                    <a:pt x="117388" y="79375"/>
                  </a:lnTo>
                  <a:lnTo>
                    <a:pt x="122767" y="79375"/>
                  </a:lnTo>
                  <a:lnTo>
                    <a:pt x="123145" y="79121"/>
                  </a:lnTo>
                  <a:lnTo>
                    <a:pt x="125416" y="79121"/>
                  </a:lnTo>
                  <a:lnTo>
                    <a:pt x="125526" y="78993"/>
                  </a:lnTo>
                  <a:lnTo>
                    <a:pt x="125926" y="78993"/>
                  </a:lnTo>
                  <a:lnTo>
                    <a:pt x="126105" y="78866"/>
                  </a:lnTo>
                  <a:close/>
                </a:path>
                <a:path w="135254" h="118745">
                  <a:moveTo>
                    <a:pt x="115320" y="79609"/>
                  </a:moveTo>
                  <a:close/>
                </a:path>
                <a:path w="135254" h="118745">
                  <a:moveTo>
                    <a:pt x="115815" y="79601"/>
                  </a:moveTo>
                  <a:lnTo>
                    <a:pt x="115586" y="79628"/>
                  </a:lnTo>
                  <a:lnTo>
                    <a:pt x="115747" y="79628"/>
                  </a:lnTo>
                  <a:close/>
                </a:path>
                <a:path w="135254" h="118745">
                  <a:moveTo>
                    <a:pt x="115618" y="79501"/>
                  </a:moveTo>
                  <a:lnTo>
                    <a:pt x="115323" y="79592"/>
                  </a:lnTo>
                  <a:lnTo>
                    <a:pt x="115618" y="79501"/>
                  </a:lnTo>
                  <a:close/>
                </a:path>
                <a:path w="135254" h="118745">
                  <a:moveTo>
                    <a:pt x="116664" y="79263"/>
                  </a:moveTo>
                  <a:lnTo>
                    <a:pt x="115815" y="79601"/>
                  </a:lnTo>
                  <a:lnTo>
                    <a:pt x="116662" y="79501"/>
                  </a:lnTo>
                  <a:lnTo>
                    <a:pt x="116906" y="79375"/>
                  </a:lnTo>
                  <a:lnTo>
                    <a:pt x="116608" y="79375"/>
                  </a:lnTo>
                  <a:close/>
                </a:path>
                <a:path w="135254" h="118745">
                  <a:moveTo>
                    <a:pt x="116029" y="79375"/>
                  </a:moveTo>
                  <a:lnTo>
                    <a:pt x="115627" y="79375"/>
                  </a:lnTo>
                  <a:lnTo>
                    <a:pt x="116029" y="79375"/>
                  </a:lnTo>
                  <a:close/>
                </a:path>
                <a:path w="135254" h="118745">
                  <a:moveTo>
                    <a:pt x="116846" y="79190"/>
                  </a:moveTo>
                  <a:lnTo>
                    <a:pt x="116702" y="79248"/>
                  </a:lnTo>
                  <a:lnTo>
                    <a:pt x="116846" y="79190"/>
                  </a:lnTo>
                  <a:close/>
                </a:path>
                <a:path w="135254" h="118745">
                  <a:moveTo>
                    <a:pt x="126273" y="78612"/>
                  </a:moveTo>
                  <a:lnTo>
                    <a:pt x="118294" y="78612"/>
                  </a:lnTo>
                  <a:lnTo>
                    <a:pt x="116846" y="79190"/>
                  </a:lnTo>
                  <a:lnTo>
                    <a:pt x="116608" y="79375"/>
                  </a:lnTo>
                  <a:lnTo>
                    <a:pt x="116906" y="79375"/>
                  </a:lnTo>
                  <a:lnTo>
                    <a:pt x="117885" y="78866"/>
                  </a:lnTo>
                  <a:lnTo>
                    <a:pt x="126105" y="78866"/>
                  </a:lnTo>
                  <a:lnTo>
                    <a:pt x="126283" y="78739"/>
                  </a:lnTo>
                  <a:close/>
                </a:path>
                <a:path w="135254" h="118745">
                  <a:moveTo>
                    <a:pt x="118294" y="78612"/>
                  </a:moveTo>
                  <a:lnTo>
                    <a:pt x="117060" y="78612"/>
                  </a:lnTo>
                  <a:lnTo>
                    <a:pt x="116735" y="79121"/>
                  </a:lnTo>
                  <a:lnTo>
                    <a:pt x="116664" y="79263"/>
                  </a:lnTo>
                  <a:lnTo>
                    <a:pt x="116846" y="79190"/>
                  </a:lnTo>
                  <a:lnTo>
                    <a:pt x="117428" y="78739"/>
                  </a:lnTo>
                  <a:lnTo>
                    <a:pt x="118294" y="78612"/>
                  </a:lnTo>
                  <a:close/>
                </a:path>
                <a:path w="135254" h="118745">
                  <a:moveTo>
                    <a:pt x="1946" y="78612"/>
                  </a:moveTo>
                  <a:lnTo>
                    <a:pt x="1543" y="78612"/>
                  </a:lnTo>
                  <a:lnTo>
                    <a:pt x="1689" y="78739"/>
                  </a:lnTo>
                  <a:lnTo>
                    <a:pt x="1763" y="78993"/>
                  </a:lnTo>
                  <a:lnTo>
                    <a:pt x="1882" y="79190"/>
                  </a:lnTo>
                  <a:lnTo>
                    <a:pt x="1946" y="78612"/>
                  </a:lnTo>
                  <a:close/>
                </a:path>
                <a:path w="135254" h="118745">
                  <a:moveTo>
                    <a:pt x="113671" y="78486"/>
                  </a:moveTo>
                  <a:lnTo>
                    <a:pt x="113158" y="78486"/>
                  </a:lnTo>
                  <a:lnTo>
                    <a:pt x="112473" y="79121"/>
                  </a:lnTo>
                  <a:lnTo>
                    <a:pt x="112039" y="79248"/>
                  </a:lnTo>
                  <a:lnTo>
                    <a:pt x="115543" y="79248"/>
                  </a:lnTo>
                  <a:lnTo>
                    <a:pt x="115921" y="78739"/>
                  </a:lnTo>
                  <a:lnTo>
                    <a:pt x="114644" y="78739"/>
                  </a:lnTo>
                  <a:lnTo>
                    <a:pt x="114250" y="78612"/>
                  </a:lnTo>
                  <a:lnTo>
                    <a:pt x="113671" y="78486"/>
                  </a:lnTo>
                  <a:close/>
                </a:path>
                <a:path w="135254" h="118745">
                  <a:moveTo>
                    <a:pt x="115928" y="79121"/>
                  </a:moveTo>
                  <a:lnTo>
                    <a:pt x="115543" y="79248"/>
                  </a:lnTo>
                  <a:lnTo>
                    <a:pt x="115978" y="79248"/>
                  </a:lnTo>
                  <a:close/>
                </a:path>
                <a:path w="135254" h="118745">
                  <a:moveTo>
                    <a:pt x="117172" y="76962"/>
                  </a:moveTo>
                  <a:lnTo>
                    <a:pt x="116922" y="76962"/>
                  </a:lnTo>
                  <a:lnTo>
                    <a:pt x="116242" y="77393"/>
                  </a:lnTo>
                  <a:lnTo>
                    <a:pt x="115995" y="77597"/>
                  </a:lnTo>
                  <a:lnTo>
                    <a:pt x="115044" y="77977"/>
                  </a:lnTo>
                  <a:lnTo>
                    <a:pt x="115144" y="78486"/>
                  </a:lnTo>
                  <a:lnTo>
                    <a:pt x="114644" y="78739"/>
                  </a:lnTo>
                  <a:lnTo>
                    <a:pt x="115921" y="78739"/>
                  </a:lnTo>
                  <a:lnTo>
                    <a:pt x="116137" y="79248"/>
                  </a:lnTo>
                  <a:lnTo>
                    <a:pt x="117060" y="78612"/>
                  </a:lnTo>
                  <a:lnTo>
                    <a:pt x="126273" y="78612"/>
                  </a:lnTo>
                  <a:lnTo>
                    <a:pt x="126714" y="78104"/>
                  </a:lnTo>
                  <a:lnTo>
                    <a:pt x="119434" y="78104"/>
                  </a:lnTo>
                  <a:lnTo>
                    <a:pt x="119575" y="77724"/>
                  </a:lnTo>
                  <a:lnTo>
                    <a:pt x="120467" y="77342"/>
                  </a:lnTo>
                  <a:lnTo>
                    <a:pt x="119727" y="77342"/>
                  </a:lnTo>
                  <a:lnTo>
                    <a:pt x="119888" y="77215"/>
                  </a:lnTo>
                  <a:lnTo>
                    <a:pt x="117381" y="77215"/>
                  </a:lnTo>
                  <a:lnTo>
                    <a:pt x="117172" y="76962"/>
                  </a:lnTo>
                  <a:close/>
                </a:path>
                <a:path w="135254" h="118745">
                  <a:moveTo>
                    <a:pt x="125926" y="78993"/>
                  </a:moveTo>
                  <a:lnTo>
                    <a:pt x="125526" y="78993"/>
                  </a:lnTo>
                  <a:lnTo>
                    <a:pt x="125610" y="79121"/>
                  </a:lnTo>
                  <a:lnTo>
                    <a:pt x="125926" y="78993"/>
                  </a:lnTo>
                  <a:close/>
                </a:path>
                <a:path w="135254" h="118745">
                  <a:moveTo>
                    <a:pt x="4737" y="78094"/>
                  </a:moveTo>
                  <a:lnTo>
                    <a:pt x="4721" y="78612"/>
                  </a:lnTo>
                  <a:lnTo>
                    <a:pt x="4853" y="78739"/>
                  </a:lnTo>
                  <a:lnTo>
                    <a:pt x="4737" y="78094"/>
                  </a:lnTo>
                  <a:close/>
                </a:path>
                <a:path w="135254" h="118745">
                  <a:moveTo>
                    <a:pt x="113092" y="78359"/>
                  </a:moveTo>
                  <a:lnTo>
                    <a:pt x="112544" y="78612"/>
                  </a:lnTo>
                  <a:lnTo>
                    <a:pt x="113158" y="78486"/>
                  </a:lnTo>
                  <a:lnTo>
                    <a:pt x="113671" y="78486"/>
                  </a:lnTo>
                  <a:lnTo>
                    <a:pt x="113092" y="78359"/>
                  </a:lnTo>
                  <a:close/>
                </a:path>
                <a:path w="135254" h="118745">
                  <a:moveTo>
                    <a:pt x="128195" y="77393"/>
                  </a:moveTo>
                  <a:lnTo>
                    <a:pt x="127845" y="77469"/>
                  </a:lnTo>
                  <a:lnTo>
                    <a:pt x="127205" y="77977"/>
                  </a:lnTo>
                  <a:lnTo>
                    <a:pt x="127126" y="78231"/>
                  </a:lnTo>
                  <a:lnTo>
                    <a:pt x="126936" y="78486"/>
                  </a:lnTo>
                  <a:lnTo>
                    <a:pt x="127209" y="78486"/>
                  </a:lnTo>
                  <a:lnTo>
                    <a:pt x="127953" y="77597"/>
                  </a:lnTo>
                  <a:lnTo>
                    <a:pt x="128195" y="77393"/>
                  </a:lnTo>
                  <a:close/>
                </a:path>
                <a:path w="135254" h="118745">
                  <a:moveTo>
                    <a:pt x="116" y="76708"/>
                  </a:moveTo>
                  <a:lnTo>
                    <a:pt x="92" y="77597"/>
                  </a:lnTo>
                  <a:lnTo>
                    <a:pt x="388" y="78359"/>
                  </a:lnTo>
                  <a:lnTo>
                    <a:pt x="1944" y="78359"/>
                  </a:lnTo>
                  <a:lnTo>
                    <a:pt x="1943" y="78231"/>
                  </a:lnTo>
                  <a:lnTo>
                    <a:pt x="975" y="78231"/>
                  </a:lnTo>
                  <a:lnTo>
                    <a:pt x="852" y="77597"/>
                  </a:lnTo>
                  <a:lnTo>
                    <a:pt x="824" y="77088"/>
                  </a:lnTo>
                  <a:lnTo>
                    <a:pt x="256" y="77088"/>
                  </a:lnTo>
                  <a:lnTo>
                    <a:pt x="116" y="76708"/>
                  </a:lnTo>
                  <a:close/>
                </a:path>
                <a:path w="135254" h="118745">
                  <a:moveTo>
                    <a:pt x="1750" y="75691"/>
                  </a:moveTo>
                  <a:lnTo>
                    <a:pt x="1242" y="75691"/>
                  </a:lnTo>
                  <a:lnTo>
                    <a:pt x="1370" y="76704"/>
                  </a:lnTo>
                  <a:lnTo>
                    <a:pt x="1438" y="78231"/>
                  </a:lnTo>
                  <a:lnTo>
                    <a:pt x="1639" y="76962"/>
                  </a:lnTo>
                  <a:lnTo>
                    <a:pt x="1720" y="76770"/>
                  </a:lnTo>
                  <a:lnTo>
                    <a:pt x="1750" y="75691"/>
                  </a:lnTo>
                  <a:close/>
                </a:path>
                <a:path w="135254" h="118745">
                  <a:moveTo>
                    <a:pt x="1940" y="77850"/>
                  </a:moveTo>
                  <a:lnTo>
                    <a:pt x="1515" y="78231"/>
                  </a:lnTo>
                  <a:lnTo>
                    <a:pt x="1943" y="78231"/>
                  </a:lnTo>
                  <a:lnTo>
                    <a:pt x="1940" y="77850"/>
                  </a:lnTo>
                  <a:close/>
                </a:path>
                <a:path w="135254" h="118745">
                  <a:moveTo>
                    <a:pt x="119801" y="77850"/>
                  </a:moveTo>
                  <a:lnTo>
                    <a:pt x="119434" y="78104"/>
                  </a:lnTo>
                  <a:lnTo>
                    <a:pt x="126727" y="78094"/>
                  </a:lnTo>
                  <a:lnTo>
                    <a:pt x="126865" y="77977"/>
                  </a:lnTo>
                  <a:lnTo>
                    <a:pt x="120335" y="77977"/>
                  </a:lnTo>
                  <a:lnTo>
                    <a:pt x="119801" y="77850"/>
                  </a:lnTo>
                  <a:close/>
                </a:path>
                <a:path w="135254" h="118745">
                  <a:moveTo>
                    <a:pt x="4532" y="76962"/>
                  </a:moveTo>
                  <a:lnTo>
                    <a:pt x="4737" y="78094"/>
                  </a:lnTo>
                  <a:lnTo>
                    <a:pt x="4862" y="77342"/>
                  </a:lnTo>
                  <a:lnTo>
                    <a:pt x="4532" y="76962"/>
                  </a:lnTo>
                  <a:close/>
                </a:path>
                <a:path w="135254" h="118745">
                  <a:moveTo>
                    <a:pt x="127062" y="77724"/>
                  </a:moveTo>
                  <a:lnTo>
                    <a:pt x="120315" y="77724"/>
                  </a:lnTo>
                  <a:lnTo>
                    <a:pt x="120335" y="77977"/>
                  </a:lnTo>
                  <a:lnTo>
                    <a:pt x="126865" y="77977"/>
                  </a:lnTo>
                  <a:lnTo>
                    <a:pt x="127121" y="77850"/>
                  </a:lnTo>
                  <a:close/>
                </a:path>
                <a:path w="135254" h="118745">
                  <a:moveTo>
                    <a:pt x="2114" y="77597"/>
                  </a:moveTo>
                  <a:lnTo>
                    <a:pt x="2264" y="77850"/>
                  </a:lnTo>
                  <a:lnTo>
                    <a:pt x="2114" y="77597"/>
                  </a:lnTo>
                  <a:close/>
                </a:path>
                <a:path w="135254" h="118745">
                  <a:moveTo>
                    <a:pt x="129846" y="74422"/>
                  </a:moveTo>
                  <a:lnTo>
                    <a:pt x="124047" y="74422"/>
                  </a:lnTo>
                  <a:lnTo>
                    <a:pt x="123389" y="75184"/>
                  </a:lnTo>
                  <a:lnTo>
                    <a:pt x="122852" y="75564"/>
                  </a:lnTo>
                  <a:lnTo>
                    <a:pt x="123250" y="75564"/>
                  </a:lnTo>
                  <a:lnTo>
                    <a:pt x="122232" y="75818"/>
                  </a:lnTo>
                  <a:lnTo>
                    <a:pt x="122091" y="76028"/>
                  </a:lnTo>
                  <a:lnTo>
                    <a:pt x="121932" y="76453"/>
                  </a:lnTo>
                  <a:lnTo>
                    <a:pt x="121598" y="76453"/>
                  </a:lnTo>
                  <a:lnTo>
                    <a:pt x="119841" y="77850"/>
                  </a:lnTo>
                  <a:lnTo>
                    <a:pt x="120315" y="77724"/>
                  </a:lnTo>
                  <a:lnTo>
                    <a:pt x="127062" y="77724"/>
                  </a:lnTo>
                  <a:lnTo>
                    <a:pt x="127613" y="76580"/>
                  </a:lnTo>
                  <a:lnTo>
                    <a:pt x="128132" y="76580"/>
                  </a:lnTo>
                  <a:lnTo>
                    <a:pt x="128565" y="76073"/>
                  </a:lnTo>
                  <a:lnTo>
                    <a:pt x="128776" y="75913"/>
                  </a:lnTo>
                  <a:lnTo>
                    <a:pt x="128683" y="75437"/>
                  </a:lnTo>
                  <a:lnTo>
                    <a:pt x="128537" y="75184"/>
                  </a:lnTo>
                  <a:lnTo>
                    <a:pt x="129846" y="74422"/>
                  </a:lnTo>
                  <a:close/>
                </a:path>
                <a:path w="135254" h="118745">
                  <a:moveTo>
                    <a:pt x="1899" y="76770"/>
                  </a:moveTo>
                  <a:lnTo>
                    <a:pt x="1821" y="77469"/>
                  </a:lnTo>
                  <a:lnTo>
                    <a:pt x="2011" y="77469"/>
                  </a:lnTo>
                  <a:lnTo>
                    <a:pt x="1899" y="76770"/>
                  </a:lnTo>
                  <a:close/>
                </a:path>
                <a:path w="135254" h="118745">
                  <a:moveTo>
                    <a:pt x="128616" y="77038"/>
                  </a:moveTo>
                  <a:lnTo>
                    <a:pt x="128195" y="77393"/>
                  </a:lnTo>
                  <a:lnTo>
                    <a:pt x="128427" y="77342"/>
                  </a:lnTo>
                  <a:lnTo>
                    <a:pt x="128616" y="77038"/>
                  </a:lnTo>
                  <a:close/>
                </a:path>
                <a:path w="135254" h="118745">
                  <a:moveTo>
                    <a:pt x="4988" y="76580"/>
                  </a:moveTo>
                  <a:lnTo>
                    <a:pt x="4784" y="77215"/>
                  </a:lnTo>
                  <a:lnTo>
                    <a:pt x="4988" y="76580"/>
                  </a:lnTo>
                  <a:close/>
                </a:path>
                <a:path w="135254" h="118745">
                  <a:moveTo>
                    <a:pt x="122673" y="70992"/>
                  </a:moveTo>
                  <a:lnTo>
                    <a:pt x="122530" y="71500"/>
                  </a:lnTo>
                  <a:lnTo>
                    <a:pt x="122412" y="72136"/>
                  </a:lnTo>
                  <a:lnTo>
                    <a:pt x="122849" y="72136"/>
                  </a:lnTo>
                  <a:lnTo>
                    <a:pt x="122378" y="72898"/>
                  </a:lnTo>
                  <a:lnTo>
                    <a:pt x="120502" y="74549"/>
                  </a:lnTo>
                  <a:lnTo>
                    <a:pt x="119719" y="75818"/>
                  </a:lnTo>
                  <a:lnTo>
                    <a:pt x="117479" y="76704"/>
                  </a:lnTo>
                  <a:lnTo>
                    <a:pt x="117486" y="76835"/>
                  </a:lnTo>
                  <a:lnTo>
                    <a:pt x="117740" y="76962"/>
                  </a:lnTo>
                  <a:lnTo>
                    <a:pt x="117381" y="77215"/>
                  </a:lnTo>
                  <a:lnTo>
                    <a:pt x="119888" y="77215"/>
                  </a:lnTo>
                  <a:lnTo>
                    <a:pt x="120533" y="76704"/>
                  </a:lnTo>
                  <a:lnTo>
                    <a:pt x="121323" y="76200"/>
                  </a:lnTo>
                  <a:lnTo>
                    <a:pt x="121445" y="75946"/>
                  </a:lnTo>
                  <a:lnTo>
                    <a:pt x="121554" y="75818"/>
                  </a:lnTo>
                  <a:lnTo>
                    <a:pt x="122648" y="75691"/>
                  </a:lnTo>
                  <a:lnTo>
                    <a:pt x="123250" y="75564"/>
                  </a:lnTo>
                  <a:lnTo>
                    <a:pt x="122425" y="75564"/>
                  </a:lnTo>
                  <a:lnTo>
                    <a:pt x="122184" y="75437"/>
                  </a:lnTo>
                  <a:lnTo>
                    <a:pt x="123012" y="74802"/>
                  </a:lnTo>
                  <a:lnTo>
                    <a:pt x="123164" y="74422"/>
                  </a:lnTo>
                  <a:lnTo>
                    <a:pt x="129846" y="74422"/>
                  </a:lnTo>
                  <a:lnTo>
                    <a:pt x="130246" y="73278"/>
                  </a:lnTo>
                  <a:lnTo>
                    <a:pt x="124778" y="73278"/>
                  </a:lnTo>
                  <a:lnTo>
                    <a:pt x="125705" y="71881"/>
                  </a:lnTo>
                  <a:lnTo>
                    <a:pt x="122984" y="71881"/>
                  </a:lnTo>
                  <a:lnTo>
                    <a:pt x="123183" y="71119"/>
                  </a:lnTo>
                  <a:lnTo>
                    <a:pt x="123050" y="71119"/>
                  </a:lnTo>
                  <a:lnTo>
                    <a:pt x="122673" y="70992"/>
                  </a:lnTo>
                  <a:close/>
                </a:path>
                <a:path w="135254" h="118745">
                  <a:moveTo>
                    <a:pt x="128132" y="76580"/>
                  </a:moveTo>
                  <a:lnTo>
                    <a:pt x="127682" y="76962"/>
                  </a:lnTo>
                  <a:lnTo>
                    <a:pt x="127591" y="77215"/>
                  </a:lnTo>
                  <a:lnTo>
                    <a:pt x="128132" y="76580"/>
                  </a:lnTo>
                  <a:close/>
                </a:path>
                <a:path w="135254" h="118745">
                  <a:moveTo>
                    <a:pt x="2477" y="70230"/>
                  </a:moveTo>
                  <a:lnTo>
                    <a:pt x="2310" y="70358"/>
                  </a:lnTo>
                  <a:lnTo>
                    <a:pt x="1498" y="70358"/>
                  </a:lnTo>
                  <a:lnTo>
                    <a:pt x="1155" y="71500"/>
                  </a:lnTo>
                  <a:lnTo>
                    <a:pt x="849" y="71881"/>
                  </a:lnTo>
                  <a:lnTo>
                    <a:pt x="1070" y="71881"/>
                  </a:lnTo>
                  <a:lnTo>
                    <a:pt x="793" y="73079"/>
                  </a:lnTo>
                  <a:lnTo>
                    <a:pt x="580" y="73660"/>
                  </a:lnTo>
                  <a:lnTo>
                    <a:pt x="455" y="74062"/>
                  </a:lnTo>
                  <a:lnTo>
                    <a:pt x="225" y="75184"/>
                  </a:lnTo>
                  <a:lnTo>
                    <a:pt x="102" y="76538"/>
                  </a:lnTo>
                  <a:lnTo>
                    <a:pt x="392" y="77088"/>
                  </a:lnTo>
                  <a:lnTo>
                    <a:pt x="824" y="77088"/>
                  </a:lnTo>
                  <a:lnTo>
                    <a:pt x="789" y="76453"/>
                  </a:lnTo>
                  <a:lnTo>
                    <a:pt x="1169" y="76453"/>
                  </a:lnTo>
                  <a:lnTo>
                    <a:pt x="1242" y="75691"/>
                  </a:lnTo>
                  <a:lnTo>
                    <a:pt x="1750" y="75691"/>
                  </a:lnTo>
                  <a:lnTo>
                    <a:pt x="1626" y="74549"/>
                  </a:lnTo>
                  <a:lnTo>
                    <a:pt x="1697" y="74167"/>
                  </a:lnTo>
                  <a:lnTo>
                    <a:pt x="2022" y="74040"/>
                  </a:lnTo>
                  <a:lnTo>
                    <a:pt x="2072" y="73533"/>
                  </a:lnTo>
                  <a:lnTo>
                    <a:pt x="1219" y="73533"/>
                  </a:lnTo>
                  <a:lnTo>
                    <a:pt x="1769" y="71370"/>
                  </a:lnTo>
                  <a:lnTo>
                    <a:pt x="1988" y="71247"/>
                  </a:lnTo>
                  <a:lnTo>
                    <a:pt x="2245" y="71247"/>
                  </a:lnTo>
                  <a:lnTo>
                    <a:pt x="2360" y="70865"/>
                  </a:lnTo>
                  <a:lnTo>
                    <a:pt x="2477" y="70230"/>
                  </a:lnTo>
                  <a:close/>
                </a:path>
                <a:path w="135254" h="118745">
                  <a:moveTo>
                    <a:pt x="129453" y="75691"/>
                  </a:moveTo>
                  <a:lnTo>
                    <a:pt x="128616" y="77038"/>
                  </a:lnTo>
                  <a:lnTo>
                    <a:pt x="129632" y="76073"/>
                  </a:lnTo>
                  <a:lnTo>
                    <a:pt x="129605" y="75818"/>
                  </a:lnTo>
                  <a:lnTo>
                    <a:pt x="129453" y="75691"/>
                  </a:lnTo>
                  <a:close/>
                </a:path>
                <a:path w="135254" h="118745">
                  <a:moveTo>
                    <a:pt x="121318" y="76538"/>
                  </a:moveTo>
                  <a:lnTo>
                    <a:pt x="120601" y="76835"/>
                  </a:lnTo>
                  <a:lnTo>
                    <a:pt x="120776" y="76962"/>
                  </a:lnTo>
                  <a:lnTo>
                    <a:pt x="121149" y="76708"/>
                  </a:lnTo>
                  <a:lnTo>
                    <a:pt x="121279" y="76708"/>
                  </a:lnTo>
                  <a:lnTo>
                    <a:pt x="121318" y="76538"/>
                  </a:lnTo>
                  <a:close/>
                </a:path>
                <a:path w="135254" h="118745">
                  <a:moveTo>
                    <a:pt x="1169" y="76453"/>
                  </a:moveTo>
                  <a:lnTo>
                    <a:pt x="789" y="76453"/>
                  </a:lnTo>
                  <a:lnTo>
                    <a:pt x="1145" y="76708"/>
                  </a:lnTo>
                  <a:lnTo>
                    <a:pt x="1169" y="76453"/>
                  </a:lnTo>
                  <a:close/>
                </a:path>
                <a:path w="135254" h="118745">
                  <a:moveTo>
                    <a:pt x="4312" y="71881"/>
                  </a:moveTo>
                  <a:lnTo>
                    <a:pt x="2940" y="71881"/>
                  </a:lnTo>
                  <a:lnTo>
                    <a:pt x="3030" y="72136"/>
                  </a:lnTo>
                  <a:lnTo>
                    <a:pt x="2568" y="73703"/>
                  </a:lnTo>
                  <a:lnTo>
                    <a:pt x="2735" y="73787"/>
                  </a:lnTo>
                  <a:lnTo>
                    <a:pt x="2606" y="74549"/>
                  </a:lnTo>
                  <a:lnTo>
                    <a:pt x="2405" y="74675"/>
                  </a:lnTo>
                  <a:lnTo>
                    <a:pt x="2385" y="75818"/>
                  </a:lnTo>
                  <a:lnTo>
                    <a:pt x="2005" y="75818"/>
                  </a:lnTo>
                  <a:lnTo>
                    <a:pt x="1944" y="76708"/>
                  </a:lnTo>
                  <a:lnTo>
                    <a:pt x="2316" y="76326"/>
                  </a:lnTo>
                  <a:lnTo>
                    <a:pt x="3422" y="76326"/>
                  </a:lnTo>
                  <a:lnTo>
                    <a:pt x="3573" y="74549"/>
                  </a:lnTo>
                  <a:lnTo>
                    <a:pt x="3940" y="74422"/>
                  </a:lnTo>
                  <a:lnTo>
                    <a:pt x="4784" y="74422"/>
                  </a:lnTo>
                  <a:lnTo>
                    <a:pt x="4798" y="74040"/>
                  </a:lnTo>
                  <a:lnTo>
                    <a:pt x="5217" y="74040"/>
                  </a:lnTo>
                  <a:lnTo>
                    <a:pt x="5522" y="72898"/>
                  </a:lnTo>
                  <a:lnTo>
                    <a:pt x="3961" y="72898"/>
                  </a:lnTo>
                  <a:lnTo>
                    <a:pt x="4312" y="71881"/>
                  </a:lnTo>
                  <a:close/>
                </a:path>
                <a:path w="135254" h="118745">
                  <a:moveTo>
                    <a:pt x="121599" y="75913"/>
                  </a:moveTo>
                  <a:lnTo>
                    <a:pt x="121427" y="76028"/>
                  </a:lnTo>
                  <a:lnTo>
                    <a:pt x="121318" y="76538"/>
                  </a:lnTo>
                  <a:lnTo>
                    <a:pt x="121522" y="76453"/>
                  </a:lnTo>
                  <a:lnTo>
                    <a:pt x="121599" y="75913"/>
                  </a:lnTo>
                  <a:close/>
                </a:path>
                <a:path w="135254" h="118745">
                  <a:moveTo>
                    <a:pt x="4784" y="74422"/>
                  </a:moveTo>
                  <a:lnTo>
                    <a:pt x="3940" y="74422"/>
                  </a:lnTo>
                  <a:lnTo>
                    <a:pt x="3780" y="76200"/>
                  </a:lnTo>
                  <a:lnTo>
                    <a:pt x="3418" y="76453"/>
                  </a:lnTo>
                  <a:lnTo>
                    <a:pt x="4452" y="76453"/>
                  </a:lnTo>
                  <a:lnTo>
                    <a:pt x="4500" y="75913"/>
                  </a:lnTo>
                  <a:lnTo>
                    <a:pt x="4737" y="75818"/>
                  </a:lnTo>
                  <a:lnTo>
                    <a:pt x="4784" y="74422"/>
                  </a:lnTo>
                  <a:close/>
                </a:path>
                <a:path w="135254" h="118745">
                  <a:moveTo>
                    <a:pt x="122648" y="75691"/>
                  </a:moveTo>
                  <a:lnTo>
                    <a:pt x="121631" y="75691"/>
                  </a:lnTo>
                  <a:lnTo>
                    <a:pt x="121599" y="75913"/>
                  </a:lnTo>
                  <a:lnTo>
                    <a:pt x="122648" y="75691"/>
                  </a:lnTo>
                  <a:close/>
                </a:path>
                <a:path w="135254" h="118745">
                  <a:moveTo>
                    <a:pt x="122718" y="75311"/>
                  </a:moveTo>
                  <a:lnTo>
                    <a:pt x="122425" y="75564"/>
                  </a:lnTo>
                  <a:lnTo>
                    <a:pt x="122852" y="75564"/>
                  </a:lnTo>
                  <a:lnTo>
                    <a:pt x="122718" y="75311"/>
                  </a:lnTo>
                  <a:close/>
                </a:path>
                <a:path w="135254" h="118745">
                  <a:moveTo>
                    <a:pt x="6534" y="74062"/>
                  </a:moveTo>
                  <a:lnTo>
                    <a:pt x="6407" y="74422"/>
                  </a:lnTo>
                  <a:lnTo>
                    <a:pt x="6351" y="75311"/>
                  </a:lnTo>
                  <a:lnTo>
                    <a:pt x="6561" y="74929"/>
                  </a:lnTo>
                  <a:lnTo>
                    <a:pt x="6534" y="74062"/>
                  </a:lnTo>
                  <a:close/>
                </a:path>
                <a:path w="135254" h="118745">
                  <a:moveTo>
                    <a:pt x="124047" y="74422"/>
                  </a:moveTo>
                  <a:lnTo>
                    <a:pt x="123497" y="74422"/>
                  </a:lnTo>
                  <a:lnTo>
                    <a:pt x="122849" y="75184"/>
                  </a:lnTo>
                  <a:lnTo>
                    <a:pt x="123309" y="75056"/>
                  </a:lnTo>
                  <a:lnTo>
                    <a:pt x="123520" y="74929"/>
                  </a:lnTo>
                  <a:lnTo>
                    <a:pt x="123596" y="74726"/>
                  </a:lnTo>
                  <a:lnTo>
                    <a:pt x="124047" y="74422"/>
                  </a:lnTo>
                  <a:close/>
                </a:path>
                <a:path w="135254" h="118745">
                  <a:moveTo>
                    <a:pt x="6727" y="74040"/>
                  </a:moveTo>
                  <a:lnTo>
                    <a:pt x="6507" y="74802"/>
                  </a:lnTo>
                  <a:lnTo>
                    <a:pt x="6842" y="74422"/>
                  </a:lnTo>
                  <a:lnTo>
                    <a:pt x="6727" y="74040"/>
                  </a:lnTo>
                  <a:close/>
                </a:path>
                <a:path w="135254" h="118745">
                  <a:moveTo>
                    <a:pt x="5217" y="74040"/>
                  </a:moveTo>
                  <a:lnTo>
                    <a:pt x="4798" y="74040"/>
                  </a:lnTo>
                  <a:lnTo>
                    <a:pt x="5048" y="74675"/>
                  </a:lnTo>
                  <a:lnTo>
                    <a:pt x="5217" y="74040"/>
                  </a:lnTo>
                  <a:close/>
                </a:path>
                <a:path w="135254" h="118745">
                  <a:moveTo>
                    <a:pt x="123497" y="74422"/>
                  </a:moveTo>
                  <a:lnTo>
                    <a:pt x="123164" y="74422"/>
                  </a:lnTo>
                  <a:lnTo>
                    <a:pt x="123192" y="74675"/>
                  </a:lnTo>
                  <a:lnTo>
                    <a:pt x="123497" y="74422"/>
                  </a:lnTo>
                  <a:close/>
                </a:path>
                <a:path w="135254" h="118745">
                  <a:moveTo>
                    <a:pt x="6198" y="73660"/>
                  </a:moveTo>
                  <a:lnTo>
                    <a:pt x="5942" y="73660"/>
                  </a:lnTo>
                  <a:lnTo>
                    <a:pt x="5783" y="74549"/>
                  </a:lnTo>
                  <a:lnTo>
                    <a:pt x="6257" y="74549"/>
                  </a:lnTo>
                  <a:lnTo>
                    <a:pt x="6340" y="74167"/>
                  </a:lnTo>
                  <a:lnTo>
                    <a:pt x="6027" y="74167"/>
                  </a:lnTo>
                  <a:lnTo>
                    <a:pt x="6198" y="73660"/>
                  </a:lnTo>
                  <a:close/>
                </a:path>
                <a:path w="135254" h="118745">
                  <a:moveTo>
                    <a:pt x="2022" y="74040"/>
                  </a:moveTo>
                  <a:lnTo>
                    <a:pt x="1799" y="74040"/>
                  </a:lnTo>
                  <a:lnTo>
                    <a:pt x="1985" y="74422"/>
                  </a:lnTo>
                  <a:lnTo>
                    <a:pt x="2022" y="74040"/>
                  </a:lnTo>
                  <a:close/>
                </a:path>
                <a:path w="135254" h="118745">
                  <a:moveTo>
                    <a:pt x="2480" y="73660"/>
                  </a:moveTo>
                  <a:lnTo>
                    <a:pt x="2426" y="74186"/>
                  </a:lnTo>
                  <a:lnTo>
                    <a:pt x="2544" y="73787"/>
                  </a:lnTo>
                  <a:close/>
                </a:path>
                <a:path w="135254" h="118745">
                  <a:moveTo>
                    <a:pt x="6732" y="73025"/>
                  </a:moveTo>
                  <a:lnTo>
                    <a:pt x="6480" y="73025"/>
                  </a:lnTo>
                  <a:lnTo>
                    <a:pt x="6283" y="73703"/>
                  </a:lnTo>
                  <a:lnTo>
                    <a:pt x="6027" y="74167"/>
                  </a:lnTo>
                  <a:lnTo>
                    <a:pt x="6340" y="74167"/>
                  </a:lnTo>
                  <a:lnTo>
                    <a:pt x="6395" y="73913"/>
                  </a:lnTo>
                  <a:lnTo>
                    <a:pt x="6540" y="73913"/>
                  </a:lnTo>
                  <a:lnTo>
                    <a:pt x="6643" y="73278"/>
                  </a:lnTo>
                  <a:lnTo>
                    <a:pt x="6732" y="73025"/>
                  </a:lnTo>
                  <a:close/>
                </a:path>
                <a:path w="135254" h="118745">
                  <a:moveTo>
                    <a:pt x="130796" y="73787"/>
                  </a:moveTo>
                  <a:lnTo>
                    <a:pt x="130641" y="73787"/>
                  </a:lnTo>
                  <a:lnTo>
                    <a:pt x="130484" y="74167"/>
                  </a:lnTo>
                  <a:lnTo>
                    <a:pt x="130662" y="73913"/>
                  </a:lnTo>
                  <a:lnTo>
                    <a:pt x="130796" y="73787"/>
                  </a:lnTo>
                  <a:close/>
                </a:path>
                <a:path w="135254" h="118745">
                  <a:moveTo>
                    <a:pt x="6540" y="73913"/>
                  </a:moveTo>
                  <a:lnTo>
                    <a:pt x="6395" y="73913"/>
                  </a:lnTo>
                  <a:lnTo>
                    <a:pt x="6535" y="74037"/>
                  </a:lnTo>
                  <a:close/>
                </a:path>
                <a:path w="135254" h="118745">
                  <a:moveTo>
                    <a:pt x="131560" y="72024"/>
                  </a:moveTo>
                  <a:lnTo>
                    <a:pt x="131416" y="72262"/>
                  </a:lnTo>
                  <a:lnTo>
                    <a:pt x="130708" y="73787"/>
                  </a:lnTo>
                  <a:lnTo>
                    <a:pt x="130869" y="73913"/>
                  </a:lnTo>
                  <a:lnTo>
                    <a:pt x="131462" y="72771"/>
                  </a:lnTo>
                  <a:lnTo>
                    <a:pt x="131676" y="72771"/>
                  </a:lnTo>
                  <a:lnTo>
                    <a:pt x="131841" y="72136"/>
                  </a:lnTo>
                  <a:lnTo>
                    <a:pt x="131560" y="72024"/>
                  </a:lnTo>
                  <a:close/>
                </a:path>
                <a:path w="135254" h="118745">
                  <a:moveTo>
                    <a:pt x="5933" y="73660"/>
                  </a:moveTo>
                  <a:close/>
                </a:path>
                <a:path w="135254" h="118745">
                  <a:moveTo>
                    <a:pt x="6219" y="72771"/>
                  </a:moveTo>
                  <a:lnTo>
                    <a:pt x="5882" y="73660"/>
                  </a:lnTo>
                  <a:lnTo>
                    <a:pt x="6373" y="73151"/>
                  </a:lnTo>
                  <a:lnTo>
                    <a:pt x="6292" y="72898"/>
                  </a:lnTo>
                  <a:close/>
                </a:path>
                <a:path w="135254" h="118745">
                  <a:moveTo>
                    <a:pt x="2171" y="72516"/>
                  </a:moveTo>
                  <a:lnTo>
                    <a:pt x="1985" y="72516"/>
                  </a:lnTo>
                  <a:lnTo>
                    <a:pt x="1870" y="73405"/>
                  </a:lnTo>
                  <a:lnTo>
                    <a:pt x="1219" y="73533"/>
                  </a:lnTo>
                  <a:lnTo>
                    <a:pt x="2072" y="73533"/>
                  </a:lnTo>
                  <a:lnTo>
                    <a:pt x="2171" y="72516"/>
                  </a:lnTo>
                  <a:close/>
                </a:path>
                <a:path w="135254" h="118745">
                  <a:moveTo>
                    <a:pt x="122849" y="72136"/>
                  </a:moveTo>
                  <a:lnTo>
                    <a:pt x="122163" y="72136"/>
                  </a:lnTo>
                  <a:lnTo>
                    <a:pt x="121105" y="73025"/>
                  </a:lnTo>
                  <a:lnTo>
                    <a:pt x="121236" y="73405"/>
                  </a:lnTo>
                  <a:lnTo>
                    <a:pt x="121907" y="72643"/>
                  </a:lnTo>
                  <a:lnTo>
                    <a:pt x="122849" y="72136"/>
                  </a:lnTo>
                  <a:close/>
                </a:path>
                <a:path w="135254" h="118745">
                  <a:moveTo>
                    <a:pt x="131467" y="70485"/>
                  </a:moveTo>
                  <a:lnTo>
                    <a:pt x="126672" y="70485"/>
                  </a:lnTo>
                  <a:lnTo>
                    <a:pt x="126630" y="70865"/>
                  </a:lnTo>
                  <a:lnTo>
                    <a:pt x="126775" y="71500"/>
                  </a:lnTo>
                  <a:lnTo>
                    <a:pt x="126099" y="71500"/>
                  </a:lnTo>
                  <a:lnTo>
                    <a:pt x="126070" y="71734"/>
                  </a:lnTo>
                  <a:lnTo>
                    <a:pt x="125506" y="72389"/>
                  </a:lnTo>
                  <a:lnTo>
                    <a:pt x="125426" y="72643"/>
                  </a:lnTo>
                  <a:lnTo>
                    <a:pt x="124778" y="73278"/>
                  </a:lnTo>
                  <a:lnTo>
                    <a:pt x="130246" y="73278"/>
                  </a:lnTo>
                  <a:lnTo>
                    <a:pt x="130423" y="72771"/>
                  </a:lnTo>
                  <a:lnTo>
                    <a:pt x="131046" y="72009"/>
                  </a:lnTo>
                  <a:lnTo>
                    <a:pt x="131146" y="71500"/>
                  </a:lnTo>
                  <a:lnTo>
                    <a:pt x="131467" y="70485"/>
                  </a:lnTo>
                  <a:close/>
                </a:path>
                <a:path w="135254" h="118745">
                  <a:moveTo>
                    <a:pt x="131140" y="71913"/>
                  </a:moveTo>
                  <a:lnTo>
                    <a:pt x="130763" y="73151"/>
                  </a:lnTo>
                  <a:lnTo>
                    <a:pt x="131469" y="72136"/>
                  </a:lnTo>
                  <a:lnTo>
                    <a:pt x="131245" y="72136"/>
                  </a:lnTo>
                  <a:lnTo>
                    <a:pt x="131140" y="71913"/>
                  </a:lnTo>
                  <a:close/>
                </a:path>
                <a:path w="135254" h="118745">
                  <a:moveTo>
                    <a:pt x="6776" y="72898"/>
                  </a:moveTo>
                  <a:lnTo>
                    <a:pt x="6422" y="72898"/>
                  </a:lnTo>
                  <a:lnTo>
                    <a:pt x="6434" y="73079"/>
                  </a:lnTo>
                  <a:lnTo>
                    <a:pt x="6732" y="73025"/>
                  </a:lnTo>
                  <a:close/>
                </a:path>
                <a:path w="135254" h="118745">
                  <a:moveTo>
                    <a:pt x="4234" y="72262"/>
                  </a:moveTo>
                  <a:lnTo>
                    <a:pt x="4130" y="72898"/>
                  </a:lnTo>
                  <a:lnTo>
                    <a:pt x="5522" y="72898"/>
                  </a:lnTo>
                  <a:lnTo>
                    <a:pt x="5623" y="72516"/>
                  </a:lnTo>
                  <a:lnTo>
                    <a:pt x="5201" y="72516"/>
                  </a:lnTo>
                  <a:lnTo>
                    <a:pt x="4390" y="72389"/>
                  </a:lnTo>
                  <a:lnTo>
                    <a:pt x="4234" y="72262"/>
                  </a:lnTo>
                  <a:close/>
                </a:path>
                <a:path w="135254" h="118745">
                  <a:moveTo>
                    <a:pt x="131676" y="72771"/>
                  </a:moveTo>
                  <a:lnTo>
                    <a:pt x="131462" y="72771"/>
                  </a:lnTo>
                  <a:lnTo>
                    <a:pt x="131643" y="72898"/>
                  </a:lnTo>
                  <a:close/>
                </a:path>
                <a:path w="135254" h="118745">
                  <a:moveTo>
                    <a:pt x="843" y="69976"/>
                  </a:moveTo>
                  <a:lnTo>
                    <a:pt x="551" y="70992"/>
                  </a:lnTo>
                  <a:lnTo>
                    <a:pt x="887" y="70992"/>
                  </a:lnTo>
                  <a:lnTo>
                    <a:pt x="691" y="71500"/>
                  </a:lnTo>
                  <a:lnTo>
                    <a:pt x="568" y="72009"/>
                  </a:lnTo>
                  <a:lnTo>
                    <a:pt x="692" y="72643"/>
                  </a:lnTo>
                  <a:lnTo>
                    <a:pt x="806" y="71881"/>
                  </a:lnTo>
                  <a:lnTo>
                    <a:pt x="1003" y="71247"/>
                  </a:lnTo>
                  <a:lnTo>
                    <a:pt x="999" y="70738"/>
                  </a:lnTo>
                  <a:lnTo>
                    <a:pt x="843" y="69976"/>
                  </a:lnTo>
                  <a:close/>
                </a:path>
                <a:path w="135254" h="118745">
                  <a:moveTo>
                    <a:pt x="2245" y="71247"/>
                  </a:moveTo>
                  <a:lnTo>
                    <a:pt x="1988" y="71247"/>
                  </a:lnTo>
                  <a:lnTo>
                    <a:pt x="1809" y="71881"/>
                  </a:lnTo>
                  <a:lnTo>
                    <a:pt x="1708" y="72516"/>
                  </a:lnTo>
                  <a:lnTo>
                    <a:pt x="1938" y="72262"/>
                  </a:lnTo>
                  <a:lnTo>
                    <a:pt x="2245" y="71247"/>
                  </a:lnTo>
                  <a:close/>
                </a:path>
                <a:path w="135254" h="118745">
                  <a:moveTo>
                    <a:pt x="5657" y="72389"/>
                  </a:moveTo>
                  <a:lnTo>
                    <a:pt x="5483" y="72516"/>
                  </a:lnTo>
                  <a:lnTo>
                    <a:pt x="5623" y="72516"/>
                  </a:lnTo>
                  <a:close/>
                </a:path>
                <a:path w="135254" h="118745">
                  <a:moveTo>
                    <a:pt x="5706" y="70992"/>
                  </a:moveTo>
                  <a:lnTo>
                    <a:pt x="4692" y="70992"/>
                  </a:lnTo>
                  <a:lnTo>
                    <a:pt x="4434" y="72009"/>
                  </a:lnTo>
                  <a:lnTo>
                    <a:pt x="4390" y="72389"/>
                  </a:lnTo>
                  <a:lnTo>
                    <a:pt x="5180" y="72389"/>
                  </a:lnTo>
                  <a:lnTo>
                    <a:pt x="5274" y="71619"/>
                  </a:lnTo>
                  <a:lnTo>
                    <a:pt x="5706" y="70992"/>
                  </a:lnTo>
                  <a:close/>
                </a:path>
                <a:path w="135254" h="118745">
                  <a:moveTo>
                    <a:pt x="131777" y="71247"/>
                  </a:moveTo>
                  <a:lnTo>
                    <a:pt x="131245" y="72136"/>
                  </a:lnTo>
                  <a:lnTo>
                    <a:pt x="131469" y="72136"/>
                  </a:lnTo>
                  <a:lnTo>
                    <a:pt x="131777" y="71247"/>
                  </a:lnTo>
                  <a:close/>
                </a:path>
                <a:path w="135254" h="118745">
                  <a:moveTo>
                    <a:pt x="131570" y="72009"/>
                  </a:moveTo>
                  <a:close/>
                </a:path>
                <a:path w="135254" h="118745">
                  <a:moveTo>
                    <a:pt x="4298" y="67145"/>
                  </a:moveTo>
                  <a:lnTo>
                    <a:pt x="3807" y="69341"/>
                  </a:lnTo>
                  <a:lnTo>
                    <a:pt x="3689" y="69723"/>
                  </a:lnTo>
                  <a:lnTo>
                    <a:pt x="2844" y="71500"/>
                  </a:lnTo>
                  <a:lnTo>
                    <a:pt x="2693" y="72009"/>
                  </a:lnTo>
                  <a:lnTo>
                    <a:pt x="2940" y="71881"/>
                  </a:lnTo>
                  <a:lnTo>
                    <a:pt x="4074" y="71881"/>
                  </a:lnTo>
                  <a:lnTo>
                    <a:pt x="4221" y="71619"/>
                  </a:lnTo>
                  <a:lnTo>
                    <a:pt x="4494" y="70670"/>
                  </a:lnTo>
                  <a:lnTo>
                    <a:pt x="4617" y="70025"/>
                  </a:lnTo>
                  <a:lnTo>
                    <a:pt x="4730" y="69596"/>
                  </a:lnTo>
                  <a:lnTo>
                    <a:pt x="5033" y="69087"/>
                  </a:lnTo>
                  <a:lnTo>
                    <a:pt x="5228" y="69087"/>
                  </a:lnTo>
                  <a:lnTo>
                    <a:pt x="5057" y="68961"/>
                  </a:lnTo>
                  <a:lnTo>
                    <a:pt x="5082" y="68706"/>
                  </a:lnTo>
                  <a:lnTo>
                    <a:pt x="5417" y="68616"/>
                  </a:lnTo>
                  <a:lnTo>
                    <a:pt x="5535" y="68452"/>
                  </a:lnTo>
                  <a:lnTo>
                    <a:pt x="5642" y="68072"/>
                  </a:lnTo>
                  <a:lnTo>
                    <a:pt x="5688" y="67817"/>
                  </a:lnTo>
                  <a:lnTo>
                    <a:pt x="4312" y="67817"/>
                  </a:lnTo>
                  <a:lnTo>
                    <a:pt x="4298" y="67145"/>
                  </a:lnTo>
                  <a:close/>
                </a:path>
                <a:path w="135254" h="118745">
                  <a:moveTo>
                    <a:pt x="127212" y="69087"/>
                  </a:moveTo>
                  <a:lnTo>
                    <a:pt x="124366" y="69087"/>
                  </a:lnTo>
                  <a:lnTo>
                    <a:pt x="124253" y="69484"/>
                  </a:lnTo>
                  <a:lnTo>
                    <a:pt x="124607" y="69667"/>
                  </a:lnTo>
                  <a:lnTo>
                    <a:pt x="124616" y="70025"/>
                  </a:lnTo>
                  <a:lnTo>
                    <a:pt x="124381" y="70740"/>
                  </a:lnTo>
                  <a:lnTo>
                    <a:pt x="123556" y="70982"/>
                  </a:lnTo>
                  <a:lnTo>
                    <a:pt x="123390" y="71754"/>
                  </a:lnTo>
                  <a:lnTo>
                    <a:pt x="125705" y="71881"/>
                  </a:lnTo>
                  <a:lnTo>
                    <a:pt x="125932" y="71370"/>
                  </a:lnTo>
                  <a:lnTo>
                    <a:pt x="126138" y="71061"/>
                  </a:lnTo>
                  <a:lnTo>
                    <a:pt x="126345" y="70865"/>
                  </a:lnTo>
                  <a:lnTo>
                    <a:pt x="126482" y="70865"/>
                  </a:lnTo>
                  <a:lnTo>
                    <a:pt x="126672" y="70485"/>
                  </a:lnTo>
                  <a:lnTo>
                    <a:pt x="131467" y="70485"/>
                  </a:lnTo>
                  <a:lnTo>
                    <a:pt x="132265" y="70358"/>
                  </a:lnTo>
                  <a:lnTo>
                    <a:pt x="131939" y="70230"/>
                  </a:lnTo>
                  <a:lnTo>
                    <a:pt x="126742" y="70230"/>
                  </a:lnTo>
                  <a:lnTo>
                    <a:pt x="126858" y="69831"/>
                  </a:lnTo>
                  <a:lnTo>
                    <a:pt x="126956" y="69667"/>
                  </a:lnTo>
                  <a:lnTo>
                    <a:pt x="127212" y="69087"/>
                  </a:lnTo>
                  <a:close/>
                </a:path>
                <a:path w="135254" h="118745">
                  <a:moveTo>
                    <a:pt x="2899" y="70040"/>
                  </a:moveTo>
                  <a:lnTo>
                    <a:pt x="2823" y="70358"/>
                  </a:lnTo>
                  <a:lnTo>
                    <a:pt x="2581" y="70485"/>
                  </a:lnTo>
                  <a:lnTo>
                    <a:pt x="2514" y="70982"/>
                  </a:lnTo>
                  <a:lnTo>
                    <a:pt x="2277" y="71754"/>
                  </a:lnTo>
                  <a:lnTo>
                    <a:pt x="2586" y="71500"/>
                  </a:lnTo>
                  <a:lnTo>
                    <a:pt x="2799" y="71500"/>
                  </a:lnTo>
                  <a:lnTo>
                    <a:pt x="2918" y="70358"/>
                  </a:lnTo>
                  <a:lnTo>
                    <a:pt x="2899" y="70040"/>
                  </a:lnTo>
                  <a:close/>
                </a:path>
                <a:path w="135254" h="118745">
                  <a:moveTo>
                    <a:pt x="2758" y="71734"/>
                  </a:moveTo>
                  <a:close/>
                </a:path>
                <a:path w="135254" h="118745">
                  <a:moveTo>
                    <a:pt x="2799" y="71500"/>
                  </a:moveTo>
                  <a:lnTo>
                    <a:pt x="2586" y="71500"/>
                  </a:lnTo>
                  <a:lnTo>
                    <a:pt x="2758" y="71734"/>
                  </a:lnTo>
                  <a:lnTo>
                    <a:pt x="2799" y="71500"/>
                  </a:lnTo>
                  <a:close/>
                </a:path>
                <a:path w="135254" h="118745">
                  <a:moveTo>
                    <a:pt x="126213" y="71061"/>
                  </a:moveTo>
                  <a:lnTo>
                    <a:pt x="126029" y="71370"/>
                  </a:lnTo>
                  <a:lnTo>
                    <a:pt x="125905" y="71627"/>
                  </a:lnTo>
                  <a:lnTo>
                    <a:pt x="126099" y="71500"/>
                  </a:lnTo>
                  <a:lnTo>
                    <a:pt x="126775" y="71500"/>
                  </a:lnTo>
                  <a:lnTo>
                    <a:pt x="126603" y="71247"/>
                  </a:lnTo>
                  <a:lnTo>
                    <a:pt x="126292" y="71247"/>
                  </a:lnTo>
                  <a:lnTo>
                    <a:pt x="126213" y="71061"/>
                  </a:lnTo>
                  <a:close/>
                </a:path>
                <a:path w="135254" h="118745">
                  <a:moveTo>
                    <a:pt x="1128" y="71370"/>
                  </a:moveTo>
                  <a:lnTo>
                    <a:pt x="1057" y="71500"/>
                  </a:lnTo>
                  <a:lnTo>
                    <a:pt x="1128" y="71370"/>
                  </a:lnTo>
                  <a:close/>
                </a:path>
                <a:path w="135254" h="118745">
                  <a:moveTo>
                    <a:pt x="4490" y="70740"/>
                  </a:moveTo>
                  <a:lnTo>
                    <a:pt x="4251" y="71500"/>
                  </a:lnTo>
                  <a:lnTo>
                    <a:pt x="4362" y="71370"/>
                  </a:lnTo>
                  <a:lnTo>
                    <a:pt x="4481" y="70865"/>
                  </a:lnTo>
                  <a:close/>
                </a:path>
                <a:path w="135254" h="118745">
                  <a:moveTo>
                    <a:pt x="4357" y="71378"/>
                  </a:moveTo>
                  <a:close/>
                </a:path>
                <a:path w="135254" h="118745">
                  <a:moveTo>
                    <a:pt x="4713" y="70025"/>
                  </a:moveTo>
                  <a:lnTo>
                    <a:pt x="4592" y="70411"/>
                  </a:lnTo>
                  <a:lnTo>
                    <a:pt x="4357" y="71378"/>
                  </a:lnTo>
                  <a:lnTo>
                    <a:pt x="4692" y="70992"/>
                  </a:lnTo>
                  <a:lnTo>
                    <a:pt x="5373" y="70992"/>
                  </a:lnTo>
                  <a:lnTo>
                    <a:pt x="5414" y="70738"/>
                  </a:lnTo>
                  <a:lnTo>
                    <a:pt x="4975" y="70738"/>
                  </a:lnTo>
                  <a:lnTo>
                    <a:pt x="4865" y="70358"/>
                  </a:lnTo>
                  <a:lnTo>
                    <a:pt x="4742" y="70156"/>
                  </a:lnTo>
                  <a:lnTo>
                    <a:pt x="4713" y="70025"/>
                  </a:lnTo>
                  <a:close/>
                </a:path>
                <a:path w="135254" h="118745">
                  <a:moveTo>
                    <a:pt x="1196" y="71247"/>
                  </a:moveTo>
                  <a:close/>
                </a:path>
                <a:path w="135254" h="118745">
                  <a:moveTo>
                    <a:pt x="126345" y="70865"/>
                  </a:moveTo>
                  <a:lnTo>
                    <a:pt x="126292" y="71247"/>
                  </a:lnTo>
                  <a:lnTo>
                    <a:pt x="126419" y="70992"/>
                  </a:lnTo>
                  <a:close/>
                </a:path>
                <a:path w="135254" h="118745">
                  <a:moveTo>
                    <a:pt x="126424" y="70982"/>
                  </a:moveTo>
                  <a:lnTo>
                    <a:pt x="126292" y="71247"/>
                  </a:lnTo>
                  <a:lnTo>
                    <a:pt x="126603" y="71247"/>
                  </a:lnTo>
                  <a:lnTo>
                    <a:pt x="126424" y="70982"/>
                  </a:lnTo>
                  <a:close/>
                </a:path>
                <a:path w="135254" h="118745">
                  <a:moveTo>
                    <a:pt x="124102" y="69406"/>
                  </a:moveTo>
                  <a:lnTo>
                    <a:pt x="123526" y="70103"/>
                  </a:lnTo>
                  <a:lnTo>
                    <a:pt x="123050" y="71119"/>
                  </a:lnTo>
                  <a:lnTo>
                    <a:pt x="123183" y="71119"/>
                  </a:lnTo>
                  <a:lnTo>
                    <a:pt x="123299" y="70738"/>
                  </a:lnTo>
                  <a:lnTo>
                    <a:pt x="123623" y="70485"/>
                  </a:lnTo>
                  <a:lnTo>
                    <a:pt x="123720" y="69976"/>
                  </a:lnTo>
                  <a:lnTo>
                    <a:pt x="124284" y="69976"/>
                  </a:lnTo>
                  <a:lnTo>
                    <a:pt x="124253" y="69484"/>
                  </a:lnTo>
                  <a:lnTo>
                    <a:pt x="124102" y="69406"/>
                  </a:lnTo>
                  <a:close/>
                </a:path>
                <a:path w="135254" h="118745">
                  <a:moveTo>
                    <a:pt x="132265" y="70358"/>
                  </a:moveTo>
                  <a:lnTo>
                    <a:pt x="131507" y="70358"/>
                  </a:lnTo>
                  <a:lnTo>
                    <a:pt x="131661" y="70415"/>
                  </a:lnTo>
                  <a:lnTo>
                    <a:pt x="131787" y="70612"/>
                  </a:lnTo>
                  <a:lnTo>
                    <a:pt x="131530" y="71119"/>
                  </a:lnTo>
                  <a:lnTo>
                    <a:pt x="132265" y="70358"/>
                  </a:lnTo>
                  <a:close/>
                </a:path>
                <a:path w="135254" h="118745">
                  <a:moveTo>
                    <a:pt x="126260" y="70992"/>
                  </a:moveTo>
                  <a:close/>
                </a:path>
                <a:path w="135254" h="118745">
                  <a:moveTo>
                    <a:pt x="126482" y="70865"/>
                  </a:moveTo>
                  <a:lnTo>
                    <a:pt x="126345" y="70865"/>
                  </a:lnTo>
                  <a:lnTo>
                    <a:pt x="126482" y="70865"/>
                  </a:lnTo>
                  <a:close/>
                </a:path>
                <a:path w="135254" h="118745">
                  <a:moveTo>
                    <a:pt x="7206" y="69924"/>
                  </a:moveTo>
                  <a:lnTo>
                    <a:pt x="6343" y="70740"/>
                  </a:lnTo>
                  <a:lnTo>
                    <a:pt x="6614" y="70865"/>
                  </a:lnTo>
                  <a:lnTo>
                    <a:pt x="7051" y="70485"/>
                  </a:lnTo>
                  <a:lnTo>
                    <a:pt x="7206" y="69924"/>
                  </a:lnTo>
                  <a:close/>
                </a:path>
                <a:path w="135254" h="118745">
                  <a:moveTo>
                    <a:pt x="985" y="70670"/>
                  </a:moveTo>
                  <a:close/>
                </a:path>
                <a:path w="135254" h="118745">
                  <a:moveTo>
                    <a:pt x="7967" y="64769"/>
                  </a:moveTo>
                  <a:lnTo>
                    <a:pt x="6770" y="64769"/>
                  </a:lnTo>
                  <a:lnTo>
                    <a:pt x="6480" y="65404"/>
                  </a:lnTo>
                  <a:lnTo>
                    <a:pt x="6357" y="66111"/>
                  </a:lnTo>
                  <a:lnTo>
                    <a:pt x="6464" y="66421"/>
                  </a:lnTo>
                  <a:lnTo>
                    <a:pt x="6553" y="67046"/>
                  </a:lnTo>
                  <a:lnTo>
                    <a:pt x="5627" y="68325"/>
                  </a:lnTo>
                  <a:lnTo>
                    <a:pt x="5551" y="68579"/>
                  </a:lnTo>
                  <a:lnTo>
                    <a:pt x="5417" y="68616"/>
                  </a:lnTo>
                  <a:lnTo>
                    <a:pt x="5228" y="69087"/>
                  </a:lnTo>
                  <a:lnTo>
                    <a:pt x="5033" y="69087"/>
                  </a:lnTo>
                  <a:lnTo>
                    <a:pt x="5094" y="70358"/>
                  </a:lnTo>
                  <a:lnTo>
                    <a:pt x="4975" y="70738"/>
                  </a:lnTo>
                  <a:lnTo>
                    <a:pt x="5414" y="70738"/>
                  </a:lnTo>
                  <a:lnTo>
                    <a:pt x="5535" y="69976"/>
                  </a:lnTo>
                  <a:lnTo>
                    <a:pt x="5605" y="69831"/>
                  </a:lnTo>
                  <a:lnTo>
                    <a:pt x="5890" y="69723"/>
                  </a:lnTo>
                  <a:lnTo>
                    <a:pt x="6119" y="69723"/>
                  </a:lnTo>
                  <a:lnTo>
                    <a:pt x="6355" y="69087"/>
                  </a:lnTo>
                  <a:lnTo>
                    <a:pt x="6358" y="68706"/>
                  </a:lnTo>
                  <a:lnTo>
                    <a:pt x="6177" y="68706"/>
                  </a:lnTo>
                  <a:lnTo>
                    <a:pt x="6409" y="68325"/>
                  </a:lnTo>
                  <a:lnTo>
                    <a:pt x="7446" y="66801"/>
                  </a:lnTo>
                  <a:lnTo>
                    <a:pt x="6924" y="66801"/>
                  </a:lnTo>
                  <a:lnTo>
                    <a:pt x="7473" y="65786"/>
                  </a:lnTo>
                  <a:lnTo>
                    <a:pt x="7200" y="65786"/>
                  </a:lnTo>
                  <a:lnTo>
                    <a:pt x="7349" y="65499"/>
                  </a:lnTo>
                  <a:lnTo>
                    <a:pt x="7621" y="64897"/>
                  </a:lnTo>
                  <a:lnTo>
                    <a:pt x="7872" y="64897"/>
                  </a:lnTo>
                  <a:lnTo>
                    <a:pt x="7967" y="64769"/>
                  </a:lnTo>
                  <a:close/>
                </a:path>
                <a:path w="135254" h="118745">
                  <a:moveTo>
                    <a:pt x="124284" y="69976"/>
                  </a:moveTo>
                  <a:lnTo>
                    <a:pt x="123720" y="69976"/>
                  </a:lnTo>
                  <a:lnTo>
                    <a:pt x="123706" y="70738"/>
                  </a:lnTo>
                  <a:lnTo>
                    <a:pt x="124284" y="69976"/>
                  </a:lnTo>
                  <a:close/>
                </a:path>
                <a:path w="135254" h="118745">
                  <a:moveTo>
                    <a:pt x="1426" y="69341"/>
                  </a:moveTo>
                  <a:lnTo>
                    <a:pt x="1111" y="70230"/>
                  </a:lnTo>
                  <a:lnTo>
                    <a:pt x="985" y="70670"/>
                  </a:lnTo>
                  <a:lnTo>
                    <a:pt x="1425" y="70103"/>
                  </a:lnTo>
                  <a:lnTo>
                    <a:pt x="1426" y="69341"/>
                  </a:lnTo>
                  <a:close/>
                </a:path>
                <a:path w="135254" h="118745">
                  <a:moveTo>
                    <a:pt x="3322" y="69976"/>
                  </a:moveTo>
                  <a:lnTo>
                    <a:pt x="3131" y="70612"/>
                  </a:lnTo>
                  <a:lnTo>
                    <a:pt x="3322" y="69976"/>
                  </a:lnTo>
                  <a:close/>
                </a:path>
                <a:path w="135254" h="118745">
                  <a:moveTo>
                    <a:pt x="1524" y="70249"/>
                  </a:moveTo>
                  <a:close/>
                </a:path>
                <a:path w="135254" h="118745">
                  <a:moveTo>
                    <a:pt x="2489" y="69850"/>
                  </a:moveTo>
                  <a:lnTo>
                    <a:pt x="1623" y="69850"/>
                  </a:lnTo>
                  <a:lnTo>
                    <a:pt x="1536" y="70358"/>
                  </a:lnTo>
                  <a:lnTo>
                    <a:pt x="2310" y="70358"/>
                  </a:lnTo>
                  <a:lnTo>
                    <a:pt x="2152" y="69976"/>
                  </a:lnTo>
                  <a:lnTo>
                    <a:pt x="2388" y="69924"/>
                  </a:lnTo>
                  <a:close/>
                </a:path>
                <a:path w="135254" h="118745">
                  <a:moveTo>
                    <a:pt x="6119" y="69723"/>
                  </a:moveTo>
                  <a:lnTo>
                    <a:pt x="5890" y="69723"/>
                  </a:lnTo>
                  <a:lnTo>
                    <a:pt x="5638" y="70358"/>
                  </a:lnTo>
                  <a:lnTo>
                    <a:pt x="5894" y="70358"/>
                  </a:lnTo>
                  <a:lnTo>
                    <a:pt x="6119" y="69723"/>
                  </a:lnTo>
                  <a:close/>
                </a:path>
                <a:path w="135254" h="118745">
                  <a:moveTo>
                    <a:pt x="2487" y="69901"/>
                  </a:moveTo>
                  <a:lnTo>
                    <a:pt x="2354" y="70230"/>
                  </a:lnTo>
                  <a:lnTo>
                    <a:pt x="2487" y="69901"/>
                  </a:lnTo>
                  <a:close/>
                </a:path>
                <a:path w="135254" h="118745">
                  <a:moveTo>
                    <a:pt x="127457" y="68961"/>
                  </a:moveTo>
                  <a:lnTo>
                    <a:pt x="126742" y="70230"/>
                  </a:lnTo>
                  <a:lnTo>
                    <a:pt x="131939" y="70230"/>
                  </a:lnTo>
                  <a:lnTo>
                    <a:pt x="127137" y="70103"/>
                  </a:lnTo>
                  <a:lnTo>
                    <a:pt x="127457" y="68961"/>
                  </a:lnTo>
                  <a:close/>
                </a:path>
                <a:path w="135254" h="118745">
                  <a:moveTo>
                    <a:pt x="3516" y="68199"/>
                  </a:moveTo>
                  <a:lnTo>
                    <a:pt x="2844" y="69484"/>
                  </a:lnTo>
                  <a:lnTo>
                    <a:pt x="2721" y="69831"/>
                  </a:lnTo>
                  <a:lnTo>
                    <a:pt x="2599" y="69976"/>
                  </a:lnTo>
                  <a:lnTo>
                    <a:pt x="2477" y="70225"/>
                  </a:lnTo>
                  <a:lnTo>
                    <a:pt x="2849" y="69850"/>
                  </a:lnTo>
                  <a:lnTo>
                    <a:pt x="2964" y="69667"/>
                  </a:lnTo>
                  <a:lnTo>
                    <a:pt x="3234" y="68706"/>
                  </a:lnTo>
                  <a:lnTo>
                    <a:pt x="3495" y="68706"/>
                  </a:lnTo>
                  <a:lnTo>
                    <a:pt x="3516" y="68199"/>
                  </a:lnTo>
                  <a:close/>
                </a:path>
                <a:path w="135254" h="118745">
                  <a:moveTo>
                    <a:pt x="133431" y="65531"/>
                  </a:moveTo>
                  <a:lnTo>
                    <a:pt x="126672" y="65531"/>
                  </a:lnTo>
                  <a:lnTo>
                    <a:pt x="126065" y="67310"/>
                  </a:lnTo>
                  <a:lnTo>
                    <a:pt x="128195" y="67310"/>
                  </a:lnTo>
                  <a:lnTo>
                    <a:pt x="128319" y="67563"/>
                  </a:lnTo>
                  <a:lnTo>
                    <a:pt x="128330" y="68072"/>
                  </a:lnTo>
                  <a:lnTo>
                    <a:pt x="127918" y="68579"/>
                  </a:lnTo>
                  <a:lnTo>
                    <a:pt x="127829" y="69087"/>
                  </a:lnTo>
                  <a:lnTo>
                    <a:pt x="127137" y="70103"/>
                  </a:lnTo>
                  <a:lnTo>
                    <a:pt x="131968" y="70103"/>
                  </a:lnTo>
                  <a:lnTo>
                    <a:pt x="132057" y="69723"/>
                  </a:lnTo>
                  <a:lnTo>
                    <a:pt x="132320" y="69723"/>
                  </a:lnTo>
                  <a:lnTo>
                    <a:pt x="132558" y="69341"/>
                  </a:lnTo>
                  <a:lnTo>
                    <a:pt x="132779" y="69214"/>
                  </a:lnTo>
                  <a:lnTo>
                    <a:pt x="133853" y="67055"/>
                  </a:lnTo>
                  <a:lnTo>
                    <a:pt x="133955" y="66791"/>
                  </a:lnTo>
                  <a:lnTo>
                    <a:pt x="133499" y="66597"/>
                  </a:lnTo>
                  <a:lnTo>
                    <a:pt x="133431" y="65531"/>
                  </a:lnTo>
                  <a:close/>
                </a:path>
                <a:path w="135254" h="118745">
                  <a:moveTo>
                    <a:pt x="4927" y="69341"/>
                  </a:moveTo>
                  <a:lnTo>
                    <a:pt x="4812" y="69596"/>
                  </a:lnTo>
                  <a:lnTo>
                    <a:pt x="4713" y="70025"/>
                  </a:lnTo>
                  <a:lnTo>
                    <a:pt x="4927" y="69341"/>
                  </a:lnTo>
                  <a:close/>
                </a:path>
                <a:path w="135254" h="118745">
                  <a:moveTo>
                    <a:pt x="3437" y="63880"/>
                  </a:moveTo>
                  <a:lnTo>
                    <a:pt x="2719" y="66928"/>
                  </a:lnTo>
                  <a:lnTo>
                    <a:pt x="2109" y="67055"/>
                  </a:lnTo>
                  <a:lnTo>
                    <a:pt x="1674" y="68072"/>
                  </a:lnTo>
                  <a:lnTo>
                    <a:pt x="1552" y="69940"/>
                  </a:lnTo>
                  <a:lnTo>
                    <a:pt x="2662" y="69850"/>
                  </a:lnTo>
                  <a:lnTo>
                    <a:pt x="2788" y="69484"/>
                  </a:lnTo>
                  <a:lnTo>
                    <a:pt x="2962" y="68579"/>
                  </a:lnTo>
                  <a:lnTo>
                    <a:pt x="3483" y="68199"/>
                  </a:lnTo>
                  <a:lnTo>
                    <a:pt x="3124" y="67944"/>
                  </a:lnTo>
                  <a:lnTo>
                    <a:pt x="2946" y="67817"/>
                  </a:lnTo>
                  <a:lnTo>
                    <a:pt x="3070" y="67046"/>
                  </a:lnTo>
                  <a:lnTo>
                    <a:pt x="4079" y="66200"/>
                  </a:lnTo>
                  <a:lnTo>
                    <a:pt x="4200" y="65897"/>
                  </a:lnTo>
                  <a:lnTo>
                    <a:pt x="4498" y="64897"/>
                  </a:lnTo>
                  <a:lnTo>
                    <a:pt x="4755" y="64897"/>
                  </a:lnTo>
                  <a:lnTo>
                    <a:pt x="5001" y="64388"/>
                  </a:lnTo>
                  <a:lnTo>
                    <a:pt x="5272" y="64388"/>
                  </a:lnTo>
                  <a:lnTo>
                    <a:pt x="5385" y="64135"/>
                  </a:lnTo>
                  <a:lnTo>
                    <a:pt x="4861" y="64135"/>
                  </a:lnTo>
                  <a:lnTo>
                    <a:pt x="3835" y="64008"/>
                  </a:lnTo>
                  <a:lnTo>
                    <a:pt x="3437" y="63880"/>
                  </a:lnTo>
                  <a:close/>
                </a:path>
                <a:path w="135254" h="118745">
                  <a:moveTo>
                    <a:pt x="2662" y="69850"/>
                  </a:moveTo>
                  <a:lnTo>
                    <a:pt x="2489" y="69850"/>
                  </a:lnTo>
                  <a:lnTo>
                    <a:pt x="2662" y="69850"/>
                  </a:lnTo>
                  <a:close/>
                </a:path>
                <a:path w="135254" h="118745">
                  <a:moveTo>
                    <a:pt x="132320" y="69723"/>
                  </a:moveTo>
                  <a:lnTo>
                    <a:pt x="132057" y="69723"/>
                  </a:lnTo>
                  <a:lnTo>
                    <a:pt x="132241" y="69850"/>
                  </a:lnTo>
                  <a:close/>
                </a:path>
                <a:path w="135254" h="118745">
                  <a:moveTo>
                    <a:pt x="7200" y="69341"/>
                  </a:moveTo>
                  <a:lnTo>
                    <a:pt x="7096" y="69760"/>
                  </a:lnTo>
                  <a:lnTo>
                    <a:pt x="7245" y="69831"/>
                  </a:lnTo>
                  <a:lnTo>
                    <a:pt x="7200" y="69341"/>
                  </a:lnTo>
                  <a:close/>
                </a:path>
                <a:path w="135254" h="118745">
                  <a:moveTo>
                    <a:pt x="124366" y="69087"/>
                  </a:moveTo>
                  <a:lnTo>
                    <a:pt x="124102" y="69406"/>
                  </a:lnTo>
                  <a:lnTo>
                    <a:pt x="124253" y="69484"/>
                  </a:lnTo>
                  <a:lnTo>
                    <a:pt x="124366" y="69087"/>
                  </a:lnTo>
                  <a:close/>
                </a:path>
                <a:path w="135254" h="118745">
                  <a:moveTo>
                    <a:pt x="125589" y="66166"/>
                  </a:moveTo>
                  <a:lnTo>
                    <a:pt x="125249" y="66791"/>
                  </a:lnTo>
                  <a:lnTo>
                    <a:pt x="125122" y="67944"/>
                  </a:lnTo>
                  <a:lnTo>
                    <a:pt x="124995" y="68199"/>
                  </a:lnTo>
                  <a:lnTo>
                    <a:pt x="124203" y="69087"/>
                  </a:lnTo>
                  <a:lnTo>
                    <a:pt x="124102" y="69406"/>
                  </a:lnTo>
                  <a:lnTo>
                    <a:pt x="124366" y="69087"/>
                  </a:lnTo>
                  <a:lnTo>
                    <a:pt x="127212" y="69087"/>
                  </a:lnTo>
                  <a:lnTo>
                    <a:pt x="127525" y="68579"/>
                  </a:lnTo>
                  <a:lnTo>
                    <a:pt x="127652" y="67944"/>
                  </a:lnTo>
                  <a:lnTo>
                    <a:pt x="127826" y="67563"/>
                  </a:lnTo>
                  <a:lnTo>
                    <a:pt x="128195" y="67310"/>
                  </a:lnTo>
                  <a:lnTo>
                    <a:pt x="125655" y="67310"/>
                  </a:lnTo>
                  <a:lnTo>
                    <a:pt x="125589" y="66166"/>
                  </a:lnTo>
                  <a:close/>
                </a:path>
                <a:path w="135254" h="118745">
                  <a:moveTo>
                    <a:pt x="3495" y="68706"/>
                  </a:moveTo>
                  <a:lnTo>
                    <a:pt x="3234" y="68706"/>
                  </a:lnTo>
                  <a:lnTo>
                    <a:pt x="3478" y="68834"/>
                  </a:lnTo>
                  <a:lnTo>
                    <a:pt x="3215" y="69341"/>
                  </a:lnTo>
                  <a:lnTo>
                    <a:pt x="3499" y="68961"/>
                  </a:lnTo>
                  <a:lnTo>
                    <a:pt x="3495" y="68706"/>
                  </a:lnTo>
                  <a:close/>
                </a:path>
                <a:path w="135254" h="118745">
                  <a:moveTo>
                    <a:pt x="127891" y="68579"/>
                  </a:moveTo>
                  <a:lnTo>
                    <a:pt x="127539" y="68579"/>
                  </a:lnTo>
                  <a:lnTo>
                    <a:pt x="127744" y="68961"/>
                  </a:lnTo>
                  <a:lnTo>
                    <a:pt x="127891" y="68579"/>
                  </a:lnTo>
                  <a:close/>
                </a:path>
                <a:path w="135254" h="118745">
                  <a:moveTo>
                    <a:pt x="5586" y="68382"/>
                  </a:moveTo>
                  <a:lnTo>
                    <a:pt x="5417" y="68616"/>
                  </a:lnTo>
                  <a:lnTo>
                    <a:pt x="5551" y="68579"/>
                  </a:lnTo>
                  <a:lnTo>
                    <a:pt x="5586" y="68382"/>
                  </a:lnTo>
                  <a:close/>
                </a:path>
                <a:path w="135254" h="118745">
                  <a:moveTo>
                    <a:pt x="128353" y="67817"/>
                  </a:moveTo>
                  <a:lnTo>
                    <a:pt x="128184" y="67817"/>
                  </a:lnTo>
                  <a:lnTo>
                    <a:pt x="128018" y="68072"/>
                  </a:lnTo>
                  <a:lnTo>
                    <a:pt x="127788" y="68579"/>
                  </a:lnTo>
                  <a:lnTo>
                    <a:pt x="127989" y="68325"/>
                  </a:lnTo>
                  <a:lnTo>
                    <a:pt x="128155" y="68199"/>
                  </a:lnTo>
                  <a:lnTo>
                    <a:pt x="128353" y="67817"/>
                  </a:lnTo>
                  <a:close/>
                </a:path>
                <a:path w="135254" h="118745">
                  <a:moveTo>
                    <a:pt x="3495" y="66955"/>
                  </a:moveTo>
                  <a:lnTo>
                    <a:pt x="2946" y="67817"/>
                  </a:lnTo>
                  <a:lnTo>
                    <a:pt x="3171" y="67817"/>
                  </a:lnTo>
                  <a:lnTo>
                    <a:pt x="3495" y="66955"/>
                  </a:lnTo>
                  <a:close/>
                </a:path>
                <a:path w="135254" h="118745">
                  <a:moveTo>
                    <a:pt x="4291" y="66791"/>
                  </a:moveTo>
                  <a:lnTo>
                    <a:pt x="4053" y="67310"/>
                  </a:lnTo>
                  <a:lnTo>
                    <a:pt x="3963" y="67817"/>
                  </a:lnTo>
                  <a:lnTo>
                    <a:pt x="4148" y="67817"/>
                  </a:lnTo>
                  <a:lnTo>
                    <a:pt x="4262" y="67310"/>
                  </a:lnTo>
                  <a:lnTo>
                    <a:pt x="4291" y="66791"/>
                  </a:lnTo>
                  <a:close/>
                </a:path>
                <a:path w="135254" h="118745">
                  <a:moveTo>
                    <a:pt x="4409" y="66651"/>
                  </a:moveTo>
                  <a:lnTo>
                    <a:pt x="4312" y="67817"/>
                  </a:lnTo>
                  <a:lnTo>
                    <a:pt x="5688" y="67817"/>
                  </a:lnTo>
                  <a:lnTo>
                    <a:pt x="5780" y="67310"/>
                  </a:lnTo>
                  <a:lnTo>
                    <a:pt x="5433" y="67310"/>
                  </a:lnTo>
                  <a:lnTo>
                    <a:pt x="5527" y="66928"/>
                  </a:lnTo>
                  <a:lnTo>
                    <a:pt x="4560" y="66928"/>
                  </a:lnTo>
                  <a:lnTo>
                    <a:pt x="4409" y="66651"/>
                  </a:lnTo>
                  <a:close/>
                </a:path>
                <a:path w="135254" h="118745">
                  <a:moveTo>
                    <a:pt x="4423" y="65659"/>
                  </a:moveTo>
                  <a:lnTo>
                    <a:pt x="3859" y="66548"/>
                  </a:lnTo>
                  <a:lnTo>
                    <a:pt x="3642" y="66791"/>
                  </a:lnTo>
                  <a:lnTo>
                    <a:pt x="3626" y="67145"/>
                  </a:lnTo>
                  <a:lnTo>
                    <a:pt x="3742" y="67690"/>
                  </a:lnTo>
                  <a:lnTo>
                    <a:pt x="4273" y="66421"/>
                  </a:lnTo>
                  <a:lnTo>
                    <a:pt x="4461" y="66421"/>
                  </a:lnTo>
                  <a:lnTo>
                    <a:pt x="4583" y="66111"/>
                  </a:lnTo>
                  <a:lnTo>
                    <a:pt x="4677" y="65785"/>
                  </a:lnTo>
                  <a:lnTo>
                    <a:pt x="4423" y="65659"/>
                  </a:lnTo>
                  <a:close/>
                </a:path>
                <a:path w="135254" h="118745">
                  <a:moveTo>
                    <a:pt x="5918" y="66548"/>
                  </a:moveTo>
                  <a:lnTo>
                    <a:pt x="5433" y="67310"/>
                  </a:lnTo>
                  <a:lnTo>
                    <a:pt x="5780" y="67310"/>
                  </a:lnTo>
                  <a:lnTo>
                    <a:pt x="5918" y="66548"/>
                  </a:lnTo>
                  <a:close/>
                </a:path>
                <a:path w="135254" h="118745">
                  <a:moveTo>
                    <a:pt x="125769" y="65912"/>
                  </a:moveTo>
                  <a:lnTo>
                    <a:pt x="125655" y="67310"/>
                  </a:lnTo>
                  <a:lnTo>
                    <a:pt x="126065" y="67310"/>
                  </a:lnTo>
                  <a:lnTo>
                    <a:pt x="125769" y="65912"/>
                  </a:lnTo>
                  <a:close/>
                </a:path>
                <a:path w="135254" h="118745">
                  <a:moveTo>
                    <a:pt x="6101" y="66293"/>
                  </a:moveTo>
                  <a:lnTo>
                    <a:pt x="5877" y="66293"/>
                  </a:lnTo>
                  <a:lnTo>
                    <a:pt x="5834" y="67055"/>
                  </a:lnTo>
                  <a:lnTo>
                    <a:pt x="6101" y="66293"/>
                  </a:lnTo>
                  <a:close/>
                </a:path>
                <a:path w="135254" h="118745">
                  <a:moveTo>
                    <a:pt x="4553" y="66214"/>
                  </a:moveTo>
                  <a:lnTo>
                    <a:pt x="4485" y="66791"/>
                  </a:lnTo>
                  <a:lnTo>
                    <a:pt x="4560" y="66928"/>
                  </a:lnTo>
                  <a:lnTo>
                    <a:pt x="4553" y="66214"/>
                  </a:lnTo>
                  <a:close/>
                </a:path>
                <a:path w="135254" h="118745">
                  <a:moveTo>
                    <a:pt x="12972" y="58674"/>
                  </a:moveTo>
                  <a:lnTo>
                    <a:pt x="9879" y="58674"/>
                  </a:lnTo>
                  <a:lnTo>
                    <a:pt x="9900" y="58927"/>
                  </a:lnTo>
                  <a:lnTo>
                    <a:pt x="9422" y="59181"/>
                  </a:lnTo>
                  <a:lnTo>
                    <a:pt x="7583" y="60833"/>
                  </a:lnTo>
                  <a:lnTo>
                    <a:pt x="7976" y="61213"/>
                  </a:lnTo>
                  <a:lnTo>
                    <a:pt x="6899" y="62484"/>
                  </a:lnTo>
                  <a:lnTo>
                    <a:pt x="6407" y="63500"/>
                  </a:lnTo>
                  <a:lnTo>
                    <a:pt x="6278" y="63593"/>
                  </a:lnTo>
                  <a:lnTo>
                    <a:pt x="6228" y="64008"/>
                  </a:lnTo>
                  <a:lnTo>
                    <a:pt x="6111" y="64262"/>
                  </a:lnTo>
                  <a:lnTo>
                    <a:pt x="5401" y="65150"/>
                  </a:lnTo>
                  <a:lnTo>
                    <a:pt x="5023" y="65785"/>
                  </a:lnTo>
                  <a:lnTo>
                    <a:pt x="4824" y="65912"/>
                  </a:lnTo>
                  <a:lnTo>
                    <a:pt x="4635" y="66111"/>
                  </a:lnTo>
                  <a:lnTo>
                    <a:pt x="4560" y="66928"/>
                  </a:lnTo>
                  <a:lnTo>
                    <a:pt x="5571" y="66928"/>
                  </a:lnTo>
                  <a:lnTo>
                    <a:pt x="5877" y="66293"/>
                  </a:lnTo>
                  <a:lnTo>
                    <a:pt x="6101" y="66293"/>
                  </a:lnTo>
                  <a:lnTo>
                    <a:pt x="6189" y="66039"/>
                  </a:lnTo>
                  <a:lnTo>
                    <a:pt x="6066" y="65259"/>
                  </a:lnTo>
                  <a:lnTo>
                    <a:pt x="6231" y="65024"/>
                  </a:lnTo>
                  <a:lnTo>
                    <a:pt x="6460" y="64642"/>
                  </a:lnTo>
                  <a:lnTo>
                    <a:pt x="6731" y="64515"/>
                  </a:lnTo>
                  <a:lnTo>
                    <a:pt x="7059" y="64135"/>
                  </a:lnTo>
                  <a:lnTo>
                    <a:pt x="6708" y="64008"/>
                  </a:lnTo>
                  <a:lnTo>
                    <a:pt x="7294" y="63118"/>
                  </a:lnTo>
                  <a:lnTo>
                    <a:pt x="8821" y="63118"/>
                  </a:lnTo>
                  <a:lnTo>
                    <a:pt x="9306" y="62991"/>
                  </a:lnTo>
                  <a:lnTo>
                    <a:pt x="9461" y="62737"/>
                  </a:lnTo>
                  <a:lnTo>
                    <a:pt x="10439" y="61340"/>
                  </a:lnTo>
                  <a:lnTo>
                    <a:pt x="10802" y="61340"/>
                  </a:lnTo>
                  <a:lnTo>
                    <a:pt x="11602" y="60198"/>
                  </a:lnTo>
                  <a:lnTo>
                    <a:pt x="11339" y="60071"/>
                  </a:lnTo>
                  <a:lnTo>
                    <a:pt x="10934" y="60071"/>
                  </a:lnTo>
                  <a:lnTo>
                    <a:pt x="11529" y="59436"/>
                  </a:lnTo>
                  <a:lnTo>
                    <a:pt x="12289" y="58927"/>
                  </a:lnTo>
                  <a:lnTo>
                    <a:pt x="12689" y="58927"/>
                  </a:lnTo>
                  <a:lnTo>
                    <a:pt x="12972" y="58674"/>
                  </a:lnTo>
                  <a:close/>
                </a:path>
                <a:path w="135254" h="118745">
                  <a:moveTo>
                    <a:pt x="7938" y="66039"/>
                  </a:moveTo>
                  <a:lnTo>
                    <a:pt x="7663" y="66200"/>
                  </a:lnTo>
                  <a:lnTo>
                    <a:pt x="6924" y="66801"/>
                  </a:lnTo>
                  <a:lnTo>
                    <a:pt x="7446" y="66801"/>
                  </a:lnTo>
                  <a:lnTo>
                    <a:pt x="7938" y="66039"/>
                  </a:lnTo>
                  <a:close/>
                </a:path>
                <a:path w="135254" h="118745">
                  <a:moveTo>
                    <a:pt x="4461" y="66421"/>
                  </a:moveTo>
                  <a:lnTo>
                    <a:pt x="4283" y="66421"/>
                  </a:lnTo>
                  <a:lnTo>
                    <a:pt x="4409" y="66651"/>
                  </a:lnTo>
                  <a:lnTo>
                    <a:pt x="4461" y="66421"/>
                  </a:lnTo>
                  <a:close/>
                </a:path>
                <a:path w="135254" h="118745">
                  <a:moveTo>
                    <a:pt x="133805" y="65531"/>
                  </a:moveTo>
                  <a:lnTo>
                    <a:pt x="133610" y="65659"/>
                  </a:lnTo>
                  <a:lnTo>
                    <a:pt x="133489" y="66548"/>
                  </a:lnTo>
                  <a:lnTo>
                    <a:pt x="133805" y="65531"/>
                  </a:lnTo>
                  <a:close/>
                </a:path>
                <a:path w="135254" h="118745">
                  <a:moveTo>
                    <a:pt x="4283" y="66421"/>
                  </a:moveTo>
                  <a:close/>
                </a:path>
                <a:path w="135254" h="118745">
                  <a:moveTo>
                    <a:pt x="126650" y="62737"/>
                  </a:moveTo>
                  <a:lnTo>
                    <a:pt x="126504" y="64135"/>
                  </a:lnTo>
                  <a:lnTo>
                    <a:pt x="126037" y="65150"/>
                  </a:lnTo>
                  <a:lnTo>
                    <a:pt x="125953" y="65785"/>
                  </a:lnTo>
                  <a:lnTo>
                    <a:pt x="126067" y="66111"/>
                  </a:lnTo>
                  <a:lnTo>
                    <a:pt x="126189" y="66293"/>
                  </a:lnTo>
                  <a:lnTo>
                    <a:pt x="126509" y="65659"/>
                  </a:lnTo>
                  <a:lnTo>
                    <a:pt x="126672" y="65531"/>
                  </a:lnTo>
                  <a:lnTo>
                    <a:pt x="133431" y="65531"/>
                  </a:lnTo>
                  <a:lnTo>
                    <a:pt x="133561" y="65404"/>
                  </a:lnTo>
                  <a:lnTo>
                    <a:pt x="133682" y="64769"/>
                  </a:lnTo>
                  <a:lnTo>
                    <a:pt x="133923" y="64769"/>
                  </a:lnTo>
                  <a:lnTo>
                    <a:pt x="134197" y="64008"/>
                  </a:lnTo>
                  <a:lnTo>
                    <a:pt x="134370" y="63626"/>
                  </a:lnTo>
                  <a:lnTo>
                    <a:pt x="134235" y="63626"/>
                  </a:lnTo>
                  <a:lnTo>
                    <a:pt x="134313" y="63246"/>
                  </a:lnTo>
                  <a:lnTo>
                    <a:pt x="133744" y="63246"/>
                  </a:lnTo>
                  <a:lnTo>
                    <a:pt x="133808" y="63118"/>
                  </a:lnTo>
                  <a:lnTo>
                    <a:pt x="126789" y="63118"/>
                  </a:lnTo>
                  <a:lnTo>
                    <a:pt x="126667" y="62864"/>
                  </a:lnTo>
                  <a:close/>
                </a:path>
                <a:path w="135254" h="118745">
                  <a:moveTo>
                    <a:pt x="4806" y="65897"/>
                  </a:moveTo>
                  <a:close/>
                </a:path>
                <a:path w="135254" h="118745">
                  <a:moveTo>
                    <a:pt x="5314" y="65259"/>
                  </a:moveTo>
                  <a:lnTo>
                    <a:pt x="4895" y="65785"/>
                  </a:lnTo>
                  <a:lnTo>
                    <a:pt x="4824" y="65912"/>
                  </a:lnTo>
                  <a:lnTo>
                    <a:pt x="5023" y="65785"/>
                  </a:lnTo>
                  <a:lnTo>
                    <a:pt x="5304" y="65334"/>
                  </a:lnTo>
                  <a:close/>
                </a:path>
                <a:path w="135254" h="118745">
                  <a:moveTo>
                    <a:pt x="5623" y="64388"/>
                  </a:moveTo>
                  <a:lnTo>
                    <a:pt x="5356" y="64388"/>
                  </a:lnTo>
                  <a:lnTo>
                    <a:pt x="4872" y="65334"/>
                  </a:lnTo>
                  <a:lnTo>
                    <a:pt x="4763" y="65860"/>
                  </a:lnTo>
                  <a:lnTo>
                    <a:pt x="5314" y="65259"/>
                  </a:lnTo>
                  <a:lnTo>
                    <a:pt x="5427" y="64769"/>
                  </a:lnTo>
                  <a:lnTo>
                    <a:pt x="5623" y="64388"/>
                  </a:lnTo>
                  <a:close/>
                </a:path>
                <a:path w="135254" h="118745">
                  <a:moveTo>
                    <a:pt x="6770" y="64769"/>
                  </a:moveTo>
                  <a:lnTo>
                    <a:pt x="6111" y="65277"/>
                  </a:lnTo>
                  <a:lnTo>
                    <a:pt x="6148" y="65499"/>
                  </a:lnTo>
                  <a:lnTo>
                    <a:pt x="6271" y="65860"/>
                  </a:lnTo>
                  <a:lnTo>
                    <a:pt x="6770" y="64769"/>
                  </a:lnTo>
                  <a:close/>
                </a:path>
                <a:path w="135254" h="118745">
                  <a:moveTo>
                    <a:pt x="7815" y="64971"/>
                  </a:moveTo>
                  <a:lnTo>
                    <a:pt x="7200" y="65786"/>
                  </a:lnTo>
                  <a:lnTo>
                    <a:pt x="7473" y="65786"/>
                  </a:lnTo>
                  <a:lnTo>
                    <a:pt x="7816" y="65150"/>
                  </a:lnTo>
                  <a:lnTo>
                    <a:pt x="7815" y="64971"/>
                  </a:lnTo>
                  <a:close/>
                </a:path>
                <a:path w="135254" h="118745">
                  <a:moveTo>
                    <a:pt x="133655" y="65531"/>
                  </a:moveTo>
                  <a:lnTo>
                    <a:pt x="133513" y="65531"/>
                  </a:lnTo>
                  <a:lnTo>
                    <a:pt x="133510" y="65659"/>
                  </a:lnTo>
                  <a:lnTo>
                    <a:pt x="133655" y="65531"/>
                  </a:lnTo>
                  <a:close/>
                </a:path>
                <a:path w="135254" h="118745">
                  <a:moveTo>
                    <a:pt x="133525" y="65499"/>
                  </a:moveTo>
                  <a:close/>
                </a:path>
                <a:path w="135254" h="118745">
                  <a:moveTo>
                    <a:pt x="133923" y="64769"/>
                  </a:moveTo>
                  <a:lnTo>
                    <a:pt x="133657" y="65150"/>
                  </a:lnTo>
                  <a:lnTo>
                    <a:pt x="133555" y="65531"/>
                  </a:lnTo>
                  <a:lnTo>
                    <a:pt x="133923" y="64769"/>
                  </a:lnTo>
                  <a:close/>
                </a:path>
                <a:path w="135254" h="118745">
                  <a:moveTo>
                    <a:pt x="133561" y="65404"/>
                  </a:moveTo>
                  <a:close/>
                </a:path>
                <a:path w="135254" h="118745">
                  <a:moveTo>
                    <a:pt x="6261" y="65005"/>
                  </a:moveTo>
                  <a:lnTo>
                    <a:pt x="6028" y="65150"/>
                  </a:lnTo>
                  <a:lnTo>
                    <a:pt x="6261" y="65005"/>
                  </a:lnTo>
                  <a:close/>
                </a:path>
                <a:path w="135254" h="118745">
                  <a:moveTo>
                    <a:pt x="8120" y="63880"/>
                  </a:moveTo>
                  <a:lnTo>
                    <a:pt x="7908" y="63880"/>
                  </a:lnTo>
                  <a:lnTo>
                    <a:pt x="7758" y="64135"/>
                  </a:lnTo>
                  <a:lnTo>
                    <a:pt x="6264" y="65003"/>
                  </a:lnTo>
                  <a:lnTo>
                    <a:pt x="6111" y="65277"/>
                  </a:lnTo>
                  <a:lnTo>
                    <a:pt x="6770" y="64769"/>
                  </a:lnTo>
                  <a:lnTo>
                    <a:pt x="7967" y="64769"/>
                  </a:lnTo>
                  <a:lnTo>
                    <a:pt x="8159" y="64515"/>
                  </a:lnTo>
                  <a:lnTo>
                    <a:pt x="8450" y="64262"/>
                  </a:lnTo>
                  <a:lnTo>
                    <a:pt x="7866" y="64262"/>
                  </a:lnTo>
                  <a:lnTo>
                    <a:pt x="8120" y="63880"/>
                  </a:lnTo>
                  <a:close/>
                </a:path>
                <a:path w="135254" h="118745">
                  <a:moveTo>
                    <a:pt x="134885" y="63500"/>
                  </a:moveTo>
                  <a:lnTo>
                    <a:pt x="134197" y="64008"/>
                  </a:lnTo>
                  <a:lnTo>
                    <a:pt x="134286" y="64515"/>
                  </a:lnTo>
                  <a:lnTo>
                    <a:pt x="134063" y="65277"/>
                  </a:lnTo>
                  <a:lnTo>
                    <a:pt x="134371" y="64971"/>
                  </a:lnTo>
                  <a:lnTo>
                    <a:pt x="134487" y="64769"/>
                  </a:lnTo>
                  <a:lnTo>
                    <a:pt x="134885" y="63500"/>
                  </a:lnTo>
                  <a:close/>
                </a:path>
                <a:path w="135254" h="118745">
                  <a:moveTo>
                    <a:pt x="4755" y="64897"/>
                  </a:moveTo>
                  <a:lnTo>
                    <a:pt x="4498" y="64897"/>
                  </a:lnTo>
                  <a:lnTo>
                    <a:pt x="4632" y="65150"/>
                  </a:lnTo>
                  <a:lnTo>
                    <a:pt x="4755" y="64897"/>
                  </a:lnTo>
                  <a:close/>
                </a:path>
                <a:path w="135254" h="118745">
                  <a:moveTo>
                    <a:pt x="8283" y="64515"/>
                  </a:moveTo>
                  <a:lnTo>
                    <a:pt x="8022" y="64769"/>
                  </a:lnTo>
                  <a:lnTo>
                    <a:pt x="7950" y="65024"/>
                  </a:lnTo>
                  <a:lnTo>
                    <a:pt x="8283" y="64515"/>
                  </a:lnTo>
                  <a:close/>
                </a:path>
                <a:path w="135254" h="118745">
                  <a:moveTo>
                    <a:pt x="8159" y="64515"/>
                  </a:moveTo>
                  <a:lnTo>
                    <a:pt x="7967" y="64769"/>
                  </a:lnTo>
                  <a:lnTo>
                    <a:pt x="7896" y="65003"/>
                  </a:lnTo>
                  <a:lnTo>
                    <a:pt x="8159" y="64515"/>
                  </a:lnTo>
                  <a:close/>
                </a:path>
                <a:path w="135254" h="118745">
                  <a:moveTo>
                    <a:pt x="7872" y="64897"/>
                  </a:moveTo>
                  <a:lnTo>
                    <a:pt x="7621" y="64897"/>
                  </a:lnTo>
                  <a:lnTo>
                    <a:pt x="7815" y="64971"/>
                  </a:lnTo>
                  <a:close/>
                </a:path>
                <a:path w="135254" h="118745">
                  <a:moveTo>
                    <a:pt x="8886" y="63858"/>
                  </a:moveTo>
                  <a:lnTo>
                    <a:pt x="8046" y="64897"/>
                  </a:lnTo>
                  <a:lnTo>
                    <a:pt x="8366" y="64897"/>
                  </a:lnTo>
                  <a:lnTo>
                    <a:pt x="8924" y="64135"/>
                  </a:lnTo>
                  <a:lnTo>
                    <a:pt x="8886" y="63858"/>
                  </a:lnTo>
                  <a:close/>
                </a:path>
                <a:path w="135254" h="118745">
                  <a:moveTo>
                    <a:pt x="5272" y="64388"/>
                  </a:moveTo>
                  <a:lnTo>
                    <a:pt x="5001" y="64388"/>
                  </a:lnTo>
                  <a:lnTo>
                    <a:pt x="5102" y="64769"/>
                  </a:lnTo>
                  <a:lnTo>
                    <a:pt x="5272" y="64388"/>
                  </a:lnTo>
                  <a:close/>
                </a:path>
                <a:path w="135254" h="118745">
                  <a:moveTo>
                    <a:pt x="6176" y="63668"/>
                  </a:moveTo>
                  <a:lnTo>
                    <a:pt x="5914" y="63858"/>
                  </a:lnTo>
                  <a:lnTo>
                    <a:pt x="5427" y="64769"/>
                  </a:lnTo>
                  <a:lnTo>
                    <a:pt x="6176" y="63668"/>
                  </a:lnTo>
                  <a:close/>
                </a:path>
                <a:path w="135254" h="118745">
                  <a:moveTo>
                    <a:pt x="5704" y="64388"/>
                  </a:moveTo>
                  <a:lnTo>
                    <a:pt x="5427" y="64769"/>
                  </a:lnTo>
                  <a:lnTo>
                    <a:pt x="5704" y="64388"/>
                  </a:lnTo>
                  <a:close/>
                </a:path>
                <a:path w="135254" h="118745">
                  <a:moveTo>
                    <a:pt x="8821" y="63118"/>
                  </a:moveTo>
                  <a:lnTo>
                    <a:pt x="7294" y="63118"/>
                  </a:lnTo>
                  <a:lnTo>
                    <a:pt x="7437" y="63246"/>
                  </a:lnTo>
                  <a:lnTo>
                    <a:pt x="7459" y="63626"/>
                  </a:lnTo>
                  <a:lnTo>
                    <a:pt x="7095" y="64388"/>
                  </a:lnTo>
                  <a:lnTo>
                    <a:pt x="7908" y="63880"/>
                  </a:lnTo>
                  <a:lnTo>
                    <a:pt x="8120" y="63880"/>
                  </a:lnTo>
                  <a:lnTo>
                    <a:pt x="8459" y="63373"/>
                  </a:lnTo>
                  <a:lnTo>
                    <a:pt x="8628" y="63373"/>
                  </a:lnTo>
                  <a:lnTo>
                    <a:pt x="8821" y="63118"/>
                  </a:lnTo>
                  <a:close/>
                </a:path>
                <a:path w="135254" h="118745">
                  <a:moveTo>
                    <a:pt x="8616" y="64008"/>
                  </a:moveTo>
                  <a:lnTo>
                    <a:pt x="7866" y="64262"/>
                  </a:lnTo>
                  <a:lnTo>
                    <a:pt x="8450" y="64262"/>
                  </a:lnTo>
                  <a:lnTo>
                    <a:pt x="8616" y="64008"/>
                  </a:lnTo>
                  <a:close/>
                </a:path>
                <a:path w="135254" h="118745">
                  <a:moveTo>
                    <a:pt x="5554" y="63753"/>
                  </a:moveTo>
                  <a:lnTo>
                    <a:pt x="4999" y="64008"/>
                  </a:lnTo>
                  <a:lnTo>
                    <a:pt x="4861" y="64135"/>
                  </a:lnTo>
                  <a:lnTo>
                    <a:pt x="5385" y="64135"/>
                  </a:lnTo>
                  <a:lnTo>
                    <a:pt x="5554" y="63753"/>
                  </a:lnTo>
                  <a:close/>
                </a:path>
                <a:path w="135254" h="118745">
                  <a:moveTo>
                    <a:pt x="5901" y="62356"/>
                  </a:moveTo>
                  <a:lnTo>
                    <a:pt x="4682" y="62356"/>
                  </a:lnTo>
                  <a:lnTo>
                    <a:pt x="3835" y="64008"/>
                  </a:lnTo>
                  <a:lnTo>
                    <a:pt x="4848" y="64008"/>
                  </a:lnTo>
                  <a:lnTo>
                    <a:pt x="4924" y="63753"/>
                  </a:lnTo>
                  <a:lnTo>
                    <a:pt x="5901" y="62356"/>
                  </a:lnTo>
                  <a:close/>
                </a:path>
                <a:path w="135254" h="118745">
                  <a:moveTo>
                    <a:pt x="7047" y="63626"/>
                  </a:moveTo>
                  <a:lnTo>
                    <a:pt x="6812" y="64008"/>
                  </a:lnTo>
                  <a:lnTo>
                    <a:pt x="7130" y="64008"/>
                  </a:lnTo>
                  <a:lnTo>
                    <a:pt x="7272" y="63753"/>
                  </a:lnTo>
                  <a:lnTo>
                    <a:pt x="7047" y="63626"/>
                  </a:lnTo>
                  <a:close/>
                </a:path>
                <a:path w="135254" h="118745">
                  <a:moveTo>
                    <a:pt x="9177" y="63500"/>
                  </a:moveTo>
                  <a:lnTo>
                    <a:pt x="8902" y="63593"/>
                  </a:lnTo>
                  <a:lnTo>
                    <a:pt x="8886" y="63858"/>
                  </a:lnTo>
                  <a:lnTo>
                    <a:pt x="9177" y="63500"/>
                  </a:lnTo>
                  <a:close/>
                </a:path>
                <a:path w="135254" h="118745">
                  <a:moveTo>
                    <a:pt x="8724" y="63246"/>
                  </a:moveTo>
                  <a:lnTo>
                    <a:pt x="8430" y="63753"/>
                  </a:lnTo>
                  <a:lnTo>
                    <a:pt x="8803" y="63626"/>
                  </a:lnTo>
                  <a:lnTo>
                    <a:pt x="8841" y="63373"/>
                  </a:lnTo>
                  <a:close/>
                </a:path>
                <a:path w="135254" h="118745">
                  <a:moveTo>
                    <a:pt x="134496" y="62864"/>
                  </a:moveTo>
                  <a:lnTo>
                    <a:pt x="134377" y="63500"/>
                  </a:lnTo>
                  <a:lnTo>
                    <a:pt x="134235" y="63626"/>
                  </a:lnTo>
                  <a:lnTo>
                    <a:pt x="134370" y="63626"/>
                  </a:lnTo>
                  <a:lnTo>
                    <a:pt x="134659" y="62991"/>
                  </a:lnTo>
                  <a:lnTo>
                    <a:pt x="134496" y="62864"/>
                  </a:lnTo>
                  <a:close/>
                </a:path>
                <a:path w="135254" h="118745">
                  <a:moveTo>
                    <a:pt x="9306" y="62991"/>
                  </a:moveTo>
                  <a:lnTo>
                    <a:pt x="9102" y="62991"/>
                  </a:lnTo>
                  <a:lnTo>
                    <a:pt x="8841" y="63373"/>
                  </a:lnTo>
                  <a:lnTo>
                    <a:pt x="9306" y="62991"/>
                  </a:lnTo>
                  <a:close/>
                </a:path>
                <a:path w="135254" h="118745">
                  <a:moveTo>
                    <a:pt x="134346" y="62484"/>
                  </a:moveTo>
                  <a:lnTo>
                    <a:pt x="134176" y="63118"/>
                  </a:lnTo>
                  <a:lnTo>
                    <a:pt x="133847" y="63118"/>
                  </a:lnTo>
                  <a:lnTo>
                    <a:pt x="133744" y="63246"/>
                  </a:lnTo>
                  <a:lnTo>
                    <a:pt x="134313" y="63246"/>
                  </a:lnTo>
                  <a:lnTo>
                    <a:pt x="134339" y="63118"/>
                  </a:lnTo>
                  <a:lnTo>
                    <a:pt x="134176" y="63118"/>
                  </a:lnTo>
                  <a:lnTo>
                    <a:pt x="133949" y="62991"/>
                  </a:lnTo>
                  <a:lnTo>
                    <a:pt x="134365" y="62991"/>
                  </a:lnTo>
                  <a:lnTo>
                    <a:pt x="134346" y="62484"/>
                  </a:lnTo>
                  <a:close/>
                </a:path>
                <a:path w="135254" h="118745">
                  <a:moveTo>
                    <a:pt x="127681" y="56768"/>
                  </a:moveTo>
                  <a:lnTo>
                    <a:pt x="127513" y="57150"/>
                  </a:lnTo>
                  <a:lnTo>
                    <a:pt x="127396" y="57912"/>
                  </a:lnTo>
                  <a:lnTo>
                    <a:pt x="127520" y="59816"/>
                  </a:lnTo>
                  <a:lnTo>
                    <a:pt x="127129" y="59816"/>
                  </a:lnTo>
                  <a:lnTo>
                    <a:pt x="127379" y="61594"/>
                  </a:lnTo>
                  <a:lnTo>
                    <a:pt x="126883" y="61594"/>
                  </a:lnTo>
                  <a:lnTo>
                    <a:pt x="126972" y="61722"/>
                  </a:lnTo>
                  <a:lnTo>
                    <a:pt x="127059" y="62229"/>
                  </a:lnTo>
                  <a:lnTo>
                    <a:pt x="126877" y="62356"/>
                  </a:lnTo>
                  <a:lnTo>
                    <a:pt x="126809" y="62611"/>
                  </a:lnTo>
                  <a:lnTo>
                    <a:pt x="126963" y="63118"/>
                  </a:lnTo>
                  <a:lnTo>
                    <a:pt x="133808" y="63118"/>
                  </a:lnTo>
                  <a:lnTo>
                    <a:pt x="134060" y="62611"/>
                  </a:lnTo>
                  <a:lnTo>
                    <a:pt x="134084" y="61213"/>
                  </a:lnTo>
                  <a:lnTo>
                    <a:pt x="128215" y="61213"/>
                  </a:lnTo>
                  <a:lnTo>
                    <a:pt x="128280" y="60578"/>
                  </a:lnTo>
                  <a:lnTo>
                    <a:pt x="128445" y="60325"/>
                  </a:lnTo>
                  <a:lnTo>
                    <a:pt x="128565" y="59924"/>
                  </a:lnTo>
                  <a:lnTo>
                    <a:pt x="128597" y="59689"/>
                  </a:lnTo>
                  <a:lnTo>
                    <a:pt x="134649" y="59689"/>
                  </a:lnTo>
                  <a:lnTo>
                    <a:pt x="134757" y="59181"/>
                  </a:lnTo>
                  <a:lnTo>
                    <a:pt x="128243" y="59181"/>
                  </a:lnTo>
                  <a:lnTo>
                    <a:pt x="128221" y="58292"/>
                  </a:lnTo>
                  <a:lnTo>
                    <a:pt x="127831" y="58292"/>
                  </a:lnTo>
                  <a:lnTo>
                    <a:pt x="127731" y="58038"/>
                  </a:lnTo>
                  <a:lnTo>
                    <a:pt x="127831" y="57403"/>
                  </a:lnTo>
                  <a:lnTo>
                    <a:pt x="128027" y="57019"/>
                  </a:lnTo>
                  <a:lnTo>
                    <a:pt x="127681" y="56768"/>
                  </a:lnTo>
                  <a:close/>
                </a:path>
                <a:path w="135254" h="118745">
                  <a:moveTo>
                    <a:pt x="12062" y="56387"/>
                  </a:moveTo>
                  <a:lnTo>
                    <a:pt x="9491" y="56387"/>
                  </a:lnTo>
                  <a:lnTo>
                    <a:pt x="7164" y="58416"/>
                  </a:lnTo>
                  <a:lnTo>
                    <a:pt x="5842" y="60705"/>
                  </a:lnTo>
                  <a:lnTo>
                    <a:pt x="3962" y="62991"/>
                  </a:lnTo>
                  <a:lnTo>
                    <a:pt x="4682" y="62356"/>
                  </a:lnTo>
                  <a:lnTo>
                    <a:pt x="5901" y="62356"/>
                  </a:lnTo>
                  <a:lnTo>
                    <a:pt x="7679" y="59943"/>
                  </a:lnTo>
                  <a:lnTo>
                    <a:pt x="8047" y="59943"/>
                  </a:lnTo>
                  <a:lnTo>
                    <a:pt x="8196" y="59562"/>
                  </a:lnTo>
                  <a:lnTo>
                    <a:pt x="9342" y="58927"/>
                  </a:lnTo>
                  <a:lnTo>
                    <a:pt x="9279" y="58416"/>
                  </a:lnTo>
                  <a:lnTo>
                    <a:pt x="9664" y="58165"/>
                  </a:lnTo>
                  <a:lnTo>
                    <a:pt x="10289" y="57403"/>
                  </a:lnTo>
                  <a:lnTo>
                    <a:pt x="11018" y="56768"/>
                  </a:lnTo>
                  <a:lnTo>
                    <a:pt x="13097" y="56768"/>
                  </a:lnTo>
                  <a:lnTo>
                    <a:pt x="13241" y="56641"/>
                  </a:lnTo>
                  <a:lnTo>
                    <a:pt x="11904" y="56641"/>
                  </a:lnTo>
                  <a:lnTo>
                    <a:pt x="12062" y="56387"/>
                  </a:lnTo>
                  <a:close/>
                </a:path>
                <a:path w="135254" h="118745">
                  <a:moveTo>
                    <a:pt x="9991" y="62229"/>
                  </a:moveTo>
                  <a:lnTo>
                    <a:pt x="9461" y="62737"/>
                  </a:lnTo>
                  <a:lnTo>
                    <a:pt x="9991" y="62229"/>
                  </a:lnTo>
                  <a:close/>
                </a:path>
                <a:path w="135254" h="118745">
                  <a:moveTo>
                    <a:pt x="134649" y="59689"/>
                  </a:moveTo>
                  <a:lnTo>
                    <a:pt x="128811" y="59689"/>
                  </a:lnTo>
                  <a:lnTo>
                    <a:pt x="128613" y="60451"/>
                  </a:lnTo>
                  <a:lnTo>
                    <a:pt x="128494" y="61213"/>
                  </a:lnTo>
                  <a:lnTo>
                    <a:pt x="134084" y="61213"/>
                  </a:lnTo>
                  <a:lnTo>
                    <a:pt x="134313" y="62102"/>
                  </a:lnTo>
                  <a:lnTo>
                    <a:pt x="134435" y="60833"/>
                  </a:lnTo>
                  <a:lnTo>
                    <a:pt x="134541" y="60198"/>
                  </a:lnTo>
                  <a:lnTo>
                    <a:pt x="134649" y="59689"/>
                  </a:lnTo>
                  <a:close/>
                </a:path>
                <a:path w="135254" h="118745">
                  <a:moveTo>
                    <a:pt x="10802" y="61340"/>
                  </a:moveTo>
                  <a:lnTo>
                    <a:pt x="10439" y="61340"/>
                  </a:lnTo>
                  <a:lnTo>
                    <a:pt x="10443" y="61594"/>
                  </a:lnTo>
                  <a:lnTo>
                    <a:pt x="10264" y="61849"/>
                  </a:lnTo>
                  <a:lnTo>
                    <a:pt x="10447" y="61849"/>
                  </a:lnTo>
                  <a:lnTo>
                    <a:pt x="10802" y="61340"/>
                  </a:lnTo>
                  <a:close/>
                </a:path>
                <a:path w="135254" h="118745">
                  <a:moveTo>
                    <a:pt x="128489" y="60578"/>
                  </a:moveTo>
                  <a:lnTo>
                    <a:pt x="128283" y="60833"/>
                  </a:lnTo>
                  <a:lnTo>
                    <a:pt x="128215" y="61213"/>
                  </a:lnTo>
                  <a:lnTo>
                    <a:pt x="128403" y="61213"/>
                  </a:lnTo>
                  <a:lnTo>
                    <a:pt x="128489" y="60578"/>
                  </a:lnTo>
                  <a:close/>
                </a:path>
                <a:path w="135254" h="118745">
                  <a:moveTo>
                    <a:pt x="14409" y="59181"/>
                  </a:moveTo>
                  <a:lnTo>
                    <a:pt x="14168" y="59181"/>
                  </a:lnTo>
                  <a:lnTo>
                    <a:pt x="12886" y="60451"/>
                  </a:lnTo>
                  <a:lnTo>
                    <a:pt x="13119" y="60578"/>
                  </a:lnTo>
                  <a:lnTo>
                    <a:pt x="13297" y="60325"/>
                  </a:lnTo>
                  <a:lnTo>
                    <a:pt x="13564" y="59943"/>
                  </a:lnTo>
                  <a:lnTo>
                    <a:pt x="14409" y="59181"/>
                  </a:lnTo>
                  <a:close/>
                </a:path>
                <a:path w="135254" h="118745">
                  <a:moveTo>
                    <a:pt x="8047" y="59943"/>
                  </a:moveTo>
                  <a:lnTo>
                    <a:pt x="7679" y="59943"/>
                  </a:lnTo>
                  <a:lnTo>
                    <a:pt x="7899" y="60325"/>
                  </a:lnTo>
                  <a:lnTo>
                    <a:pt x="8047" y="59943"/>
                  </a:lnTo>
                  <a:close/>
                </a:path>
                <a:path w="135254" h="118745">
                  <a:moveTo>
                    <a:pt x="13464" y="60086"/>
                  </a:moveTo>
                  <a:lnTo>
                    <a:pt x="13328" y="60198"/>
                  </a:lnTo>
                  <a:lnTo>
                    <a:pt x="13464" y="60086"/>
                  </a:lnTo>
                  <a:close/>
                </a:path>
                <a:path w="135254" h="118745">
                  <a:moveTo>
                    <a:pt x="135111" y="59054"/>
                  </a:moveTo>
                  <a:lnTo>
                    <a:pt x="134932" y="60198"/>
                  </a:lnTo>
                  <a:lnTo>
                    <a:pt x="135111" y="59054"/>
                  </a:lnTo>
                  <a:close/>
                </a:path>
                <a:path w="135254" h="118745">
                  <a:moveTo>
                    <a:pt x="13663" y="59924"/>
                  </a:moveTo>
                  <a:lnTo>
                    <a:pt x="13464" y="60086"/>
                  </a:lnTo>
                  <a:lnTo>
                    <a:pt x="13663" y="59924"/>
                  </a:lnTo>
                  <a:close/>
                </a:path>
                <a:path w="135254" h="118745">
                  <a:moveTo>
                    <a:pt x="11095" y="59953"/>
                  </a:moveTo>
                  <a:lnTo>
                    <a:pt x="10934" y="60071"/>
                  </a:lnTo>
                  <a:lnTo>
                    <a:pt x="11339" y="60071"/>
                  </a:lnTo>
                  <a:lnTo>
                    <a:pt x="11095" y="59953"/>
                  </a:lnTo>
                  <a:close/>
                </a:path>
                <a:path w="135254" h="118745">
                  <a:moveTo>
                    <a:pt x="11439" y="59703"/>
                  </a:moveTo>
                  <a:lnTo>
                    <a:pt x="11105" y="59924"/>
                  </a:lnTo>
                  <a:lnTo>
                    <a:pt x="11439" y="59703"/>
                  </a:lnTo>
                  <a:close/>
                </a:path>
                <a:path w="135254" h="118745">
                  <a:moveTo>
                    <a:pt x="14104" y="59562"/>
                  </a:moveTo>
                  <a:lnTo>
                    <a:pt x="13663" y="59924"/>
                  </a:lnTo>
                  <a:lnTo>
                    <a:pt x="14199" y="59816"/>
                  </a:lnTo>
                  <a:lnTo>
                    <a:pt x="14104" y="59562"/>
                  </a:lnTo>
                  <a:close/>
                </a:path>
                <a:path w="135254" h="118745">
                  <a:moveTo>
                    <a:pt x="12230" y="59181"/>
                  </a:moveTo>
                  <a:lnTo>
                    <a:pt x="11982" y="59309"/>
                  </a:lnTo>
                  <a:lnTo>
                    <a:pt x="11439" y="59703"/>
                  </a:lnTo>
                  <a:lnTo>
                    <a:pt x="12230" y="59181"/>
                  </a:lnTo>
                  <a:close/>
                </a:path>
                <a:path w="135254" h="118745">
                  <a:moveTo>
                    <a:pt x="134773" y="59274"/>
                  </a:moveTo>
                  <a:lnTo>
                    <a:pt x="134649" y="59689"/>
                  </a:lnTo>
                  <a:lnTo>
                    <a:pt x="134773" y="59274"/>
                  </a:lnTo>
                  <a:close/>
                </a:path>
                <a:path w="135254" h="118745">
                  <a:moveTo>
                    <a:pt x="128712" y="57664"/>
                  </a:moveTo>
                  <a:lnTo>
                    <a:pt x="128243" y="59181"/>
                  </a:lnTo>
                  <a:lnTo>
                    <a:pt x="134757" y="59181"/>
                  </a:lnTo>
                  <a:lnTo>
                    <a:pt x="128645" y="59054"/>
                  </a:lnTo>
                  <a:lnTo>
                    <a:pt x="128712" y="57664"/>
                  </a:lnTo>
                  <a:close/>
                </a:path>
                <a:path w="135254" h="118745">
                  <a:moveTo>
                    <a:pt x="10147" y="58416"/>
                  </a:moveTo>
                  <a:lnTo>
                    <a:pt x="9692" y="58800"/>
                  </a:lnTo>
                  <a:lnTo>
                    <a:pt x="9339" y="59181"/>
                  </a:lnTo>
                  <a:lnTo>
                    <a:pt x="9879" y="58674"/>
                  </a:lnTo>
                  <a:lnTo>
                    <a:pt x="12972" y="58674"/>
                  </a:lnTo>
                  <a:lnTo>
                    <a:pt x="13114" y="58547"/>
                  </a:lnTo>
                  <a:lnTo>
                    <a:pt x="10138" y="58547"/>
                  </a:lnTo>
                  <a:lnTo>
                    <a:pt x="10147" y="58416"/>
                  </a:lnTo>
                  <a:close/>
                </a:path>
                <a:path w="135254" h="118745">
                  <a:moveTo>
                    <a:pt x="129070" y="57658"/>
                  </a:moveTo>
                  <a:lnTo>
                    <a:pt x="128714" y="57658"/>
                  </a:lnTo>
                  <a:lnTo>
                    <a:pt x="128709" y="58547"/>
                  </a:lnTo>
                  <a:lnTo>
                    <a:pt x="128858" y="58674"/>
                  </a:lnTo>
                  <a:lnTo>
                    <a:pt x="128728" y="59054"/>
                  </a:lnTo>
                  <a:lnTo>
                    <a:pt x="134428" y="59054"/>
                  </a:lnTo>
                  <a:lnTo>
                    <a:pt x="134246" y="58419"/>
                  </a:lnTo>
                  <a:lnTo>
                    <a:pt x="129164" y="58419"/>
                  </a:lnTo>
                  <a:lnTo>
                    <a:pt x="129070" y="57658"/>
                  </a:lnTo>
                  <a:close/>
                </a:path>
                <a:path w="135254" h="118745">
                  <a:moveTo>
                    <a:pt x="134952" y="58674"/>
                  </a:moveTo>
                  <a:lnTo>
                    <a:pt x="134613" y="58800"/>
                  </a:lnTo>
                  <a:lnTo>
                    <a:pt x="134428" y="59054"/>
                  </a:lnTo>
                  <a:lnTo>
                    <a:pt x="134838" y="59054"/>
                  </a:lnTo>
                  <a:lnTo>
                    <a:pt x="134952" y="58674"/>
                  </a:lnTo>
                  <a:close/>
                </a:path>
                <a:path w="135254" h="118745">
                  <a:moveTo>
                    <a:pt x="10368" y="58228"/>
                  </a:moveTo>
                  <a:lnTo>
                    <a:pt x="10147" y="58416"/>
                  </a:lnTo>
                  <a:lnTo>
                    <a:pt x="10138" y="58547"/>
                  </a:lnTo>
                  <a:lnTo>
                    <a:pt x="10368" y="58228"/>
                  </a:lnTo>
                  <a:close/>
                </a:path>
                <a:path w="135254" h="118745">
                  <a:moveTo>
                    <a:pt x="13097" y="56768"/>
                  </a:moveTo>
                  <a:lnTo>
                    <a:pt x="11433" y="56768"/>
                  </a:lnTo>
                  <a:lnTo>
                    <a:pt x="11405" y="57150"/>
                  </a:lnTo>
                  <a:lnTo>
                    <a:pt x="11535" y="57276"/>
                  </a:lnTo>
                  <a:lnTo>
                    <a:pt x="10442" y="58165"/>
                  </a:lnTo>
                  <a:lnTo>
                    <a:pt x="10138" y="58547"/>
                  </a:lnTo>
                  <a:lnTo>
                    <a:pt x="13114" y="58547"/>
                  </a:lnTo>
                  <a:lnTo>
                    <a:pt x="13538" y="58165"/>
                  </a:lnTo>
                  <a:lnTo>
                    <a:pt x="13662" y="57912"/>
                  </a:lnTo>
                  <a:lnTo>
                    <a:pt x="13478" y="57912"/>
                  </a:lnTo>
                  <a:lnTo>
                    <a:pt x="13797" y="57658"/>
                  </a:lnTo>
                  <a:lnTo>
                    <a:pt x="14039" y="57530"/>
                  </a:lnTo>
                  <a:lnTo>
                    <a:pt x="12720" y="57530"/>
                  </a:lnTo>
                  <a:lnTo>
                    <a:pt x="12749" y="57276"/>
                  </a:lnTo>
                  <a:lnTo>
                    <a:pt x="13119" y="57027"/>
                  </a:lnTo>
                  <a:lnTo>
                    <a:pt x="13097" y="56768"/>
                  </a:lnTo>
                  <a:close/>
                </a:path>
                <a:path w="135254" h="118745">
                  <a:moveTo>
                    <a:pt x="129373" y="57658"/>
                  </a:moveTo>
                  <a:lnTo>
                    <a:pt x="129164" y="58419"/>
                  </a:lnTo>
                  <a:lnTo>
                    <a:pt x="129545" y="58419"/>
                  </a:lnTo>
                  <a:lnTo>
                    <a:pt x="129447" y="58165"/>
                  </a:lnTo>
                  <a:lnTo>
                    <a:pt x="129373" y="57658"/>
                  </a:lnTo>
                  <a:close/>
                </a:path>
                <a:path w="135254" h="118745">
                  <a:moveTo>
                    <a:pt x="129081" y="53975"/>
                  </a:moveTo>
                  <a:lnTo>
                    <a:pt x="129105" y="56134"/>
                  </a:lnTo>
                  <a:lnTo>
                    <a:pt x="129413" y="56387"/>
                  </a:lnTo>
                  <a:lnTo>
                    <a:pt x="129545" y="58419"/>
                  </a:lnTo>
                  <a:lnTo>
                    <a:pt x="134246" y="58419"/>
                  </a:lnTo>
                  <a:lnTo>
                    <a:pt x="134302" y="58228"/>
                  </a:lnTo>
                  <a:lnTo>
                    <a:pt x="129848" y="58165"/>
                  </a:lnTo>
                  <a:lnTo>
                    <a:pt x="129965" y="57530"/>
                  </a:lnTo>
                  <a:lnTo>
                    <a:pt x="129974" y="56768"/>
                  </a:lnTo>
                  <a:lnTo>
                    <a:pt x="134722" y="56768"/>
                  </a:lnTo>
                  <a:lnTo>
                    <a:pt x="134730" y="56387"/>
                  </a:lnTo>
                  <a:lnTo>
                    <a:pt x="129567" y="56387"/>
                  </a:lnTo>
                  <a:lnTo>
                    <a:pt x="129296" y="56134"/>
                  </a:lnTo>
                  <a:lnTo>
                    <a:pt x="129331" y="54737"/>
                  </a:lnTo>
                  <a:lnTo>
                    <a:pt x="129081" y="53975"/>
                  </a:lnTo>
                  <a:close/>
                </a:path>
                <a:path w="135254" h="118745">
                  <a:moveTo>
                    <a:pt x="11410" y="56788"/>
                  </a:moveTo>
                  <a:lnTo>
                    <a:pt x="10234" y="57785"/>
                  </a:lnTo>
                  <a:lnTo>
                    <a:pt x="10147" y="58416"/>
                  </a:lnTo>
                  <a:lnTo>
                    <a:pt x="10414" y="58165"/>
                  </a:lnTo>
                  <a:lnTo>
                    <a:pt x="11410" y="56788"/>
                  </a:lnTo>
                  <a:close/>
                </a:path>
                <a:path w="135254" h="118745">
                  <a:moveTo>
                    <a:pt x="128176" y="56641"/>
                  </a:moveTo>
                  <a:lnTo>
                    <a:pt x="128140" y="58038"/>
                  </a:lnTo>
                  <a:lnTo>
                    <a:pt x="127831" y="58292"/>
                  </a:lnTo>
                  <a:lnTo>
                    <a:pt x="128221" y="58292"/>
                  </a:lnTo>
                  <a:lnTo>
                    <a:pt x="128256" y="57785"/>
                  </a:lnTo>
                  <a:lnTo>
                    <a:pt x="128537" y="57785"/>
                  </a:lnTo>
                  <a:lnTo>
                    <a:pt x="128412" y="57150"/>
                  </a:lnTo>
                  <a:lnTo>
                    <a:pt x="128176" y="56641"/>
                  </a:lnTo>
                  <a:close/>
                </a:path>
                <a:path w="135254" h="118745">
                  <a:moveTo>
                    <a:pt x="128537" y="57785"/>
                  </a:moveTo>
                  <a:lnTo>
                    <a:pt x="128256" y="57785"/>
                  </a:lnTo>
                  <a:lnTo>
                    <a:pt x="128545" y="58165"/>
                  </a:lnTo>
                  <a:lnTo>
                    <a:pt x="128537" y="57785"/>
                  </a:lnTo>
                  <a:close/>
                </a:path>
                <a:path w="135254" h="118745">
                  <a:moveTo>
                    <a:pt x="134472" y="57403"/>
                  </a:moveTo>
                  <a:lnTo>
                    <a:pt x="130348" y="57403"/>
                  </a:lnTo>
                  <a:lnTo>
                    <a:pt x="130321" y="58165"/>
                  </a:lnTo>
                  <a:lnTo>
                    <a:pt x="134392" y="58165"/>
                  </a:lnTo>
                  <a:lnTo>
                    <a:pt x="134472" y="57403"/>
                  </a:lnTo>
                  <a:close/>
                </a:path>
                <a:path w="135254" h="118745">
                  <a:moveTo>
                    <a:pt x="134722" y="56768"/>
                  </a:moveTo>
                  <a:lnTo>
                    <a:pt x="129974" y="56768"/>
                  </a:lnTo>
                  <a:lnTo>
                    <a:pt x="130039" y="57785"/>
                  </a:lnTo>
                  <a:lnTo>
                    <a:pt x="130348" y="57403"/>
                  </a:lnTo>
                  <a:lnTo>
                    <a:pt x="134707" y="57403"/>
                  </a:lnTo>
                  <a:lnTo>
                    <a:pt x="134722" y="56768"/>
                  </a:lnTo>
                  <a:close/>
                </a:path>
                <a:path w="135254" h="118745">
                  <a:moveTo>
                    <a:pt x="128720" y="57023"/>
                  </a:moveTo>
                  <a:lnTo>
                    <a:pt x="128712" y="57664"/>
                  </a:lnTo>
                  <a:lnTo>
                    <a:pt x="129070" y="57658"/>
                  </a:lnTo>
                  <a:lnTo>
                    <a:pt x="129073" y="57530"/>
                  </a:lnTo>
                  <a:lnTo>
                    <a:pt x="128871" y="57530"/>
                  </a:lnTo>
                  <a:lnTo>
                    <a:pt x="128720" y="57023"/>
                  </a:lnTo>
                  <a:close/>
                </a:path>
                <a:path w="135254" h="118745">
                  <a:moveTo>
                    <a:pt x="16477" y="55752"/>
                  </a:moveTo>
                  <a:lnTo>
                    <a:pt x="14745" y="55752"/>
                  </a:lnTo>
                  <a:lnTo>
                    <a:pt x="14279" y="56387"/>
                  </a:lnTo>
                  <a:lnTo>
                    <a:pt x="13324" y="56768"/>
                  </a:lnTo>
                  <a:lnTo>
                    <a:pt x="12720" y="57530"/>
                  </a:lnTo>
                  <a:lnTo>
                    <a:pt x="14039" y="57530"/>
                  </a:lnTo>
                  <a:lnTo>
                    <a:pt x="14281" y="57403"/>
                  </a:lnTo>
                  <a:lnTo>
                    <a:pt x="14695" y="57403"/>
                  </a:lnTo>
                  <a:lnTo>
                    <a:pt x="14928" y="57276"/>
                  </a:lnTo>
                  <a:lnTo>
                    <a:pt x="15551" y="56768"/>
                  </a:lnTo>
                  <a:lnTo>
                    <a:pt x="15821" y="56641"/>
                  </a:lnTo>
                  <a:lnTo>
                    <a:pt x="15496" y="56514"/>
                  </a:lnTo>
                  <a:lnTo>
                    <a:pt x="15930" y="56134"/>
                  </a:lnTo>
                  <a:lnTo>
                    <a:pt x="16477" y="55752"/>
                  </a:lnTo>
                  <a:close/>
                </a:path>
                <a:path w="135254" h="118745">
                  <a:moveTo>
                    <a:pt x="14695" y="57403"/>
                  </a:moveTo>
                  <a:lnTo>
                    <a:pt x="14281" y="57403"/>
                  </a:lnTo>
                  <a:lnTo>
                    <a:pt x="14462" y="57530"/>
                  </a:lnTo>
                  <a:lnTo>
                    <a:pt x="14695" y="57403"/>
                  </a:lnTo>
                  <a:close/>
                </a:path>
                <a:path w="135254" h="118745">
                  <a:moveTo>
                    <a:pt x="128915" y="56387"/>
                  </a:moveTo>
                  <a:lnTo>
                    <a:pt x="128871" y="57530"/>
                  </a:lnTo>
                  <a:lnTo>
                    <a:pt x="129073" y="57530"/>
                  </a:lnTo>
                  <a:lnTo>
                    <a:pt x="129205" y="56768"/>
                  </a:lnTo>
                  <a:lnTo>
                    <a:pt x="129076" y="56768"/>
                  </a:lnTo>
                  <a:lnTo>
                    <a:pt x="128915" y="56387"/>
                  </a:lnTo>
                  <a:close/>
                </a:path>
                <a:path w="135254" h="118745">
                  <a:moveTo>
                    <a:pt x="134707" y="57403"/>
                  </a:moveTo>
                  <a:lnTo>
                    <a:pt x="134472" y="57403"/>
                  </a:lnTo>
                  <a:lnTo>
                    <a:pt x="134705" y="57530"/>
                  </a:lnTo>
                  <a:close/>
                </a:path>
                <a:path w="135254" h="118745">
                  <a:moveTo>
                    <a:pt x="13439" y="55117"/>
                  </a:moveTo>
                  <a:lnTo>
                    <a:pt x="10690" y="55117"/>
                  </a:lnTo>
                  <a:lnTo>
                    <a:pt x="9008" y="56387"/>
                  </a:lnTo>
                  <a:lnTo>
                    <a:pt x="8223" y="57150"/>
                  </a:lnTo>
                  <a:lnTo>
                    <a:pt x="9297" y="56387"/>
                  </a:lnTo>
                  <a:lnTo>
                    <a:pt x="12062" y="56387"/>
                  </a:lnTo>
                  <a:lnTo>
                    <a:pt x="12534" y="55625"/>
                  </a:lnTo>
                  <a:lnTo>
                    <a:pt x="13439" y="55117"/>
                  </a:lnTo>
                  <a:close/>
                </a:path>
                <a:path w="135254" h="118745">
                  <a:moveTo>
                    <a:pt x="128628" y="56134"/>
                  </a:moveTo>
                  <a:lnTo>
                    <a:pt x="128597" y="56896"/>
                  </a:lnTo>
                  <a:lnTo>
                    <a:pt x="128790" y="56788"/>
                  </a:lnTo>
                  <a:lnTo>
                    <a:pt x="128706" y="56387"/>
                  </a:lnTo>
                  <a:lnTo>
                    <a:pt x="128628" y="56134"/>
                  </a:lnTo>
                  <a:close/>
                </a:path>
                <a:path w="135254" h="118745">
                  <a:moveTo>
                    <a:pt x="18370" y="55117"/>
                  </a:moveTo>
                  <a:lnTo>
                    <a:pt x="13962" y="55117"/>
                  </a:lnTo>
                  <a:lnTo>
                    <a:pt x="13290" y="55752"/>
                  </a:lnTo>
                  <a:lnTo>
                    <a:pt x="12813" y="56134"/>
                  </a:lnTo>
                  <a:lnTo>
                    <a:pt x="12523" y="56134"/>
                  </a:lnTo>
                  <a:lnTo>
                    <a:pt x="11904" y="56641"/>
                  </a:lnTo>
                  <a:lnTo>
                    <a:pt x="13241" y="56641"/>
                  </a:lnTo>
                  <a:lnTo>
                    <a:pt x="13963" y="56006"/>
                  </a:lnTo>
                  <a:lnTo>
                    <a:pt x="14435" y="56006"/>
                  </a:lnTo>
                  <a:lnTo>
                    <a:pt x="14745" y="55752"/>
                  </a:lnTo>
                  <a:lnTo>
                    <a:pt x="16477" y="55752"/>
                  </a:lnTo>
                  <a:lnTo>
                    <a:pt x="16842" y="55499"/>
                  </a:lnTo>
                  <a:lnTo>
                    <a:pt x="18065" y="55499"/>
                  </a:lnTo>
                  <a:lnTo>
                    <a:pt x="18442" y="55244"/>
                  </a:lnTo>
                  <a:close/>
                </a:path>
                <a:path w="135254" h="118745">
                  <a:moveTo>
                    <a:pt x="14435" y="56006"/>
                  </a:moveTo>
                  <a:lnTo>
                    <a:pt x="13963" y="56006"/>
                  </a:lnTo>
                  <a:lnTo>
                    <a:pt x="13813" y="56514"/>
                  </a:lnTo>
                  <a:lnTo>
                    <a:pt x="14435" y="56006"/>
                  </a:lnTo>
                  <a:close/>
                </a:path>
                <a:path w="135254" h="118745">
                  <a:moveTo>
                    <a:pt x="16064" y="56134"/>
                  </a:moveTo>
                  <a:lnTo>
                    <a:pt x="15496" y="56514"/>
                  </a:lnTo>
                  <a:lnTo>
                    <a:pt x="15882" y="56514"/>
                  </a:lnTo>
                  <a:lnTo>
                    <a:pt x="16064" y="56134"/>
                  </a:lnTo>
                  <a:close/>
                </a:path>
                <a:path w="135254" h="118745">
                  <a:moveTo>
                    <a:pt x="128682" y="55499"/>
                  </a:moveTo>
                  <a:lnTo>
                    <a:pt x="128344" y="55499"/>
                  </a:lnTo>
                  <a:lnTo>
                    <a:pt x="128350" y="56514"/>
                  </a:lnTo>
                  <a:lnTo>
                    <a:pt x="128616" y="56134"/>
                  </a:lnTo>
                  <a:lnTo>
                    <a:pt x="128682" y="55499"/>
                  </a:lnTo>
                  <a:close/>
                </a:path>
                <a:path w="135254" h="118745">
                  <a:moveTo>
                    <a:pt x="129737" y="55364"/>
                  </a:moveTo>
                  <a:lnTo>
                    <a:pt x="129567" y="56387"/>
                  </a:lnTo>
                  <a:lnTo>
                    <a:pt x="134730" y="56387"/>
                  </a:lnTo>
                  <a:lnTo>
                    <a:pt x="134745" y="55752"/>
                  </a:lnTo>
                  <a:lnTo>
                    <a:pt x="129956" y="55752"/>
                  </a:lnTo>
                  <a:lnTo>
                    <a:pt x="129737" y="55364"/>
                  </a:lnTo>
                  <a:close/>
                </a:path>
                <a:path w="135254" h="118745">
                  <a:moveTo>
                    <a:pt x="18065" y="55499"/>
                  </a:moveTo>
                  <a:lnTo>
                    <a:pt x="16842" y="55499"/>
                  </a:lnTo>
                  <a:lnTo>
                    <a:pt x="17687" y="55752"/>
                  </a:lnTo>
                  <a:lnTo>
                    <a:pt x="18065" y="55499"/>
                  </a:lnTo>
                  <a:close/>
                </a:path>
                <a:path w="135254" h="118745">
                  <a:moveTo>
                    <a:pt x="129757" y="55244"/>
                  </a:moveTo>
                  <a:lnTo>
                    <a:pt x="129813" y="55499"/>
                  </a:lnTo>
                  <a:lnTo>
                    <a:pt x="129956" y="55752"/>
                  </a:lnTo>
                  <a:lnTo>
                    <a:pt x="129757" y="55244"/>
                  </a:lnTo>
                  <a:close/>
                </a:path>
                <a:path w="135254" h="118745">
                  <a:moveTo>
                    <a:pt x="134063" y="54355"/>
                  </a:moveTo>
                  <a:lnTo>
                    <a:pt x="130167" y="54355"/>
                  </a:lnTo>
                  <a:lnTo>
                    <a:pt x="130202" y="54863"/>
                  </a:lnTo>
                  <a:lnTo>
                    <a:pt x="129900" y="54990"/>
                  </a:lnTo>
                  <a:lnTo>
                    <a:pt x="129956" y="55752"/>
                  </a:lnTo>
                  <a:lnTo>
                    <a:pt x="134745" y="55752"/>
                  </a:lnTo>
                  <a:lnTo>
                    <a:pt x="134653" y="55499"/>
                  </a:lnTo>
                  <a:lnTo>
                    <a:pt x="134343" y="55053"/>
                  </a:lnTo>
                  <a:lnTo>
                    <a:pt x="134063" y="54355"/>
                  </a:lnTo>
                  <a:close/>
                </a:path>
                <a:path w="135254" h="118745">
                  <a:moveTo>
                    <a:pt x="129819" y="55244"/>
                  </a:moveTo>
                  <a:lnTo>
                    <a:pt x="129906" y="55625"/>
                  </a:lnTo>
                  <a:lnTo>
                    <a:pt x="129819" y="55244"/>
                  </a:lnTo>
                  <a:close/>
                </a:path>
                <a:path w="135254" h="118745">
                  <a:moveTo>
                    <a:pt x="129861" y="55007"/>
                  </a:moveTo>
                  <a:lnTo>
                    <a:pt x="129861" y="55364"/>
                  </a:lnTo>
                  <a:lnTo>
                    <a:pt x="129952" y="55625"/>
                  </a:lnTo>
                  <a:lnTo>
                    <a:pt x="129861" y="55007"/>
                  </a:lnTo>
                  <a:close/>
                </a:path>
                <a:path w="135254" h="118745">
                  <a:moveTo>
                    <a:pt x="12292" y="53721"/>
                  </a:moveTo>
                  <a:lnTo>
                    <a:pt x="11488" y="54355"/>
                  </a:lnTo>
                  <a:lnTo>
                    <a:pt x="11191" y="54475"/>
                  </a:lnTo>
                  <a:lnTo>
                    <a:pt x="10073" y="55499"/>
                  </a:lnTo>
                  <a:lnTo>
                    <a:pt x="10690" y="55117"/>
                  </a:lnTo>
                  <a:lnTo>
                    <a:pt x="13439" y="55117"/>
                  </a:lnTo>
                  <a:lnTo>
                    <a:pt x="14271" y="54650"/>
                  </a:lnTo>
                  <a:lnTo>
                    <a:pt x="14702" y="53975"/>
                  </a:lnTo>
                  <a:lnTo>
                    <a:pt x="12372" y="53975"/>
                  </a:lnTo>
                  <a:lnTo>
                    <a:pt x="12292" y="53721"/>
                  </a:lnTo>
                  <a:close/>
                </a:path>
                <a:path w="135254" h="118745">
                  <a:moveTo>
                    <a:pt x="28251" y="51308"/>
                  </a:moveTo>
                  <a:lnTo>
                    <a:pt x="20735" y="51308"/>
                  </a:lnTo>
                  <a:lnTo>
                    <a:pt x="18936" y="52197"/>
                  </a:lnTo>
                  <a:lnTo>
                    <a:pt x="18116" y="52197"/>
                  </a:lnTo>
                  <a:lnTo>
                    <a:pt x="17844" y="52450"/>
                  </a:lnTo>
                  <a:lnTo>
                    <a:pt x="17952" y="52630"/>
                  </a:lnTo>
                  <a:lnTo>
                    <a:pt x="17565" y="52851"/>
                  </a:lnTo>
                  <a:lnTo>
                    <a:pt x="16497" y="53212"/>
                  </a:lnTo>
                  <a:lnTo>
                    <a:pt x="16228" y="53339"/>
                  </a:lnTo>
                  <a:lnTo>
                    <a:pt x="15636" y="53339"/>
                  </a:lnTo>
                  <a:lnTo>
                    <a:pt x="15741" y="53593"/>
                  </a:lnTo>
                  <a:lnTo>
                    <a:pt x="16125" y="53593"/>
                  </a:lnTo>
                  <a:lnTo>
                    <a:pt x="15532" y="53975"/>
                  </a:lnTo>
                  <a:lnTo>
                    <a:pt x="14787" y="54101"/>
                  </a:lnTo>
                  <a:lnTo>
                    <a:pt x="14597" y="54990"/>
                  </a:lnTo>
                  <a:lnTo>
                    <a:pt x="13761" y="55117"/>
                  </a:lnTo>
                  <a:lnTo>
                    <a:pt x="13348" y="55499"/>
                  </a:lnTo>
                  <a:lnTo>
                    <a:pt x="13962" y="55117"/>
                  </a:lnTo>
                  <a:lnTo>
                    <a:pt x="18370" y="55117"/>
                  </a:lnTo>
                  <a:lnTo>
                    <a:pt x="18225" y="54863"/>
                  </a:lnTo>
                  <a:lnTo>
                    <a:pt x="20082" y="54228"/>
                  </a:lnTo>
                  <a:lnTo>
                    <a:pt x="20062" y="53721"/>
                  </a:lnTo>
                  <a:lnTo>
                    <a:pt x="23267" y="52450"/>
                  </a:lnTo>
                  <a:lnTo>
                    <a:pt x="23876" y="52450"/>
                  </a:lnTo>
                  <a:lnTo>
                    <a:pt x="23634" y="52324"/>
                  </a:lnTo>
                  <a:lnTo>
                    <a:pt x="25065" y="52058"/>
                  </a:lnTo>
                  <a:lnTo>
                    <a:pt x="25275" y="51942"/>
                  </a:lnTo>
                  <a:lnTo>
                    <a:pt x="25685" y="51942"/>
                  </a:lnTo>
                  <a:lnTo>
                    <a:pt x="26531" y="51688"/>
                  </a:lnTo>
                  <a:lnTo>
                    <a:pt x="27168" y="51688"/>
                  </a:lnTo>
                  <a:lnTo>
                    <a:pt x="27359" y="51562"/>
                  </a:lnTo>
                  <a:lnTo>
                    <a:pt x="28251" y="51308"/>
                  </a:lnTo>
                  <a:close/>
                </a:path>
                <a:path w="135254" h="118745">
                  <a:moveTo>
                    <a:pt x="128753" y="54560"/>
                  </a:moveTo>
                  <a:lnTo>
                    <a:pt x="128619" y="55499"/>
                  </a:lnTo>
                  <a:lnTo>
                    <a:pt x="128753" y="54560"/>
                  </a:lnTo>
                  <a:close/>
                </a:path>
                <a:path w="135254" h="118745">
                  <a:moveTo>
                    <a:pt x="129752" y="55053"/>
                  </a:moveTo>
                  <a:lnTo>
                    <a:pt x="129670" y="55244"/>
                  </a:lnTo>
                  <a:lnTo>
                    <a:pt x="129819" y="55244"/>
                  </a:lnTo>
                  <a:lnTo>
                    <a:pt x="129752" y="55053"/>
                  </a:lnTo>
                  <a:close/>
                </a:path>
                <a:path w="135254" h="118745">
                  <a:moveTo>
                    <a:pt x="134203" y="54355"/>
                  </a:moveTo>
                  <a:lnTo>
                    <a:pt x="134063" y="54355"/>
                  </a:lnTo>
                  <a:lnTo>
                    <a:pt x="134553" y="55117"/>
                  </a:lnTo>
                  <a:lnTo>
                    <a:pt x="134203" y="54355"/>
                  </a:lnTo>
                  <a:close/>
                </a:path>
                <a:path w="135254" h="118745">
                  <a:moveTo>
                    <a:pt x="129809" y="54650"/>
                  </a:moveTo>
                  <a:lnTo>
                    <a:pt x="129661" y="54737"/>
                  </a:lnTo>
                  <a:lnTo>
                    <a:pt x="129752" y="55053"/>
                  </a:lnTo>
                  <a:lnTo>
                    <a:pt x="129809" y="54650"/>
                  </a:lnTo>
                  <a:close/>
                </a:path>
                <a:path w="135254" h="118745">
                  <a:moveTo>
                    <a:pt x="128559" y="54295"/>
                  </a:moveTo>
                  <a:lnTo>
                    <a:pt x="128579" y="54990"/>
                  </a:lnTo>
                  <a:lnTo>
                    <a:pt x="128706" y="54556"/>
                  </a:lnTo>
                  <a:lnTo>
                    <a:pt x="128559" y="54295"/>
                  </a:lnTo>
                  <a:close/>
                </a:path>
                <a:path w="135254" h="118745">
                  <a:moveTo>
                    <a:pt x="129597" y="53212"/>
                  </a:moveTo>
                  <a:lnTo>
                    <a:pt x="129294" y="53212"/>
                  </a:lnTo>
                  <a:lnTo>
                    <a:pt x="129331" y="54737"/>
                  </a:lnTo>
                  <a:lnTo>
                    <a:pt x="129463" y="54228"/>
                  </a:lnTo>
                  <a:lnTo>
                    <a:pt x="129747" y="54228"/>
                  </a:lnTo>
                  <a:lnTo>
                    <a:pt x="129597" y="53212"/>
                  </a:lnTo>
                  <a:close/>
                </a:path>
                <a:path w="135254" h="118745">
                  <a:moveTo>
                    <a:pt x="129747" y="54228"/>
                  </a:moveTo>
                  <a:lnTo>
                    <a:pt x="129463" y="54228"/>
                  </a:lnTo>
                  <a:lnTo>
                    <a:pt x="129641" y="54737"/>
                  </a:lnTo>
                  <a:lnTo>
                    <a:pt x="129776" y="54650"/>
                  </a:lnTo>
                  <a:lnTo>
                    <a:pt x="129747" y="54228"/>
                  </a:lnTo>
                  <a:close/>
                </a:path>
                <a:path w="135254" h="118745">
                  <a:moveTo>
                    <a:pt x="133864" y="52959"/>
                  </a:moveTo>
                  <a:lnTo>
                    <a:pt x="129560" y="52959"/>
                  </a:lnTo>
                  <a:lnTo>
                    <a:pt x="129759" y="53339"/>
                  </a:lnTo>
                  <a:lnTo>
                    <a:pt x="129879" y="54573"/>
                  </a:lnTo>
                  <a:lnTo>
                    <a:pt x="130167" y="54355"/>
                  </a:lnTo>
                  <a:lnTo>
                    <a:pt x="134203" y="54355"/>
                  </a:lnTo>
                  <a:lnTo>
                    <a:pt x="134353" y="53212"/>
                  </a:lnTo>
                  <a:lnTo>
                    <a:pt x="133878" y="53212"/>
                  </a:lnTo>
                  <a:lnTo>
                    <a:pt x="133864" y="52959"/>
                  </a:lnTo>
                  <a:close/>
                </a:path>
                <a:path w="135254" h="118745">
                  <a:moveTo>
                    <a:pt x="128937" y="54101"/>
                  </a:moveTo>
                  <a:lnTo>
                    <a:pt x="128802" y="54101"/>
                  </a:lnTo>
                  <a:lnTo>
                    <a:pt x="128765" y="54529"/>
                  </a:lnTo>
                  <a:lnTo>
                    <a:pt x="128937" y="54101"/>
                  </a:lnTo>
                  <a:close/>
                </a:path>
                <a:path w="135254" h="118745">
                  <a:moveTo>
                    <a:pt x="128554" y="54130"/>
                  </a:moveTo>
                  <a:lnTo>
                    <a:pt x="128603" y="54355"/>
                  </a:lnTo>
                  <a:lnTo>
                    <a:pt x="128716" y="54510"/>
                  </a:lnTo>
                  <a:lnTo>
                    <a:pt x="128554" y="54130"/>
                  </a:lnTo>
                  <a:close/>
                </a:path>
                <a:path w="135254" h="118745">
                  <a:moveTo>
                    <a:pt x="128522" y="53086"/>
                  </a:moveTo>
                  <a:lnTo>
                    <a:pt x="128602" y="54228"/>
                  </a:lnTo>
                  <a:lnTo>
                    <a:pt x="128723" y="54475"/>
                  </a:lnTo>
                  <a:lnTo>
                    <a:pt x="128802" y="54101"/>
                  </a:lnTo>
                  <a:lnTo>
                    <a:pt x="128522" y="53086"/>
                  </a:lnTo>
                  <a:close/>
                </a:path>
                <a:path w="135254" h="118745">
                  <a:moveTo>
                    <a:pt x="127926" y="52851"/>
                  </a:moveTo>
                  <a:lnTo>
                    <a:pt x="127858" y="53339"/>
                  </a:lnTo>
                  <a:lnTo>
                    <a:pt x="128559" y="54295"/>
                  </a:lnTo>
                  <a:lnTo>
                    <a:pt x="128477" y="53975"/>
                  </a:lnTo>
                  <a:lnTo>
                    <a:pt x="127926" y="52851"/>
                  </a:lnTo>
                  <a:close/>
                </a:path>
                <a:path w="135254" h="118745">
                  <a:moveTo>
                    <a:pt x="128684" y="51969"/>
                  </a:moveTo>
                  <a:lnTo>
                    <a:pt x="128887" y="54101"/>
                  </a:lnTo>
                  <a:lnTo>
                    <a:pt x="129294" y="53212"/>
                  </a:lnTo>
                  <a:lnTo>
                    <a:pt x="129597" y="53212"/>
                  </a:lnTo>
                  <a:lnTo>
                    <a:pt x="129371" y="53086"/>
                  </a:lnTo>
                  <a:lnTo>
                    <a:pt x="129115" y="52704"/>
                  </a:lnTo>
                  <a:lnTo>
                    <a:pt x="128912" y="52704"/>
                  </a:lnTo>
                  <a:lnTo>
                    <a:pt x="128684" y="51969"/>
                  </a:lnTo>
                  <a:close/>
                </a:path>
                <a:path w="135254" h="118745">
                  <a:moveTo>
                    <a:pt x="22957" y="48387"/>
                  </a:moveTo>
                  <a:lnTo>
                    <a:pt x="22434" y="48513"/>
                  </a:lnTo>
                  <a:lnTo>
                    <a:pt x="13994" y="52324"/>
                  </a:lnTo>
                  <a:lnTo>
                    <a:pt x="12372" y="53975"/>
                  </a:lnTo>
                  <a:lnTo>
                    <a:pt x="14702" y="53975"/>
                  </a:lnTo>
                  <a:lnTo>
                    <a:pt x="15636" y="53339"/>
                  </a:lnTo>
                  <a:lnTo>
                    <a:pt x="15787" y="53339"/>
                  </a:lnTo>
                  <a:lnTo>
                    <a:pt x="15803" y="52959"/>
                  </a:lnTo>
                  <a:lnTo>
                    <a:pt x="17448" y="51942"/>
                  </a:lnTo>
                  <a:lnTo>
                    <a:pt x="17942" y="51815"/>
                  </a:lnTo>
                  <a:lnTo>
                    <a:pt x="18618" y="51053"/>
                  </a:lnTo>
                  <a:lnTo>
                    <a:pt x="19206" y="51053"/>
                  </a:lnTo>
                  <a:lnTo>
                    <a:pt x="19532" y="50673"/>
                  </a:lnTo>
                  <a:lnTo>
                    <a:pt x="20220" y="50418"/>
                  </a:lnTo>
                  <a:lnTo>
                    <a:pt x="20660" y="50418"/>
                  </a:lnTo>
                  <a:lnTo>
                    <a:pt x="21074" y="50037"/>
                  </a:lnTo>
                  <a:lnTo>
                    <a:pt x="22109" y="50037"/>
                  </a:lnTo>
                  <a:lnTo>
                    <a:pt x="22393" y="49911"/>
                  </a:lnTo>
                  <a:lnTo>
                    <a:pt x="23483" y="49149"/>
                  </a:lnTo>
                  <a:lnTo>
                    <a:pt x="24741" y="49149"/>
                  </a:lnTo>
                  <a:lnTo>
                    <a:pt x="25429" y="48767"/>
                  </a:lnTo>
                  <a:lnTo>
                    <a:pt x="26237" y="48766"/>
                  </a:lnTo>
                  <a:lnTo>
                    <a:pt x="26429" y="48640"/>
                  </a:lnTo>
                  <a:lnTo>
                    <a:pt x="22876" y="48640"/>
                  </a:lnTo>
                  <a:lnTo>
                    <a:pt x="22957" y="48387"/>
                  </a:lnTo>
                  <a:close/>
                </a:path>
                <a:path w="135254" h="118745">
                  <a:moveTo>
                    <a:pt x="17438" y="52450"/>
                  </a:moveTo>
                  <a:lnTo>
                    <a:pt x="16315" y="53212"/>
                  </a:lnTo>
                  <a:lnTo>
                    <a:pt x="15787" y="53339"/>
                  </a:lnTo>
                  <a:lnTo>
                    <a:pt x="16228" y="53339"/>
                  </a:lnTo>
                  <a:lnTo>
                    <a:pt x="17438" y="52450"/>
                  </a:lnTo>
                  <a:close/>
                </a:path>
                <a:path w="135254" h="118745">
                  <a:moveTo>
                    <a:pt x="134038" y="51688"/>
                  </a:moveTo>
                  <a:lnTo>
                    <a:pt x="133798" y="51688"/>
                  </a:lnTo>
                  <a:lnTo>
                    <a:pt x="134418" y="53339"/>
                  </a:lnTo>
                  <a:lnTo>
                    <a:pt x="134038" y="51688"/>
                  </a:lnTo>
                  <a:close/>
                </a:path>
                <a:path w="135254" h="118745">
                  <a:moveTo>
                    <a:pt x="24887" y="52155"/>
                  </a:moveTo>
                  <a:lnTo>
                    <a:pt x="24299" y="52491"/>
                  </a:lnTo>
                  <a:lnTo>
                    <a:pt x="24176" y="52704"/>
                  </a:lnTo>
                  <a:lnTo>
                    <a:pt x="23215" y="53086"/>
                  </a:lnTo>
                  <a:lnTo>
                    <a:pt x="24594" y="52831"/>
                  </a:lnTo>
                  <a:lnTo>
                    <a:pt x="24887" y="52155"/>
                  </a:lnTo>
                  <a:close/>
                </a:path>
                <a:path w="135254" h="118745">
                  <a:moveTo>
                    <a:pt x="134178" y="52704"/>
                  </a:moveTo>
                  <a:lnTo>
                    <a:pt x="133878" y="53212"/>
                  </a:lnTo>
                  <a:lnTo>
                    <a:pt x="134353" y="53212"/>
                  </a:lnTo>
                  <a:lnTo>
                    <a:pt x="134178" y="52704"/>
                  </a:lnTo>
                  <a:close/>
                </a:path>
                <a:path w="135254" h="118745">
                  <a:moveTo>
                    <a:pt x="133922" y="51180"/>
                  </a:moveTo>
                  <a:lnTo>
                    <a:pt x="132298" y="51180"/>
                  </a:lnTo>
                  <a:lnTo>
                    <a:pt x="132425" y="52611"/>
                  </a:lnTo>
                  <a:lnTo>
                    <a:pt x="129346" y="52704"/>
                  </a:lnTo>
                  <a:lnTo>
                    <a:pt x="129371" y="53086"/>
                  </a:lnTo>
                  <a:lnTo>
                    <a:pt x="129579" y="53086"/>
                  </a:lnTo>
                  <a:lnTo>
                    <a:pt x="133864" y="52959"/>
                  </a:lnTo>
                  <a:lnTo>
                    <a:pt x="133798" y="51688"/>
                  </a:lnTo>
                  <a:lnTo>
                    <a:pt x="134038" y="51688"/>
                  </a:lnTo>
                  <a:lnTo>
                    <a:pt x="133922" y="51180"/>
                  </a:lnTo>
                  <a:close/>
                </a:path>
                <a:path w="135254" h="118745">
                  <a:moveTo>
                    <a:pt x="127713" y="51777"/>
                  </a:moveTo>
                  <a:lnTo>
                    <a:pt x="127605" y="52197"/>
                  </a:lnTo>
                  <a:lnTo>
                    <a:pt x="127926" y="52851"/>
                  </a:lnTo>
                  <a:lnTo>
                    <a:pt x="127815" y="52491"/>
                  </a:lnTo>
                  <a:lnTo>
                    <a:pt x="127713" y="51777"/>
                  </a:lnTo>
                  <a:close/>
                </a:path>
                <a:path w="135254" h="118745">
                  <a:moveTo>
                    <a:pt x="23876" y="52450"/>
                  </a:moveTo>
                  <a:lnTo>
                    <a:pt x="23267" y="52450"/>
                  </a:lnTo>
                  <a:lnTo>
                    <a:pt x="23056" y="52831"/>
                  </a:lnTo>
                  <a:lnTo>
                    <a:pt x="23954" y="52491"/>
                  </a:lnTo>
                  <a:close/>
                </a:path>
                <a:path w="135254" h="118745">
                  <a:moveTo>
                    <a:pt x="128633" y="51435"/>
                  </a:moveTo>
                  <a:lnTo>
                    <a:pt x="128669" y="51815"/>
                  </a:lnTo>
                  <a:lnTo>
                    <a:pt x="128794" y="52324"/>
                  </a:lnTo>
                  <a:lnTo>
                    <a:pt x="128912" y="52704"/>
                  </a:lnTo>
                  <a:lnTo>
                    <a:pt x="128786" y="51815"/>
                  </a:lnTo>
                  <a:lnTo>
                    <a:pt x="128633" y="51435"/>
                  </a:lnTo>
                  <a:close/>
                </a:path>
                <a:path w="135254" h="118745">
                  <a:moveTo>
                    <a:pt x="128910" y="52126"/>
                  </a:moveTo>
                  <a:lnTo>
                    <a:pt x="128912" y="52704"/>
                  </a:lnTo>
                  <a:lnTo>
                    <a:pt x="129115" y="52704"/>
                  </a:lnTo>
                  <a:lnTo>
                    <a:pt x="128910" y="52126"/>
                  </a:lnTo>
                  <a:close/>
                </a:path>
                <a:path w="135254" h="118745">
                  <a:moveTo>
                    <a:pt x="129241" y="51053"/>
                  </a:moveTo>
                  <a:lnTo>
                    <a:pt x="129346" y="52704"/>
                  </a:lnTo>
                  <a:lnTo>
                    <a:pt x="129241" y="51053"/>
                  </a:lnTo>
                  <a:close/>
                </a:path>
                <a:path w="135254" h="118745">
                  <a:moveTo>
                    <a:pt x="129420" y="50164"/>
                  </a:moveTo>
                  <a:lnTo>
                    <a:pt x="129306" y="50418"/>
                  </a:lnTo>
                  <a:lnTo>
                    <a:pt x="129220" y="50747"/>
                  </a:lnTo>
                  <a:lnTo>
                    <a:pt x="129514" y="51562"/>
                  </a:lnTo>
                  <a:lnTo>
                    <a:pt x="129618" y="52704"/>
                  </a:lnTo>
                  <a:lnTo>
                    <a:pt x="132308" y="52704"/>
                  </a:lnTo>
                  <a:lnTo>
                    <a:pt x="132093" y="52324"/>
                  </a:lnTo>
                  <a:lnTo>
                    <a:pt x="132369" y="52324"/>
                  </a:lnTo>
                  <a:lnTo>
                    <a:pt x="132232" y="51688"/>
                  </a:lnTo>
                  <a:lnTo>
                    <a:pt x="132049" y="51688"/>
                  </a:lnTo>
                  <a:lnTo>
                    <a:pt x="131922" y="51180"/>
                  </a:lnTo>
                  <a:lnTo>
                    <a:pt x="131992" y="50926"/>
                  </a:lnTo>
                  <a:lnTo>
                    <a:pt x="132011" y="50546"/>
                  </a:lnTo>
                  <a:lnTo>
                    <a:pt x="129578" y="50546"/>
                  </a:lnTo>
                  <a:lnTo>
                    <a:pt x="129459" y="50418"/>
                  </a:lnTo>
                  <a:lnTo>
                    <a:pt x="129420" y="50164"/>
                  </a:lnTo>
                  <a:close/>
                </a:path>
                <a:path w="135254" h="118745">
                  <a:moveTo>
                    <a:pt x="129070" y="51688"/>
                  </a:moveTo>
                  <a:lnTo>
                    <a:pt x="128908" y="51688"/>
                  </a:lnTo>
                  <a:lnTo>
                    <a:pt x="129016" y="52324"/>
                  </a:lnTo>
                  <a:lnTo>
                    <a:pt x="129111" y="52611"/>
                  </a:lnTo>
                  <a:lnTo>
                    <a:pt x="129070" y="51688"/>
                  </a:lnTo>
                  <a:close/>
                </a:path>
                <a:path w="135254" h="118745">
                  <a:moveTo>
                    <a:pt x="24396" y="52324"/>
                  </a:moveTo>
                  <a:lnTo>
                    <a:pt x="23954" y="52491"/>
                  </a:lnTo>
                  <a:lnTo>
                    <a:pt x="24118" y="52577"/>
                  </a:lnTo>
                  <a:lnTo>
                    <a:pt x="24275" y="52491"/>
                  </a:lnTo>
                  <a:lnTo>
                    <a:pt x="24396" y="52324"/>
                  </a:lnTo>
                  <a:close/>
                </a:path>
                <a:path w="135254" h="118745">
                  <a:moveTo>
                    <a:pt x="128484" y="50291"/>
                  </a:moveTo>
                  <a:lnTo>
                    <a:pt x="127991" y="50291"/>
                  </a:lnTo>
                  <a:lnTo>
                    <a:pt x="128145" y="51313"/>
                  </a:lnTo>
                  <a:lnTo>
                    <a:pt x="128271" y="51918"/>
                  </a:lnTo>
                  <a:lnTo>
                    <a:pt x="128395" y="52179"/>
                  </a:lnTo>
                  <a:lnTo>
                    <a:pt x="128626" y="52450"/>
                  </a:lnTo>
                  <a:lnTo>
                    <a:pt x="128502" y="51688"/>
                  </a:lnTo>
                  <a:lnTo>
                    <a:pt x="128481" y="51053"/>
                  </a:lnTo>
                  <a:lnTo>
                    <a:pt x="128484" y="50291"/>
                  </a:lnTo>
                  <a:close/>
                </a:path>
                <a:path w="135254" h="118745">
                  <a:moveTo>
                    <a:pt x="132369" y="52324"/>
                  </a:moveTo>
                  <a:lnTo>
                    <a:pt x="132093" y="52324"/>
                  </a:lnTo>
                  <a:lnTo>
                    <a:pt x="132391" y="52450"/>
                  </a:lnTo>
                  <a:close/>
                </a:path>
                <a:path w="135254" h="118745">
                  <a:moveTo>
                    <a:pt x="25494" y="52125"/>
                  </a:moveTo>
                  <a:lnTo>
                    <a:pt x="25732" y="52324"/>
                  </a:lnTo>
                  <a:lnTo>
                    <a:pt x="26051" y="52179"/>
                  </a:lnTo>
                  <a:lnTo>
                    <a:pt x="25494" y="52125"/>
                  </a:lnTo>
                  <a:close/>
                </a:path>
                <a:path w="135254" h="118745">
                  <a:moveTo>
                    <a:pt x="26785" y="51942"/>
                  </a:moveTo>
                  <a:lnTo>
                    <a:pt x="26572" y="51942"/>
                  </a:lnTo>
                  <a:lnTo>
                    <a:pt x="26051" y="52179"/>
                  </a:lnTo>
                  <a:lnTo>
                    <a:pt x="26233" y="52197"/>
                  </a:lnTo>
                  <a:lnTo>
                    <a:pt x="26785" y="51942"/>
                  </a:lnTo>
                  <a:close/>
                </a:path>
                <a:path w="135254" h="118745">
                  <a:moveTo>
                    <a:pt x="24975" y="52074"/>
                  </a:moveTo>
                  <a:close/>
                </a:path>
                <a:path w="135254" h="118745">
                  <a:moveTo>
                    <a:pt x="128793" y="49911"/>
                  </a:moveTo>
                  <a:lnTo>
                    <a:pt x="128697" y="50789"/>
                  </a:lnTo>
                  <a:lnTo>
                    <a:pt x="128818" y="51435"/>
                  </a:lnTo>
                  <a:lnTo>
                    <a:pt x="128633" y="51435"/>
                  </a:lnTo>
                  <a:lnTo>
                    <a:pt x="128910" y="52126"/>
                  </a:lnTo>
                  <a:lnTo>
                    <a:pt x="128908" y="51688"/>
                  </a:lnTo>
                  <a:lnTo>
                    <a:pt x="129070" y="51688"/>
                  </a:lnTo>
                  <a:lnTo>
                    <a:pt x="128956" y="50523"/>
                  </a:lnTo>
                  <a:lnTo>
                    <a:pt x="128793" y="49911"/>
                  </a:lnTo>
                  <a:close/>
                </a:path>
                <a:path w="135254" h="118745">
                  <a:moveTo>
                    <a:pt x="25350" y="52005"/>
                  </a:moveTo>
                  <a:lnTo>
                    <a:pt x="25065" y="52058"/>
                  </a:lnTo>
                  <a:lnTo>
                    <a:pt x="25494" y="52125"/>
                  </a:lnTo>
                  <a:lnTo>
                    <a:pt x="25350" y="52005"/>
                  </a:lnTo>
                  <a:close/>
                </a:path>
                <a:path w="135254" h="118745">
                  <a:moveTo>
                    <a:pt x="25275" y="51942"/>
                  </a:moveTo>
                  <a:lnTo>
                    <a:pt x="25065" y="52058"/>
                  </a:lnTo>
                  <a:lnTo>
                    <a:pt x="25350" y="52005"/>
                  </a:lnTo>
                  <a:close/>
                </a:path>
                <a:path w="135254" h="118745">
                  <a:moveTo>
                    <a:pt x="25685" y="51942"/>
                  </a:moveTo>
                  <a:lnTo>
                    <a:pt x="25275" y="51942"/>
                  </a:lnTo>
                  <a:lnTo>
                    <a:pt x="25685" y="51942"/>
                  </a:lnTo>
                  <a:close/>
                </a:path>
                <a:path w="135254" h="118745">
                  <a:moveTo>
                    <a:pt x="128633" y="51435"/>
                  </a:moveTo>
                  <a:lnTo>
                    <a:pt x="128684" y="51969"/>
                  </a:lnTo>
                  <a:lnTo>
                    <a:pt x="128633" y="51435"/>
                  </a:lnTo>
                  <a:close/>
                </a:path>
                <a:path w="135254" h="118745">
                  <a:moveTo>
                    <a:pt x="27168" y="51688"/>
                  </a:moveTo>
                  <a:lnTo>
                    <a:pt x="26531" y="51688"/>
                  </a:lnTo>
                  <a:lnTo>
                    <a:pt x="26040" y="51942"/>
                  </a:lnTo>
                  <a:lnTo>
                    <a:pt x="26714" y="51942"/>
                  </a:lnTo>
                  <a:lnTo>
                    <a:pt x="27168" y="51688"/>
                  </a:lnTo>
                  <a:close/>
                </a:path>
                <a:path w="135254" h="118745">
                  <a:moveTo>
                    <a:pt x="27684" y="51720"/>
                  </a:moveTo>
                  <a:lnTo>
                    <a:pt x="26803" y="51930"/>
                  </a:lnTo>
                  <a:lnTo>
                    <a:pt x="27651" y="51815"/>
                  </a:lnTo>
                  <a:close/>
                </a:path>
                <a:path w="135254" h="118745">
                  <a:moveTo>
                    <a:pt x="20742" y="51180"/>
                  </a:moveTo>
                  <a:lnTo>
                    <a:pt x="20156" y="51308"/>
                  </a:lnTo>
                  <a:lnTo>
                    <a:pt x="19324" y="51815"/>
                  </a:lnTo>
                  <a:lnTo>
                    <a:pt x="20735" y="51308"/>
                  </a:lnTo>
                  <a:lnTo>
                    <a:pt x="21033" y="51308"/>
                  </a:lnTo>
                  <a:lnTo>
                    <a:pt x="20742" y="51180"/>
                  </a:lnTo>
                  <a:close/>
                </a:path>
                <a:path w="135254" h="118745">
                  <a:moveTo>
                    <a:pt x="127838" y="51562"/>
                  </a:moveTo>
                  <a:lnTo>
                    <a:pt x="127713" y="51777"/>
                  </a:lnTo>
                  <a:lnTo>
                    <a:pt x="127838" y="51562"/>
                  </a:lnTo>
                  <a:close/>
                </a:path>
                <a:path w="135254" h="118745">
                  <a:moveTo>
                    <a:pt x="27824" y="51688"/>
                  </a:moveTo>
                  <a:lnTo>
                    <a:pt x="27696" y="51688"/>
                  </a:lnTo>
                  <a:lnTo>
                    <a:pt x="27824" y="51688"/>
                  </a:lnTo>
                  <a:close/>
                </a:path>
                <a:path w="135254" h="118745">
                  <a:moveTo>
                    <a:pt x="28243" y="51593"/>
                  </a:moveTo>
                  <a:lnTo>
                    <a:pt x="27824" y="51688"/>
                  </a:lnTo>
                  <a:lnTo>
                    <a:pt x="28313" y="51688"/>
                  </a:lnTo>
                  <a:close/>
                </a:path>
                <a:path w="135254" h="118745">
                  <a:moveTo>
                    <a:pt x="126953" y="50037"/>
                  </a:moveTo>
                  <a:lnTo>
                    <a:pt x="126929" y="51404"/>
                  </a:lnTo>
                  <a:lnTo>
                    <a:pt x="127105" y="51562"/>
                  </a:lnTo>
                  <a:lnTo>
                    <a:pt x="127397" y="51688"/>
                  </a:lnTo>
                  <a:lnTo>
                    <a:pt x="127727" y="51562"/>
                  </a:lnTo>
                  <a:lnTo>
                    <a:pt x="127965" y="51344"/>
                  </a:lnTo>
                  <a:lnTo>
                    <a:pt x="126953" y="50037"/>
                  </a:lnTo>
                  <a:close/>
                </a:path>
                <a:path w="135254" h="118745">
                  <a:moveTo>
                    <a:pt x="132145" y="51492"/>
                  </a:moveTo>
                  <a:lnTo>
                    <a:pt x="132049" y="51688"/>
                  </a:lnTo>
                  <a:lnTo>
                    <a:pt x="132232" y="51688"/>
                  </a:lnTo>
                  <a:lnTo>
                    <a:pt x="132145" y="51492"/>
                  </a:lnTo>
                  <a:close/>
                </a:path>
                <a:path w="135254" h="118745">
                  <a:moveTo>
                    <a:pt x="133241" y="49402"/>
                  </a:moveTo>
                  <a:lnTo>
                    <a:pt x="131984" y="49402"/>
                  </a:lnTo>
                  <a:lnTo>
                    <a:pt x="132029" y="50673"/>
                  </a:lnTo>
                  <a:lnTo>
                    <a:pt x="132145" y="51492"/>
                  </a:lnTo>
                  <a:lnTo>
                    <a:pt x="132298" y="51180"/>
                  </a:lnTo>
                  <a:lnTo>
                    <a:pt x="133922" y="51180"/>
                  </a:lnTo>
                  <a:lnTo>
                    <a:pt x="133688" y="50164"/>
                  </a:lnTo>
                  <a:lnTo>
                    <a:pt x="133588" y="49852"/>
                  </a:lnTo>
                  <a:lnTo>
                    <a:pt x="133297" y="49784"/>
                  </a:lnTo>
                  <a:lnTo>
                    <a:pt x="133241" y="49402"/>
                  </a:lnTo>
                  <a:close/>
                </a:path>
                <a:path w="135254" h="118745">
                  <a:moveTo>
                    <a:pt x="128480" y="51313"/>
                  </a:moveTo>
                  <a:close/>
                </a:path>
                <a:path w="135254" h="118745">
                  <a:moveTo>
                    <a:pt x="22110" y="50673"/>
                  </a:moveTo>
                  <a:lnTo>
                    <a:pt x="21391" y="50789"/>
                  </a:lnTo>
                  <a:lnTo>
                    <a:pt x="21033" y="51308"/>
                  </a:lnTo>
                  <a:lnTo>
                    <a:pt x="28251" y="51308"/>
                  </a:lnTo>
                  <a:lnTo>
                    <a:pt x="28850" y="51308"/>
                  </a:lnTo>
                  <a:lnTo>
                    <a:pt x="29270" y="51053"/>
                  </a:lnTo>
                  <a:lnTo>
                    <a:pt x="30457" y="51053"/>
                  </a:lnTo>
                  <a:lnTo>
                    <a:pt x="30792" y="50926"/>
                  </a:lnTo>
                  <a:lnTo>
                    <a:pt x="22113" y="50926"/>
                  </a:lnTo>
                  <a:lnTo>
                    <a:pt x="22110" y="50673"/>
                  </a:lnTo>
                  <a:close/>
                </a:path>
                <a:path w="135254" h="118745">
                  <a:moveTo>
                    <a:pt x="128481" y="51053"/>
                  </a:moveTo>
                  <a:lnTo>
                    <a:pt x="128480" y="51313"/>
                  </a:lnTo>
                  <a:lnTo>
                    <a:pt x="128481" y="51053"/>
                  </a:lnTo>
                  <a:close/>
                </a:path>
                <a:path w="135254" h="118745">
                  <a:moveTo>
                    <a:pt x="128134" y="51053"/>
                  </a:moveTo>
                  <a:lnTo>
                    <a:pt x="127866" y="51308"/>
                  </a:lnTo>
                  <a:lnTo>
                    <a:pt x="128134" y="51053"/>
                  </a:lnTo>
                  <a:close/>
                </a:path>
                <a:path w="135254" h="118745">
                  <a:moveTo>
                    <a:pt x="19206" y="51053"/>
                  </a:moveTo>
                  <a:lnTo>
                    <a:pt x="18618" y="51053"/>
                  </a:lnTo>
                  <a:lnTo>
                    <a:pt x="19098" y="51180"/>
                  </a:lnTo>
                  <a:close/>
                </a:path>
                <a:path w="135254" h="118745">
                  <a:moveTo>
                    <a:pt x="30457" y="51053"/>
                  </a:moveTo>
                  <a:lnTo>
                    <a:pt x="29270" y="51053"/>
                  </a:lnTo>
                  <a:lnTo>
                    <a:pt x="30123" y="51180"/>
                  </a:lnTo>
                  <a:lnTo>
                    <a:pt x="30457" y="51053"/>
                  </a:lnTo>
                  <a:close/>
                </a:path>
                <a:path w="135254" h="118745">
                  <a:moveTo>
                    <a:pt x="20660" y="50418"/>
                  </a:moveTo>
                  <a:lnTo>
                    <a:pt x="20220" y="50418"/>
                  </a:lnTo>
                  <a:lnTo>
                    <a:pt x="19972" y="51053"/>
                  </a:lnTo>
                  <a:lnTo>
                    <a:pt x="20660" y="50418"/>
                  </a:lnTo>
                  <a:close/>
                </a:path>
                <a:path w="135254" h="118745">
                  <a:moveTo>
                    <a:pt x="34157" y="50673"/>
                  </a:moveTo>
                  <a:lnTo>
                    <a:pt x="33713" y="50673"/>
                  </a:lnTo>
                  <a:lnTo>
                    <a:pt x="32863" y="51053"/>
                  </a:lnTo>
                  <a:lnTo>
                    <a:pt x="34227" y="50926"/>
                  </a:lnTo>
                  <a:lnTo>
                    <a:pt x="34157" y="50673"/>
                  </a:lnTo>
                  <a:close/>
                </a:path>
                <a:path w="135254" h="118745">
                  <a:moveTo>
                    <a:pt x="26358" y="49691"/>
                  </a:moveTo>
                  <a:lnTo>
                    <a:pt x="25646" y="49784"/>
                  </a:lnTo>
                  <a:lnTo>
                    <a:pt x="24055" y="50164"/>
                  </a:lnTo>
                  <a:lnTo>
                    <a:pt x="23517" y="50418"/>
                  </a:lnTo>
                  <a:lnTo>
                    <a:pt x="23098" y="50673"/>
                  </a:lnTo>
                  <a:lnTo>
                    <a:pt x="22113" y="50926"/>
                  </a:lnTo>
                  <a:lnTo>
                    <a:pt x="30792" y="50926"/>
                  </a:lnTo>
                  <a:lnTo>
                    <a:pt x="31662" y="50597"/>
                  </a:lnTo>
                  <a:lnTo>
                    <a:pt x="31443" y="50418"/>
                  </a:lnTo>
                  <a:lnTo>
                    <a:pt x="27566" y="50418"/>
                  </a:lnTo>
                  <a:lnTo>
                    <a:pt x="27353" y="50291"/>
                  </a:lnTo>
                  <a:lnTo>
                    <a:pt x="26844" y="49833"/>
                  </a:lnTo>
                  <a:lnTo>
                    <a:pt x="26225" y="49784"/>
                  </a:lnTo>
                  <a:lnTo>
                    <a:pt x="26358" y="49691"/>
                  </a:lnTo>
                  <a:close/>
                </a:path>
                <a:path w="135254" h="118745">
                  <a:moveTo>
                    <a:pt x="31732" y="50578"/>
                  </a:moveTo>
                  <a:lnTo>
                    <a:pt x="31043" y="50926"/>
                  </a:lnTo>
                  <a:lnTo>
                    <a:pt x="32360" y="50926"/>
                  </a:lnTo>
                  <a:lnTo>
                    <a:pt x="32131" y="50800"/>
                  </a:lnTo>
                  <a:lnTo>
                    <a:pt x="31969" y="50800"/>
                  </a:lnTo>
                  <a:lnTo>
                    <a:pt x="31732" y="50578"/>
                  </a:lnTo>
                  <a:close/>
                </a:path>
                <a:path w="135254" h="118745">
                  <a:moveTo>
                    <a:pt x="127463" y="49402"/>
                  </a:moveTo>
                  <a:lnTo>
                    <a:pt x="127731" y="50523"/>
                  </a:lnTo>
                  <a:lnTo>
                    <a:pt x="128054" y="50926"/>
                  </a:lnTo>
                  <a:lnTo>
                    <a:pt x="127991" y="50291"/>
                  </a:lnTo>
                  <a:lnTo>
                    <a:pt x="128484" y="50291"/>
                  </a:lnTo>
                  <a:lnTo>
                    <a:pt x="128459" y="50037"/>
                  </a:lnTo>
                  <a:lnTo>
                    <a:pt x="128220" y="50037"/>
                  </a:lnTo>
                  <a:lnTo>
                    <a:pt x="127988" y="49911"/>
                  </a:lnTo>
                  <a:lnTo>
                    <a:pt x="127463" y="49402"/>
                  </a:lnTo>
                  <a:close/>
                </a:path>
                <a:path w="135254" h="118745">
                  <a:moveTo>
                    <a:pt x="22109" y="50037"/>
                  </a:moveTo>
                  <a:lnTo>
                    <a:pt x="21074" y="50037"/>
                  </a:lnTo>
                  <a:lnTo>
                    <a:pt x="21570" y="50164"/>
                  </a:lnTo>
                  <a:lnTo>
                    <a:pt x="20401" y="50800"/>
                  </a:lnTo>
                  <a:lnTo>
                    <a:pt x="22109" y="50037"/>
                  </a:lnTo>
                  <a:close/>
                </a:path>
                <a:path w="135254" h="118745">
                  <a:moveTo>
                    <a:pt x="32112" y="50789"/>
                  </a:moveTo>
                  <a:lnTo>
                    <a:pt x="31969" y="50800"/>
                  </a:lnTo>
                  <a:lnTo>
                    <a:pt x="32131" y="50800"/>
                  </a:lnTo>
                  <a:close/>
                </a:path>
                <a:path w="135254" h="118745">
                  <a:moveTo>
                    <a:pt x="34086" y="50418"/>
                  </a:moveTo>
                  <a:lnTo>
                    <a:pt x="32457" y="50418"/>
                  </a:lnTo>
                  <a:lnTo>
                    <a:pt x="32229" y="50597"/>
                  </a:lnTo>
                  <a:lnTo>
                    <a:pt x="32112" y="50789"/>
                  </a:lnTo>
                  <a:lnTo>
                    <a:pt x="33713" y="50673"/>
                  </a:lnTo>
                  <a:lnTo>
                    <a:pt x="34157" y="50673"/>
                  </a:lnTo>
                  <a:lnTo>
                    <a:pt x="34086" y="50418"/>
                  </a:lnTo>
                  <a:close/>
                </a:path>
                <a:path w="135254" h="118745">
                  <a:moveTo>
                    <a:pt x="23931" y="49911"/>
                  </a:moveTo>
                  <a:lnTo>
                    <a:pt x="22542" y="50291"/>
                  </a:lnTo>
                  <a:lnTo>
                    <a:pt x="22270" y="50673"/>
                  </a:lnTo>
                  <a:lnTo>
                    <a:pt x="23989" y="50037"/>
                  </a:lnTo>
                  <a:close/>
                </a:path>
                <a:path w="135254" h="118745">
                  <a:moveTo>
                    <a:pt x="35723" y="50164"/>
                  </a:moveTo>
                  <a:lnTo>
                    <a:pt x="35114" y="50546"/>
                  </a:lnTo>
                  <a:lnTo>
                    <a:pt x="36803" y="50546"/>
                  </a:lnTo>
                  <a:lnTo>
                    <a:pt x="36061" y="50418"/>
                  </a:lnTo>
                  <a:lnTo>
                    <a:pt x="35723" y="50164"/>
                  </a:lnTo>
                  <a:close/>
                </a:path>
                <a:path w="135254" h="118745">
                  <a:moveTo>
                    <a:pt x="36881" y="50523"/>
                  </a:moveTo>
                  <a:lnTo>
                    <a:pt x="37054" y="50546"/>
                  </a:lnTo>
                  <a:lnTo>
                    <a:pt x="36881" y="50523"/>
                  </a:lnTo>
                  <a:close/>
                </a:path>
                <a:path w="135254" h="118745">
                  <a:moveTo>
                    <a:pt x="39994" y="50037"/>
                  </a:moveTo>
                  <a:lnTo>
                    <a:pt x="37476" y="50037"/>
                  </a:lnTo>
                  <a:lnTo>
                    <a:pt x="37208" y="50291"/>
                  </a:lnTo>
                  <a:lnTo>
                    <a:pt x="37702" y="50291"/>
                  </a:lnTo>
                  <a:lnTo>
                    <a:pt x="36881" y="50523"/>
                  </a:lnTo>
                  <a:lnTo>
                    <a:pt x="37054" y="50546"/>
                  </a:lnTo>
                  <a:lnTo>
                    <a:pt x="37755" y="50546"/>
                  </a:lnTo>
                  <a:lnTo>
                    <a:pt x="39159" y="50418"/>
                  </a:lnTo>
                  <a:lnTo>
                    <a:pt x="39994" y="50037"/>
                  </a:lnTo>
                  <a:close/>
                </a:path>
                <a:path w="135254" h="118745">
                  <a:moveTo>
                    <a:pt x="131950" y="49784"/>
                  </a:moveTo>
                  <a:lnTo>
                    <a:pt x="129258" y="49784"/>
                  </a:lnTo>
                  <a:lnTo>
                    <a:pt x="129517" y="50164"/>
                  </a:lnTo>
                  <a:lnTo>
                    <a:pt x="129578" y="50546"/>
                  </a:lnTo>
                  <a:lnTo>
                    <a:pt x="132011" y="50546"/>
                  </a:lnTo>
                  <a:lnTo>
                    <a:pt x="131950" y="49784"/>
                  </a:lnTo>
                  <a:close/>
                </a:path>
                <a:path w="135254" h="118745">
                  <a:moveTo>
                    <a:pt x="27381" y="50268"/>
                  </a:moveTo>
                  <a:lnTo>
                    <a:pt x="27566" y="50418"/>
                  </a:lnTo>
                  <a:lnTo>
                    <a:pt x="27381" y="50268"/>
                  </a:lnTo>
                  <a:close/>
                </a:path>
                <a:path w="135254" h="118745">
                  <a:moveTo>
                    <a:pt x="32083" y="49656"/>
                  </a:moveTo>
                  <a:lnTo>
                    <a:pt x="26626" y="49656"/>
                  </a:lnTo>
                  <a:lnTo>
                    <a:pt x="26844" y="49833"/>
                  </a:lnTo>
                  <a:lnTo>
                    <a:pt x="27811" y="49911"/>
                  </a:lnTo>
                  <a:lnTo>
                    <a:pt x="27506" y="50164"/>
                  </a:lnTo>
                  <a:lnTo>
                    <a:pt x="27566" y="50418"/>
                  </a:lnTo>
                  <a:lnTo>
                    <a:pt x="33515" y="50418"/>
                  </a:lnTo>
                  <a:lnTo>
                    <a:pt x="34770" y="50164"/>
                  </a:lnTo>
                  <a:lnTo>
                    <a:pt x="37257" y="50164"/>
                  </a:lnTo>
                  <a:lnTo>
                    <a:pt x="37476" y="50037"/>
                  </a:lnTo>
                  <a:lnTo>
                    <a:pt x="35015" y="50037"/>
                  </a:lnTo>
                  <a:lnTo>
                    <a:pt x="34825" y="49911"/>
                  </a:lnTo>
                  <a:lnTo>
                    <a:pt x="32026" y="49911"/>
                  </a:lnTo>
                  <a:lnTo>
                    <a:pt x="31656" y="49784"/>
                  </a:lnTo>
                  <a:lnTo>
                    <a:pt x="32083" y="49656"/>
                  </a:lnTo>
                  <a:close/>
                </a:path>
                <a:path w="135254" h="118745">
                  <a:moveTo>
                    <a:pt x="35689" y="50164"/>
                  </a:moveTo>
                  <a:lnTo>
                    <a:pt x="34770" y="50164"/>
                  </a:lnTo>
                  <a:lnTo>
                    <a:pt x="35071" y="50418"/>
                  </a:lnTo>
                  <a:lnTo>
                    <a:pt x="35689" y="50164"/>
                  </a:lnTo>
                  <a:close/>
                </a:path>
                <a:path w="135254" h="118745">
                  <a:moveTo>
                    <a:pt x="133346" y="47498"/>
                  </a:moveTo>
                  <a:lnTo>
                    <a:pt x="133202" y="47498"/>
                  </a:lnTo>
                  <a:lnTo>
                    <a:pt x="133601" y="49529"/>
                  </a:lnTo>
                  <a:lnTo>
                    <a:pt x="133718" y="49911"/>
                  </a:lnTo>
                  <a:lnTo>
                    <a:pt x="134188" y="50418"/>
                  </a:lnTo>
                  <a:lnTo>
                    <a:pt x="133346" y="47498"/>
                  </a:lnTo>
                  <a:close/>
                </a:path>
                <a:path w="135254" h="118745">
                  <a:moveTo>
                    <a:pt x="37060" y="50279"/>
                  </a:moveTo>
                  <a:lnTo>
                    <a:pt x="37208" y="50291"/>
                  </a:lnTo>
                  <a:lnTo>
                    <a:pt x="37060" y="50279"/>
                  </a:lnTo>
                  <a:close/>
                </a:path>
                <a:path w="135254" h="118745">
                  <a:moveTo>
                    <a:pt x="37476" y="50037"/>
                  </a:moveTo>
                  <a:lnTo>
                    <a:pt x="37060" y="50279"/>
                  </a:lnTo>
                  <a:lnTo>
                    <a:pt x="37208" y="50291"/>
                  </a:lnTo>
                  <a:lnTo>
                    <a:pt x="37476" y="50037"/>
                  </a:lnTo>
                  <a:close/>
                </a:path>
                <a:path w="135254" h="118745">
                  <a:moveTo>
                    <a:pt x="128810" y="48894"/>
                  </a:moveTo>
                  <a:lnTo>
                    <a:pt x="129124" y="50291"/>
                  </a:lnTo>
                  <a:lnTo>
                    <a:pt x="129258" y="49784"/>
                  </a:lnTo>
                  <a:lnTo>
                    <a:pt x="131950" y="49784"/>
                  </a:lnTo>
                  <a:lnTo>
                    <a:pt x="131973" y="49529"/>
                  </a:lnTo>
                  <a:lnTo>
                    <a:pt x="129184" y="49529"/>
                  </a:lnTo>
                  <a:lnTo>
                    <a:pt x="128810" y="48894"/>
                  </a:lnTo>
                  <a:close/>
                </a:path>
                <a:path w="135254" h="118745">
                  <a:moveTo>
                    <a:pt x="37257" y="50164"/>
                  </a:moveTo>
                  <a:lnTo>
                    <a:pt x="35723" y="50164"/>
                  </a:lnTo>
                  <a:lnTo>
                    <a:pt x="37078" y="50268"/>
                  </a:lnTo>
                  <a:lnTo>
                    <a:pt x="37257" y="50164"/>
                  </a:lnTo>
                  <a:close/>
                </a:path>
                <a:path w="135254" h="118745">
                  <a:moveTo>
                    <a:pt x="23993" y="50037"/>
                  </a:moveTo>
                  <a:close/>
                </a:path>
                <a:path w="135254" h="118745">
                  <a:moveTo>
                    <a:pt x="37100" y="49275"/>
                  </a:moveTo>
                  <a:lnTo>
                    <a:pt x="36736" y="49529"/>
                  </a:lnTo>
                  <a:lnTo>
                    <a:pt x="35015" y="50037"/>
                  </a:lnTo>
                  <a:lnTo>
                    <a:pt x="39994" y="50037"/>
                  </a:lnTo>
                  <a:lnTo>
                    <a:pt x="41186" y="50164"/>
                  </a:lnTo>
                  <a:lnTo>
                    <a:pt x="42277" y="50037"/>
                  </a:lnTo>
                  <a:lnTo>
                    <a:pt x="42004" y="49911"/>
                  </a:lnTo>
                  <a:lnTo>
                    <a:pt x="36269" y="49911"/>
                  </a:lnTo>
                  <a:lnTo>
                    <a:pt x="36357" y="49656"/>
                  </a:lnTo>
                  <a:lnTo>
                    <a:pt x="36856" y="49656"/>
                  </a:lnTo>
                  <a:lnTo>
                    <a:pt x="37093" y="49554"/>
                  </a:lnTo>
                  <a:lnTo>
                    <a:pt x="37100" y="49275"/>
                  </a:lnTo>
                  <a:close/>
                </a:path>
                <a:path w="135254" h="118745">
                  <a:moveTo>
                    <a:pt x="22892" y="49911"/>
                  </a:moveTo>
                  <a:lnTo>
                    <a:pt x="22393" y="49911"/>
                  </a:lnTo>
                  <a:lnTo>
                    <a:pt x="22892" y="49911"/>
                  </a:lnTo>
                  <a:close/>
                </a:path>
                <a:path w="135254" h="118745">
                  <a:moveTo>
                    <a:pt x="128706" y="48260"/>
                  </a:moveTo>
                  <a:lnTo>
                    <a:pt x="128219" y="48260"/>
                  </a:lnTo>
                  <a:lnTo>
                    <a:pt x="128346" y="49275"/>
                  </a:lnTo>
                  <a:lnTo>
                    <a:pt x="128220" y="50037"/>
                  </a:lnTo>
                  <a:lnTo>
                    <a:pt x="128459" y="50037"/>
                  </a:lnTo>
                  <a:lnTo>
                    <a:pt x="128403" y="49128"/>
                  </a:lnTo>
                  <a:lnTo>
                    <a:pt x="128692" y="48936"/>
                  </a:lnTo>
                  <a:lnTo>
                    <a:pt x="128735" y="48766"/>
                  </a:lnTo>
                  <a:lnTo>
                    <a:pt x="128706" y="48260"/>
                  </a:lnTo>
                  <a:close/>
                </a:path>
                <a:path w="135254" h="118745">
                  <a:moveTo>
                    <a:pt x="24627" y="49529"/>
                  </a:moveTo>
                  <a:lnTo>
                    <a:pt x="24034" y="49529"/>
                  </a:lnTo>
                  <a:lnTo>
                    <a:pt x="22892" y="49911"/>
                  </a:lnTo>
                  <a:lnTo>
                    <a:pt x="24274" y="49911"/>
                  </a:lnTo>
                  <a:lnTo>
                    <a:pt x="24627" y="49529"/>
                  </a:lnTo>
                  <a:close/>
                </a:path>
                <a:path w="135254" h="118745">
                  <a:moveTo>
                    <a:pt x="33964" y="49335"/>
                  </a:moveTo>
                  <a:lnTo>
                    <a:pt x="33163" y="49388"/>
                  </a:lnTo>
                  <a:lnTo>
                    <a:pt x="32026" y="49911"/>
                  </a:lnTo>
                  <a:lnTo>
                    <a:pt x="34825" y="49911"/>
                  </a:lnTo>
                  <a:lnTo>
                    <a:pt x="33964" y="49335"/>
                  </a:lnTo>
                  <a:close/>
                </a:path>
                <a:path w="135254" h="118745">
                  <a:moveTo>
                    <a:pt x="37121" y="49542"/>
                  </a:moveTo>
                  <a:lnTo>
                    <a:pt x="36269" y="49911"/>
                  </a:lnTo>
                  <a:lnTo>
                    <a:pt x="42004" y="49911"/>
                  </a:lnTo>
                  <a:lnTo>
                    <a:pt x="41732" y="49784"/>
                  </a:lnTo>
                  <a:lnTo>
                    <a:pt x="37454" y="49784"/>
                  </a:lnTo>
                  <a:lnTo>
                    <a:pt x="37525" y="49656"/>
                  </a:lnTo>
                  <a:lnTo>
                    <a:pt x="37130" y="49656"/>
                  </a:lnTo>
                  <a:close/>
                </a:path>
                <a:path w="135254" h="118745">
                  <a:moveTo>
                    <a:pt x="127366" y="48300"/>
                  </a:moveTo>
                  <a:lnTo>
                    <a:pt x="127988" y="49911"/>
                  </a:lnTo>
                  <a:lnTo>
                    <a:pt x="128173" y="49911"/>
                  </a:lnTo>
                  <a:lnTo>
                    <a:pt x="127958" y="49335"/>
                  </a:lnTo>
                  <a:lnTo>
                    <a:pt x="128000" y="48767"/>
                  </a:lnTo>
                  <a:lnTo>
                    <a:pt x="127777" y="48767"/>
                  </a:lnTo>
                  <a:lnTo>
                    <a:pt x="127366" y="48300"/>
                  </a:lnTo>
                  <a:close/>
                </a:path>
                <a:path w="135254" h="118745">
                  <a:moveTo>
                    <a:pt x="26626" y="49656"/>
                  </a:moveTo>
                  <a:lnTo>
                    <a:pt x="26358" y="49691"/>
                  </a:lnTo>
                  <a:lnTo>
                    <a:pt x="26225" y="49784"/>
                  </a:lnTo>
                  <a:lnTo>
                    <a:pt x="26844" y="49833"/>
                  </a:lnTo>
                  <a:lnTo>
                    <a:pt x="26626" y="49656"/>
                  </a:lnTo>
                  <a:close/>
                </a:path>
                <a:path w="135254" h="118745">
                  <a:moveTo>
                    <a:pt x="37719" y="49404"/>
                  </a:moveTo>
                  <a:lnTo>
                    <a:pt x="37582" y="49554"/>
                  </a:lnTo>
                  <a:lnTo>
                    <a:pt x="38775" y="49656"/>
                  </a:lnTo>
                  <a:lnTo>
                    <a:pt x="37454" y="49784"/>
                  </a:lnTo>
                  <a:lnTo>
                    <a:pt x="42426" y="49784"/>
                  </a:lnTo>
                  <a:lnTo>
                    <a:pt x="43482" y="49529"/>
                  </a:lnTo>
                  <a:lnTo>
                    <a:pt x="38519" y="49529"/>
                  </a:lnTo>
                  <a:lnTo>
                    <a:pt x="37719" y="49404"/>
                  </a:lnTo>
                  <a:close/>
                </a:path>
                <a:path w="135254" h="118745">
                  <a:moveTo>
                    <a:pt x="44623" y="49529"/>
                  </a:moveTo>
                  <a:lnTo>
                    <a:pt x="43482" y="49529"/>
                  </a:lnTo>
                  <a:lnTo>
                    <a:pt x="43199" y="49656"/>
                  </a:lnTo>
                  <a:lnTo>
                    <a:pt x="43144" y="49784"/>
                  </a:lnTo>
                  <a:lnTo>
                    <a:pt x="44623" y="49529"/>
                  </a:lnTo>
                  <a:close/>
                </a:path>
                <a:path w="135254" h="118745">
                  <a:moveTo>
                    <a:pt x="27142" y="49149"/>
                  </a:moveTo>
                  <a:lnTo>
                    <a:pt x="26358" y="49691"/>
                  </a:lnTo>
                  <a:lnTo>
                    <a:pt x="26626" y="49656"/>
                  </a:lnTo>
                  <a:lnTo>
                    <a:pt x="32083" y="49656"/>
                  </a:lnTo>
                  <a:lnTo>
                    <a:pt x="32967" y="49401"/>
                  </a:lnTo>
                  <a:lnTo>
                    <a:pt x="33163" y="49388"/>
                  </a:lnTo>
                  <a:lnTo>
                    <a:pt x="33407" y="49275"/>
                  </a:lnTo>
                  <a:lnTo>
                    <a:pt x="27876" y="49275"/>
                  </a:lnTo>
                  <a:lnTo>
                    <a:pt x="27142" y="49149"/>
                  </a:lnTo>
                  <a:close/>
                </a:path>
                <a:path w="135254" h="118745">
                  <a:moveTo>
                    <a:pt x="37736" y="49275"/>
                  </a:moveTo>
                  <a:lnTo>
                    <a:pt x="37150" y="49529"/>
                  </a:lnTo>
                  <a:lnTo>
                    <a:pt x="37525" y="49656"/>
                  </a:lnTo>
                  <a:lnTo>
                    <a:pt x="37297" y="49529"/>
                  </a:lnTo>
                  <a:lnTo>
                    <a:pt x="37654" y="49423"/>
                  </a:lnTo>
                  <a:lnTo>
                    <a:pt x="37736" y="49275"/>
                  </a:lnTo>
                  <a:close/>
                </a:path>
                <a:path w="135254" h="118745">
                  <a:moveTo>
                    <a:pt x="37654" y="49423"/>
                  </a:moveTo>
                  <a:lnTo>
                    <a:pt x="37297" y="49529"/>
                  </a:lnTo>
                  <a:lnTo>
                    <a:pt x="37582" y="49554"/>
                  </a:lnTo>
                  <a:lnTo>
                    <a:pt x="37654" y="49423"/>
                  </a:lnTo>
                  <a:close/>
                </a:path>
                <a:path w="135254" h="118745">
                  <a:moveTo>
                    <a:pt x="24741" y="49149"/>
                  </a:moveTo>
                  <a:lnTo>
                    <a:pt x="23483" y="49149"/>
                  </a:lnTo>
                  <a:lnTo>
                    <a:pt x="24053" y="49529"/>
                  </a:lnTo>
                  <a:lnTo>
                    <a:pt x="24741" y="49149"/>
                  </a:lnTo>
                  <a:close/>
                </a:path>
                <a:path w="135254" h="118745">
                  <a:moveTo>
                    <a:pt x="42673" y="48894"/>
                  </a:moveTo>
                  <a:lnTo>
                    <a:pt x="40562" y="49149"/>
                  </a:lnTo>
                  <a:lnTo>
                    <a:pt x="40274" y="49402"/>
                  </a:lnTo>
                  <a:lnTo>
                    <a:pt x="39244" y="49402"/>
                  </a:lnTo>
                  <a:lnTo>
                    <a:pt x="38519" y="49529"/>
                  </a:lnTo>
                  <a:lnTo>
                    <a:pt x="42081" y="49529"/>
                  </a:lnTo>
                  <a:lnTo>
                    <a:pt x="41770" y="49275"/>
                  </a:lnTo>
                  <a:lnTo>
                    <a:pt x="42257" y="49177"/>
                  </a:lnTo>
                  <a:lnTo>
                    <a:pt x="42422" y="49128"/>
                  </a:lnTo>
                  <a:lnTo>
                    <a:pt x="42673" y="48894"/>
                  </a:lnTo>
                  <a:close/>
                </a:path>
                <a:path w="135254" h="118745">
                  <a:moveTo>
                    <a:pt x="43736" y="49022"/>
                  </a:moveTo>
                  <a:lnTo>
                    <a:pt x="42422" y="49128"/>
                  </a:lnTo>
                  <a:lnTo>
                    <a:pt x="42257" y="49177"/>
                  </a:lnTo>
                  <a:lnTo>
                    <a:pt x="43341" y="49529"/>
                  </a:lnTo>
                  <a:lnTo>
                    <a:pt x="43138" y="49335"/>
                  </a:lnTo>
                  <a:lnTo>
                    <a:pt x="43087" y="49149"/>
                  </a:lnTo>
                  <a:lnTo>
                    <a:pt x="43688" y="49149"/>
                  </a:lnTo>
                  <a:close/>
                </a:path>
                <a:path w="135254" h="118745">
                  <a:moveTo>
                    <a:pt x="45265" y="48661"/>
                  </a:moveTo>
                  <a:lnTo>
                    <a:pt x="44743" y="48894"/>
                  </a:lnTo>
                  <a:lnTo>
                    <a:pt x="44141" y="48894"/>
                  </a:lnTo>
                  <a:lnTo>
                    <a:pt x="44423" y="49149"/>
                  </a:lnTo>
                  <a:lnTo>
                    <a:pt x="43787" y="49149"/>
                  </a:lnTo>
                  <a:lnTo>
                    <a:pt x="43347" y="49529"/>
                  </a:lnTo>
                  <a:lnTo>
                    <a:pt x="44310" y="49529"/>
                  </a:lnTo>
                  <a:lnTo>
                    <a:pt x="46156" y="49022"/>
                  </a:lnTo>
                  <a:lnTo>
                    <a:pt x="45845" y="48767"/>
                  </a:lnTo>
                  <a:lnTo>
                    <a:pt x="45400" y="48766"/>
                  </a:lnTo>
                  <a:lnTo>
                    <a:pt x="45265" y="48661"/>
                  </a:lnTo>
                  <a:close/>
                </a:path>
                <a:path w="135254" h="118745">
                  <a:moveTo>
                    <a:pt x="133108" y="48513"/>
                  </a:moveTo>
                  <a:lnTo>
                    <a:pt x="129128" y="48513"/>
                  </a:lnTo>
                  <a:lnTo>
                    <a:pt x="129033" y="48894"/>
                  </a:lnTo>
                  <a:lnTo>
                    <a:pt x="129184" y="49529"/>
                  </a:lnTo>
                  <a:lnTo>
                    <a:pt x="131973" y="49529"/>
                  </a:lnTo>
                  <a:lnTo>
                    <a:pt x="133241" y="49402"/>
                  </a:lnTo>
                  <a:lnTo>
                    <a:pt x="133108" y="48513"/>
                  </a:lnTo>
                  <a:close/>
                </a:path>
                <a:path w="135254" h="118745">
                  <a:moveTo>
                    <a:pt x="25954" y="48936"/>
                  </a:moveTo>
                  <a:lnTo>
                    <a:pt x="24325" y="49402"/>
                  </a:lnTo>
                  <a:lnTo>
                    <a:pt x="25558" y="49128"/>
                  </a:lnTo>
                  <a:lnTo>
                    <a:pt x="25954" y="48936"/>
                  </a:lnTo>
                  <a:close/>
                </a:path>
                <a:path w="135254" h="118745">
                  <a:moveTo>
                    <a:pt x="39240" y="49394"/>
                  </a:moveTo>
                  <a:close/>
                </a:path>
                <a:path w="135254" h="118745">
                  <a:moveTo>
                    <a:pt x="38950" y="49275"/>
                  </a:moveTo>
                  <a:lnTo>
                    <a:pt x="38150" y="49275"/>
                  </a:lnTo>
                  <a:lnTo>
                    <a:pt x="37730" y="49401"/>
                  </a:lnTo>
                  <a:lnTo>
                    <a:pt x="38950" y="49275"/>
                  </a:lnTo>
                  <a:close/>
                </a:path>
                <a:path w="135254" h="118745">
                  <a:moveTo>
                    <a:pt x="39555" y="49022"/>
                  </a:moveTo>
                  <a:lnTo>
                    <a:pt x="39331" y="49177"/>
                  </a:lnTo>
                  <a:lnTo>
                    <a:pt x="39240" y="49394"/>
                  </a:lnTo>
                  <a:lnTo>
                    <a:pt x="40194" y="49177"/>
                  </a:lnTo>
                  <a:lnTo>
                    <a:pt x="39555" y="49022"/>
                  </a:lnTo>
                  <a:close/>
                </a:path>
                <a:path w="135254" h="118745">
                  <a:moveTo>
                    <a:pt x="33684" y="49149"/>
                  </a:moveTo>
                  <a:lnTo>
                    <a:pt x="33163" y="49388"/>
                  </a:lnTo>
                  <a:lnTo>
                    <a:pt x="33964" y="49335"/>
                  </a:lnTo>
                  <a:lnTo>
                    <a:pt x="33684" y="49149"/>
                  </a:lnTo>
                  <a:close/>
                </a:path>
                <a:path w="135254" h="118745">
                  <a:moveTo>
                    <a:pt x="34960" y="49149"/>
                  </a:moveTo>
                  <a:lnTo>
                    <a:pt x="33684" y="49149"/>
                  </a:lnTo>
                  <a:lnTo>
                    <a:pt x="33964" y="49335"/>
                  </a:lnTo>
                  <a:lnTo>
                    <a:pt x="34880" y="49275"/>
                  </a:lnTo>
                  <a:close/>
                </a:path>
                <a:path w="135254" h="118745">
                  <a:moveTo>
                    <a:pt x="29441" y="48894"/>
                  </a:moveTo>
                  <a:lnTo>
                    <a:pt x="28647" y="48894"/>
                  </a:lnTo>
                  <a:lnTo>
                    <a:pt x="27876" y="49275"/>
                  </a:lnTo>
                  <a:lnTo>
                    <a:pt x="28378" y="49275"/>
                  </a:lnTo>
                  <a:lnTo>
                    <a:pt x="29441" y="48894"/>
                  </a:lnTo>
                  <a:close/>
                </a:path>
                <a:path w="135254" h="118745">
                  <a:moveTo>
                    <a:pt x="31674" y="48786"/>
                  </a:moveTo>
                  <a:lnTo>
                    <a:pt x="28378" y="49275"/>
                  </a:lnTo>
                  <a:lnTo>
                    <a:pt x="33407" y="49275"/>
                  </a:lnTo>
                  <a:lnTo>
                    <a:pt x="33684" y="49149"/>
                  </a:lnTo>
                  <a:lnTo>
                    <a:pt x="34960" y="49149"/>
                  </a:lnTo>
                  <a:lnTo>
                    <a:pt x="35120" y="48894"/>
                  </a:lnTo>
                  <a:lnTo>
                    <a:pt x="32326" y="48894"/>
                  </a:lnTo>
                  <a:lnTo>
                    <a:pt x="31674" y="48786"/>
                  </a:lnTo>
                  <a:close/>
                </a:path>
                <a:path w="135254" h="118745">
                  <a:moveTo>
                    <a:pt x="42422" y="49128"/>
                  </a:moveTo>
                  <a:lnTo>
                    <a:pt x="42169" y="49149"/>
                  </a:lnTo>
                  <a:lnTo>
                    <a:pt x="42400" y="49149"/>
                  </a:lnTo>
                  <a:close/>
                </a:path>
                <a:path w="135254" h="118745">
                  <a:moveTo>
                    <a:pt x="37523" y="48767"/>
                  </a:moveTo>
                  <a:lnTo>
                    <a:pt x="36264" y="48767"/>
                  </a:lnTo>
                  <a:lnTo>
                    <a:pt x="36141" y="49149"/>
                  </a:lnTo>
                  <a:lnTo>
                    <a:pt x="36323" y="49149"/>
                  </a:lnTo>
                  <a:lnTo>
                    <a:pt x="37523" y="48767"/>
                  </a:lnTo>
                  <a:close/>
                </a:path>
                <a:path w="135254" h="118745">
                  <a:moveTo>
                    <a:pt x="42168" y="48767"/>
                  </a:moveTo>
                  <a:lnTo>
                    <a:pt x="40092" y="48767"/>
                  </a:lnTo>
                  <a:lnTo>
                    <a:pt x="40754" y="49022"/>
                  </a:lnTo>
                  <a:lnTo>
                    <a:pt x="41963" y="48894"/>
                  </a:lnTo>
                  <a:lnTo>
                    <a:pt x="42168" y="48767"/>
                  </a:lnTo>
                  <a:close/>
                </a:path>
                <a:path w="135254" h="118745">
                  <a:moveTo>
                    <a:pt x="28994" y="48513"/>
                  </a:moveTo>
                  <a:lnTo>
                    <a:pt x="27811" y="48513"/>
                  </a:lnTo>
                  <a:lnTo>
                    <a:pt x="28288" y="48766"/>
                  </a:lnTo>
                  <a:lnTo>
                    <a:pt x="28246" y="48894"/>
                  </a:lnTo>
                  <a:lnTo>
                    <a:pt x="29061" y="48767"/>
                  </a:lnTo>
                  <a:lnTo>
                    <a:pt x="28696" y="48767"/>
                  </a:lnTo>
                  <a:lnTo>
                    <a:pt x="28858" y="48640"/>
                  </a:lnTo>
                  <a:lnTo>
                    <a:pt x="28994" y="48513"/>
                  </a:lnTo>
                  <a:close/>
                </a:path>
                <a:path w="135254" h="118745">
                  <a:moveTo>
                    <a:pt x="29656" y="48818"/>
                  </a:moveTo>
                  <a:lnTo>
                    <a:pt x="29441" y="48894"/>
                  </a:lnTo>
                  <a:lnTo>
                    <a:pt x="29734" y="48894"/>
                  </a:lnTo>
                  <a:close/>
                </a:path>
                <a:path w="135254" h="118745">
                  <a:moveTo>
                    <a:pt x="36647" y="48260"/>
                  </a:moveTo>
                  <a:lnTo>
                    <a:pt x="34583" y="48387"/>
                  </a:lnTo>
                  <a:lnTo>
                    <a:pt x="33592" y="48661"/>
                  </a:lnTo>
                  <a:lnTo>
                    <a:pt x="32326" y="48894"/>
                  </a:lnTo>
                  <a:lnTo>
                    <a:pt x="35120" y="48894"/>
                  </a:lnTo>
                  <a:lnTo>
                    <a:pt x="37523" y="48767"/>
                  </a:lnTo>
                  <a:lnTo>
                    <a:pt x="36647" y="48260"/>
                  </a:lnTo>
                  <a:close/>
                </a:path>
                <a:path w="135254" h="118745">
                  <a:moveTo>
                    <a:pt x="45168" y="47878"/>
                  </a:moveTo>
                  <a:lnTo>
                    <a:pt x="43832" y="47878"/>
                  </a:lnTo>
                  <a:lnTo>
                    <a:pt x="42367" y="48419"/>
                  </a:lnTo>
                  <a:lnTo>
                    <a:pt x="41596" y="48640"/>
                  </a:lnTo>
                  <a:lnTo>
                    <a:pt x="38347" y="48640"/>
                  </a:lnTo>
                  <a:lnTo>
                    <a:pt x="38439" y="48894"/>
                  </a:lnTo>
                  <a:lnTo>
                    <a:pt x="40092" y="48767"/>
                  </a:lnTo>
                  <a:lnTo>
                    <a:pt x="42170" y="48766"/>
                  </a:lnTo>
                  <a:lnTo>
                    <a:pt x="42782" y="48387"/>
                  </a:lnTo>
                  <a:lnTo>
                    <a:pt x="45168" y="47878"/>
                  </a:lnTo>
                  <a:close/>
                </a:path>
                <a:path w="135254" h="118745">
                  <a:moveTo>
                    <a:pt x="45239" y="48640"/>
                  </a:moveTo>
                  <a:lnTo>
                    <a:pt x="44335" y="48640"/>
                  </a:lnTo>
                  <a:lnTo>
                    <a:pt x="44164" y="48894"/>
                  </a:lnTo>
                  <a:lnTo>
                    <a:pt x="44743" y="48894"/>
                  </a:lnTo>
                  <a:lnTo>
                    <a:pt x="45256" y="48661"/>
                  </a:lnTo>
                  <a:close/>
                </a:path>
                <a:path w="135254" h="118745">
                  <a:moveTo>
                    <a:pt x="45262" y="48658"/>
                  </a:moveTo>
                  <a:lnTo>
                    <a:pt x="44743" y="48894"/>
                  </a:lnTo>
                  <a:lnTo>
                    <a:pt x="45265" y="48661"/>
                  </a:lnTo>
                  <a:close/>
                </a:path>
                <a:path w="135254" h="118745">
                  <a:moveTo>
                    <a:pt x="129023" y="48881"/>
                  </a:moveTo>
                  <a:close/>
                </a:path>
                <a:path w="135254" h="118745">
                  <a:moveTo>
                    <a:pt x="26235" y="48767"/>
                  </a:moveTo>
                  <a:lnTo>
                    <a:pt x="25429" y="48767"/>
                  </a:lnTo>
                  <a:lnTo>
                    <a:pt x="26054" y="48886"/>
                  </a:lnTo>
                  <a:lnTo>
                    <a:pt x="26235" y="48767"/>
                  </a:lnTo>
                  <a:close/>
                </a:path>
                <a:path w="135254" h="118745">
                  <a:moveTo>
                    <a:pt x="130763" y="45592"/>
                  </a:moveTo>
                  <a:lnTo>
                    <a:pt x="128040" y="45592"/>
                  </a:lnTo>
                  <a:lnTo>
                    <a:pt x="128676" y="46662"/>
                  </a:lnTo>
                  <a:lnTo>
                    <a:pt x="128772" y="47751"/>
                  </a:lnTo>
                  <a:lnTo>
                    <a:pt x="128898" y="48513"/>
                  </a:lnTo>
                  <a:lnTo>
                    <a:pt x="129023" y="48881"/>
                  </a:lnTo>
                  <a:lnTo>
                    <a:pt x="128960" y="48513"/>
                  </a:lnTo>
                  <a:lnTo>
                    <a:pt x="133108" y="48513"/>
                  </a:lnTo>
                  <a:lnTo>
                    <a:pt x="133010" y="48087"/>
                  </a:lnTo>
                  <a:lnTo>
                    <a:pt x="132802" y="47498"/>
                  </a:lnTo>
                  <a:lnTo>
                    <a:pt x="132521" y="46989"/>
                  </a:lnTo>
                  <a:lnTo>
                    <a:pt x="132511" y="45847"/>
                  </a:lnTo>
                  <a:lnTo>
                    <a:pt x="132828" y="45847"/>
                  </a:lnTo>
                  <a:lnTo>
                    <a:pt x="132755" y="45719"/>
                  </a:lnTo>
                  <a:lnTo>
                    <a:pt x="130991" y="45719"/>
                  </a:lnTo>
                  <a:lnTo>
                    <a:pt x="130763" y="45592"/>
                  </a:lnTo>
                  <a:close/>
                </a:path>
                <a:path w="135254" h="118745">
                  <a:moveTo>
                    <a:pt x="31569" y="48133"/>
                  </a:moveTo>
                  <a:lnTo>
                    <a:pt x="30138" y="48369"/>
                  </a:lnTo>
                  <a:lnTo>
                    <a:pt x="30088" y="48513"/>
                  </a:lnTo>
                  <a:lnTo>
                    <a:pt x="29708" y="48661"/>
                  </a:lnTo>
                  <a:lnTo>
                    <a:pt x="29352" y="48767"/>
                  </a:lnTo>
                  <a:lnTo>
                    <a:pt x="29606" y="48767"/>
                  </a:lnTo>
                  <a:lnTo>
                    <a:pt x="31569" y="48133"/>
                  </a:lnTo>
                  <a:close/>
                </a:path>
                <a:path w="135254" h="118745">
                  <a:moveTo>
                    <a:pt x="31801" y="48767"/>
                  </a:moveTo>
                  <a:lnTo>
                    <a:pt x="31562" y="48767"/>
                  </a:lnTo>
                  <a:lnTo>
                    <a:pt x="31801" y="48767"/>
                  </a:lnTo>
                  <a:close/>
                </a:path>
                <a:path w="135254" h="118745">
                  <a:moveTo>
                    <a:pt x="29335" y="48640"/>
                  </a:moveTo>
                  <a:lnTo>
                    <a:pt x="28696" y="48767"/>
                  </a:lnTo>
                  <a:lnTo>
                    <a:pt x="29352" y="48767"/>
                  </a:lnTo>
                  <a:close/>
                </a:path>
                <a:path w="135254" h="118745">
                  <a:moveTo>
                    <a:pt x="32656" y="48640"/>
                  </a:moveTo>
                  <a:lnTo>
                    <a:pt x="31801" y="48767"/>
                  </a:lnTo>
                  <a:lnTo>
                    <a:pt x="32390" y="48766"/>
                  </a:lnTo>
                  <a:lnTo>
                    <a:pt x="32656" y="48640"/>
                  </a:lnTo>
                  <a:close/>
                </a:path>
                <a:path w="135254" h="118745">
                  <a:moveTo>
                    <a:pt x="41883" y="47878"/>
                  </a:moveTo>
                  <a:lnTo>
                    <a:pt x="37867" y="48260"/>
                  </a:lnTo>
                  <a:lnTo>
                    <a:pt x="37725" y="48767"/>
                  </a:lnTo>
                  <a:lnTo>
                    <a:pt x="38347" y="48640"/>
                  </a:lnTo>
                  <a:lnTo>
                    <a:pt x="41596" y="48640"/>
                  </a:lnTo>
                  <a:lnTo>
                    <a:pt x="41302" y="48419"/>
                  </a:lnTo>
                  <a:lnTo>
                    <a:pt x="41539" y="48133"/>
                  </a:lnTo>
                  <a:lnTo>
                    <a:pt x="41255" y="48005"/>
                  </a:lnTo>
                  <a:lnTo>
                    <a:pt x="41816" y="47928"/>
                  </a:lnTo>
                  <a:close/>
                </a:path>
                <a:path w="135254" h="118745">
                  <a:moveTo>
                    <a:pt x="44020" y="48766"/>
                  </a:moveTo>
                  <a:close/>
                </a:path>
                <a:path w="135254" h="118745">
                  <a:moveTo>
                    <a:pt x="47280" y="48133"/>
                  </a:moveTo>
                  <a:lnTo>
                    <a:pt x="46489" y="48419"/>
                  </a:lnTo>
                  <a:lnTo>
                    <a:pt x="46023" y="48626"/>
                  </a:lnTo>
                  <a:lnTo>
                    <a:pt x="45402" y="48767"/>
                  </a:lnTo>
                  <a:lnTo>
                    <a:pt x="45849" y="48766"/>
                  </a:lnTo>
                  <a:lnTo>
                    <a:pt x="46912" y="48419"/>
                  </a:lnTo>
                  <a:lnTo>
                    <a:pt x="47102" y="48300"/>
                  </a:lnTo>
                  <a:lnTo>
                    <a:pt x="47280" y="48133"/>
                  </a:lnTo>
                  <a:close/>
                </a:path>
                <a:path w="135254" h="118745">
                  <a:moveTo>
                    <a:pt x="49838" y="46989"/>
                  </a:moveTo>
                  <a:lnTo>
                    <a:pt x="49076" y="47371"/>
                  </a:lnTo>
                  <a:lnTo>
                    <a:pt x="48709" y="47498"/>
                  </a:lnTo>
                  <a:lnTo>
                    <a:pt x="47790" y="47751"/>
                  </a:lnTo>
                  <a:lnTo>
                    <a:pt x="48781" y="47878"/>
                  </a:lnTo>
                  <a:lnTo>
                    <a:pt x="47029" y="48369"/>
                  </a:lnTo>
                  <a:lnTo>
                    <a:pt x="46733" y="48767"/>
                  </a:lnTo>
                  <a:lnTo>
                    <a:pt x="47473" y="48640"/>
                  </a:lnTo>
                  <a:lnTo>
                    <a:pt x="48080" y="48640"/>
                  </a:lnTo>
                  <a:lnTo>
                    <a:pt x="48902" y="48300"/>
                  </a:lnTo>
                  <a:lnTo>
                    <a:pt x="48885" y="47751"/>
                  </a:lnTo>
                  <a:lnTo>
                    <a:pt x="48469" y="47751"/>
                  </a:lnTo>
                  <a:lnTo>
                    <a:pt x="49900" y="47243"/>
                  </a:lnTo>
                  <a:lnTo>
                    <a:pt x="49838" y="46989"/>
                  </a:lnTo>
                  <a:close/>
                </a:path>
                <a:path w="135254" h="118745">
                  <a:moveTo>
                    <a:pt x="127759" y="48387"/>
                  </a:moveTo>
                  <a:lnTo>
                    <a:pt x="127777" y="48767"/>
                  </a:lnTo>
                  <a:lnTo>
                    <a:pt x="128000" y="48767"/>
                  </a:lnTo>
                  <a:lnTo>
                    <a:pt x="127759" y="48387"/>
                  </a:lnTo>
                  <a:close/>
                </a:path>
                <a:path w="135254" h="118745">
                  <a:moveTo>
                    <a:pt x="45878" y="48387"/>
                  </a:moveTo>
                  <a:lnTo>
                    <a:pt x="43101" y="48640"/>
                  </a:lnTo>
                  <a:lnTo>
                    <a:pt x="44020" y="48766"/>
                  </a:lnTo>
                  <a:lnTo>
                    <a:pt x="45239" y="48640"/>
                  </a:lnTo>
                  <a:lnTo>
                    <a:pt x="45594" y="48513"/>
                  </a:lnTo>
                  <a:lnTo>
                    <a:pt x="45878" y="48387"/>
                  </a:lnTo>
                  <a:close/>
                </a:path>
                <a:path w="135254" h="118745">
                  <a:moveTo>
                    <a:pt x="27152" y="47371"/>
                  </a:moveTo>
                  <a:lnTo>
                    <a:pt x="26553" y="47751"/>
                  </a:lnTo>
                  <a:lnTo>
                    <a:pt x="26115" y="47751"/>
                  </a:lnTo>
                  <a:lnTo>
                    <a:pt x="23916" y="48133"/>
                  </a:lnTo>
                  <a:lnTo>
                    <a:pt x="22951" y="48640"/>
                  </a:lnTo>
                  <a:lnTo>
                    <a:pt x="26429" y="48640"/>
                  </a:lnTo>
                  <a:lnTo>
                    <a:pt x="26624" y="48513"/>
                  </a:lnTo>
                  <a:lnTo>
                    <a:pt x="27364" y="48260"/>
                  </a:lnTo>
                  <a:lnTo>
                    <a:pt x="29253" y="48260"/>
                  </a:lnTo>
                  <a:lnTo>
                    <a:pt x="29987" y="48005"/>
                  </a:lnTo>
                  <a:lnTo>
                    <a:pt x="30971" y="48005"/>
                  </a:lnTo>
                  <a:lnTo>
                    <a:pt x="31921" y="47751"/>
                  </a:lnTo>
                  <a:lnTo>
                    <a:pt x="26553" y="47751"/>
                  </a:lnTo>
                  <a:lnTo>
                    <a:pt x="26047" y="47625"/>
                  </a:lnTo>
                  <a:lnTo>
                    <a:pt x="27247" y="47625"/>
                  </a:lnTo>
                  <a:lnTo>
                    <a:pt x="27152" y="47371"/>
                  </a:lnTo>
                  <a:close/>
                </a:path>
                <a:path w="135254" h="118745">
                  <a:moveTo>
                    <a:pt x="126683" y="46227"/>
                  </a:moveTo>
                  <a:lnTo>
                    <a:pt x="126333" y="46317"/>
                  </a:lnTo>
                  <a:lnTo>
                    <a:pt x="126372" y="47091"/>
                  </a:lnTo>
                  <a:lnTo>
                    <a:pt x="126931" y="48640"/>
                  </a:lnTo>
                  <a:lnTo>
                    <a:pt x="127181" y="48133"/>
                  </a:lnTo>
                  <a:lnTo>
                    <a:pt x="126884" y="47751"/>
                  </a:lnTo>
                  <a:lnTo>
                    <a:pt x="126764" y="47498"/>
                  </a:lnTo>
                  <a:lnTo>
                    <a:pt x="126683" y="46227"/>
                  </a:lnTo>
                  <a:close/>
                </a:path>
                <a:path w="135254" h="118745">
                  <a:moveTo>
                    <a:pt x="45594" y="48513"/>
                  </a:moveTo>
                  <a:lnTo>
                    <a:pt x="45341" y="48513"/>
                  </a:lnTo>
                  <a:lnTo>
                    <a:pt x="45594" y="48513"/>
                  </a:lnTo>
                  <a:close/>
                </a:path>
                <a:path w="135254" h="118745">
                  <a:moveTo>
                    <a:pt x="45824" y="48513"/>
                  </a:moveTo>
                  <a:lnTo>
                    <a:pt x="45594" y="48513"/>
                  </a:lnTo>
                  <a:lnTo>
                    <a:pt x="45378" y="48610"/>
                  </a:lnTo>
                  <a:lnTo>
                    <a:pt x="45824" y="48513"/>
                  </a:lnTo>
                  <a:close/>
                </a:path>
                <a:path w="135254" h="118745">
                  <a:moveTo>
                    <a:pt x="128339" y="46481"/>
                  </a:moveTo>
                  <a:lnTo>
                    <a:pt x="127328" y="46481"/>
                  </a:lnTo>
                  <a:lnTo>
                    <a:pt x="127728" y="47751"/>
                  </a:lnTo>
                  <a:lnTo>
                    <a:pt x="128061" y="48513"/>
                  </a:lnTo>
                  <a:lnTo>
                    <a:pt x="128219" y="48260"/>
                  </a:lnTo>
                  <a:lnTo>
                    <a:pt x="128706" y="48260"/>
                  </a:lnTo>
                  <a:lnTo>
                    <a:pt x="128156" y="46609"/>
                  </a:lnTo>
                  <a:lnTo>
                    <a:pt x="128339" y="46481"/>
                  </a:lnTo>
                  <a:close/>
                </a:path>
                <a:path w="135254" h="118745">
                  <a:moveTo>
                    <a:pt x="30971" y="48005"/>
                  </a:moveTo>
                  <a:lnTo>
                    <a:pt x="29987" y="48005"/>
                  </a:lnTo>
                  <a:lnTo>
                    <a:pt x="29868" y="48173"/>
                  </a:lnTo>
                  <a:lnTo>
                    <a:pt x="29366" y="48387"/>
                  </a:lnTo>
                  <a:lnTo>
                    <a:pt x="30971" y="48005"/>
                  </a:lnTo>
                  <a:close/>
                </a:path>
                <a:path w="135254" h="118745">
                  <a:moveTo>
                    <a:pt x="41698" y="48173"/>
                  </a:moveTo>
                  <a:lnTo>
                    <a:pt x="41295" y="48369"/>
                  </a:lnTo>
                  <a:lnTo>
                    <a:pt x="41926" y="48260"/>
                  </a:lnTo>
                  <a:lnTo>
                    <a:pt x="41698" y="48173"/>
                  </a:lnTo>
                  <a:close/>
                </a:path>
                <a:path w="135254" h="118745">
                  <a:moveTo>
                    <a:pt x="127243" y="48005"/>
                  </a:moveTo>
                  <a:lnTo>
                    <a:pt x="127254" y="48173"/>
                  </a:lnTo>
                  <a:lnTo>
                    <a:pt x="127366" y="48300"/>
                  </a:lnTo>
                  <a:lnTo>
                    <a:pt x="127243" y="48005"/>
                  </a:lnTo>
                  <a:close/>
                </a:path>
                <a:path w="135254" h="118745">
                  <a:moveTo>
                    <a:pt x="48935" y="48217"/>
                  </a:moveTo>
                  <a:close/>
                </a:path>
                <a:path w="135254" h="118745">
                  <a:moveTo>
                    <a:pt x="133090" y="46609"/>
                  </a:moveTo>
                  <a:lnTo>
                    <a:pt x="132965" y="47625"/>
                  </a:lnTo>
                  <a:lnTo>
                    <a:pt x="133074" y="48260"/>
                  </a:lnTo>
                  <a:lnTo>
                    <a:pt x="133202" y="47498"/>
                  </a:lnTo>
                  <a:lnTo>
                    <a:pt x="133346" y="47498"/>
                  </a:lnTo>
                  <a:lnTo>
                    <a:pt x="133090" y="46609"/>
                  </a:lnTo>
                  <a:close/>
                </a:path>
                <a:path w="135254" h="118745">
                  <a:moveTo>
                    <a:pt x="49152" y="47960"/>
                  </a:moveTo>
                  <a:lnTo>
                    <a:pt x="48935" y="48217"/>
                  </a:lnTo>
                  <a:lnTo>
                    <a:pt x="49152" y="47960"/>
                  </a:lnTo>
                  <a:close/>
                </a:path>
                <a:path w="135254" h="118745">
                  <a:moveTo>
                    <a:pt x="42826" y="47625"/>
                  </a:moveTo>
                  <a:lnTo>
                    <a:pt x="42170" y="47878"/>
                  </a:lnTo>
                  <a:lnTo>
                    <a:pt x="41816" y="47928"/>
                  </a:lnTo>
                  <a:lnTo>
                    <a:pt x="41591" y="48133"/>
                  </a:lnTo>
                  <a:lnTo>
                    <a:pt x="42826" y="47625"/>
                  </a:lnTo>
                  <a:close/>
                </a:path>
                <a:path w="135254" h="118745">
                  <a:moveTo>
                    <a:pt x="41816" y="47928"/>
                  </a:moveTo>
                  <a:lnTo>
                    <a:pt x="41255" y="48005"/>
                  </a:lnTo>
                  <a:lnTo>
                    <a:pt x="41557" y="48120"/>
                  </a:lnTo>
                  <a:lnTo>
                    <a:pt x="41816" y="47928"/>
                  </a:lnTo>
                  <a:close/>
                </a:path>
                <a:path w="135254" h="118745">
                  <a:moveTo>
                    <a:pt x="35761" y="47371"/>
                  </a:moveTo>
                  <a:lnTo>
                    <a:pt x="35134" y="47371"/>
                  </a:lnTo>
                  <a:lnTo>
                    <a:pt x="34469" y="47498"/>
                  </a:lnTo>
                  <a:lnTo>
                    <a:pt x="32961" y="48005"/>
                  </a:lnTo>
                  <a:lnTo>
                    <a:pt x="33707" y="47878"/>
                  </a:lnTo>
                  <a:lnTo>
                    <a:pt x="34547" y="47625"/>
                  </a:lnTo>
                  <a:lnTo>
                    <a:pt x="35621" y="47625"/>
                  </a:lnTo>
                  <a:lnTo>
                    <a:pt x="35761" y="47371"/>
                  </a:lnTo>
                  <a:close/>
                </a:path>
                <a:path w="135254" h="118745">
                  <a:moveTo>
                    <a:pt x="37429" y="47116"/>
                  </a:moveTo>
                  <a:lnTo>
                    <a:pt x="37374" y="47371"/>
                  </a:lnTo>
                  <a:lnTo>
                    <a:pt x="37913" y="48005"/>
                  </a:lnTo>
                  <a:lnTo>
                    <a:pt x="38858" y="47371"/>
                  </a:lnTo>
                  <a:lnTo>
                    <a:pt x="37665" y="47371"/>
                  </a:lnTo>
                  <a:lnTo>
                    <a:pt x="37429" y="47116"/>
                  </a:lnTo>
                  <a:close/>
                </a:path>
                <a:path w="135254" h="118745">
                  <a:moveTo>
                    <a:pt x="44157" y="47498"/>
                  </a:moveTo>
                  <a:lnTo>
                    <a:pt x="43469" y="47625"/>
                  </a:lnTo>
                  <a:lnTo>
                    <a:pt x="43971" y="47751"/>
                  </a:lnTo>
                  <a:lnTo>
                    <a:pt x="42722" y="48005"/>
                  </a:lnTo>
                  <a:lnTo>
                    <a:pt x="43832" y="47878"/>
                  </a:lnTo>
                  <a:lnTo>
                    <a:pt x="46509" y="47878"/>
                  </a:lnTo>
                  <a:lnTo>
                    <a:pt x="46644" y="47751"/>
                  </a:lnTo>
                  <a:lnTo>
                    <a:pt x="44777" y="47751"/>
                  </a:lnTo>
                  <a:lnTo>
                    <a:pt x="44157" y="47498"/>
                  </a:lnTo>
                  <a:close/>
                </a:path>
                <a:path w="135254" h="118745">
                  <a:moveTo>
                    <a:pt x="50087" y="47498"/>
                  </a:moveTo>
                  <a:lnTo>
                    <a:pt x="49221" y="47878"/>
                  </a:lnTo>
                  <a:lnTo>
                    <a:pt x="50087" y="47498"/>
                  </a:lnTo>
                  <a:close/>
                </a:path>
                <a:path w="135254" h="118745">
                  <a:moveTo>
                    <a:pt x="35621" y="47625"/>
                  </a:moveTo>
                  <a:lnTo>
                    <a:pt x="34547" y="47625"/>
                  </a:lnTo>
                  <a:lnTo>
                    <a:pt x="35741" y="47878"/>
                  </a:lnTo>
                  <a:lnTo>
                    <a:pt x="36167" y="47751"/>
                  </a:lnTo>
                  <a:lnTo>
                    <a:pt x="35551" y="47751"/>
                  </a:lnTo>
                  <a:close/>
                </a:path>
                <a:path w="135254" h="118745">
                  <a:moveTo>
                    <a:pt x="36864" y="47498"/>
                  </a:moveTo>
                  <a:lnTo>
                    <a:pt x="35551" y="47751"/>
                  </a:lnTo>
                  <a:lnTo>
                    <a:pt x="36167" y="47751"/>
                  </a:lnTo>
                  <a:lnTo>
                    <a:pt x="36593" y="47625"/>
                  </a:lnTo>
                  <a:lnTo>
                    <a:pt x="36864" y="47498"/>
                  </a:lnTo>
                  <a:close/>
                </a:path>
                <a:path w="135254" h="118745">
                  <a:moveTo>
                    <a:pt x="46000" y="47371"/>
                  </a:moveTo>
                  <a:lnTo>
                    <a:pt x="45504" y="47371"/>
                  </a:lnTo>
                  <a:lnTo>
                    <a:pt x="44777" y="47751"/>
                  </a:lnTo>
                  <a:lnTo>
                    <a:pt x="45024" y="47751"/>
                  </a:lnTo>
                  <a:lnTo>
                    <a:pt x="46000" y="47371"/>
                  </a:lnTo>
                  <a:close/>
                </a:path>
                <a:path w="135254" h="118745">
                  <a:moveTo>
                    <a:pt x="47183" y="47243"/>
                  </a:moveTo>
                  <a:lnTo>
                    <a:pt x="47023" y="47243"/>
                  </a:lnTo>
                  <a:lnTo>
                    <a:pt x="46038" y="47371"/>
                  </a:lnTo>
                  <a:lnTo>
                    <a:pt x="45712" y="47751"/>
                  </a:lnTo>
                  <a:lnTo>
                    <a:pt x="46299" y="47625"/>
                  </a:lnTo>
                  <a:lnTo>
                    <a:pt x="46779" y="47625"/>
                  </a:lnTo>
                  <a:lnTo>
                    <a:pt x="47183" y="47243"/>
                  </a:lnTo>
                  <a:close/>
                </a:path>
                <a:path w="135254" h="118745">
                  <a:moveTo>
                    <a:pt x="46779" y="47625"/>
                  </a:moveTo>
                  <a:lnTo>
                    <a:pt x="46299" y="47625"/>
                  </a:lnTo>
                  <a:lnTo>
                    <a:pt x="45830" y="47751"/>
                  </a:lnTo>
                  <a:lnTo>
                    <a:pt x="46644" y="47751"/>
                  </a:lnTo>
                  <a:lnTo>
                    <a:pt x="46779" y="47625"/>
                  </a:lnTo>
                  <a:close/>
                </a:path>
                <a:path w="135254" h="118745">
                  <a:moveTo>
                    <a:pt x="48882" y="47625"/>
                  </a:moveTo>
                  <a:lnTo>
                    <a:pt x="48469" y="47751"/>
                  </a:lnTo>
                  <a:lnTo>
                    <a:pt x="48885" y="47751"/>
                  </a:lnTo>
                  <a:close/>
                </a:path>
                <a:path w="135254" h="118745">
                  <a:moveTo>
                    <a:pt x="32641" y="46354"/>
                  </a:moveTo>
                  <a:lnTo>
                    <a:pt x="30899" y="47116"/>
                  </a:lnTo>
                  <a:lnTo>
                    <a:pt x="28062" y="47204"/>
                  </a:lnTo>
                  <a:lnTo>
                    <a:pt x="28007" y="47498"/>
                  </a:lnTo>
                  <a:lnTo>
                    <a:pt x="27600" y="47498"/>
                  </a:lnTo>
                  <a:lnTo>
                    <a:pt x="32352" y="47625"/>
                  </a:lnTo>
                  <a:lnTo>
                    <a:pt x="33215" y="47371"/>
                  </a:lnTo>
                  <a:lnTo>
                    <a:pt x="35761" y="47371"/>
                  </a:lnTo>
                  <a:lnTo>
                    <a:pt x="35831" y="47243"/>
                  </a:lnTo>
                  <a:lnTo>
                    <a:pt x="36676" y="47243"/>
                  </a:lnTo>
                  <a:lnTo>
                    <a:pt x="37597" y="46989"/>
                  </a:lnTo>
                  <a:lnTo>
                    <a:pt x="34604" y="46989"/>
                  </a:lnTo>
                  <a:lnTo>
                    <a:pt x="34690" y="46609"/>
                  </a:lnTo>
                  <a:lnTo>
                    <a:pt x="35044" y="46609"/>
                  </a:lnTo>
                  <a:lnTo>
                    <a:pt x="32641" y="46354"/>
                  </a:lnTo>
                  <a:close/>
                </a:path>
                <a:path w="135254" h="118745">
                  <a:moveTo>
                    <a:pt x="27299" y="47228"/>
                  </a:moveTo>
                  <a:lnTo>
                    <a:pt x="26793" y="47243"/>
                  </a:lnTo>
                  <a:lnTo>
                    <a:pt x="25413" y="47498"/>
                  </a:lnTo>
                  <a:lnTo>
                    <a:pt x="27299" y="47228"/>
                  </a:lnTo>
                  <a:close/>
                </a:path>
                <a:path w="135254" h="118745">
                  <a:moveTo>
                    <a:pt x="51630" y="46227"/>
                  </a:moveTo>
                  <a:lnTo>
                    <a:pt x="51095" y="46609"/>
                  </a:lnTo>
                  <a:lnTo>
                    <a:pt x="50585" y="46989"/>
                  </a:lnTo>
                  <a:lnTo>
                    <a:pt x="50445" y="47498"/>
                  </a:lnTo>
                  <a:lnTo>
                    <a:pt x="51310" y="46989"/>
                  </a:lnTo>
                  <a:lnTo>
                    <a:pt x="51668" y="46862"/>
                  </a:lnTo>
                  <a:lnTo>
                    <a:pt x="51992" y="46609"/>
                  </a:lnTo>
                  <a:lnTo>
                    <a:pt x="51608" y="46609"/>
                  </a:lnTo>
                  <a:lnTo>
                    <a:pt x="51630" y="46227"/>
                  </a:lnTo>
                  <a:close/>
                </a:path>
                <a:path w="135254" h="118745">
                  <a:moveTo>
                    <a:pt x="39236" y="47116"/>
                  </a:moveTo>
                  <a:lnTo>
                    <a:pt x="38563" y="47116"/>
                  </a:lnTo>
                  <a:lnTo>
                    <a:pt x="38345" y="47371"/>
                  </a:lnTo>
                  <a:lnTo>
                    <a:pt x="38858" y="47371"/>
                  </a:lnTo>
                  <a:lnTo>
                    <a:pt x="39236" y="47116"/>
                  </a:lnTo>
                  <a:close/>
                </a:path>
                <a:path w="135254" h="118745">
                  <a:moveTo>
                    <a:pt x="45989" y="47116"/>
                  </a:moveTo>
                  <a:lnTo>
                    <a:pt x="45632" y="47243"/>
                  </a:lnTo>
                  <a:lnTo>
                    <a:pt x="45396" y="47371"/>
                  </a:lnTo>
                  <a:lnTo>
                    <a:pt x="45989" y="47116"/>
                  </a:lnTo>
                  <a:close/>
                </a:path>
                <a:path w="135254" h="118745">
                  <a:moveTo>
                    <a:pt x="40284" y="46100"/>
                  </a:moveTo>
                  <a:lnTo>
                    <a:pt x="39640" y="46227"/>
                  </a:lnTo>
                  <a:lnTo>
                    <a:pt x="37810" y="46227"/>
                  </a:lnTo>
                  <a:lnTo>
                    <a:pt x="37222" y="46481"/>
                  </a:lnTo>
                  <a:lnTo>
                    <a:pt x="36148" y="46736"/>
                  </a:lnTo>
                  <a:lnTo>
                    <a:pt x="35184" y="46989"/>
                  </a:lnTo>
                  <a:lnTo>
                    <a:pt x="37597" y="46989"/>
                  </a:lnTo>
                  <a:lnTo>
                    <a:pt x="37611" y="47243"/>
                  </a:lnTo>
                  <a:lnTo>
                    <a:pt x="38563" y="47116"/>
                  </a:lnTo>
                  <a:lnTo>
                    <a:pt x="39236" y="47116"/>
                  </a:lnTo>
                  <a:lnTo>
                    <a:pt x="39803" y="46736"/>
                  </a:lnTo>
                  <a:lnTo>
                    <a:pt x="41026" y="46609"/>
                  </a:lnTo>
                  <a:lnTo>
                    <a:pt x="39665" y="46609"/>
                  </a:lnTo>
                  <a:lnTo>
                    <a:pt x="39657" y="46481"/>
                  </a:lnTo>
                  <a:lnTo>
                    <a:pt x="40118" y="46354"/>
                  </a:lnTo>
                  <a:lnTo>
                    <a:pt x="40044" y="46208"/>
                  </a:lnTo>
                  <a:lnTo>
                    <a:pt x="40284" y="46100"/>
                  </a:lnTo>
                  <a:close/>
                </a:path>
                <a:path w="135254" h="118745">
                  <a:moveTo>
                    <a:pt x="49592" y="46354"/>
                  </a:moveTo>
                  <a:lnTo>
                    <a:pt x="49284" y="46481"/>
                  </a:lnTo>
                  <a:lnTo>
                    <a:pt x="48271" y="46736"/>
                  </a:lnTo>
                  <a:lnTo>
                    <a:pt x="48102" y="46736"/>
                  </a:lnTo>
                  <a:lnTo>
                    <a:pt x="47706" y="47243"/>
                  </a:lnTo>
                  <a:lnTo>
                    <a:pt x="48779" y="47243"/>
                  </a:lnTo>
                  <a:lnTo>
                    <a:pt x="49592" y="46354"/>
                  </a:lnTo>
                  <a:close/>
                </a:path>
                <a:path w="135254" h="118745">
                  <a:moveTo>
                    <a:pt x="28078" y="47116"/>
                  </a:moveTo>
                  <a:lnTo>
                    <a:pt x="27299" y="47228"/>
                  </a:lnTo>
                  <a:lnTo>
                    <a:pt x="28062" y="47204"/>
                  </a:lnTo>
                  <a:close/>
                </a:path>
                <a:path w="135254" h="118745">
                  <a:moveTo>
                    <a:pt x="48273" y="46354"/>
                  </a:moveTo>
                  <a:lnTo>
                    <a:pt x="47887" y="46481"/>
                  </a:lnTo>
                  <a:lnTo>
                    <a:pt x="47395" y="46609"/>
                  </a:lnTo>
                  <a:lnTo>
                    <a:pt x="48045" y="46736"/>
                  </a:lnTo>
                  <a:lnTo>
                    <a:pt x="45358" y="47116"/>
                  </a:lnTo>
                  <a:lnTo>
                    <a:pt x="46630" y="47116"/>
                  </a:lnTo>
                  <a:lnTo>
                    <a:pt x="47501" y="46862"/>
                  </a:lnTo>
                  <a:lnTo>
                    <a:pt x="48102" y="46736"/>
                  </a:lnTo>
                  <a:lnTo>
                    <a:pt x="48271" y="46736"/>
                  </a:lnTo>
                  <a:lnTo>
                    <a:pt x="48273" y="46354"/>
                  </a:lnTo>
                  <a:close/>
                </a:path>
                <a:path w="135254" h="118745">
                  <a:moveTo>
                    <a:pt x="51749" y="46862"/>
                  </a:moveTo>
                  <a:lnTo>
                    <a:pt x="51506" y="46989"/>
                  </a:lnTo>
                  <a:lnTo>
                    <a:pt x="51719" y="46989"/>
                  </a:lnTo>
                  <a:close/>
                </a:path>
                <a:path w="135254" h="118745">
                  <a:moveTo>
                    <a:pt x="50168" y="46227"/>
                  </a:moveTo>
                  <a:lnTo>
                    <a:pt x="49723" y="46354"/>
                  </a:lnTo>
                  <a:lnTo>
                    <a:pt x="49592" y="46354"/>
                  </a:lnTo>
                  <a:lnTo>
                    <a:pt x="49937" y="46481"/>
                  </a:lnTo>
                  <a:lnTo>
                    <a:pt x="48908" y="47102"/>
                  </a:lnTo>
                  <a:lnTo>
                    <a:pt x="49756" y="46736"/>
                  </a:lnTo>
                  <a:lnTo>
                    <a:pt x="50168" y="46227"/>
                  </a:lnTo>
                  <a:close/>
                </a:path>
                <a:path w="135254" h="118745">
                  <a:moveTo>
                    <a:pt x="42217" y="46227"/>
                  </a:moveTo>
                  <a:lnTo>
                    <a:pt x="41313" y="46227"/>
                  </a:lnTo>
                  <a:lnTo>
                    <a:pt x="40725" y="46481"/>
                  </a:lnTo>
                  <a:lnTo>
                    <a:pt x="40059" y="46481"/>
                  </a:lnTo>
                  <a:lnTo>
                    <a:pt x="39665" y="46609"/>
                  </a:lnTo>
                  <a:lnTo>
                    <a:pt x="41846" y="46609"/>
                  </a:lnTo>
                  <a:lnTo>
                    <a:pt x="40445" y="46989"/>
                  </a:lnTo>
                  <a:lnTo>
                    <a:pt x="41987" y="46989"/>
                  </a:lnTo>
                  <a:lnTo>
                    <a:pt x="42217" y="46227"/>
                  </a:lnTo>
                  <a:close/>
                </a:path>
                <a:path w="135254" h="118745">
                  <a:moveTo>
                    <a:pt x="125637" y="43178"/>
                  </a:moveTo>
                  <a:lnTo>
                    <a:pt x="125844" y="43941"/>
                  </a:lnTo>
                  <a:lnTo>
                    <a:pt x="125475" y="43941"/>
                  </a:lnTo>
                  <a:lnTo>
                    <a:pt x="125963" y="44576"/>
                  </a:lnTo>
                  <a:lnTo>
                    <a:pt x="126493" y="44958"/>
                  </a:lnTo>
                  <a:lnTo>
                    <a:pt x="127237" y="46862"/>
                  </a:lnTo>
                  <a:lnTo>
                    <a:pt x="127204" y="46481"/>
                  </a:lnTo>
                  <a:lnTo>
                    <a:pt x="128339" y="46481"/>
                  </a:lnTo>
                  <a:lnTo>
                    <a:pt x="128040" y="45592"/>
                  </a:lnTo>
                  <a:lnTo>
                    <a:pt x="130763" y="45592"/>
                  </a:lnTo>
                  <a:lnTo>
                    <a:pt x="130340" y="45212"/>
                  </a:lnTo>
                  <a:lnTo>
                    <a:pt x="130243" y="44576"/>
                  </a:lnTo>
                  <a:lnTo>
                    <a:pt x="126232" y="44576"/>
                  </a:lnTo>
                  <a:lnTo>
                    <a:pt x="125748" y="43373"/>
                  </a:lnTo>
                  <a:lnTo>
                    <a:pt x="125637" y="43178"/>
                  </a:lnTo>
                  <a:close/>
                </a:path>
                <a:path w="135254" h="118745">
                  <a:moveTo>
                    <a:pt x="35397" y="46609"/>
                  </a:moveTo>
                  <a:lnTo>
                    <a:pt x="34690" y="46609"/>
                  </a:lnTo>
                  <a:lnTo>
                    <a:pt x="35335" y="46736"/>
                  </a:lnTo>
                  <a:close/>
                </a:path>
                <a:path w="135254" h="118745">
                  <a:moveTo>
                    <a:pt x="36316" y="46662"/>
                  </a:moveTo>
                  <a:lnTo>
                    <a:pt x="36062" y="46736"/>
                  </a:lnTo>
                  <a:lnTo>
                    <a:pt x="36316" y="46662"/>
                  </a:lnTo>
                  <a:close/>
                </a:path>
                <a:path w="135254" h="118745">
                  <a:moveTo>
                    <a:pt x="42593" y="46250"/>
                  </a:moveTo>
                  <a:lnTo>
                    <a:pt x="42151" y="46736"/>
                  </a:lnTo>
                  <a:lnTo>
                    <a:pt x="42990" y="46609"/>
                  </a:lnTo>
                  <a:lnTo>
                    <a:pt x="43122" y="46481"/>
                  </a:lnTo>
                  <a:lnTo>
                    <a:pt x="43411" y="46354"/>
                  </a:lnTo>
                  <a:lnTo>
                    <a:pt x="42658" y="46354"/>
                  </a:lnTo>
                  <a:close/>
                </a:path>
                <a:path w="135254" h="118745">
                  <a:moveTo>
                    <a:pt x="36501" y="46609"/>
                  </a:moveTo>
                  <a:lnTo>
                    <a:pt x="36316" y="46662"/>
                  </a:lnTo>
                  <a:lnTo>
                    <a:pt x="36501" y="46609"/>
                  </a:lnTo>
                  <a:close/>
                </a:path>
                <a:path w="135254" h="118745">
                  <a:moveTo>
                    <a:pt x="36349" y="45592"/>
                  </a:moveTo>
                  <a:lnTo>
                    <a:pt x="35744" y="45974"/>
                  </a:lnTo>
                  <a:lnTo>
                    <a:pt x="36236" y="45974"/>
                  </a:lnTo>
                  <a:lnTo>
                    <a:pt x="36179" y="46227"/>
                  </a:lnTo>
                  <a:lnTo>
                    <a:pt x="36462" y="46227"/>
                  </a:lnTo>
                  <a:lnTo>
                    <a:pt x="35854" y="46334"/>
                  </a:lnTo>
                  <a:lnTo>
                    <a:pt x="35786" y="46481"/>
                  </a:lnTo>
                  <a:lnTo>
                    <a:pt x="35044" y="46609"/>
                  </a:lnTo>
                  <a:lnTo>
                    <a:pt x="36104" y="46609"/>
                  </a:lnTo>
                  <a:lnTo>
                    <a:pt x="36121" y="46354"/>
                  </a:lnTo>
                  <a:lnTo>
                    <a:pt x="36853" y="46354"/>
                  </a:lnTo>
                  <a:lnTo>
                    <a:pt x="36349" y="45592"/>
                  </a:lnTo>
                  <a:close/>
                </a:path>
                <a:path w="135254" h="118745">
                  <a:moveTo>
                    <a:pt x="36729" y="46481"/>
                  </a:moveTo>
                  <a:lnTo>
                    <a:pt x="36104" y="46609"/>
                  </a:lnTo>
                  <a:lnTo>
                    <a:pt x="36438" y="46609"/>
                  </a:lnTo>
                  <a:lnTo>
                    <a:pt x="36729" y="46481"/>
                  </a:lnTo>
                  <a:close/>
                </a:path>
                <a:path w="135254" h="118745">
                  <a:moveTo>
                    <a:pt x="53055" y="45974"/>
                  </a:moveTo>
                  <a:lnTo>
                    <a:pt x="52590" y="45974"/>
                  </a:lnTo>
                  <a:lnTo>
                    <a:pt x="51936" y="46481"/>
                  </a:lnTo>
                  <a:lnTo>
                    <a:pt x="51608" y="46609"/>
                  </a:lnTo>
                  <a:lnTo>
                    <a:pt x="51992" y="46609"/>
                  </a:lnTo>
                  <a:lnTo>
                    <a:pt x="53055" y="45974"/>
                  </a:lnTo>
                  <a:close/>
                </a:path>
                <a:path w="135254" h="118745">
                  <a:moveTo>
                    <a:pt x="37191" y="46317"/>
                  </a:moveTo>
                  <a:lnTo>
                    <a:pt x="36965" y="46354"/>
                  </a:lnTo>
                  <a:lnTo>
                    <a:pt x="37191" y="46317"/>
                  </a:lnTo>
                  <a:close/>
                </a:path>
                <a:path w="135254" h="118745">
                  <a:moveTo>
                    <a:pt x="40421" y="46100"/>
                  </a:moveTo>
                  <a:lnTo>
                    <a:pt x="40323" y="46481"/>
                  </a:lnTo>
                  <a:lnTo>
                    <a:pt x="40725" y="46481"/>
                  </a:lnTo>
                  <a:lnTo>
                    <a:pt x="40421" y="46100"/>
                  </a:lnTo>
                  <a:close/>
                </a:path>
                <a:path w="135254" h="118745">
                  <a:moveTo>
                    <a:pt x="43536" y="46100"/>
                  </a:moveTo>
                  <a:lnTo>
                    <a:pt x="43083" y="46250"/>
                  </a:lnTo>
                  <a:lnTo>
                    <a:pt x="42658" y="46354"/>
                  </a:lnTo>
                  <a:lnTo>
                    <a:pt x="43411" y="46354"/>
                  </a:lnTo>
                  <a:lnTo>
                    <a:pt x="43536" y="46100"/>
                  </a:lnTo>
                  <a:close/>
                </a:path>
                <a:path w="135254" h="118745">
                  <a:moveTo>
                    <a:pt x="49829" y="46229"/>
                  </a:moveTo>
                  <a:lnTo>
                    <a:pt x="49559" y="46354"/>
                  </a:lnTo>
                  <a:lnTo>
                    <a:pt x="49829" y="46229"/>
                  </a:lnTo>
                  <a:close/>
                </a:path>
                <a:path w="135254" h="118745">
                  <a:moveTo>
                    <a:pt x="125944" y="45166"/>
                  </a:moveTo>
                  <a:lnTo>
                    <a:pt x="126185" y="46354"/>
                  </a:lnTo>
                  <a:lnTo>
                    <a:pt x="126093" y="45338"/>
                  </a:lnTo>
                  <a:lnTo>
                    <a:pt x="125944" y="45166"/>
                  </a:lnTo>
                  <a:close/>
                </a:path>
                <a:path w="135254" h="118745">
                  <a:moveTo>
                    <a:pt x="50154" y="46079"/>
                  </a:moveTo>
                  <a:lnTo>
                    <a:pt x="49855" y="46227"/>
                  </a:lnTo>
                  <a:lnTo>
                    <a:pt x="50154" y="46079"/>
                  </a:lnTo>
                  <a:close/>
                </a:path>
                <a:path w="135254" h="118745">
                  <a:moveTo>
                    <a:pt x="38488" y="46100"/>
                  </a:moveTo>
                  <a:lnTo>
                    <a:pt x="37509" y="46110"/>
                  </a:lnTo>
                  <a:lnTo>
                    <a:pt x="37191" y="46317"/>
                  </a:lnTo>
                  <a:lnTo>
                    <a:pt x="38488" y="46100"/>
                  </a:lnTo>
                  <a:close/>
                </a:path>
                <a:path w="135254" h="118745">
                  <a:moveTo>
                    <a:pt x="42613" y="46227"/>
                  </a:moveTo>
                  <a:close/>
                </a:path>
                <a:path w="135254" h="118745">
                  <a:moveTo>
                    <a:pt x="39564" y="45974"/>
                  </a:moveTo>
                  <a:lnTo>
                    <a:pt x="39319" y="45974"/>
                  </a:lnTo>
                  <a:lnTo>
                    <a:pt x="39630" y="46227"/>
                  </a:lnTo>
                  <a:lnTo>
                    <a:pt x="39564" y="45974"/>
                  </a:lnTo>
                  <a:close/>
                </a:path>
                <a:path w="135254" h="118745">
                  <a:moveTo>
                    <a:pt x="43714" y="45465"/>
                  </a:moveTo>
                  <a:lnTo>
                    <a:pt x="42821" y="45592"/>
                  </a:lnTo>
                  <a:lnTo>
                    <a:pt x="43583" y="45592"/>
                  </a:lnTo>
                  <a:lnTo>
                    <a:pt x="42136" y="46110"/>
                  </a:lnTo>
                  <a:lnTo>
                    <a:pt x="41944" y="46227"/>
                  </a:lnTo>
                  <a:lnTo>
                    <a:pt x="42579" y="46227"/>
                  </a:lnTo>
                  <a:lnTo>
                    <a:pt x="43069" y="46100"/>
                  </a:lnTo>
                  <a:lnTo>
                    <a:pt x="43736" y="46100"/>
                  </a:lnTo>
                  <a:lnTo>
                    <a:pt x="42755" y="45974"/>
                  </a:lnTo>
                  <a:lnTo>
                    <a:pt x="43574" y="45719"/>
                  </a:lnTo>
                  <a:lnTo>
                    <a:pt x="43714" y="45465"/>
                  </a:lnTo>
                  <a:close/>
                </a:path>
                <a:path w="135254" h="118745">
                  <a:moveTo>
                    <a:pt x="50616" y="45865"/>
                  </a:moveTo>
                  <a:lnTo>
                    <a:pt x="50471" y="45932"/>
                  </a:lnTo>
                  <a:lnTo>
                    <a:pt x="50363" y="46227"/>
                  </a:lnTo>
                  <a:lnTo>
                    <a:pt x="50619" y="46056"/>
                  </a:lnTo>
                  <a:lnTo>
                    <a:pt x="50616" y="45865"/>
                  </a:lnTo>
                  <a:close/>
                </a:path>
                <a:path w="135254" h="118745">
                  <a:moveTo>
                    <a:pt x="50336" y="45881"/>
                  </a:moveTo>
                  <a:lnTo>
                    <a:pt x="49875" y="46208"/>
                  </a:lnTo>
                  <a:lnTo>
                    <a:pt x="50319" y="45974"/>
                  </a:lnTo>
                  <a:close/>
                </a:path>
                <a:path w="135254" h="118745">
                  <a:moveTo>
                    <a:pt x="50249" y="45890"/>
                  </a:moveTo>
                  <a:lnTo>
                    <a:pt x="49977" y="46110"/>
                  </a:lnTo>
                  <a:lnTo>
                    <a:pt x="50249" y="45890"/>
                  </a:lnTo>
                  <a:close/>
                </a:path>
                <a:path w="135254" h="118745">
                  <a:moveTo>
                    <a:pt x="39489" y="45719"/>
                  </a:moveTo>
                  <a:lnTo>
                    <a:pt x="38917" y="46100"/>
                  </a:lnTo>
                  <a:lnTo>
                    <a:pt x="39319" y="45974"/>
                  </a:lnTo>
                  <a:lnTo>
                    <a:pt x="39564" y="45974"/>
                  </a:lnTo>
                  <a:lnTo>
                    <a:pt x="39489" y="45719"/>
                  </a:lnTo>
                  <a:close/>
                </a:path>
                <a:path w="135254" h="118745">
                  <a:moveTo>
                    <a:pt x="53031" y="43503"/>
                  </a:moveTo>
                  <a:lnTo>
                    <a:pt x="52028" y="43941"/>
                  </a:lnTo>
                  <a:lnTo>
                    <a:pt x="52282" y="44068"/>
                  </a:lnTo>
                  <a:lnTo>
                    <a:pt x="52383" y="44450"/>
                  </a:lnTo>
                  <a:lnTo>
                    <a:pt x="50571" y="46100"/>
                  </a:lnTo>
                  <a:lnTo>
                    <a:pt x="51516" y="45592"/>
                  </a:lnTo>
                  <a:lnTo>
                    <a:pt x="52518" y="44450"/>
                  </a:lnTo>
                  <a:lnTo>
                    <a:pt x="53358" y="43960"/>
                  </a:lnTo>
                  <a:lnTo>
                    <a:pt x="53374" y="43687"/>
                  </a:lnTo>
                  <a:lnTo>
                    <a:pt x="52872" y="43687"/>
                  </a:lnTo>
                  <a:lnTo>
                    <a:pt x="53031" y="43503"/>
                  </a:lnTo>
                  <a:close/>
                </a:path>
                <a:path w="135254" h="118745">
                  <a:moveTo>
                    <a:pt x="50384" y="45932"/>
                  </a:moveTo>
                  <a:lnTo>
                    <a:pt x="50154" y="46079"/>
                  </a:lnTo>
                  <a:lnTo>
                    <a:pt x="50382" y="45974"/>
                  </a:lnTo>
                  <a:close/>
                </a:path>
                <a:path w="135254" h="118745">
                  <a:moveTo>
                    <a:pt x="51043" y="45085"/>
                  </a:moveTo>
                  <a:lnTo>
                    <a:pt x="49871" y="45592"/>
                  </a:lnTo>
                  <a:lnTo>
                    <a:pt x="49471" y="45974"/>
                  </a:lnTo>
                  <a:lnTo>
                    <a:pt x="50200" y="45895"/>
                  </a:lnTo>
                  <a:lnTo>
                    <a:pt x="51043" y="45085"/>
                  </a:lnTo>
                  <a:close/>
                </a:path>
                <a:path w="135254" h="118745">
                  <a:moveTo>
                    <a:pt x="132828" y="45847"/>
                  </a:moveTo>
                  <a:lnTo>
                    <a:pt x="132511" y="45847"/>
                  </a:lnTo>
                  <a:lnTo>
                    <a:pt x="132901" y="45974"/>
                  </a:lnTo>
                  <a:close/>
                </a:path>
                <a:path w="135254" h="118745">
                  <a:moveTo>
                    <a:pt x="51114" y="45465"/>
                  </a:moveTo>
                  <a:lnTo>
                    <a:pt x="50490" y="45864"/>
                  </a:lnTo>
                  <a:lnTo>
                    <a:pt x="51013" y="45592"/>
                  </a:lnTo>
                  <a:close/>
                </a:path>
                <a:path w="135254" h="118745">
                  <a:moveTo>
                    <a:pt x="42466" y="45465"/>
                  </a:moveTo>
                  <a:lnTo>
                    <a:pt x="42203" y="45847"/>
                  </a:lnTo>
                  <a:lnTo>
                    <a:pt x="43583" y="45592"/>
                  </a:lnTo>
                  <a:lnTo>
                    <a:pt x="42821" y="45592"/>
                  </a:lnTo>
                  <a:lnTo>
                    <a:pt x="42466" y="45465"/>
                  </a:lnTo>
                  <a:close/>
                </a:path>
                <a:path w="135254" h="118745">
                  <a:moveTo>
                    <a:pt x="131695" y="42799"/>
                  </a:moveTo>
                  <a:lnTo>
                    <a:pt x="131964" y="43687"/>
                  </a:lnTo>
                  <a:lnTo>
                    <a:pt x="130107" y="43687"/>
                  </a:lnTo>
                  <a:lnTo>
                    <a:pt x="130479" y="44016"/>
                  </a:lnTo>
                  <a:lnTo>
                    <a:pt x="130589" y="44196"/>
                  </a:lnTo>
                  <a:lnTo>
                    <a:pt x="130788" y="44703"/>
                  </a:lnTo>
                  <a:lnTo>
                    <a:pt x="130865" y="44958"/>
                  </a:lnTo>
                  <a:lnTo>
                    <a:pt x="130991" y="45719"/>
                  </a:lnTo>
                  <a:lnTo>
                    <a:pt x="132755" y="45719"/>
                  </a:lnTo>
                  <a:lnTo>
                    <a:pt x="132227" y="44799"/>
                  </a:lnTo>
                  <a:lnTo>
                    <a:pt x="132125" y="43219"/>
                  </a:lnTo>
                  <a:lnTo>
                    <a:pt x="131695" y="42799"/>
                  </a:lnTo>
                  <a:close/>
                </a:path>
                <a:path w="135254" h="118745">
                  <a:moveTo>
                    <a:pt x="130671" y="44703"/>
                  </a:moveTo>
                  <a:lnTo>
                    <a:pt x="130481" y="44703"/>
                  </a:lnTo>
                  <a:lnTo>
                    <a:pt x="130708" y="45465"/>
                  </a:lnTo>
                  <a:lnTo>
                    <a:pt x="130671" y="44703"/>
                  </a:lnTo>
                  <a:close/>
                </a:path>
                <a:path w="135254" h="118745">
                  <a:moveTo>
                    <a:pt x="132718" y="44068"/>
                  </a:moveTo>
                  <a:lnTo>
                    <a:pt x="132543" y="44122"/>
                  </a:lnTo>
                  <a:lnTo>
                    <a:pt x="132981" y="45085"/>
                  </a:lnTo>
                  <a:lnTo>
                    <a:pt x="132718" y="44068"/>
                  </a:lnTo>
                  <a:close/>
                </a:path>
                <a:path w="135254" h="118745">
                  <a:moveTo>
                    <a:pt x="125470" y="43960"/>
                  </a:moveTo>
                  <a:lnTo>
                    <a:pt x="125439" y="44576"/>
                  </a:lnTo>
                  <a:lnTo>
                    <a:pt x="125630" y="44799"/>
                  </a:lnTo>
                  <a:lnTo>
                    <a:pt x="125470" y="43960"/>
                  </a:lnTo>
                  <a:close/>
                </a:path>
                <a:path w="135254" h="118745">
                  <a:moveTo>
                    <a:pt x="125962" y="43687"/>
                  </a:moveTo>
                  <a:lnTo>
                    <a:pt x="126121" y="44016"/>
                  </a:lnTo>
                  <a:lnTo>
                    <a:pt x="126232" y="44576"/>
                  </a:lnTo>
                  <a:lnTo>
                    <a:pt x="130243" y="44576"/>
                  </a:lnTo>
                  <a:lnTo>
                    <a:pt x="126837" y="44450"/>
                  </a:lnTo>
                  <a:lnTo>
                    <a:pt x="125962" y="43687"/>
                  </a:lnTo>
                  <a:close/>
                </a:path>
                <a:path w="135254" h="118745">
                  <a:moveTo>
                    <a:pt x="130107" y="43687"/>
                  </a:moveTo>
                  <a:lnTo>
                    <a:pt x="126464" y="43687"/>
                  </a:lnTo>
                  <a:lnTo>
                    <a:pt x="126837" y="44450"/>
                  </a:lnTo>
                  <a:lnTo>
                    <a:pt x="130223" y="44450"/>
                  </a:lnTo>
                  <a:lnTo>
                    <a:pt x="130107" y="43687"/>
                  </a:lnTo>
                  <a:close/>
                </a:path>
                <a:path w="135254" h="118745">
                  <a:moveTo>
                    <a:pt x="124721" y="42417"/>
                  </a:moveTo>
                  <a:lnTo>
                    <a:pt x="124571" y="42417"/>
                  </a:lnTo>
                  <a:lnTo>
                    <a:pt x="124701" y="43960"/>
                  </a:lnTo>
                  <a:lnTo>
                    <a:pt x="125202" y="44196"/>
                  </a:lnTo>
                  <a:lnTo>
                    <a:pt x="125086" y="43814"/>
                  </a:lnTo>
                  <a:lnTo>
                    <a:pt x="124858" y="43306"/>
                  </a:lnTo>
                  <a:lnTo>
                    <a:pt x="125472" y="43306"/>
                  </a:lnTo>
                  <a:lnTo>
                    <a:pt x="125175" y="42799"/>
                  </a:lnTo>
                  <a:lnTo>
                    <a:pt x="124928" y="42799"/>
                  </a:lnTo>
                  <a:lnTo>
                    <a:pt x="124721" y="42417"/>
                  </a:lnTo>
                  <a:close/>
                </a:path>
                <a:path w="135254" h="118745">
                  <a:moveTo>
                    <a:pt x="132403" y="43814"/>
                  </a:moveTo>
                  <a:lnTo>
                    <a:pt x="132303" y="44196"/>
                  </a:lnTo>
                  <a:lnTo>
                    <a:pt x="132543" y="44122"/>
                  </a:lnTo>
                  <a:lnTo>
                    <a:pt x="132403" y="43814"/>
                  </a:lnTo>
                  <a:close/>
                </a:path>
                <a:path w="135254" h="118745">
                  <a:moveTo>
                    <a:pt x="125472" y="43306"/>
                  </a:moveTo>
                  <a:lnTo>
                    <a:pt x="124948" y="43306"/>
                  </a:lnTo>
                  <a:lnTo>
                    <a:pt x="125470" y="43960"/>
                  </a:lnTo>
                  <a:lnTo>
                    <a:pt x="125844" y="43941"/>
                  </a:lnTo>
                  <a:lnTo>
                    <a:pt x="125472" y="43306"/>
                  </a:lnTo>
                  <a:close/>
                </a:path>
                <a:path w="135254" h="118745">
                  <a:moveTo>
                    <a:pt x="53825" y="43687"/>
                  </a:moveTo>
                  <a:lnTo>
                    <a:pt x="53304" y="43941"/>
                  </a:lnTo>
                  <a:lnTo>
                    <a:pt x="53825" y="43687"/>
                  </a:lnTo>
                  <a:close/>
                </a:path>
                <a:path w="135254" h="118745">
                  <a:moveTo>
                    <a:pt x="130362" y="41528"/>
                  </a:moveTo>
                  <a:lnTo>
                    <a:pt x="127013" y="41528"/>
                  </a:lnTo>
                  <a:lnTo>
                    <a:pt x="127575" y="42925"/>
                  </a:lnTo>
                  <a:lnTo>
                    <a:pt x="125568" y="42925"/>
                  </a:lnTo>
                  <a:lnTo>
                    <a:pt x="125670" y="43178"/>
                  </a:lnTo>
                  <a:lnTo>
                    <a:pt x="126411" y="43814"/>
                  </a:lnTo>
                  <a:lnTo>
                    <a:pt x="131964" y="43687"/>
                  </a:lnTo>
                  <a:lnTo>
                    <a:pt x="131736" y="43397"/>
                  </a:lnTo>
                  <a:lnTo>
                    <a:pt x="131639" y="42925"/>
                  </a:lnTo>
                  <a:lnTo>
                    <a:pt x="131500" y="42417"/>
                  </a:lnTo>
                  <a:lnTo>
                    <a:pt x="130768" y="42417"/>
                  </a:lnTo>
                  <a:lnTo>
                    <a:pt x="130641" y="42037"/>
                  </a:lnTo>
                  <a:lnTo>
                    <a:pt x="130362" y="41528"/>
                  </a:lnTo>
                  <a:close/>
                </a:path>
                <a:path w="135254" h="118745">
                  <a:moveTo>
                    <a:pt x="132340" y="43717"/>
                  </a:moveTo>
                  <a:close/>
                </a:path>
                <a:path w="135254" h="118745">
                  <a:moveTo>
                    <a:pt x="132361" y="43724"/>
                  </a:moveTo>
                  <a:close/>
                </a:path>
                <a:path w="135254" h="118745">
                  <a:moveTo>
                    <a:pt x="132354" y="43687"/>
                  </a:moveTo>
                  <a:close/>
                </a:path>
                <a:path w="135254" h="118745">
                  <a:moveTo>
                    <a:pt x="132345" y="43687"/>
                  </a:moveTo>
                  <a:close/>
                </a:path>
                <a:path w="135254" h="118745">
                  <a:moveTo>
                    <a:pt x="53272" y="43397"/>
                  </a:moveTo>
                  <a:lnTo>
                    <a:pt x="53055" y="43492"/>
                  </a:lnTo>
                  <a:lnTo>
                    <a:pt x="52872" y="43687"/>
                  </a:lnTo>
                  <a:lnTo>
                    <a:pt x="53272" y="43397"/>
                  </a:lnTo>
                  <a:close/>
                </a:path>
                <a:path w="135254" h="118745">
                  <a:moveTo>
                    <a:pt x="53439" y="43324"/>
                  </a:moveTo>
                  <a:lnTo>
                    <a:pt x="53261" y="43405"/>
                  </a:lnTo>
                  <a:lnTo>
                    <a:pt x="52872" y="43687"/>
                  </a:lnTo>
                  <a:lnTo>
                    <a:pt x="53374" y="43687"/>
                  </a:lnTo>
                  <a:lnTo>
                    <a:pt x="53388" y="43434"/>
                  </a:lnTo>
                  <a:close/>
                </a:path>
                <a:path w="135254" h="118745">
                  <a:moveTo>
                    <a:pt x="132260" y="43240"/>
                  </a:moveTo>
                  <a:lnTo>
                    <a:pt x="132328" y="43687"/>
                  </a:lnTo>
                  <a:lnTo>
                    <a:pt x="132260" y="43240"/>
                  </a:lnTo>
                  <a:close/>
                </a:path>
                <a:path w="135254" h="118745">
                  <a:moveTo>
                    <a:pt x="53745" y="42672"/>
                  </a:moveTo>
                  <a:lnTo>
                    <a:pt x="53031" y="43503"/>
                  </a:lnTo>
                  <a:lnTo>
                    <a:pt x="53306" y="43373"/>
                  </a:lnTo>
                  <a:lnTo>
                    <a:pt x="53507" y="43178"/>
                  </a:lnTo>
                  <a:lnTo>
                    <a:pt x="53745" y="42672"/>
                  </a:lnTo>
                  <a:close/>
                </a:path>
                <a:path w="135254" h="118745">
                  <a:moveTo>
                    <a:pt x="53468" y="43348"/>
                  </a:moveTo>
                  <a:close/>
                </a:path>
                <a:path w="135254" h="118745">
                  <a:moveTo>
                    <a:pt x="54328" y="42799"/>
                  </a:moveTo>
                  <a:lnTo>
                    <a:pt x="54096" y="42799"/>
                  </a:lnTo>
                  <a:lnTo>
                    <a:pt x="53778" y="43434"/>
                  </a:lnTo>
                  <a:lnTo>
                    <a:pt x="54176" y="43057"/>
                  </a:lnTo>
                  <a:lnTo>
                    <a:pt x="54328" y="42799"/>
                  </a:lnTo>
                  <a:close/>
                </a:path>
                <a:path w="135254" h="118745">
                  <a:moveTo>
                    <a:pt x="53507" y="43306"/>
                  </a:moveTo>
                  <a:close/>
                </a:path>
                <a:path w="135254" h="118745">
                  <a:moveTo>
                    <a:pt x="53479" y="43306"/>
                  </a:moveTo>
                  <a:close/>
                </a:path>
                <a:path w="135254" h="118745">
                  <a:moveTo>
                    <a:pt x="53741" y="43057"/>
                  </a:moveTo>
                  <a:lnTo>
                    <a:pt x="53574" y="43178"/>
                  </a:lnTo>
                  <a:lnTo>
                    <a:pt x="53447" y="43306"/>
                  </a:lnTo>
                  <a:lnTo>
                    <a:pt x="53741" y="43057"/>
                  </a:lnTo>
                  <a:close/>
                </a:path>
                <a:path w="135254" h="118745">
                  <a:moveTo>
                    <a:pt x="130663" y="40004"/>
                  </a:moveTo>
                  <a:lnTo>
                    <a:pt x="131124" y="42290"/>
                  </a:lnTo>
                  <a:lnTo>
                    <a:pt x="130768" y="42417"/>
                  </a:lnTo>
                  <a:lnTo>
                    <a:pt x="131751" y="42417"/>
                  </a:lnTo>
                  <a:lnTo>
                    <a:pt x="132120" y="43180"/>
                  </a:lnTo>
                  <a:lnTo>
                    <a:pt x="131442" y="41528"/>
                  </a:lnTo>
                  <a:lnTo>
                    <a:pt x="131208" y="41401"/>
                  </a:lnTo>
                  <a:lnTo>
                    <a:pt x="131556" y="41401"/>
                  </a:lnTo>
                  <a:lnTo>
                    <a:pt x="131433" y="41021"/>
                  </a:lnTo>
                  <a:lnTo>
                    <a:pt x="130663" y="40004"/>
                  </a:lnTo>
                  <a:close/>
                </a:path>
                <a:path w="135254" h="118745">
                  <a:moveTo>
                    <a:pt x="59806" y="40386"/>
                  </a:moveTo>
                  <a:lnTo>
                    <a:pt x="59461" y="40873"/>
                  </a:lnTo>
                  <a:lnTo>
                    <a:pt x="59369" y="41528"/>
                  </a:lnTo>
                  <a:lnTo>
                    <a:pt x="58764" y="42163"/>
                  </a:lnTo>
                  <a:lnTo>
                    <a:pt x="58585" y="42544"/>
                  </a:lnTo>
                  <a:lnTo>
                    <a:pt x="58510" y="43179"/>
                  </a:lnTo>
                  <a:lnTo>
                    <a:pt x="59087" y="42799"/>
                  </a:lnTo>
                  <a:lnTo>
                    <a:pt x="58910" y="42799"/>
                  </a:lnTo>
                  <a:lnTo>
                    <a:pt x="59197" y="41783"/>
                  </a:lnTo>
                  <a:lnTo>
                    <a:pt x="59397" y="41754"/>
                  </a:lnTo>
                  <a:lnTo>
                    <a:pt x="59806" y="40386"/>
                  </a:lnTo>
                  <a:close/>
                </a:path>
                <a:path w="135254" h="118745">
                  <a:moveTo>
                    <a:pt x="123953" y="40512"/>
                  </a:moveTo>
                  <a:lnTo>
                    <a:pt x="124211" y="41148"/>
                  </a:lnTo>
                  <a:lnTo>
                    <a:pt x="124428" y="41148"/>
                  </a:lnTo>
                  <a:lnTo>
                    <a:pt x="124387" y="41783"/>
                  </a:lnTo>
                  <a:lnTo>
                    <a:pt x="124575" y="41783"/>
                  </a:lnTo>
                  <a:lnTo>
                    <a:pt x="124886" y="42672"/>
                  </a:lnTo>
                  <a:lnTo>
                    <a:pt x="125083" y="42799"/>
                  </a:lnTo>
                  <a:lnTo>
                    <a:pt x="125637" y="43178"/>
                  </a:lnTo>
                  <a:lnTo>
                    <a:pt x="125568" y="42925"/>
                  </a:lnTo>
                  <a:lnTo>
                    <a:pt x="127575" y="42925"/>
                  </a:lnTo>
                  <a:lnTo>
                    <a:pt x="127233" y="42799"/>
                  </a:lnTo>
                  <a:lnTo>
                    <a:pt x="126925" y="41910"/>
                  </a:lnTo>
                  <a:lnTo>
                    <a:pt x="124881" y="41910"/>
                  </a:lnTo>
                  <a:lnTo>
                    <a:pt x="124614" y="41021"/>
                  </a:lnTo>
                  <a:lnTo>
                    <a:pt x="123953" y="40512"/>
                  </a:lnTo>
                  <a:close/>
                </a:path>
                <a:path w="135254" h="118745">
                  <a:moveTo>
                    <a:pt x="54221" y="42544"/>
                  </a:moveTo>
                  <a:lnTo>
                    <a:pt x="53741" y="43057"/>
                  </a:lnTo>
                  <a:lnTo>
                    <a:pt x="54096" y="42799"/>
                  </a:lnTo>
                  <a:lnTo>
                    <a:pt x="54328" y="42799"/>
                  </a:lnTo>
                  <a:lnTo>
                    <a:pt x="54221" y="42544"/>
                  </a:lnTo>
                  <a:close/>
                </a:path>
                <a:path w="135254" h="118745">
                  <a:moveTo>
                    <a:pt x="59199" y="42290"/>
                  </a:moveTo>
                  <a:lnTo>
                    <a:pt x="58910" y="42799"/>
                  </a:lnTo>
                  <a:lnTo>
                    <a:pt x="59087" y="42799"/>
                  </a:lnTo>
                  <a:lnTo>
                    <a:pt x="59279" y="42672"/>
                  </a:lnTo>
                  <a:lnTo>
                    <a:pt x="59199" y="42290"/>
                  </a:lnTo>
                  <a:close/>
                </a:path>
                <a:path w="135254" h="118745">
                  <a:moveTo>
                    <a:pt x="59530" y="41734"/>
                  </a:moveTo>
                  <a:lnTo>
                    <a:pt x="59397" y="41754"/>
                  </a:lnTo>
                  <a:lnTo>
                    <a:pt x="59274" y="42163"/>
                  </a:lnTo>
                  <a:lnTo>
                    <a:pt x="59530" y="41734"/>
                  </a:lnTo>
                  <a:close/>
                </a:path>
                <a:path w="135254" h="118745">
                  <a:moveTo>
                    <a:pt x="131556" y="41401"/>
                  </a:moveTo>
                  <a:lnTo>
                    <a:pt x="131762" y="42037"/>
                  </a:lnTo>
                  <a:lnTo>
                    <a:pt x="131556" y="41401"/>
                  </a:lnTo>
                  <a:close/>
                </a:path>
                <a:path w="135254" h="118745">
                  <a:moveTo>
                    <a:pt x="123956" y="39877"/>
                  </a:moveTo>
                  <a:lnTo>
                    <a:pt x="123645" y="39877"/>
                  </a:lnTo>
                  <a:lnTo>
                    <a:pt x="124326" y="40386"/>
                  </a:lnTo>
                  <a:lnTo>
                    <a:pt x="124506" y="40639"/>
                  </a:lnTo>
                  <a:lnTo>
                    <a:pt x="124758" y="41148"/>
                  </a:lnTo>
                  <a:lnTo>
                    <a:pt x="124881" y="41910"/>
                  </a:lnTo>
                  <a:lnTo>
                    <a:pt x="126906" y="41910"/>
                  </a:lnTo>
                  <a:lnTo>
                    <a:pt x="126642" y="41528"/>
                  </a:lnTo>
                  <a:lnTo>
                    <a:pt x="126404" y="41528"/>
                  </a:lnTo>
                  <a:lnTo>
                    <a:pt x="126283" y="40639"/>
                  </a:lnTo>
                  <a:lnTo>
                    <a:pt x="126200" y="40386"/>
                  </a:lnTo>
                  <a:lnTo>
                    <a:pt x="126100" y="40178"/>
                  </a:lnTo>
                  <a:lnTo>
                    <a:pt x="125975" y="40004"/>
                  </a:lnTo>
                  <a:lnTo>
                    <a:pt x="124161" y="40004"/>
                  </a:lnTo>
                  <a:lnTo>
                    <a:pt x="123956" y="39877"/>
                  </a:lnTo>
                  <a:close/>
                </a:path>
                <a:path w="135254" h="118745">
                  <a:moveTo>
                    <a:pt x="126914" y="41879"/>
                  </a:moveTo>
                  <a:close/>
                </a:path>
                <a:path w="135254" h="118745">
                  <a:moveTo>
                    <a:pt x="128770" y="39750"/>
                  </a:moveTo>
                  <a:lnTo>
                    <a:pt x="129118" y="40512"/>
                  </a:lnTo>
                  <a:lnTo>
                    <a:pt x="126357" y="40512"/>
                  </a:lnTo>
                  <a:lnTo>
                    <a:pt x="126643" y="40766"/>
                  </a:lnTo>
                  <a:lnTo>
                    <a:pt x="126914" y="41879"/>
                  </a:lnTo>
                  <a:lnTo>
                    <a:pt x="127013" y="41528"/>
                  </a:lnTo>
                  <a:lnTo>
                    <a:pt x="130362" y="41528"/>
                  </a:lnTo>
                  <a:lnTo>
                    <a:pt x="130394" y="41275"/>
                  </a:lnTo>
                  <a:lnTo>
                    <a:pt x="130614" y="41021"/>
                  </a:lnTo>
                  <a:lnTo>
                    <a:pt x="129586" y="40639"/>
                  </a:lnTo>
                  <a:lnTo>
                    <a:pt x="129389" y="40004"/>
                  </a:lnTo>
                  <a:lnTo>
                    <a:pt x="129146" y="40004"/>
                  </a:lnTo>
                  <a:lnTo>
                    <a:pt x="128770" y="39750"/>
                  </a:lnTo>
                  <a:close/>
                </a:path>
                <a:path w="135254" h="118745">
                  <a:moveTo>
                    <a:pt x="126632" y="41336"/>
                  </a:moveTo>
                  <a:lnTo>
                    <a:pt x="126642" y="41528"/>
                  </a:lnTo>
                  <a:lnTo>
                    <a:pt x="126781" y="41783"/>
                  </a:lnTo>
                  <a:lnTo>
                    <a:pt x="126632" y="41336"/>
                  </a:lnTo>
                  <a:close/>
                </a:path>
                <a:path w="135254" h="118745">
                  <a:moveTo>
                    <a:pt x="126705" y="41275"/>
                  </a:moveTo>
                  <a:lnTo>
                    <a:pt x="126696" y="41528"/>
                  </a:lnTo>
                  <a:lnTo>
                    <a:pt x="126781" y="41783"/>
                  </a:lnTo>
                  <a:lnTo>
                    <a:pt x="126705" y="41275"/>
                  </a:lnTo>
                  <a:close/>
                </a:path>
                <a:path w="135254" h="118745">
                  <a:moveTo>
                    <a:pt x="60031" y="40893"/>
                  </a:moveTo>
                  <a:lnTo>
                    <a:pt x="59530" y="41734"/>
                  </a:lnTo>
                  <a:lnTo>
                    <a:pt x="60074" y="41655"/>
                  </a:lnTo>
                  <a:lnTo>
                    <a:pt x="60031" y="40893"/>
                  </a:lnTo>
                  <a:close/>
                </a:path>
                <a:path w="135254" h="118745">
                  <a:moveTo>
                    <a:pt x="126567" y="41391"/>
                  </a:moveTo>
                  <a:lnTo>
                    <a:pt x="126404" y="41528"/>
                  </a:lnTo>
                  <a:lnTo>
                    <a:pt x="126642" y="41528"/>
                  </a:lnTo>
                  <a:lnTo>
                    <a:pt x="126567" y="41391"/>
                  </a:lnTo>
                  <a:close/>
                </a:path>
                <a:path w="135254" h="118745">
                  <a:moveTo>
                    <a:pt x="126196" y="40131"/>
                  </a:moveTo>
                  <a:lnTo>
                    <a:pt x="126249" y="40386"/>
                  </a:lnTo>
                  <a:lnTo>
                    <a:pt x="126342" y="40639"/>
                  </a:lnTo>
                  <a:lnTo>
                    <a:pt x="126435" y="41148"/>
                  </a:lnTo>
                  <a:lnTo>
                    <a:pt x="126567" y="41391"/>
                  </a:lnTo>
                  <a:lnTo>
                    <a:pt x="126442" y="40766"/>
                  </a:lnTo>
                  <a:lnTo>
                    <a:pt x="126415" y="40512"/>
                  </a:lnTo>
                  <a:lnTo>
                    <a:pt x="126196" y="40131"/>
                  </a:lnTo>
                  <a:close/>
                </a:path>
                <a:path w="135254" h="118745">
                  <a:moveTo>
                    <a:pt x="130192" y="40057"/>
                  </a:moveTo>
                  <a:lnTo>
                    <a:pt x="130745" y="41148"/>
                  </a:lnTo>
                  <a:lnTo>
                    <a:pt x="130364" y="40236"/>
                  </a:lnTo>
                  <a:lnTo>
                    <a:pt x="130192" y="40057"/>
                  </a:lnTo>
                  <a:close/>
                </a:path>
                <a:path w="135254" h="118745">
                  <a:moveTo>
                    <a:pt x="56421" y="38988"/>
                  </a:moveTo>
                  <a:lnTo>
                    <a:pt x="55784" y="39242"/>
                  </a:lnTo>
                  <a:lnTo>
                    <a:pt x="55134" y="39242"/>
                  </a:lnTo>
                  <a:lnTo>
                    <a:pt x="54952" y="39624"/>
                  </a:lnTo>
                  <a:lnTo>
                    <a:pt x="54822" y="39624"/>
                  </a:lnTo>
                  <a:lnTo>
                    <a:pt x="54673" y="40386"/>
                  </a:lnTo>
                  <a:lnTo>
                    <a:pt x="55392" y="40639"/>
                  </a:lnTo>
                  <a:lnTo>
                    <a:pt x="55714" y="40259"/>
                  </a:lnTo>
                  <a:lnTo>
                    <a:pt x="55534" y="40259"/>
                  </a:lnTo>
                  <a:lnTo>
                    <a:pt x="55751" y="39497"/>
                  </a:lnTo>
                  <a:lnTo>
                    <a:pt x="56421" y="38988"/>
                  </a:lnTo>
                  <a:close/>
                </a:path>
                <a:path w="135254" h="118745">
                  <a:moveTo>
                    <a:pt x="60273" y="40386"/>
                  </a:moveTo>
                  <a:lnTo>
                    <a:pt x="60137" y="40639"/>
                  </a:lnTo>
                  <a:lnTo>
                    <a:pt x="60273" y="40386"/>
                  </a:lnTo>
                  <a:close/>
                </a:path>
                <a:path w="135254" h="118745">
                  <a:moveTo>
                    <a:pt x="123077" y="39333"/>
                  </a:moveTo>
                  <a:lnTo>
                    <a:pt x="123686" y="40386"/>
                  </a:lnTo>
                  <a:lnTo>
                    <a:pt x="123924" y="40512"/>
                  </a:lnTo>
                  <a:lnTo>
                    <a:pt x="123645" y="39877"/>
                  </a:lnTo>
                  <a:lnTo>
                    <a:pt x="123956" y="39877"/>
                  </a:lnTo>
                  <a:lnTo>
                    <a:pt x="123077" y="39333"/>
                  </a:lnTo>
                  <a:close/>
                </a:path>
                <a:path w="135254" h="118745">
                  <a:moveTo>
                    <a:pt x="126493" y="35813"/>
                  </a:moveTo>
                  <a:lnTo>
                    <a:pt x="124393" y="35813"/>
                  </a:lnTo>
                  <a:lnTo>
                    <a:pt x="124872" y="37084"/>
                  </a:lnTo>
                  <a:lnTo>
                    <a:pt x="124601" y="37084"/>
                  </a:lnTo>
                  <a:lnTo>
                    <a:pt x="125663" y="38961"/>
                  </a:lnTo>
                  <a:lnTo>
                    <a:pt x="125999" y="39115"/>
                  </a:lnTo>
                  <a:lnTo>
                    <a:pt x="126159" y="39750"/>
                  </a:lnTo>
                  <a:lnTo>
                    <a:pt x="126415" y="40512"/>
                  </a:lnTo>
                  <a:lnTo>
                    <a:pt x="128849" y="40512"/>
                  </a:lnTo>
                  <a:lnTo>
                    <a:pt x="128733" y="39877"/>
                  </a:lnTo>
                  <a:lnTo>
                    <a:pt x="128249" y="38862"/>
                  </a:lnTo>
                  <a:lnTo>
                    <a:pt x="128422" y="38862"/>
                  </a:lnTo>
                  <a:lnTo>
                    <a:pt x="127942" y="38608"/>
                  </a:lnTo>
                  <a:lnTo>
                    <a:pt x="127788" y="38226"/>
                  </a:lnTo>
                  <a:lnTo>
                    <a:pt x="127619" y="38100"/>
                  </a:lnTo>
                  <a:lnTo>
                    <a:pt x="127621" y="37846"/>
                  </a:lnTo>
                  <a:lnTo>
                    <a:pt x="127448" y="37846"/>
                  </a:lnTo>
                  <a:lnTo>
                    <a:pt x="126712" y="36575"/>
                  </a:lnTo>
                  <a:lnTo>
                    <a:pt x="126744" y="36322"/>
                  </a:lnTo>
                  <a:lnTo>
                    <a:pt x="127057" y="36322"/>
                  </a:lnTo>
                  <a:lnTo>
                    <a:pt x="126976" y="36067"/>
                  </a:lnTo>
                  <a:lnTo>
                    <a:pt x="126743" y="36067"/>
                  </a:lnTo>
                  <a:lnTo>
                    <a:pt x="126568" y="35940"/>
                  </a:lnTo>
                  <a:close/>
                </a:path>
                <a:path w="135254" h="118745">
                  <a:moveTo>
                    <a:pt x="60284" y="39497"/>
                  </a:moveTo>
                  <a:lnTo>
                    <a:pt x="60024" y="39497"/>
                  </a:lnTo>
                  <a:lnTo>
                    <a:pt x="60019" y="40131"/>
                  </a:lnTo>
                  <a:lnTo>
                    <a:pt x="59907" y="40386"/>
                  </a:lnTo>
                  <a:lnTo>
                    <a:pt x="60242" y="40057"/>
                  </a:lnTo>
                  <a:lnTo>
                    <a:pt x="60284" y="39497"/>
                  </a:lnTo>
                  <a:close/>
                </a:path>
                <a:path w="135254" h="118745">
                  <a:moveTo>
                    <a:pt x="60253" y="40178"/>
                  </a:moveTo>
                  <a:lnTo>
                    <a:pt x="60201" y="40386"/>
                  </a:lnTo>
                  <a:lnTo>
                    <a:pt x="60253" y="40178"/>
                  </a:lnTo>
                  <a:close/>
                </a:path>
                <a:path w="135254" h="118745">
                  <a:moveTo>
                    <a:pt x="60410" y="40131"/>
                  </a:moveTo>
                  <a:lnTo>
                    <a:pt x="60277" y="40131"/>
                  </a:lnTo>
                  <a:lnTo>
                    <a:pt x="60243" y="40386"/>
                  </a:lnTo>
                  <a:lnTo>
                    <a:pt x="60410" y="40131"/>
                  </a:lnTo>
                  <a:close/>
                </a:path>
                <a:path w="135254" h="118745">
                  <a:moveTo>
                    <a:pt x="129699" y="39516"/>
                  </a:moveTo>
                  <a:lnTo>
                    <a:pt x="130041" y="40386"/>
                  </a:lnTo>
                  <a:lnTo>
                    <a:pt x="130019" y="39877"/>
                  </a:lnTo>
                  <a:lnTo>
                    <a:pt x="129699" y="39516"/>
                  </a:lnTo>
                  <a:close/>
                </a:path>
                <a:path w="135254" h="118745">
                  <a:moveTo>
                    <a:pt x="56796" y="38608"/>
                  </a:moveTo>
                  <a:lnTo>
                    <a:pt x="55534" y="40259"/>
                  </a:lnTo>
                  <a:lnTo>
                    <a:pt x="55714" y="40259"/>
                  </a:lnTo>
                  <a:lnTo>
                    <a:pt x="56032" y="39624"/>
                  </a:lnTo>
                  <a:lnTo>
                    <a:pt x="56266" y="39624"/>
                  </a:lnTo>
                  <a:lnTo>
                    <a:pt x="56796" y="38608"/>
                  </a:lnTo>
                  <a:close/>
                </a:path>
                <a:path w="135254" h="118745">
                  <a:moveTo>
                    <a:pt x="56266" y="39624"/>
                  </a:moveTo>
                  <a:lnTo>
                    <a:pt x="56032" y="39624"/>
                  </a:lnTo>
                  <a:lnTo>
                    <a:pt x="55934" y="40259"/>
                  </a:lnTo>
                  <a:lnTo>
                    <a:pt x="56266" y="39624"/>
                  </a:lnTo>
                  <a:close/>
                </a:path>
                <a:path w="135254" h="118745">
                  <a:moveTo>
                    <a:pt x="130036" y="39750"/>
                  </a:moveTo>
                  <a:lnTo>
                    <a:pt x="130141" y="40004"/>
                  </a:lnTo>
                  <a:lnTo>
                    <a:pt x="130036" y="39750"/>
                  </a:lnTo>
                  <a:close/>
                </a:path>
                <a:path w="135254" h="118745">
                  <a:moveTo>
                    <a:pt x="60402" y="38480"/>
                  </a:moveTo>
                  <a:lnTo>
                    <a:pt x="60300" y="38961"/>
                  </a:lnTo>
                  <a:lnTo>
                    <a:pt x="59883" y="39497"/>
                  </a:lnTo>
                  <a:lnTo>
                    <a:pt x="59768" y="39877"/>
                  </a:lnTo>
                  <a:lnTo>
                    <a:pt x="60024" y="39497"/>
                  </a:lnTo>
                  <a:lnTo>
                    <a:pt x="60284" y="39497"/>
                  </a:lnTo>
                  <a:lnTo>
                    <a:pt x="60402" y="38480"/>
                  </a:lnTo>
                  <a:close/>
                </a:path>
                <a:path w="135254" h="118745">
                  <a:moveTo>
                    <a:pt x="60802" y="38226"/>
                  </a:moveTo>
                  <a:lnTo>
                    <a:pt x="60391" y="39333"/>
                  </a:lnTo>
                  <a:lnTo>
                    <a:pt x="60294" y="40004"/>
                  </a:lnTo>
                  <a:lnTo>
                    <a:pt x="60802" y="38226"/>
                  </a:lnTo>
                  <a:close/>
                </a:path>
                <a:path w="135254" h="118745">
                  <a:moveTo>
                    <a:pt x="123021" y="39242"/>
                  </a:moveTo>
                  <a:lnTo>
                    <a:pt x="124161" y="40004"/>
                  </a:lnTo>
                  <a:lnTo>
                    <a:pt x="123021" y="39242"/>
                  </a:lnTo>
                  <a:close/>
                </a:path>
                <a:path w="135254" h="118745">
                  <a:moveTo>
                    <a:pt x="123570" y="37084"/>
                  </a:moveTo>
                  <a:lnTo>
                    <a:pt x="122877" y="37084"/>
                  </a:lnTo>
                  <a:lnTo>
                    <a:pt x="123086" y="37663"/>
                  </a:lnTo>
                  <a:lnTo>
                    <a:pt x="123194" y="37884"/>
                  </a:lnTo>
                  <a:lnTo>
                    <a:pt x="123868" y="38480"/>
                  </a:lnTo>
                  <a:lnTo>
                    <a:pt x="124076" y="39369"/>
                  </a:lnTo>
                  <a:lnTo>
                    <a:pt x="123211" y="39369"/>
                  </a:lnTo>
                  <a:lnTo>
                    <a:pt x="124161" y="40004"/>
                  </a:lnTo>
                  <a:lnTo>
                    <a:pt x="125975" y="40004"/>
                  </a:lnTo>
                  <a:lnTo>
                    <a:pt x="125582" y="39459"/>
                  </a:lnTo>
                  <a:lnTo>
                    <a:pt x="124934" y="38988"/>
                  </a:lnTo>
                  <a:lnTo>
                    <a:pt x="125506" y="38988"/>
                  </a:lnTo>
                  <a:lnTo>
                    <a:pt x="125205" y="38353"/>
                  </a:lnTo>
                  <a:lnTo>
                    <a:pt x="124608" y="38343"/>
                  </a:lnTo>
                  <a:lnTo>
                    <a:pt x="124216" y="37973"/>
                  </a:lnTo>
                  <a:lnTo>
                    <a:pt x="123789" y="37464"/>
                  </a:lnTo>
                  <a:lnTo>
                    <a:pt x="123570" y="37084"/>
                  </a:lnTo>
                  <a:close/>
                </a:path>
                <a:path w="135254" h="118745">
                  <a:moveTo>
                    <a:pt x="128522" y="38988"/>
                  </a:moveTo>
                  <a:lnTo>
                    <a:pt x="129146" y="40004"/>
                  </a:lnTo>
                  <a:lnTo>
                    <a:pt x="129389" y="40004"/>
                  </a:lnTo>
                  <a:lnTo>
                    <a:pt x="129310" y="39750"/>
                  </a:lnTo>
                  <a:lnTo>
                    <a:pt x="128522" y="38988"/>
                  </a:lnTo>
                  <a:close/>
                </a:path>
                <a:path w="135254" h="118745">
                  <a:moveTo>
                    <a:pt x="55215" y="38100"/>
                  </a:moveTo>
                  <a:lnTo>
                    <a:pt x="55022" y="38100"/>
                  </a:lnTo>
                  <a:lnTo>
                    <a:pt x="54864" y="38862"/>
                  </a:lnTo>
                  <a:lnTo>
                    <a:pt x="54687" y="38862"/>
                  </a:lnTo>
                  <a:lnTo>
                    <a:pt x="54573" y="39624"/>
                  </a:lnTo>
                  <a:lnTo>
                    <a:pt x="54923" y="39242"/>
                  </a:lnTo>
                  <a:lnTo>
                    <a:pt x="55784" y="39242"/>
                  </a:lnTo>
                  <a:lnTo>
                    <a:pt x="55870" y="38988"/>
                  </a:lnTo>
                  <a:lnTo>
                    <a:pt x="55156" y="38988"/>
                  </a:lnTo>
                  <a:lnTo>
                    <a:pt x="55215" y="38100"/>
                  </a:lnTo>
                  <a:close/>
                </a:path>
                <a:path w="135254" h="118745">
                  <a:moveTo>
                    <a:pt x="129034" y="38862"/>
                  </a:moveTo>
                  <a:lnTo>
                    <a:pt x="129235" y="39750"/>
                  </a:lnTo>
                  <a:lnTo>
                    <a:pt x="129034" y="38862"/>
                  </a:lnTo>
                  <a:close/>
                </a:path>
                <a:path w="135254" h="118745">
                  <a:moveTo>
                    <a:pt x="125506" y="38988"/>
                  </a:moveTo>
                  <a:lnTo>
                    <a:pt x="124934" y="38988"/>
                  </a:lnTo>
                  <a:lnTo>
                    <a:pt x="125461" y="39333"/>
                  </a:lnTo>
                  <a:lnTo>
                    <a:pt x="125808" y="39624"/>
                  </a:lnTo>
                  <a:lnTo>
                    <a:pt x="125506" y="38988"/>
                  </a:lnTo>
                  <a:close/>
                </a:path>
                <a:path w="135254" h="118745">
                  <a:moveTo>
                    <a:pt x="129542" y="39115"/>
                  </a:moveTo>
                  <a:lnTo>
                    <a:pt x="129363" y="39115"/>
                  </a:lnTo>
                  <a:lnTo>
                    <a:pt x="129699" y="39516"/>
                  </a:lnTo>
                  <a:lnTo>
                    <a:pt x="129542" y="39115"/>
                  </a:lnTo>
                  <a:close/>
                </a:path>
                <a:path w="135254" h="118745">
                  <a:moveTo>
                    <a:pt x="124934" y="38988"/>
                  </a:moveTo>
                  <a:lnTo>
                    <a:pt x="125582" y="39459"/>
                  </a:lnTo>
                  <a:lnTo>
                    <a:pt x="124934" y="38988"/>
                  </a:lnTo>
                  <a:close/>
                </a:path>
                <a:path w="135254" h="118745">
                  <a:moveTo>
                    <a:pt x="123260" y="39242"/>
                  </a:moveTo>
                  <a:lnTo>
                    <a:pt x="123021" y="39242"/>
                  </a:lnTo>
                  <a:lnTo>
                    <a:pt x="123211" y="39369"/>
                  </a:lnTo>
                  <a:close/>
                </a:path>
                <a:path w="135254" h="118745">
                  <a:moveTo>
                    <a:pt x="122938" y="37894"/>
                  </a:moveTo>
                  <a:lnTo>
                    <a:pt x="122904" y="38100"/>
                  </a:lnTo>
                  <a:lnTo>
                    <a:pt x="123098" y="38608"/>
                  </a:lnTo>
                  <a:lnTo>
                    <a:pt x="123761" y="39115"/>
                  </a:lnTo>
                  <a:lnTo>
                    <a:pt x="123591" y="39242"/>
                  </a:lnTo>
                  <a:lnTo>
                    <a:pt x="123319" y="39369"/>
                  </a:lnTo>
                  <a:lnTo>
                    <a:pt x="124076" y="39369"/>
                  </a:lnTo>
                  <a:lnTo>
                    <a:pt x="123153" y="37973"/>
                  </a:lnTo>
                  <a:lnTo>
                    <a:pt x="122938" y="37894"/>
                  </a:lnTo>
                  <a:close/>
                </a:path>
                <a:path w="135254" h="118745">
                  <a:moveTo>
                    <a:pt x="122478" y="38100"/>
                  </a:moveTo>
                  <a:lnTo>
                    <a:pt x="122726" y="39115"/>
                  </a:lnTo>
                  <a:lnTo>
                    <a:pt x="123077" y="39333"/>
                  </a:lnTo>
                  <a:lnTo>
                    <a:pt x="123260" y="39242"/>
                  </a:lnTo>
                  <a:lnTo>
                    <a:pt x="122767" y="38219"/>
                  </a:lnTo>
                  <a:lnTo>
                    <a:pt x="122478" y="38100"/>
                  </a:lnTo>
                  <a:close/>
                </a:path>
                <a:path w="135254" h="118745">
                  <a:moveTo>
                    <a:pt x="129387" y="39050"/>
                  </a:moveTo>
                  <a:close/>
                </a:path>
                <a:path w="135254" h="118745">
                  <a:moveTo>
                    <a:pt x="129409" y="38991"/>
                  </a:moveTo>
                  <a:lnTo>
                    <a:pt x="129542" y="39115"/>
                  </a:lnTo>
                  <a:lnTo>
                    <a:pt x="129409" y="38991"/>
                  </a:lnTo>
                  <a:close/>
                </a:path>
                <a:path w="135254" h="118745">
                  <a:moveTo>
                    <a:pt x="129193" y="38788"/>
                  </a:moveTo>
                  <a:lnTo>
                    <a:pt x="129387" y="39050"/>
                  </a:lnTo>
                  <a:lnTo>
                    <a:pt x="129271" y="38862"/>
                  </a:lnTo>
                  <a:close/>
                </a:path>
                <a:path w="135254" h="118745">
                  <a:moveTo>
                    <a:pt x="129053" y="38100"/>
                  </a:moveTo>
                  <a:lnTo>
                    <a:pt x="129312" y="38788"/>
                  </a:lnTo>
                  <a:lnTo>
                    <a:pt x="129409" y="38991"/>
                  </a:lnTo>
                  <a:lnTo>
                    <a:pt x="129483" y="38788"/>
                  </a:lnTo>
                  <a:lnTo>
                    <a:pt x="129426" y="38480"/>
                  </a:lnTo>
                  <a:lnTo>
                    <a:pt x="129053" y="38100"/>
                  </a:lnTo>
                  <a:close/>
                </a:path>
                <a:path w="135254" h="118745">
                  <a:moveTo>
                    <a:pt x="55317" y="38219"/>
                  </a:moveTo>
                  <a:lnTo>
                    <a:pt x="55302" y="38480"/>
                  </a:lnTo>
                  <a:lnTo>
                    <a:pt x="55417" y="38988"/>
                  </a:lnTo>
                  <a:lnTo>
                    <a:pt x="55870" y="38988"/>
                  </a:lnTo>
                  <a:lnTo>
                    <a:pt x="56042" y="38480"/>
                  </a:lnTo>
                  <a:lnTo>
                    <a:pt x="55540" y="38480"/>
                  </a:lnTo>
                  <a:lnTo>
                    <a:pt x="55317" y="38219"/>
                  </a:lnTo>
                  <a:close/>
                </a:path>
                <a:path w="135254" h="118745">
                  <a:moveTo>
                    <a:pt x="127605" y="37525"/>
                  </a:moveTo>
                  <a:lnTo>
                    <a:pt x="127808" y="37942"/>
                  </a:lnTo>
                  <a:lnTo>
                    <a:pt x="128422" y="38862"/>
                  </a:lnTo>
                  <a:lnTo>
                    <a:pt x="128249" y="38862"/>
                  </a:lnTo>
                  <a:lnTo>
                    <a:pt x="128691" y="38988"/>
                  </a:lnTo>
                  <a:lnTo>
                    <a:pt x="128365" y="38343"/>
                  </a:lnTo>
                  <a:lnTo>
                    <a:pt x="127865" y="37663"/>
                  </a:lnTo>
                  <a:lnTo>
                    <a:pt x="127605" y="37525"/>
                  </a:lnTo>
                  <a:close/>
                </a:path>
                <a:path w="135254" h="118745">
                  <a:moveTo>
                    <a:pt x="127970" y="36575"/>
                  </a:moveTo>
                  <a:lnTo>
                    <a:pt x="127935" y="36829"/>
                  </a:lnTo>
                  <a:lnTo>
                    <a:pt x="128127" y="37788"/>
                  </a:lnTo>
                  <a:lnTo>
                    <a:pt x="129193" y="38788"/>
                  </a:lnTo>
                  <a:lnTo>
                    <a:pt x="128965" y="38480"/>
                  </a:lnTo>
                  <a:lnTo>
                    <a:pt x="128846" y="38100"/>
                  </a:lnTo>
                  <a:lnTo>
                    <a:pt x="128615" y="38100"/>
                  </a:lnTo>
                  <a:lnTo>
                    <a:pt x="127970" y="36575"/>
                  </a:lnTo>
                  <a:close/>
                </a:path>
                <a:path w="135254" h="118745">
                  <a:moveTo>
                    <a:pt x="55882" y="37589"/>
                  </a:moveTo>
                  <a:lnTo>
                    <a:pt x="55540" y="38480"/>
                  </a:lnTo>
                  <a:lnTo>
                    <a:pt x="56042" y="38480"/>
                  </a:lnTo>
                  <a:lnTo>
                    <a:pt x="56300" y="37718"/>
                  </a:lnTo>
                  <a:lnTo>
                    <a:pt x="55989" y="37718"/>
                  </a:lnTo>
                  <a:lnTo>
                    <a:pt x="55882" y="37589"/>
                  </a:lnTo>
                  <a:close/>
                </a:path>
                <a:path w="135254" h="118745">
                  <a:moveTo>
                    <a:pt x="56826" y="37464"/>
                  </a:moveTo>
                  <a:lnTo>
                    <a:pt x="56528" y="37464"/>
                  </a:lnTo>
                  <a:lnTo>
                    <a:pt x="56680" y="38353"/>
                  </a:lnTo>
                  <a:lnTo>
                    <a:pt x="56846" y="37718"/>
                  </a:lnTo>
                  <a:lnTo>
                    <a:pt x="56826" y="37464"/>
                  </a:lnTo>
                  <a:close/>
                </a:path>
                <a:path w="135254" h="118745">
                  <a:moveTo>
                    <a:pt x="124212" y="36449"/>
                  </a:moveTo>
                  <a:lnTo>
                    <a:pt x="123206" y="36449"/>
                  </a:lnTo>
                  <a:lnTo>
                    <a:pt x="123756" y="36956"/>
                  </a:lnTo>
                  <a:lnTo>
                    <a:pt x="124219" y="37211"/>
                  </a:lnTo>
                  <a:lnTo>
                    <a:pt x="124620" y="38353"/>
                  </a:lnTo>
                  <a:lnTo>
                    <a:pt x="125205" y="38353"/>
                  </a:lnTo>
                  <a:lnTo>
                    <a:pt x="124770" y="37464"/>
                  </a:lnTo>
                  <a:lnTo>
                    <a:pt x="124239" y="36575"/>
                  </a:lnTo>
                  <a:close/>
                </a:path>
                <a:path w="135254" h="118745">
                  <a:moveTo>
                    <a:pt x="127879" y="37214"/>
                  </a:moveTo>
                  <a:lnTo>
                    <a:pt x="127810" y="37464"/>
                  </a:lnTo>
                  <a:lnTo>
                    <a:pt x="127872" y="37663"/>
                  </a:lnTo>
                  <a:lnTo>
                    <a:pt x="128178" y="37973"/>
                  </a:lnTo>
                  <a:lnTo>
                    <a:pt x="128372" y="38353"/>
                  </a:lnTo>
                  <a:lnTo>
                    <a:pt x="127879" y="37214"/>
                  </a:lnTo>
                  <a:close/>
                </a:path>
                <a:path w="135254" h="118745">
                  <a:moveTo>
                    <a:pt x="127877" y="37669"/>
                  </a:moveTo>
                  <a:lnTo>
                    <a:pt x="128366" y="38345"/>
                  </a:lnTo>
                  <a:lnTo>
                    <a:pt x="128153" y="37942"/>
                  </a:lnTo>
                  <a:lnTo>
                    <a:pt x="127970" y="37718"/>
                  </a:lnTo>
                  <a:close/>
                </a:path>
                <a:path w="135254" h="118745">
                  <a:moveTo>
                    <a:pt x="55363" y="38100"/>
                  </a:moveTo>
                  <a:lnTo>
                    <a:pt x="55215" y="38100"/>
                  </a:lnTo>
                  <a:lnTo>
                    <a:pt x="55363" y="38100"/>
                  </a:lnTo>
                  <a:close/>
                </a:path>
                <a:path w="135254" h="118745">
                  <a:moveTo>
                    <a:pt x="128647" y="37464"/>
                  </a:moveTo>
                  <a:lnTo>
                    <a:pt x="128615" y="38100"/>
                  </a:lnTo>
                  <a:lnTo>
                    <a:pt x="128846" y="38100"/>
                  </a:lnTo>
                  <a:lnTo>
                    <a:pt x="128647" y="37464"/>
                  </a:lnTo>
                  <a:close/>
                </a:path>
                <a:path w="135254" h="118745">
                  <a:moveTo>
                    <a:pt x="122807" y="37846"/>
                  </a:moveTo>
                  <a:lnTo>
                    <a:pt x="122944" y="37973"/>
                  </a:lnTo>
                  <a:lnTo>
                    <a:pt x="122807" y="37846"/>
                  </a:lnTo>
                  <a:close/>
                </a:path>
                <a:path w="135254" h="118745">
                  <a:moveTo>
                    <a:pt x="127060" y="36651"/>
                  </a:moveTo>
                  <a:lnTo>
                    <a:pt x="127448" y="37846"/>
                  </a:lnTo>
                  <a:lnTo>
                    <a:pt x="127621" y="37846"/>
                  </a:lnTo>
                  <a:lnTo>
                    <a:pt x="127822" y="37973"/>
                  </a:lnTo>
                  <a:lnTo>
                    <a:pt x="127529" y="37523"/>
                  </a:lnTo>
                  <a:lnTo>
                    <a:pt x="127060" y="36651"/>
                  </a:lnTo>
                  <a:close/>
                </a:path>
                <a:path w="135254" h="118745">
                  <a:moveTo>
                    <a:pt x="127490" y="37464"/>
                  </a:moveTo>
                  <a:lnTo>
                    <a:pt x="127808" y="37942"/>
                  </a:lnTo>
                  <a:lnTo>
                    <a:pt x="127600" y="37523"/>
                  </a:lnTo>
                  <a:close/>
                </a:path>
                <a:path w="135254" h="118745">
                  <a:moveTo>
                    <a:pt x="122015" y="35687"/>
                  </a:moveTo>
                  <a:lnTo>
                    <a:pt x="121930" y="36194"/>
                  </a:lnTo>
                  <a:lnTo>
                    <a:pt x="122053" y="36449"/>
                  </a:lnTo>
                  <a:lnTo>
                    <a:pt x="122516" y="36829"/>
                  </a:lnTo>
                  <a:lnTo>
                    <a:pt x="122828" y="37663"/>
                  </a:lnTo>
                  <a:lnTo>
                    <a:pt x="122938" y="37894"/>
                  </a:lnTo>
                  <a:lnTo>
                    <a:pt x="122877" y="37084"/>
                  </a:lnTo>
                  <a:lnTo>
                    <a:pt x="123570" y="37084"/>
                  </a:lnTo>
                  <a:lnTo>
                    <a:pt x="123279" y="36575"/>
                  </a:lnTo>
                  <a:lnTo>
                    <a:pt x="122382" y="36575"/>
                  </a:lnTo>
                  <a:lnTo>
                    <a:pt x="122111" y="36194"/>
                  </a:lnTo>
                  <a:lnTo>
                    <a:pt x="122015" y="35687"/>
                  </a:lnTo>
                  <a:close/>
                </a:path>
                <a:path w="135254" h="118745">
                  <a:moveTo>
                    <a:pt x="57271" y="34036"/>
                  </a:moveTo>
                  <a:lnTo>
                    <a:pt x="56542" y="34036"/>
                  </a:lnTo>
                  <a:lnTo>
                    <a:pt x="56541" y="34661"/>
                  </a:lnTo>
                  <a:lnTo>
                    <a:pt x="56305" y="35687"/>
                  </a:lnTo>
                  <a:lnTo>
                    <a:pt x="56230" y="36666"/>
                  </a:lnTo>
                  <a:lnTo>
                    <a:pt x="55989" y="37718"/>
                  </a:lnTo>
                  <a:lnTo>
                    <a:pt x="56300" y="37718"/>
                  </a:lnTo>
                  <a:lnTo>
                    <a:pt x="56528" y="37464"/>
                  </a:lnTo>
                  <a:lnTo>
                    <a:pt x="56826" y="37464"/>
                  </a:lnTo>
                  <a:lnTo>
                    <a:pt x="56885" y="36322"/>
                  </a:lnTo>
                  <a:lnTo>
                    <a:pt x="56906" y="36194"/>
                  </a:lnTo>
                  <a:lnTo>
                    <a:pt x="56696" y="36194"/>
                  </a:lnTo>
                  <a:lnTo>
                    <a:pt x="56865" y="35305"/>
                  </a:lnTo>
                  <a:lnTo>
                    <a:pt x="57095" y="35051"/>
                  </a:lnTo>
                  <a:lnTo>
                    <a:pt x="57303" y="34798"/>
                  </a:lnTo>
                  <a:lnTo>
                    <a:pt x="57271" y="34036"/>
                  </a:lnTo>
                  <a:close/>
                </a:path>
                <a:path w="135254" h="118745">
                  <a:moveTo>
                    <a:pt x="56874" y="37548"/>
                  </a:moveTo>
                  <a:lnTo>
                    <a:pt x="56846" y="37718"/>
                  </a:lnTo>
                  <a:lnTo>
                    <a:pt x="56874" y="37548"/>
                  </a:lnTo>
                  <a:close/>
                </a:path>
                <a:path w="135254" h="118745">
                  <a:moveTo>
                    <a:pt x="121543" y="36083"/>
                  </a:moveTo>
                  <a:lnTo>
                    <a:pt x="121873" y="37211"/>
                  </a:lnTo>
                  <a:lnTo>
                    <a:pt x="122400" y="37718"/>
                  </a:lnTo>
                  <a:lnTo>
                    <a:pt x="121729" y="36575"/>
                  </a:lnTo>
                  <a:lnTo>
                    <a:pt x="121971" y="36575"/>
                  </a:lnTo>
                  <a:lnTo>
                    <a:pt x="121543" y="36083"/>
                  </a:lnTo>
                  <a:close/>
                </a:path>
                <a:path w="135254" h="118745">
                  <a:moveTo>
                    <a:pt x="121971" y="36575"/>
                  </a:moveTo>
                  <a:lnTo>
                    <a:pt x="121729" y="36575"/>
                  </a:lnTo>
                  <a:lnTo>
                    <a:pt x="122576" y="37718"/>
                  </a:lnTo>
                  <a:lnTo>
                    <a:pt x="122290" y="36943"/>
                  </a:lnTo>
                  <a:lnTo>
                    <a:pt x="121971" y="36575"/>
                  </a:lnTo>
                  <a:close/>
                </a:path>
                <a:path w="135254" h="118745">
                  <a:moveTo>
                    <a:pt x="55979" y="37337"/>
                  </a:moveTo>
                  <a:lnTo>
                    <a:pt x="55675" y="37337"/>
                  </a:lnTo>
                  <a:lnTo>
                    <a:pt x="55882" y="37589"/>
                  </a:lnTo>
                  <a:lnTo>
                    <a:pt x="55979" y="37337"/>
                  </a:lnTo>
                  <a:close/>
                </a:path>
                <a:path w="135254" h="118745">
                  <a:moveTo>
                    <a:pt x="124143" y="36120"/>
                  </a:moveTo>
                  <a:lnTo>
                    <a:pt x="124239" y="36575"/>
                  </a:lnTo>
                  <a:lnTo>
                    <a:pt x="124830" y="37566"/>
                  </a:lnTo>
                  <a:lnTo>
                    <a:pt x="124143" y="36120"/>
                  </a:lnTo>
                  <a:close/>
                </a:path>
                <a:path w="135254" h="118745">
                  <a:moveTo>
                    <a:pt x="57176" y="35687"/>
                  </a:moveTo>
                  <a:lnTo>
                    <a:pt x="56885" y="36322"/>
                  </a:lnTo>
                  <a:lnTo>
                    <a:pt x="56874" y="37548"/>
                  </a:lnTo>
                  <a:lnTo>
                    <a:pt x="57176" y="35687"/>
                  </a:lnTo>
                  <a:close/>
                </a:path>
                <a:path w="135254" h="118745">
                  <a:moveTo>
                    <a:pt x="127567" y="37464"/>
                  </a:moveTo>
                  <a:close/>
                </a:path>
                <a:path w="135254" h="118745">
                  <a:moveTo>
                    <a:pt x="127558" y="36956"/>
                  </a:moveTo>
                  <a:lnTo>
                    <a:pt x="127502" y="37361"/>
                  </a:lnTo>
                  <a:lnTo>
                    <a:pt x="127728" y="37464"/>
                  </a:lnTo>
                  <a:lnTo>
                    <a:pt x="127558" y="36956"/>
                  </a:lnTo>
                  <a:close/>
                </a:path>
                <a:path w="135254" h="118745">
                  <a:moveTo>
                    <a:pt x="127761" y="36943"/>
                  </a:moveTo>
                  <a:lnTo>
                    <a:pt x="127879" y="37214"/>
                  </a:lnTo>
                  <a:lnTo>
                    <a:pt x="127915" y="37084"/>
                  </a:lnTo>
                  <a:lnTo>
                    <a:pt x="127761" y="36943"/>
                  </a:lnTo>
                  <a:close/>
                </a:path>
                <a:path w="135254" h="118745">
                  <a:moveTo>
                    <a:pt x="124296" y="36194"/>
                  </a:moveTo>
                  <a:lnTo>
                    <a:pt x="124601" y="37084"/>
                  </a:lnTo>
                  <a:lnTo>
                    <a:pt x="124391" y="36322"/>
                  </a:lnTo>
                  <a:lnTo>
                    <a:pt x="124296" y="36194"/>
                  </a:lnTo>
                  <a:close/>
                </a:path>
                <a:path w="135254" h="118745">
                  <a:moveTo>
                    <a:pt x="127438" y="36194"/>
                  </a:moveTo>
                  <a:lnTo>
                    <a:pt x="127796" y="36956"/>
                  </a:lnTo>
                  <a:lnTo>
                    <a:pt x="127736" y="36575"/>
                  </a:lnTo>
                  <a:lnTo>
                    <a:pt x="127438" y="36194"/>
                  </a:lnTo>
                  <a:close/>
                </a:path>
                <a:path w="135254" h="118745">
                  <a:moveTo>
                    <a:pt x="126968" y="35823"/>
                  </a:moveTo>
                  <a:lnTo>
                    <a:pt x="127223" y="36449"/>
                  </a:lnTo>
                  <a:lnTo>
                    <a:pt x="127761" y="36943"/>
                  </a:lnTo>
                  <a:lnTo>
                    <a:pt x="127251" y="35940"/>
                  </a:lnTo>
                  <a:lnTo>
                    <a:pt x="126968" y="35823"/>
                  </a:lnTo>
                  <a:close/>
                </a:path>
                <a:path w="135254" h="118745">
                  <a:moveTo>
                    <a:pt x="55607" y="35571"/>
                  </a:moveTo>
                  <a:lnTo>
                    <a:pt x="55412" y="35813"/>
                  </a:lnTo>
                  <a:lnTo>
                    <a:pt x="55211" y="36829"/>
                  </a:lnTo>
                  <a:lnTo>
                    <a:pt x="55568" y="36829"/>
                  </a:lnTo>
                  <a:lnTo>
                    <a:pt x="55664" y="36575"/>
                  </a:lnTo>
                  <a:lnTo>
                    <a:pt x="55607" y="35571"/>
                  </a:lnTo>
                  <a:close/>
                </a:path>
                <a:path w="135254" h="118745">
                  <a:moveTo>
                    <a:pt x="127057" y="36322"/>
                  </a:moveTo>
                  <a:lnTo>
                    <a:pt x="126744" y="36322"/>
                  </a:lnTo>
                  <a:lnTo>
                    <a:pt x="127006" y="36702"/>
                  </a:lnTo>
                  <a:lnTo>
                    <a:pt x="127139" y="36575"/>
                  </a:lnTo>
                  <a:lnTo>
                    <a:pt x="127057" y="36322"/>
                  </a:lnTo>
                  <a:close/>
                </a:path>
                <a:path w="135254" h="118745">
                  <a:moveTo>
                    <a:pt x="127139" y="36575"/>
                  </a:moveTo>
                  <a:close/>
                </a:path>
                <a:path w="135254" h="118745">
                  <a:moveTo>
                    <a:pt x="122288" y="34798"/>
                  </a:moveTo>
                  <a:lnTo>
                    <a:pt x="121966" y="34798"/>
                  </a:lnTo>
                  <a:lnTo>
                    <a:pt x="122165" y="35178"/>
                  </a:lnTo>
                  <a:lnTo>
                    <a:pt x="121912" y="35178"/>
                  </a:lnTo>
                  <a:lnTo>
                    <a:pt x="121880" y="35451"/>
                  </a:lnTo>
                  <a:lnTo>
                    <a:pt x="122388" y="36029"/>
                  </a:lnTo>
                  <a:lnTo>
                    <a:pt x="122506" y="36449"/>
                  </a:lnTo>
                  <a:lnTo>
                    <a:pt x="123279" y="36575"/>
                  </a:lnTo>
                  <a:lnTo>
                    <a:pt x="124212" y="36449"/>
                  </a:lnTo>
                  <a:lnTo>
                    <a:pt x="124091" y="36029"/>
                  </a:lnTo>
                  <a:lnTo>
                    <a:pt x="123938" y="35813"/>
                  </a:lnTo>
                  <a:lnTo>
                    <a:pt x="122886" y="35813"/>
                  </a:lnTo>
                  <a:lnTo>
                    <a:pt x="122288" y="34798"/>
                  </a:lnTo>
                  <a:close/>
                </a:path>
                <a:path w="135254" h="118745">
                  <a:moveTo>
                    <a:pt x="57048" y="35822"/>
                  </a:moveTo>
                  <a:lnTo>
                    <a:pt x="56885" y="36322"/>
                  </a:lnTo>
                  <a:lnTo>
                    <a:pt x="57048" y="35822"/>
                  </a:lnTo>
                  <a:close/>
                </a:path>
                <a:path w="135254" h="118745">
                  <a:moveTo>
                    <a:pt x="56951" y="35925"/>
                  </a:moveTo>
                  <a:lnTo>
                    <a:pt x="56696" y="36194"/>
                  </a:lnTo>
                  <a:lnTo>
                    <a:pt x="56906" y="36194"/>
                  </a:lnTo>
                  <a:lnTo>
                    <a:pt x="56951" y="35925"/>
                  </a:lnTo>
                  <a:close/>
                </a:path>
                <a:path w="135254" h="118745">
                  <a:moveTo>
                    <a:pt x="124130" y="36059"/>
                  </a:moveTo>
                  <a:lnTo>
                    <a:pt x="124178" y="36194"/>
                  </a:lnTo>
                  <a:lnTo>
                    <a:pt x="124130" y="36059"/>
                  </a:lnTo>
                  <a:close/>
                </a:path>
                <a:path w="135254" h="118745">
                  <a:moveTo>
                    <a:pt x="124105" y="35940"/>
                  </a:moveTo>
                  <a:lnTo>
                    <a:pt x="124211" y="36194"/>
                  </a:lnTo>
                  <a:lnTo>
                    <a:pt x="124105" y="35940"/>
                  </a:lnTo>
                  <a:close/>
                </a:path>
                <a:path w="135254" h="118745">
                  <a:moveTo>
                    <a:pt x="127879" y="34671"/>
                  </a:moveTo>
                  <a:lnTo>
                    <a:pt x="127586" y="34671"/>
                  </a:lnTo>
                  <a:lnTo>
                    <a:pt x="128553" y="36194"/>
                  </a:lnTo>
                  <a:lnTo>
                    <a:pt x="128427" y="35687"/>
                  </a:lnTo>
                  <a:lnTo>
                    <a:pt x="128324" y="35369"/>
                  </a:lnTo>
                  <a:lnTo>
                    <a:pt x="127879" y="34671"/>
                  </a:lnTo>
                  <a:close/>
                </a:path>
                <a:path w="135254" h="118745">
                  <a:moveTo>
                    <a:pt x="126924" y="35948"/>
                  </a:moveTo>
                  <a:lnTo>
                    <a:pt x="126743" y="36067"/>
                  </a:lnTo>
                  <a:lnTo>
                    <a:pt x="126976" y="36067"/>
                  </a:lnTo>
                  <a:close/>
                </a:path>
                <a:path w="135254" h="118745">
                  <a:moveTo>
                    <a:pt x="126982" y="35940"/>
                  </a:moveTo>
                  <a:close/>
                </a:path>
                <a:path w="135254" h="118745">
                  <a:moveTo>
                    <a:pt x="123381" y="34798"/>
                  </a:moveTo>
                  <a:lnTo>
                    <a:pt x="124130" y="36059"/>
                  </a:lnTo>
                  <a:lnTo>
                    <a:pt x="123931" y="35662"/>
                  </a:lnTo>
                  <a:lnTo>
                    <a:pt x="123381" y="34798"/>
                  </a:lnTo>
                  <a:close/>
                </a:path>
                <a:path w="135254" h="118745">
                  <a:moveTo>
                    <a:pt x="121016" y="34416"/>
                  </a:moveTo>
                  <a:lnTo>
                    <a:pt x="120867" y="34416"/>
                  </a:lnTo>
                  <a:lnTo>
                    <a:pt x="120971" y="34798"/>
                  </a:lnTo>
                  <a:lnTo>
                    <a:pt x="121427" y="35426"/>
                  </a:lnTo>
                  <a:lnTo>
                    <a:pt x="121533" y="36049"/>
                  </a:lnTo>
                  <a:lnTo>
                    <a:pt x="121574" y="35433"/>
                  </a:lnTo>
                  <a:lnTo>
                    <a:pt x="121065" y="34543"/>
                  </a:lnTo>
                  <a:close/>
                </a:path>
                <a:path w="135254" h="118745">
                  <a:moveTo>
                    <a:pt x="124271" y="32258"/>
                  </a:moveTo>
                  <a:lnTo>
                    <a:pt x="122142" y="32258"/>
                  </a:lnTo>
                  <a:lnTo>
                    <a:pt x="122809" y="33527"/>
                  </a:lnTo>
                  <a:lnTo>
                    <a:pt x="122981" y="33781"/>
                  </a:lnTo>
                  <a:lnTo>
                    <a:pt x="123018" y="33926"/>
                  </a:lnTo>
                  <a:lnTo>
                    <a:pt x="123931" y="35662"/>
                  </a:lnTo>
                  <a:lnTo>
                    <a:pt x="124108" y="35940"/>
                  </a:lnTo>
                  <a:lnTo>
                    <a:pt x="124393" y="35813"/>
                  </a:lnTo>
                  <a:lnTo>
                    <a:pt x="126493" y="35813"/>
                  </a:lnTo>
                  <a:lnTo>
                    <a:pt x="126280" y="35451"/>
                  </a:lnTo>
                  <a:lnTo>
                    <a:pt x="126187" y="34746"/>
                  </a:lnTo>
                  <a:lnTo>
                    <a:pt x="125289" y="34289"/>
                  </a:lnTo>
                  <a:lnTo>
                    <a:pt x="125057" y="33319"/>
                  </a:lnTo>
                  <a:lnTo>
                    <a:pt x="124866" y="33274"/>
                  </a:lnTo>
                  <a:lnTo>
                    <a:pt x="124857" y="32765"/>
                  </a:lnTo>
                  <a:lnTo>
                    <a:pt x="124637" y="32765"/>
                  </a:lnTo>
                  <a:lnTo>
                    <a:pt x="124271" y="32258"/>
                  </a:lnTo>
                  <a:close/>
                </a:path>
                <a:path w="135254" h="118745">
                  <a:moveTo>
                    <a:pt x="126518" y="35305"/>
                  </a:moveTo>
                  <a:lnTo>
                    <a:pt x="126305" y="35305"/>
                  </a:lnTo>
                  <a:lnTo>
                    <a:pt x="126568" y="35940"/>
                  </a:lnTo>
                  <a:lnTo>
                    <a:pt x="126705" y="35940"/>
                  </a:lnTo>
                  <a:lnTo>
                    <a:pt x="126518" y="35305"/>
                  </a:lnTo>
                  <a:close/>
                </a:path>
                <a:path w="135254" h="118745">
                  <a:moveTo>
                    <a:pt x="126945" y="35813"/>
                  </a:moveTo>
                  <a:close/>
                </a:path>
                <a:path w="135254" h="118745">
                  <a:moveTo>
                    <a:pt x="57134" y="35560"/>
                  </a:moveTo>
                  <a:lnTo>
                    <a:pt x="56951" y="35925"/>
                  </a:lnTo>
                  <a:lnTo>
                    <a:pt x="57134" y="35560"/>
                  </a:lnTo>
                  <a:close/>
                </a:path>
                <a:path w="135254" h="118745">
                  <a:moveTo>
                    <a:pt x="126966" y="35813"/>
                  </a:moveTo>
                  <a:close/>
                </a:path>
                <a:path w="135254" h="118745">
                  <a:moveTo>
                    <a:pt x="121782" y="33527"/>
                  </a:moveTo>
                  <a:lnTo>
                    <a:pt x="121552" y="33527"/>
                  </a:lnTo>
                  <a:lnTo>
                    <a:pt x="122886" y="35145"/>
                  </a:lnTo>
                  <a:lnTo>
                    <a:pt x="123106" y="35813"/>
                  </a:lnTo>
                  <a:lnTo>
                    <a:pt x="123938" y="35813"/>
                  </a:lnTo>
                  <a:lnTo>
                    <a:pt x="123220" y="34798"/>
                  </a:lnTo>
                  <a:lnTo>
                    <a:pt x="122923" y="34798"/>
                  </a:lnTo>
                  <a:lnTo>
                    <a:pt x="122604" y="34162"/>
                  </a:lnTo>
                  <a:lnTo>
                    <a:pt x="122048" y="33654"/>
                  </a:lnTo>
                  <a:lnTo>
                    <a:pt x="121782" y="33527"/>
                  </a:lnTo>
                  <a:close/>
                </a:path>
                <a:path w="135254" h="118745">
                  <a:moveTo>
                    <a:pt x="126469" y="33909"/>
                  </a:moveTo>
                  <a:lnTo>
                    <a:pt x="125712" y="33909"/>
                  </a:lnTo>
                  <a:lnTo>
                    <a:pt x="125862" y="34036"/>
                  </a:lnTo>
                  <a:lnTo>
                    <a:pt x="126304" y="34543"/>
                  </a:lnTo>
                  <a:lnTo>
                    <a:pt x="126422" y="34925"/>
                  </a:lnTo>
                  <a:lnTo>
                    <a:pt x="126432" y="35145"/>
                  </a:lnTo>
                  <a:lnTo>
                    <a:pt x="126841" y="35813"/>
                  </a:lnTo>
                  <a:lnTo>
                    <a:pt x="126921" y="35433"/>
                  </a:lnTo>
                  <a:lnTo>
                    <a:pt x="127168" y="35433"/>
                  </a:lnTo>
                  <a:lnTo>
                    <a:pt x="126951" y="34925"/>
                  </a:lnTo>
                  <a:lnTo>
                    <a:pt x="126694" y="34807"/>
                  </a:lnTo>
                  <a:lnTo>
                    <a:pt x="126630" y="34416"/>
                  </a:lnTo>
                  <a:lnTo>
                    <a:pt x="126764" y="34416"/>
                  </a:lnTo>
                  <a:lnTo>
                    <a:pt x="126469" y="33909"/>
                  </a:lnTo>
                  <a:close/>
                </a:path>
                <a:path w="135254" h="118745">
                  <a:moveTo>
                    <a:pt x="55711" y="34543"/>
                  </a:moveTo>
                  <a:lnTo>
                    <a:pt x="55651" y="35468"/>
                  </a:lnTo>
                  <a:lnTo>
                    <a:pt x="55819" y="35571"/>
                  </a:lnTo>
                  <a:lnTo>
                    <a:pt x="56187" y="35687"/>
                  </a:lnTo>
                  <a:lnTo>
                    <a:pt x="55925" y="35145"/>
                  </a:lnTo>
                  <a:lnTo>
                    <a:pt x="55711" y="34543"/>
                  </a:lnTo>
                  <a:close/>
                </a:path>
                <a:path w="135254" h="118745">
                  <a:moveTo>
                    <a:pt x="57706" y="34671"/>
                  </a:moveTo>
                  <a:lnTo>
                    <a:pt x="57459" y="35034"/>
                  </a:lnTo>
                  <a:lnTo>
                    <a:pt x="57384" y="35687"/>
                  </a:lnTo>
                  <a:lnTo>
                    <a:pt x="57706" y="34671"/>
                  </a:lnTo>
                  <a:close/>
                </a:path>
                <a:path w="135254" h="118745">
                  <a:moveTo>
                    <a:pt x="127168" y="35433"/>
                  </a:moveTo>
                  <a:lnTo>
                    <a:pt x="126921" y="35433"/>
                  </a:lnTo>
                  <a:lnTo>
                    <a:pt x="127276" y="35687"/>
                  </a:lnTo>
                  <a:lnTo>
                    <a:pt x="127168" y="35433"/>
                  </a:lnTo>
                  <a:close/>
                </a:path>
                <a:path w="135254" h="118745">
                  <a:moveTo>
                    <a:pt x="57184" y="35051"/>
                  </a:moveTo>
                  <a:lnTo>
                    <a:pt x="57011" y="35560"/>
                  </a:lnTo>
                  <a:lnTo>
                    <a:pt x="57184" y="35051"/>
                  </a:lnTo>
                  <a:close/>
                </a:path>
                <a:path w="135254" h="118745">
                  <a:moveTo>
                    <a:pt x="57163" y="35468"/>
                  </a:moveTo>
                  <a:close/>
                </a:path>
                <a:path w="135254" h="118745">
                  <a:moveTo>
                    <a:pt x="126371" y="33527"/>
                  </a:moveTo>
                  <a:lnTo>
                    <a:pt x="126688" y="34162"/>
                  </a:lnTo>
                  <a:lnTo>
                    <a:pt x="127552" y="35560"/>
                  </a:lnTo>
                  <a:lnTo>
                    <a:pt x="127581" y="34798"/>
                  </a:lnTo>
                  <a:lnTo>
                    <a:pt x="127335" y="34798"/>
                  </a:lnTo>
                  <a:lnTo>
                    <a:pt x="127053" y="34346"/>
                  </a:lnTo>
                  <a:lnTo>
                    <a:pt x="126913" y="34036"/>
                  </a:lnTo>
                  <a:lnTo>
                    <a:pt x="126371" y="33527"/>
                  </a:lnTo>
                  <a:close/>
                </a:path>
                <a:path w="135254" h="118745">
                  <a:moveTo>
                    <a:pt x="57382" y="34889"/>
                  </a:moveTo>
                  <a:lnTo>
                    <a:pt x="57269" y="35145"/>
                  </a:lnTo>
                  <a:lnTo>
                    <a:pt x="57163" y="35468"/>
                  </a:lnTo>
                  <a:lnTo>
                    <a:pt x="57274" y="35305"/>
                  </a:lnTo>
                  <a:lnTo>
                    <a:pt x="57382" y="34889"/>
                  </a:lnTo>
                  <a:close/>
                </a:path>
                <a:path w="135254" h="118745">
                  <a:moveTo>
                    <a:pt x="121582" y="35178"/>
                  </a:moveTo>
                  <a:lnTo>
                    <a:pt x="121595" y="35426"/>
                  </a:lnTo>
                  <a:lnTo>
                    <a:pt x="121582" y="35178"/>
                  </a:lnTo>
                  <a:close/>
                </a:path>
                <a:path w="135254" h="118745">
                  <a:moveTo>
                    <a:pt x="56259" y="32735"/>
                  </a:moveTo>
                  <a:lnTo>
                    <a:pt x="56164" y="35178"/>
                  </a:lnTo>
                  <a:lnTo>
                    <a:pt x="56542" y="34036"/>
                  </a:lnTo>
                  <a:lnTo>
                    <a:pt x="57271" y="34036"/>
                  </a:lnTo>
                  <a:lnTo>
                    <a:pt x="57177" y="33527"/>
                  </a:lnTo>
                  <a:lnTo>
                    <a:pt x="57679" y="33527"/>
                  </a:lnTo>
                  <a:lnTo>
                    <a:pt x="57728" y="33019"/>
                  </a:lnTo>
                  <a:lnTo>
                    <a:pt x="56483" y="33019"/>
                  </a:lnTo>
                  <a:lnTo>
                    <a:pt x="56259" y="32735"/>
                  </a:lnTo>
                  <a:close/>
                </a:path>
                <a:path w="135254" h="118745">
                  <a:moveTo>
                    <a:pt x="121500" y="33781"/>
                  </a:moveTo>
                  <a:lnTo>
                    <a:pt x="121159" y="33781"/>
                  </a:lnTo>
                  <a:lnTo>
                    <a:pt x="121532" y="34661"/>
                  </a:lnTo>
                  <a:lnTo>
                    <a:pt x="121912" y="35178"/>
                  </a:lnTo>
                  <a:lnTo>
                    <a:pt x="121966" y="34798"/>
                  </a:lnTo>
                  <a:lnTo>
                    <a:pt x="121608" y="34289"/>
                  </a:lnTo>
                  <a:lnTo>
                    <a:pt x="121987" y="34289"/>
                  </a:lnTo>
                  <a:lnTo>
                    <a:pt x="121766" y="34162"/>
                  </a:lnTo>
                  <a:lnTo>
                    <a:pt x="121500" y="33781"/>
                  </a:lnTo>
                  <a:close/>
                </a:path>
                <a:path w="135254" h="118745">
                  <a:moveTo>
                    <a:pt x="120226" y="34023"/>
                  </a:moveTo>
                  <a:lnTo>
                    <a:pt x="120230" y="34247"/>
                  </a:lnTo>
                  <a:lnTo>
                    <a:pt x="120806" y="35051"/>
                  </a:lnTo>
                  <a:lnTo>
                    <a:pt x="120971" y="34798"/>
                  </a:lnTo>
                  <a:lnTo>
                    <a:pt x="120827" y="34289"/>
                  </a:lnTo>
                  <a:lnTo>
                    <a:pt x="120449" y="34289"/>
                  </a:lnTo>
                  <a:lnTo>
                    <a:pt x="120226" y="34023"/>
                  </a:lnTo>
                  <a:close/>
                </a:path>
                <a:path w="135254" h="118745">
                  <a:moveTo>
                    <a:pt x="126143" y="34673"/>
                  </a:moveTo>
                  <a:lnTo>
                    <a:pt x="126363" y="35034"/>
                  </a:lnTo>
                  <a:lnTo>
                    <a:pt x="126305" y="34746"/>
                  </a:lnTo>
                  <a:lnTo>
                    <a:pt x="126143" y="34673"/>
                  </a:lnTo>
                  <a:close/>
                </a:path>
                <a:path w="135254" h="118745">
                  <a:moveTo>
                    <a:pt x="57382" y="34798"/>
                  </a:moveTo>
                  <a:close/>
                </a:path>
                <a:path w="135254" h="118745">
                  <a:moveTo>
                    <a:pt x="126398" y="34888"/>
                  </a:moveTo>
                  <a:close/>
                </a:path>
                <a:path w="135254" h="118745">
                  <a:moveTo>
                    <a:pt x="57679" y="33527"/>
                  </a:moveTo>
                  <a:lnTo>
                    <a:pt x="57534" y="33527"/>
                  </a:lnTo>
                  <a:lnTo>
                    <a:pt x="57412" y="34798"/>
                  </a:lnTo>
                  <a:lnTo>
                    <a:pt x="57585" y="34807"/>
                  </a:lnTo>
                  <a:lnTo>
                    <a:pt x="57679" y="33527"/>
                  </a:lnTo>
                  <a:close/>
                </a:path>
                <a:path w="135254" h="118745">
                  <a:moveTo>
                    <a:pt x="121966" y="34798"/>
                  </a:moveTo>
                  <a:close/>
                </a:path>
                <a:path w="135254" h="118745">
                  <a:moveTo>
                    <a:pt x="57329" y="34346"/>
                  </a:moveTo>
                  <a:lnTo>
                    <a:pt x="57303" y="34798"/>
                  </a:lnTo>
                  <a:lnTo>
                    <a:pt x="57329" y="34346"/>
                  </a:lnTo>
                  <a:close/>
                </a:path>
                <a:path w="135254" h="118745">
                  <a:moveTo>
                    <a:pt x="122190" y="34430"/>
                  </a:moveTo>
                  <a:lnTo>
                    <a:pt x="122450" y="34798"/>
                  </a:lnTo>
                  <a:lnTo>
                    <a:pt x="122190" y="34430"/>
                  </a:lnTo>
                  <a:close/>
                </a:path>
                <a:path w="135254" h="118745">
                  <a:moveTo>
                    <a:pt x="123041" y="34543"/>
                  </a:moveTo>
                  <a:lnTo>
                    <a:pt x="122923" y="34798"/>
                  </a:lnTo>
                  <a:lnTo>
                    <a:pt x="123220" y="34798"/>
                  </a:lnTo>
                  <a:lnTo>
                    <a:pt x="123041" y="34543"/>
                  </a:lnTo>
                  <a:close/>
                </a:path>
                <a:path w="135254" h="118745">
                  <a:moveTo>
                    <a:pt x="126764" y="34416"/>
                  </a:moveTo>
                  <a:lnTo>
                    <a:pt x="126630" y="34416"/>
                  </a:lnTo>
                  <a:lnTo>
                    <a:pt x="126861" y="34798"/>
                  </a:lnTo>
                  <a:lnTo>
                    <a:pt x="126764" y="34416"/>
                  </a:lnTo>
                  <a:close/>
                </a:path>
                <a:path w="135254" h="118745">
                  <a:moveTo>
                    <a:pt x="127798" y="34543"/>
                  </a:moveTo>
                  <a:lnTo>
                    <a:pt x="127421" y="34543"/>
                  </a:lnTo>
                  <a:lnTo>
                    <a:pt x="127335" y="34798"/>
                  </a:lnTo>
                  <a:lnTo>
                    <a:pt x="127581" y="34798"/>
                  </a:lnTo>
                  <a:lnTo>
                    <a:pt x="127879" y="34671"/>
                  </a:lnTo>
                  <a:lnTo>
                    <a:pt x="127798" y="34543"/>
                  </a:lnTo>
                  <a:close/>
                </a:path>
                <a:path w="135254" h="118745">
                  <a:moveTo>
                    <a:pt x="126173" y="34543"/>
                  </a:moveTo>
                  <a:lnTo>
                    <a:pt x="126143" y="34673"/>
                  </a:lnTo>
                  <a:lnTo>
                    <a:pt x="126305" y="34746"/>
                  </a:lnTo>
                  <a:lnTo>
                    <a:pt x="126173" y="34543"/>
                  </a:lnTo>
                  <a:close/>
                </a:path>
                <a:path w="135254" h="118745">
                  <a:moveTo>
                    <a:pt x="121987" y="34289"/>
                  </a:moveTo>
                  <a:lnTo>
                    <a:pt x="121608" y="34289"/>
                  </a:lnTo>
                  <a:lnTo>
                    <a:pt x="121870" y="34661"/>
                  </a:lnTo>
                  <a:lnTo>
                    <a:pt x="122033" y="34543"/>
                  </a:lnTo>
                  <a:lnTo>
                    <a:pt x="121987" y="34289"/>
                  </a:lnTo>
                  <a:close/>
                </a:path>
                <a:path w="135254" h="118745">
                  <a:moveTo>
                    <a:pt x="121353" y="34416"/>
                  </a:moveTo>
                  <a:lnTo>
                    <a:pt x="121493" y="34543"/>
                  </a:lnTo>
                  <a:lnTo>
                    <a:pt x="121353" y="34416"/>
                  </a:lnTo>
                  <a:close/>
                </a:path>
                <a:path w="135254" h="118745">
                  <a:moveTo>
                    <a:pt x="127464" y="34416"/>
                  </a:moveTo>
                  <a:close/>
                </a:path>
                <a:path w="135254" h="118745">
                  <a:moveTo>
                    <a:pt x="127038" y="33274"/>
                  </a:moveTo>
                  <a:lnTo>
                    <a:pt x="126979" y="33527"/>
                  </a:lnTo>
                  <a:lnTo>
                    <a:pt x="127251" y="34036"/>
                  </a:lnTo>
                  <a:lnTo>
                    <a:pt x="127417" y="34036"/>
                  </a:lnTo>
                  <a:lnTo>
                    <a:pt x="127748" y="34543"/>
                  </a:lnTo>
                  <a:lnTo>
                    <a:pt x="127555" y="34162"/>
                  </a:lnTo>
                  <a:lnTo>
                    <a:pt x="127434" y="33654"/>
                  </a:lnTo>
                  <a:lnTo>
                    <a:pt x="127307" y="33654"/>
                  </a:lnTo>
                  <a:lnTo>
                    <a:pt x="127038" y="33274"/>
                  </a:lnTo>
                  <a:close/>
                </a:path>
                <a:path w="135254" h="118745">
                  <a:moveTo>
                    <a:pt x="120771" y="33781"/>
                  </a:moveTo>
                  <a:lnTo>
                    <a:pt x="120323" y="33781"/>
                  </a:lnTo>
                  <a:lnTo>
                    <a:pt x="120548" y="33909"/>
                  </a:lnTo>
                  <a:lnTo>
                    <a:pt x="120672" y="34066"/>
                  </a:lnTo>
                  <a:lnTo>
                    <a:pt x="120848" y="34289"/>
                  </a:lnTo>
                  <a:lnTo>
                    <a:pt x="121016" y="34416"/>
                  </a:lnTo>
                  <a:lnTo>
                    <a:pt x="120771" y="33781"/>
                  </a:lnTo>
                  <a:close/>
                </a:path>
                <a:path w="135254" h="118745">
                  <a:moveTo>
                    <a:pt x="121517" y="33400"/>
                  </a:moveTo>
                  <a:lnTo>
                    <a:pt x="121235" y="33400"/>
                  </a:lnTo>
                  <a:lnTo>
                    <a:pt x="121971" y="34247"/>
                  </a:lnTo>
                  <a:lnTo>
                    <a:pt x="122162" y="34389"/>
                  </a:lnTo>
                  <a:lnTo>
                    <a:pt x="121552" y="33527"/>
                  </a:lnTo>
                  <a:lnTo>
                    <a:pt x="121782" y="33527"/>
                  </a:lnTo>
                  <a:lnTo>
                    <a:pt x="121517" y="33400"/>
                  </a:lnTo>
                  <a:close/>
                </a:path>
                <a:path w="135254" h="118745">
                  <a:moveTo>
                    <a:pt x="120258" y="33942"/>
                  </a:moveTo>
                  <a:lnTo>
                    <a:pt x="120342" y="34162"/>
                  </a:lnTo>
                  <a:lnTo>
                    <a:pt x="120258" y="33942"/>
                  </a:lnTo>
                  <a:close/>
                </a:path>
                <a:path w="135254" h="118745">
                  <a:moveTo>
                    <a:pt x="120320" y="33790"/>
                  </a:moveTo>
                  <a:lnTo>
                    <a:pt x="120326" y="34066"/>
                  </a:lnTo>
                  <a:lnTo>
                    <a:pt x="120449" y="34289"/>
                  </a:lnTo>
                  <a:lnTo>
                    <a:pt x="120827" y="34289"/>
                  </a:lnTo>
                  <a:lnTo>
                    <a:pt x="120420" y="33861"/>
                  </a:lnTo>
                  <a:close/>
                </a:path>
                <a:path w="135254" h="118745">
                  <a:moveTo>
                    <a:pt x="120672" y="34066"/>
                  </a:moveTo>
                  <a:lnTo>
                    <a:pt x="120814" y="34247"/>
                  </a:lnTo>
                  <a:lnTo>
                    <a:pt x="120672" y="34066"/>
                  </a:lnTo>
                  <a:close/>
                </a:path>
                <a:path w="135254" h="118745">
                  <a:moveTo>
                    <a:pt x="122258" y="33384"/>
                  </a:moveTo>
                  <a:lnTo>
                    <a:pt x="122582" y="34036"/>
                  </a:lnTo>
                  <a:lnTo>
                    <a:pt x="122505" y="33654"/>
                  </a:lnTo>
                  <a:lnTo>
                    <a:pt x="122258" y="33384"/>
                  </a:lnTo>
                  <a:close/>
                </a:path>
                <a:path w="135254" h="118745">
                  <a:moveTo>
                    <a:pt x="126856" y="33909"/>
                  </a:moveTo>
                  <a:close/>
                </a:path>
                <a:path w="135254" h="118745">
                  <a:moveTo>
                    <a:pt x="124853" y="31876"/>
                  </a:moveTo>
                  <a:lnTo>
                    <a:pt x="119252" y="31876"/>
                  </a:lnTo>
                  <a:lnTo>
                    <a:pt x="119572" y="32735"/>
                  </a:lnTo>
                  <a:lnTo>
                    <a:pt x="119691" y="33384"/>
                  </a:lnTo>
                  <a:lnTo>
                    <a:pt x="120226" y="34023"/>
                  </a:lnTo>
                  <a:lnTo>
                    <a:pt x="120101" y="33654"/>
                  </a:lnTo>
                  <a:lnTo>
                    <a:pt x="119823" y="33147"/>
                  </a:lnTo>
                  <a:lnTo>
                    <a:pt x="122040" y="33147"/>
                  </a:lnTo>
                  <a:lnTo>
                    <a:pt x="121808" y="32892"/>
                  </a:lnTo>
                  <a:lnTo>
                    <a:pt x="121503" y="32385"/>
                  </a:lnTo>
                  <a:lnTo>
                    <a:pt x="122185" y="32385"/>
                  </a:lnTo>
                  <a:lnTo>
                    <a:pt x="124271" y="32258"/>
                  </a:lnTo>
                  <a:lnTo>
                    <a:pt x="124179" y="32130"/>
                  </a:lnTo>
                  <a:lnTo>
                    <a:pt x="124595" y="32062"/>
                  </a:lnTo>
                  <a:lnTo>
                    <a:pt x="124954" y="32003"/>
                  </a:lnTo>
                  <a:close/>
                </a:path>
                <a:path w="135254" h="118745">
                  <a:moveTo>
                    <a:pt x="122506" y="33655"/>
                  </a:moveTo>
                  <a:lnTo>
                    <a:pt x="122694" y="33944"/>
                  </a:lnTo>
                  <a:lnTo>
                    <a:pt x="122621" y="33781"/>
                  </a:lnTo>
                  <a:close/>
                </a:path>
                <a:path w="135254" h="118745">
                  <a:moveTo>
                    <a:pt x="61423" y="31876"/>
                  </a:moveTo>
                  <a:lnTo>
                    <a:pt x="61291" y="31997"/>
                  </a:lnTo>
                  <a:lnTo>
                    <a:pt x="61226" y="33909"/>
                  </a:lnTo>
                  <a:lnTo>
                    <a:pt x="61347" y="33019"/>
                  </a:lnTo>
                  <a:lnTo>
                    <a:pt x="61423" y="31876"/>
                  </a:lnTo>
                  <a:close/>
                </a:path>
                <a:path w="135254" h="118745">
                  <a:moveTo>
                    <a:pt x="119164" y="32638"/>
                  </a:moveTo>
                  <a:lnTo>
                    <a:pt x="119155" y="33019"/>
                  </a:lnTo>
                  <a:lnTo>
                    <a:pt x="119384" y="33319"/>
                  </a:lnTo>
                  <a:lnTo>
                    <a:pt x="119743" y="33909"/>
                  </a:lnTo>
                  <a:lnTo>
                    <a:pt x="119909" y="33909"/>
                  </a:lnTo>
                  <a:lnTo>
                    <a:pt x="119237" y="32865"/>
                  </a:lnTo>
                  <a:lnTo>
                    <a:pt x="119164" y="32638"/>
                  </a:lnTo>
                  <a:close/>
                </a:path>
                <a:path w="135254" h="118745">
                  <a:moveTo>
                    <a:pt x="121412" y="33654"/>
                  </a:moveTo>
                  <a:lnTo>
                    <a:pt x="120722" y="33654"/>
                  </a:lnTo>
                  <a:lnTo>
                    <a:pt x="121052" y="33909"/>
                  </a:lnTo>
                  <a:lnTo>
                    <a:pt x="121159" y="33781"/>
                  </a:lnTo>
                  <a:lnTo>
                    <a:pt x="121500" y="33781"/>
                  </a:lnTo>
                  <a:close/>
                </a:path>
                <a:path w="135254" h="118745">
                  <a:moveTo>
                    <a:pt x="122213" y="32892"/>
                  </a:moveTo>
                  <a:lnTo>
                    <a:pt x="122213" y="33207"/>
                  </a:lnTo>
                  <a:lnTo>
                    <a:pt x="122505" y="33654"/>
                  </a:lnTo>
                  <a:lnTo>
                    <a:pt x="122694" y="33861"/>
                  </a:lnTo>
                  <a:lnTo>
                    <a:pt x="122458" y="33176"/>
                  </a:lnTo>
                  <a:lnTo>
                    <a:pt x="122213" y="32892"/>
                  </a:lnTo>
                  <a:close/>
                </a:path>
                <a:path w="135254" h="118745">
                  <a:moveTo>
                    <a:pt x="122040" y="33147"/>
                  </a:moveTo>
                  <a:lnTo>
                    <a:pt x="119823" y="33147"/>
                  </a:lnTo>
                  <a:lnTo>
                    <a:pt x="120320" y="33790"/>
                  </a:lnTo>
                  <a:lnTo>
                    <a:pt x="120771" y="33781"/>
                  </a:lnTo>
                  <a:lnTo>
                    <a:pt x="121412" y="33654"/>
                  </a:lnTo>
                  <a:lnTo>
                    <a:pt x="121235" y="33400"/>
                  </a:lnTo>
                  <a:lnTo>
                    <a:pt x="121517" y="33400"/>
                  </a:lnTo>
                  <a:lnTo>
                    <a:pt x="121991" y="33207"/>
                  </a:lnTo>
                  <a:close/>
                </a:path>
                <a:path w="135254" h="118745">
                  <a:moveTo>
                    <a:pt x="122883" y="33667"/>
                  </a:moveTo>
                  <a:close/>
                </a:path>
                <a:path w="135254" h="118745">
                  <a:moveTo>
                    <a:pt x="122351" y="32865"/>
                  </a:moveTo>
                  <a:lnTo>
                    <a:pt x="122417" y="33056"/>
                  </a:lnTo>
                  <a:lnTo>
                    <a:pt x="122532" y="33262"/>
                  </a:lnTo>
                  <a:lnTo>
                    <a:pt x="122883" y="33667"/>
                  </a:lnTo>
                  <a:lnTo>
                    <a:pt x="122351" y="32865"/>
                  </a:lnTo>
                  <a:close/>
                </a:path>
                <a:path w="135254" h="118745">
                  <a:moveTo>
                    <a:pt x="127421" y="33527"/>
                  </a:moveTo>
                  <a:close/>
                </a:path>
                <a:path w="135254" h="118745">
                  <a:moveTo>
                    <a:pt x="56588" y="30352"/>
                  </a:moveTo>
                  <a:lnTo>
                    <a:pt x="55915" y="30352"/>
                  </a:lnTo>
                  <a:lnTo>
                    <a:pt x="55913" y="31114"/>
                  </a:lnTo>
                  <a:lnTo>
                    <a:pt x="55445" y="31114"/>
                  </a:lnTo>
                  <a:lnTo>
                    <a:pt x="55700" y="33527"/>
                  </a:lnTo>
                  <a:lnTo>
                    <a:pt x="55961" y="32765"/>
                  </a:lnTo>
                  <a:lnTo>
                    <a:pt x="55833" y="32765"/>
                  </a:lnTo>
                  <a:lnTo>
                    <a:pt x="55873" y="31876"/>
                  </a:lnTo>
                  <a:lnTo>
                    <a:pt x="56159" y="31750"/>
                  </a:lnTo>
                  <a:lnTo>
                    <a:pt x="56196" y="31368"/>
                  </a:lnTo>
                  <a:lnTo>
                    <a:pt x="56389" y="31368"/>
                  </a:lnTo>
                  <a:lnTo>
                    <a:pt x="56502" y="30606"/>
                  </a:lnTo>
                  <a:lnTo>
                    <a:pt x="56588" y="30352"/>
                  </a:lnTo>
                  <a:close/>
                </a:path>
                <a:path w="135254" h="118745">
                  <a:moveTo>
                    <a:pt x="60109" y="32589"/>
                  </a:moveTo>
                  <a:lnTo>
                    <a:pt x="60150" y="33262"/>
                  </a:lnTo>
                  <a:lnTo>
                    <a:pt x="60274" y="33527"/>
                  </a:lnTo>
                  <a:lnTo>
                    <a:pt x="60109" y="32589"/>
                  </a:lnTo>
                  <a:close/>
                </a:path>
                <a:path w="135254" h="118745">
                  <a:moveTo>
                    <a:pt x="125046" y="33274"/>
                  </a:moveTo>
                  <a:lnTo>
                    <a:pt x="125939" y="33527"/>
                  </a:lnTo>
                  <a:lnTo>
                    <a:pt x="125046" y="33274"/>
                  </a:lnTo>
                  <a:close/>
                </a:path>
                <a:path w="135254" h="118745">
                  <a:moveTo>
                    <a:pt x="59794" y="32495"/>
                  </a:moveTo>
                  <a:lnTo>
                    <a:pt x="60025" y="33400"/>
                  </a:lnTo>
                  <a:lnTo>
                    <a:pt x="59906" y="32735"/>
                  </a:lnTo>
                  <a:lnTo>
                    <a:pt x="59794" y="32495"/>
                  </a:lnTo>
                  <a:close/>
                </a:path>
                <a:path w="135254" h="118745">
                  <a:moveTo>
                    <a:pt x="122139" y="33147"/>
                  </a:moveTo>
                  <a:lnTo>
                    <a:pt x="122258" y="33384"/>
                  </a:lnTo>
                  <a:lnTo>
                    <a:pt x="122139" y="33147"/>
                  </a:lnTo>
                  <a:close/>
                </a:path>
                <a:path w="135254" h="118745">
                  <a:moveTo>
                    <a:pt x="56274" y="32281"/>
                  </a:moveTo>
                  <a:lnTo>
                    <a:pt x="56098" y="32385"/>
                  </a:lnTo>
                  <a:lnTo>
                    <a:pt x="56030" y="32589"/>
                  </a:lnTo>
                  <a:lnTo>
                    <a:pt x="55904" y="33274"/>
                  </a:lnTo>
                  <a:lnTo>
                    <a:pt x="56065" y="33147"/>
                  </a:lnTo>
                  <a:lnTo>
                    <a:pt x="56183" y="32638"/>
                  </a:lnTo>
                  <a:lnTo>
                    <a:pt x="56274" y="32281"/>
                  </a:lnTo>
                  <a:close/>
                </a:path>
                <a:path w="135254" h="118745">
                  <a:moveTo>
                    <a:pt x="119248" y="32765"/>
                  </a:moveTo>
                  <a:lnTo>
                    <a:pt x="119542" y="33207"/>
                  </a:lnTo>
                  <a:lnTo>
                    <a:pt x="119248" y="32765"/>
                  </a:lnTo>
                  <a:close/>
                </a:path>
                <a:path w="135254" h="118745">
                  <a:moveTo>
                    <a:pt x="57802" y="32258"/>
                  </a:moveTo>
                  <a:lnTo>
                    <a:pt x="56314" y="32258"/>
                  </a:lnTo>
                  <a:lnTo>
                    <a:pt x="56546" y="32385"/>
                  </a:lnTo>
                  <a:lnTo>
                    <a:pt x="56483" y="33019"/>
                  </a:lnTo>
                  <a:lnTo>
                    <a:pt x="57728" y="33019"/>
                  </a:lnTo>
                  <a:lnTo>
                    <a:pt x="57802" y="32258"/>
                  </a:lnTo>
                  <a:close/>
                </a:path>
                <a:path w="135254" h="118745">
                  <a:moveTo>
                    <a:pt x="122185" y="32385"/>
                  </a:moveTo>
                  <a:lnTo>
                    <a:pt x="121918" y="32385"/>
                  </a:lnTo>
                  <a:lnTo>
                    <a:pt x="122141" y="32589"/>
                  </a:lnTo>
                  <a:lnTo>
                    <a:pt x="122351" y="32865"/>
                  </a:lnTo>
                  <a:lnTo>
                    <a:pt x="122185" y="32385"/>
                  </a:lnTo>
                  <a:close/>
                </a:path>
                <a:path w="135254" h="118745">
                  <a:moveTo>
                    <a:pt x="121918" y="32385"/>
                  </a:moveTo>
                  <a:lnTo>
                    <a:pt x="121503" y="32385"/>
                  </a:lnTo>
                  <a:lnTo>
                    <a:pt x="122047" y="32765"/>
                  </a:lnTo>
                  <a:lnTo>
                    <a:pt x="121918" y="32385"/>
                  </a:lnTo>
                  <a:close/>
                </a:path>
                <a:path w="135254" h="118745">
                  <a:moveTo>
                    <a:pt x="124681" y="32048"/>
                  </a:moveTo>
                  <a:lnTo>
                    <a:pt x="124637" y="32765"/>
                  </a:lnTo>
                  <a:lnTo>
                    <a:pt x="124857" y="32765"/>
                  </a:lnTo>
                  <a:lnTo>
                    <a:pt x="124847" y="32130"/>
                  </a:lnTo>
                  <a:lnTo>
                    <a:pt x="124681" y="32048"/>
                  </a:lnTo>
                  <a:close/>
                </a:path>
                <a:path w="135254" h="118745">
                  <a:moveTo>
                    <a:pt x="56270" y="32638"/>
                  </a:moveTo>
                  <a:close/>
                </a:path>
                <a:path w="135254" h="118745">
                  <a:moveTo>
                    <a:pt x="59949" y="31684"/>
                  </a:moveTo>
                  <a:lnTo>
                    <a:pt x="60109" y="32589"/>
                  </a:lnTo>
                  <a:lnTo>
                    <a:pt x="60182" y="31876"/>
                  </a:lnTo>
                  <a:lnTo>
                    <a:pt x="59949" y="31684"/>
                  </a:lnTo>
                  <a:close/>
                </a:path>
                <a:path w="135254" h="118745">
                  <a:moveTo>
                    <a:pt x="58272" y="29844"/>
                  </a:moveTo>
                  <a:lnTo>
                    <a:pt x="58063" y="29844"/>
                  </a:lnTo>
                  <a:lnTo>
                    <a:pt x="58381" y="32512"/>
                  </a:lnTo>
                  <a:lnTo>
                    <a:pt x="58272" y="29844"/>
                  </a:lnTo>
                  <a:close/>
                </a:path>
                <a:path w="135254" h="118745">
                  <a:moveTo>
                    <a:pt x="59669" y="32003"/>
                  </a:moveTo>
                  <a:lnTo>
                    <a:pt x="59684" y="32258"/>
                  </a:lnTo>
                  <a:lnTo>
                    <a:pt x="59794" y="32495"/>
                  </a:lnTo>
                  <a:lnTo>
                    <a:pt x="59669" y="32003"/>
                  </a:lnTo>
                  <a:close/>
                </a:path>
                <a:path w="135254" h="118745">
                  <a:moveTo>
                    <a:pt x="56130" y="32048"/>
                  </a:moveTo>
                  <a:lnTo>
                    <a:pt x="56068" y="32385"/>
                  </a:lnTo>
                  <a:lnTo>
                    <a:pt x="56130" y="32048"/>
                  </a:lnTo>
                  <a:close/>
                </a:path>
                <a:path w="135254" h="118745">
                  <a:moveTo>
                    <a:pt x="55890" y="28575"/>
                  </a:moveTo>
                  <a:lnTo>
                    <a:pt x="55618" y="28575"/>
                  </a:lnTo>
                  <a:lnTo>
                    <a:pt x="55985" y="29337"/>
                  </a:lnTo>
                  <a:lnTo>
                    <a:pt x="56103" y="30352"/>
                  </a:lnTo>
                  <a:lnTo>
                    <a:pt x="56588" y="30352"/>
                  </a:lnTo>
                  <a:lnTo>
                    <a:pt x="56584" y="30734"/>
                  </a:lnTo>
                  <a:lnTo>
                    <a:pt x="56457" y="31997"/>
                  </a:lnTo>
                  <a:lnTo>
                    <a:pt x="56274" y="32281"/>
                  </a:lnTo>
                  <a:lnTo>
                    <a:pt x="57802" y="32258"/>
                  </a:lnTo>
                  <a:lnTo>
                    <a:pt x="57875" y="31496"/>
                  </a:lnTo>
                  <a:lnTo>
                    <a:pt x="57529" y="31496"/>
                  </a:lnTo>
                  <a:lnTo>
                    <a:pt x="57646" y="31114"/>
                  </a:lnTo>
                  <a:lnTo>
                    <a:pt x="57770" y="30525"/>
                  </a:lnTo>
                  <a:lnTo>
                    <a:pt x="57954" y="28955"/>
                  </a:lnTo>
                  <a:lnTo>
                    <a:pt x="57536" y="28955"/>
                  </a:lnTo>
                  <a:lnTo>
                    <a:pt x="57586" y="28701"/>
                  </a:lnTo>
                  <a:lnTo>
                    <a:pt x="56001" y="28701"/>
                  </a:lnTo>
                  <a:close/>
                </a:path>
                <a:path w="135254" h="118745">
                  <a:moveTo>
                    <a:pt x="59537" y="30099"/>
                  </a:moveTo>
                  <a:lnTo>
                    <a:pt x="58967" y="30099"/>
                  </a:lnTo>
                  <a:lnTo>
                    <a:pt x="59035" y="30987"/>
                  </a:lnTo>
                  <a:lnTo>
                    <a:pt x="59315" y="31114"/>
                  </a:lnTo>
                  <a:lnTo>
                    <a:pt x="59316" y="32258"/>
                  </a:lnTo>
                  <a:lnTo>
                    <a:pt x="59487" y="32135"/>
                  </a:lnTo>
                  <a:lnTo>
                    <a:pt x="59389" y="31623"/>
                  </a:lnTo>
                  <a:lnTo>
                    <a:pt x="59516" y="30734"/>
                  </a:lnTo>
                  <a:lnTo>
                    <a:pt x="59537" y="30099"/>
                  </a:lnTo>
                  <a:close/>
                </a:path>
                <a:path w="135254" h="118745">
                  <a:moveTo>
                    <a:pt x="60899" y="31368"/>
                  </a:moveTo>
                  <a:lnTo>
                    <a:pt x="60816" y="32059"/>
                  </a:lnTo>
                  <a:lnTo>
                    <a:pt x="60939" y="32258"/>
                  </a:lnTo>
                  <a:lnTo>
                    <a:pt x="61030" y="31479"/>
                  </a:lnTo>
                  <a:lnTo>
                    <a:pt x="60899" y="31368"/>
                  </a:lnTo>
                  <a:close/>
                </a:path>
                <a:path w="135254" h="118745">
                  <a:moveTo>
                    <a:pt x="61101" y="31291"/>
                  </a:moveTo>
                  <a:lnTo>
                    <a:pt x="61008" y="32258"/>
                  </a:lnTo>
                  <a:lnTo>
                    <a:pt x="61141" y="32135"/>
                  </a:lnTo>
                  <a:lnTo>
                    <a:pt x="61101" y="31291"/>
                  </a:lnTo>
                  <a:close/>
                </a:path>
                <a:path w="135254" h="118745">
                  <a:moveTo>
                    <a:pt x="117370" y="30352"/>
                  </a:moveTo>
                  <a:lnTo>
                    <a:pt x="117704" y="30987"/>
                  </a:lnTo>
                  <a:lnTo>
                    <a:pt x="118294" y="31241"/>
                  </a:lnTo>
                  <a:lnTo>
                    <a:pt x="119235" y="32258"/>
                  </a:lnTo>
                  <a:lnTo>
                    <a:pt x="119252" y="31876"/>
                  </a:lnTo>
                  <a:lnTo>
                    <a:pt x="124853" y="31876"/>
                  </a:lnTo>
                  <a:lnTo>
                    <a:pt x="124652" y="31623"/>
                  </a:lnTo>
                  <a:lnTo>
                    <a:pt x="119240" y="31623"/>
                  </a:lnTo>
                  <a:lnTo>
                    <a:pt x="118630" y="31496"/>
                  </a:lnTo>
                  <a:lnTo>
                    <a:pt x="118303" y="30792"/>
                  </a:lnTo>
                  <a:lnTo>
                    <a:pt x="118032" y="30551"/>
                  </a:lnTo>
                  <a:lnTo>
                    <a:pt x="117370" y="30352"/>
                  </a:lnTo>
                  <a:close/>
                </a:path>
                <a:path w="135254" h="118745">
                  <a:moveTo>
                    <a:pt x="124954" y="32003"/>
                  </a:moveTo>
                  <a:lnTo>
                    <a:pt x="124592" y="32003"/>
                  </a:lnTo>
                  <a:lnTo>
                    <a:pt x="124954" y="32003"/>
                  </a:lnTo>
                  <a:close/>
                </a:path>
                <a:path w="135254" h="118745">
                  <a:moveTo>
                    <a:pt x="56159" y="31750"/>
                  </a:moveTo>
                  <a:lnTo>
                    <a:pt x="55999" y="31750"/>
                  </a:lnTo>
                  <a:lnTo>
                    <a:pt x="56135" y="31997"/>
                  </a:lnTo>
                  <a:lnTo>
                    <a:pt x="56159" y="31750"/>
                  </a:lnTo>
                  <a:close/>
                </a:path>
                <a:path w="135254" h="118745">
                  <a:moveTo>
                    <a:pt x="59796" y="30815"/>
                  </a:moveTo>
                  <a:lnTo>
                    <a:pt x="59826" y="31114"/>
                  </a:lnTo>
                  <a:lnTo>
                    <a:pt x="59949" y="31684"/>
                  </a:lnTo>
                  <a:lnTo>
                    <a:pt x="59796" y="30815"/>
                  </a:lnTo>
                  <a:close/>
                </a:path>
                <a:path w="135254" h="118745">
                  <a:moveTo>
                    <a:pt x="117884" y="28955"/>
                  </a:moveTo>
                  <a:lnTo>
                    <a:pt x="117087" y="28955"/>
                  </a:lnTo>
                  <a:lnTo>
                    <a:pt x="117162" y="29357"/>
                  </a:lnTo>
                  <a:lnTo>
                    <a:pt x="117471" y="29626"/>
                  </a:lnTo>
                  <a:lnTo>
                    <a:pt x="117478" y="29844"/>
                  </a:lnTo>
                  <a:lnTo>
                    <a:pt x="117414" y="30002"/>
                  </a:lnTo>
                  <a:lnTo>
                    <a:pt x="118032" y="30551"/>
                  </a:lnTo>
                  <a:lnTo>
                    <a:pt x="118217" y="30606"/>
                  </a:lnTo>
                  <a:lnTo>
                    <a:pt x="118276" y="30734"/>
                  </a:lnTo>
                  <a:lnTo>
                    <a:pt x="119240" y="31623"/>
                  </a:lnTo>
                  <a:lnTo>
                    <a:pt x="120665" y="31623"/>
                  </a:lnTo>
                  <a:lnTo>
                    <a:pt x="120520" y="31241"/>
                  </a:lnTo>
                  <a:lnTo>
                    <a:pt x="120180" y="31241"/>
                  </a:lnTo>
                  <a:lnTo>
                    <a:pt x="119647" y="30479"/>
                  </a:lnTo>
                  <a:lnTo>
                    <a:pt x="119500" y="29972"/>
                  </a:lnTo>
                  <a:lnTo>
                    <a:pt x="123344" y="29972"/>
                  </a:lnTo>
                  <a:lnTo>
                    <a:pt x="123143" y="29717"/>
                  </a:lnTo>
                  <a:lnTo>
                    <a:pt x="119063" y="29717"/>
                  </a:lnTo>
                  <a:lnTo>
                    <a:pt x="118475" y="29463"/>
                  </a:lnTo>
                  <a:lnTo>
                    <a:pt x="118304" y="29463"/>
                  </a:lnTo>
                  <a:lnTo>
                    <a:pt x="117884" y="28955"/>
                  </a:lnTo>
                  <a:close/>
                </a:path>
                <a:path w="135254" h="118745">
                  <a:moveTo>
                    <a:pt x="123684" y="30861"/>
                  </a:moveTo>
                  <a:lnTo>
                    <a:pt x="120375" y="30861"/>
                  </a:lnTo>
                  <a:lnTo>
                    <a:pt x="120769" y="31241"/>
                  </a:lnTo>
                  <a:lnTo>
                    <a:pt x="121027" y="31623"/>
                  </a:lnTo>
                  <a:lnTo>
                    <a:pt x="124652" y="31623"/>
                  </a:lnTo>
                  <a:lnTo>
                    <a:pt x="124350" y="31241"/>
                  </a:lnTo>
                  <a:lnTo>
                    <a:pt x="123997" y="31241"/>
                  </a:lnTo>
                  <a:lnTo>
                    <a:pt x="123684" y="30861"/>
                  </a:lnTo>
                  <a:close/>
                </a:path>
                <a:path w="135254" h="118745">
                  <a:moveTo>
                    <a:pt x="57953" y="30110"/>
                  </a:moveTo>
                  <a:lnTo>
                    <a:pt x="57529" y="31496"/>
                  </a:lnTo>
                  <a:lnTo>
                    <a:pt x="57875" y="31496"/>
                  </a:lnTo>
                  <a:lnTo>
                    <a:pt x="57953" y="30110"/>
                  </a:lnTo>
                  <a:close/>
                </a:path>
                <a:path w="135254" h="118745">
                  <a:moveTo>
                    <a:pt x="61130" y="30987"/>
                  </a:moveTo>
                  <a:lnTo>
                    <a:pt x="61101" y="31291"/>
                  </a:lnTo>
                  <a:lnTo>
                    <a:pt x="61130" y="30987"/>
                  </a:lnTo>
                  <a:close/>
                </a:path>
                <a:path w="135254" h="118745">
                  <a:moveTo>
                    <a:pt x="61087" y="30987"/>
                  </a:moveTo>
                  <a:lnTo>
                    <a:pt x="61054" y="31265"/>
                  </a:lnTo>
                  <a:lnTo>
                    <a:pt x="61087" y="30987"/>
                  </a:lnTo>
                  <a:close/>
                </a:path>
                <a:path w="135254" h="118745">
                  <a:moveTo>
                    <a:pt x="59941" y="27939"/>
                  </a:moveTo>
                  <a:lnTo>
                    <a:pt x="58567" y="27939"/>
                  </a:lnTo>
                  <a:lnTo>
                    <a:pt x="58615" y="29451"/>
                  </a:lnTo>
                  <a:lnTo>
                    <a:pt x="58704" y="30352"/>
                  </a:lnTo>
                  <a:lnTo>
                    <a:pt x="58583" y="30734"/>
                  </a:lnTo>
                  <a:lnTo>
                    <a:pt x="58774" y="30734"/>
                  </a:lnTo>
                  <a:lnTo>
                    <a:pt x="58781" y="31241"/>
                  </a:lnTo>
                  <a:lnTo>
                    <a:pt x="58856" y="30099"/>
                  </a:lnTo>
                  <a:lnTo>
                    <a:pt x="59537" y="30099"/>
                  </a:lnTo>
                  <a:lnTo>
                    <a:pt x="59657" y="29210"/>
                  </a:lnTo>
                  <a:lnTo>
                    <a:pt x="59723" y="28955"/>
                  </a:lnTo>
                  <a:lnTo>
                    <a:pt x="59995" y="28955"/>
                  </a:lnTo>
                  <a:lnTo>
                    <a:pt x="59941" y="27939"/>
                  </a:lnTo>
                  <a:close/>
                </a:path>
                <a:path w="135254" h="118745">
                  <a:moveTo>
                    <a:pt x="120375" y="30861"/>
                  </a:moveTo>
                  <a:lnTo>
                    <a:pt x="120180" y="31241"/>
                  </a:lnTo>
                  <a:lnTo>
                    <a:pt x="120520" y="31241"/>
                  </a:lnTo>
                  <a:lnTo>
                    <a:pt x="120375" y="30861"/>
                  </a:lnTo>
                  <a:close/>
                </a:path>
                <a:path w="135254" h="118745">
                  <a:moveTo>
                    <a:pt x="123538" y="30216"/>
                  </a:moveTo>
                  <a:lnTo>
                    <a:pt x="123997" y="31241"/>
                  </a:lnTo>
                  <a:lnTo>
                    <a:pt x="124350" y="31241"/>
                  </a:lnTo>
                  <a:lnTo>
                    <a:pt x="123538" y="30216"/>
                  </a:lnTo>
                  <a:close/>
                </a:path>
                <a:path w="135254" h="118745">
                  <a:moveTo>
                    <a:pt x="123533" y="29995"/>
                  </a:moveTo>
                  <a:lnTo>
                    <a:pt x="124922" y="31241"/>
                  </a:lnTo>
                  <a:lnTo>
                    <a:pt x="124129" y="30099"/>
                  </a:lnTo>
                  <a:lnTo>
                    <a:pt x="123533" y="29995"/>
                  </a:lnTo>
                  <a:close/>
                </a:path>
                <a:path w="135254" h="118745">
                  <a:moveTo>
                    <a:pt x="55866" y="30628"/>
                  </a:moveTo>
                  <a:lnTo>
                    <a:pt x="55444" y="30734"/>
                  </a:lnTo>
                  <a:lnTo>
                    <a:pt x="55722" y="31114"/>
                  </a:lnTo>
                  <a:lnTo>
                    <a:pt x="55727" y="30734"/>
                  </a:lnTo>
                  <a:lnTo>
                    <a:pt x="55866" y="30628"/>
                  </a:lnTo>
                  <a:close/>
                </a:path>
                <a:path w="135254" h="118745">
                  <a:moveTo>
                    <a:pt x="60533" y="26455"/>
                  </a:moveTo>
                  <a:lnTo>
                    <a:pt x="60492" y="30861"/>
                  </a:lnTo>
                  <a:lnTo>
                    <a:pt x="60695" y="31114"/>
                  </a:lnTo>
                  <a:lnTo>
                    <a:pt x="60794" y="30352"/>
                  </a:lnTo>
                  <a:lnTo>
                    <a:pt x="60872" y="30099"/>
                  </a:lnTo>
                  <a:lnTo>
                    <a:pt x="61518" y="29463"/>
                  </a:lnTo>
                  <a:lnTo>
                    <a:pt x="61396" y="27686"/>
                  </a:lnTo>
                  <a:lnTo>
                    <a:pt x="61361" y="27431"/>
                  </a:lnTo>
                  <a:lnTo>
                    <a:pt x="60642" y="27431"/>
                  </a:lnTo>
                  <a:lnTo>
                    <a:pt x="60533" y="26455"/>
                  </a:lnTo>
                  <a:close/>
                </a:path>
                <a:path w="135254" h="118745">
                  <a:moveTo>
                    <a:pt x="60971" y="30099"/>
                  </a:moveTo>
                  <a:lnTo>
                    <a:pt x="60806" y="30987"/>
                  </a:lnTo>
                  <a:lnTo>
                    <a:pt x="61065" y="30734"/>
                  </a:lnTo>
                  <a:lnTo>
                    <a:pt x="61035" y="30216"/>
                  </a:lnTo>
                  <a:close/>
                </a:path>
                <a:path w="135254" h="118745">
                  <a:moveTo>
                    <a:pt x="61155" y="30734"/>
                  </a:moveTo>
                  <a:lnTo>
                    <a:pt x="61060" y="30987"/>
                  </a:lnTo>
                  <a:lnTo>
                    <a:pt x="61155" y="30734"/>
                  </a:lnTo>
                  <a:close/>
                </a:path>
                <a:path w="135254" h="118745">
                  <a:moveTo>
                    <a:pt x="123344" y="29972"/>
                  </a:moveTo>
                  <a:lnTo>
                    <a:pt x="119623" y="29972"/>
                  </a:lnTo>
                  <a:lnTo>
                    <a:pt x="119829" y="30403"/>
                  </a:lnTo>
                  <a:lnTo>
                    <a:pt x="120232" y="30987"/>
                  </a:lnTo>
                  <a:lnTo>
                    <a:pt x="120375" y="30861"/>
                  </a:lnTo>
                  <a:lnTo>
                    <a:pt x="123684" y="30861"/>
                  </a:lnTo>
                  <a:lnTo>
                    <a:pt x="123267" y="30352"/>
                  </a:lnTo>
                  <a:lnTo>
                    <a:pt x="123177" y="30216"/>
                  </a:lnTo>
                  <a:lnTo>
                    <a:pt x="123336" y="30110"/>
                  </a:lnTo>
                  <a:lnTo>
                    <a:pt x="123344" y="29972"/>
                  </a:lnTo>
                  <a:close/>
                </a:path>
                <a:path w="135254" h="118745">
                  <a:moveTo>
                    <a:pt x="59789" y="30734"/>
                  </a:moveTo>
                  <a:close/>
                </a:path>
                <a:path w="135254" h="118745">
                  <a:moveTo>
                    <a:pt x="118032" y="30551"/>
                  </a:moveTo>
                  <a:lnTo>
                    <a:pt x="118303" y="30792"/>
                  </a:lnTo>
                  <a:lnTo>
                    <a:pt x="118217" y="30606"/>
                  </a:lnTo>
                  <a:lnTo>
                    <a:pt x="118032" y="30551"/>
                  </a:lnTo>
                  <a:close/>
                </a:path>
                <a:path w="135254" h="118745">
                  <a:moveTo>
                    <a:pt x="58063" y="29844"/>
                  </a:moveTo>
                  <a:lnTo>
                    <a:pt x="58012" y="30734"/>
                  </a:lnTo>
                  <a:lnTo>
                    <a:pt x="58063" y="29844"/>
                  </a:lnTo>
                  <a:close/>
                </a:path>
                <a:path w="135254" h="118745">
                  <a:moveTo>
                    <a:pt x="59670" y="30099"/>
                  </a:moveTo>
                  <a:lnTo>
                    <a:pt x="59629" y="30734"/>
                  </a:lnTo>
                  <a:lnTo>
                    <a:pt x="59782" y="30734"/>
                  </a:lnTo>
                  <a:lnTo>
                    <a:pt x="59670" y="30099"/>
                  </a:lnTo>
                  <a:close/>
                </a:path>
                <a:path w="135254" h="118745">
                  <a:moveTo>
                    <a:pt x="55897" y="30233"/>
                  </a:moveTo>
                  <a:close/>
                </a:path>
                <a:path w="135254" h="118745">
                  <a:moveTo>
                    <a:pt x="60192" y="28701"/>
                  </a:moveTo>
                  <a:lnTo>
                    <a:pt x="60063" y="30225"/>
                  </a:lnTo>
                  <a:lnTo>
                    <a:pt x="60300" y="30352"/>
                  </a:lnTo>
                  <a:lnTo>
                    <a:pt x="60417" y="29337"/>
                  </a:lnTo>
                  <a:lnTo>
                    <a:pt x="60331" y="28898"/>
                  </a:lnTo>
                  <a:lnTo>
                    <a:pt x="60192" y="28701"/>
                  </a:lnTo>
                  <a:close/>
                </a:path>
                <a:path w="135254" h="118745">
                  <a:moveTo>
                    <a:pt x="59995" y="28955"/>
                  </a:moveTo>
                  <a:lnTo>
                    <a:pt x="59723" y="28955"/>
                  </a:lnTo>
                  <a:lnTo>
                    <a:pt x="59878" y="29337"/>
                  </a:lnTo>
                  <a:lnTo>
                    <a:pt x="59995" y="30225"/>
                  </a:lnTo>
                  <a:lnTo>
                    <a:pt x="59995" y="28955"/>
                  </a:lnTo>
                  <a:close/>
                </a:path>
                <a:path w="135254" h="118745">
                  <a:moveTo>
                    <a:pt x="59947" y="24891"/>
                  </a:moveTo>
                  <a:lnTo>
                    <a:pt x="58501" y="24891"/>
                  </a:lnTo>
                  <a:lnTo>
                    <a:pt x="58547" y="25146"/>
                  </a:lnTo>
                  <a:lnTo>
                    <a:pt x="58661" y="27686"/>
                  </a:lnTo>
                  <a:lnTo>
                    <a:pt x="58102" y="27686"/>
                  </a:lnTo>
                  <a:lnTo>
                    <a:pt x="58079" y="28983"/>
                  </a:lnTo>
                  <a:lnTo>
                    <a:pt x="57953" y="30110"/>
                  </a:lnTo>
                  <a:lnTo>
                    <a:pt x="58035" y="29844"/>
                  </a:lnTo>
                  <a:lnTo>
                    <a:pt x="58272" y="29844"/>
                  </a:lnTo>
                  <a:lnTo>
                    <a:pt x="58199" y="28955"/>
                  </a:lnTo>
                  <a:lnTo>
                    <a:pt x="58488" y="28955"/>
                  </a:lnTo>
                  <a:lnTo>
                    <a:pt x="58567" y="27939"/>
                  </a:lnTo>
                  <a:lnTo>
                    <a:pt x="59941" y="27939"/>
                  </a:lnTo>
                  <a:lnTo>
                    <a:pt x="59838" y="27647"/>
                  </a:lnTo>
                  <a:lnTo>
                    <a:pt x="59601" y="27177"/>
                  </a:lnTo>
                  <a:lnTo>
                    <a:pt x="59994" y="27177"/>
                  </a:lnTo>
                  <a:lnTo>
                    <a:pt x="59871" y="26542"/>
                  </a:lnTo>
                  <a:lnTo>
                    <a:pt x="59748" y="26288"/>
                  </a:lnTo>
                  <a:lnTo>
                    <a:pt x="60159" y="26162"/>
                  </a:lnTo>
                  <a:lnTo>
                    <a:pt x="60259" y="25018"/>
                  </a:lnTo>
                  <a:lnTo>
                    <a:pt x="59944" y="25018"/>
                  </a:lnTo>
                  <a:close/>
                </a:path>
                <a:path w="135254" h="118745">
                  <a:moveTo>
                    <a:pt x="124155" y="30002"/>
                  </a:moveTo>
                  <a:lnTo>
                    <a:pt x="124005" y="30099"/>
                  </a:lnTo>
                  <a:lnTo>
                    <a:pt x="124155" y="30002"/>
                  </a:lnTo>
                  <a:close/>
                </a:path>
                <a:path w="135254" h="118745">
                  <a:moveTo>
                    <a:pt x="123183" y="29463"/>
                  </a:moveTo>
                  <a:lnTo>
                    <a:pt x="122942" y="29463"/>
                  </a:lnTo>
                  <a:lnTo>
                    <a:pt x="123523" y="29985"/>
                  </a:lnTo>
                  <a:lnTo>
                    <a:pt x="123454" y="29844"/>
                  </a:lnTo>
                  <a:lnTo>
                    <a:pt x="123183" y="29463"/>
                  </a:lnTo>
                  <a:close/>
                </a:path>
                <a:path w="135254" h="118745">
                  <a:moveTo>
                    <a:pt x="123683" y="28828"/>
                  </a:moveTo>
                  <a:lnTo>
                    <a:pt x="123308" y="28828"/>
                  </a:lnTo>
                  <a:lnTo>
                    <a:pt x="123719" y="29463"/>
                  </a:lnTo>
                  <a:lnTo>
                    <a:pt x="123236" y="29463"/>
                  </a:lnTo>
                  <a:lnTo>
                    <a:pt x="124168" y="29953"/>
                  </a:lnTo>
                  <a:lnTo>
                    <a:pt x="124073" y="29337"/>
                  </a:lnTo>
                  <a:lnTo>
                    <a:pt x="123992" y="29165"/>
                  </a:lnTo>
                  <a:lnTo>
                    <a:pt x="123765" y="28955"/>
                  </a:lnTo>
                  <a:lnTo>
                    <a:pt x="123893" y="28955"/>
                  </a:lnTo>
                  <a:lnTo>
                    <a:pt x="123683" y="28828"/>
                  </a:lnTo>
                  <a:close/>
                </a:path>
                <a:path w="135254" h="118745">
                  <a:moveTo>
                    <a:pt x="55662" y="27050"/>
                  </a:moveTo>
                  <a:lnTo>
                    <a:pt x="55521" y="27050"/>
                  </a:lnTo>
                  <a:lnTo>
                    <a:pt x="55585" y="28448"/>
                  </a:lnTo>
                  <a:lnTo>
                    <a:pt x="55492" y="28955"/>
                  </a:lnTo>
                  <a:lnTo>
                    <a:pt x="55727" y="29717"/>
                  </a:lnTo>
                  <a:lnTo>
                    <a:pt x="55618" y="28575"/>
                  </a:lnTo>
                  <a:lnTo>
                    <a:pt x="55890" y="28575"/>
                  </a:lnTo>
                  <a:lnTo>
                    <a:pt x="55942" y="28321"/>
                  </a:lnTo>
                  <a:lnTo>
                    <a:pt x="55775" y="28321"/>
                  </a:lnTo>
                  <a:lnTo>
                    <a:pt x="55670" y="27924"/>
                  </a:lnTo>
                  <a:lnTo>
                    <a:pt x="55662" y="27050"/>
                  </a:lnTo>
                  <a:close/>
                </a:path>
                <a:path w="135254" h="118745">
                  <a:moveTo>
                    <a:pt x="118580" y="28193"/>
                  </a:moveTo>
                  <a:lnTo>
                    <a:pt x="118018" y="28193"/>
                  </a:lnTo>
                  <a:lnTo>
                    <a:pt x="119063" y="29717"/>
                  </a:lnTo>
                  <a:lnTo>
                    <a:pt x="123143" y="29717"/>
                  </a:lnTo>
                  <a:lnTo>
                    <a:pt x="122942" y="29463"/>
                  </a:lnTo>
                  <a:lnTo>
                    <a:pt x="123183" y="29463"/>
                  </a:lnTo>
                  <a:lnTo>
                    <a:pt x="122490" y="29337"/>
                  </a:lnTo>
                  <a:lnTo>
                    <a:pt x="122226" y="29210"/>
                  </a:lnTo>
                  <a:lnTo>
                    <a:pt x="121792" y="28575"/>
                  </a:lnTo>
                  <a:lnTo>
                    <a:pt x="119108" y="28575"/>
                  </a:lnTo>
                  <a:lnTo>
                    <a:pt x="118580" y="28193"/>
                  </a:lnTo>
                  <a:close/>
                </a:path>
                <a:path w="135254" h="118745">
                  <a:moveTo>
                    <a:pt x="124299" y="29463"/>
                  </a:moveTo>
                  <a:lnTo>
                    <a:pt x="124255" y="29626"/>
                  </a:lnTo>
                  <a:lnTo>
                    <a:pt x="124299" y="29463"/>
                  </a:lnTo>
                  <a:close/>
                </a:path>
                <a:path w="135254" h="118745">
                  <a:moveTo>
                    <a:pt x="117837" y="28898"/>
                  </a:moveTo>
                  <a:lnTo>
                    <a:pt x="118304" y="29463"/>
                  </a:lnTo>
                  <a:lnTo>
                    <a:pt x="117837" y="28898"/>
                  </a:lnTo>
                  <a:close/>
                </a:path>
                <a:path w="135254" h="118745">
                  <a:moveTo>
                    <a:pt x="118355" y="29357"/>
                  </a:moveTo>
                  <a:close/>
                </a:path>
                <a:path w="135254" h="118745">
                  <a:moveTo>
                    <a:pt x="122843" y="28321"/>
                  </a:moveTo>
                  <a:lnTo>
                    <a:pt x="122984" y="29026"/>
                  </a:lnTo>
                  <a:lnTo>
                    <a:pt x="123109" y="29210"/>
                  </a:lnTo>
                  <a:lnTo>
                    <a:pt x="123338" y="29463"/>
                  </a:lnTo>
                  <a:lnTo>
                    <a:pt x="123308" y="28828"/>
                  </a:lnTo>
                  <a:lnTo>
                    <a:pt x="123683" y="28828"/>
                  </a:lnTo>
                  <a:lnTo>
                    <a:pt x="122843" y="28321"/>
                  </a:lnTo>
                  <a:close/>
                </a:path>
                <a:path w="135254" h="118745">
                  <a:moveTo>
                    <a:pt x="124302" y="29451"/>
                  </a:moveTo>
                  <a:close/>
                </a:path>
                <a:path w="135254" h="118745">
                  <a:moveTo>
                    <a:pt x="124122" y="29083"/>
                  </a:moveTo>
                  <a:lnTo>
                    <a:pt x="123953" y="29083"/>
                  </a:lnTo>
                  <a:lnTo>
                    <a:pt x="124302" y="29451"/>
                  </a:lnTo>
                  <a:lnTo>
                    <a:pt x="124188" y="29165"/>
                  </a:lnTo>
                  <a:close/>
                </a:path>
                <a:path w="135254" h="118745">
                  <a:moveTo>
                    <a:pt x="115021" y="25273"/>
                  </a:moveTo>
                  <a:lnTo>
                    <a:pt x="114901" y="25526"/>
                  </a:lnTo>
                  <a:lnTo>
                    <a:pt x="114757" y="25526"/>
                  </a:lnTo>
                  <a:lnTo>
                    <a:pt x="115237" y="25653"/>
                  </a:lnTo>
                  <a:lnTo>
                    <a:pt x="116084" y="26678"/>
                  </a:lnTo>
                  <a:lnTo>
                    <a:pt x="116295" y="26797"/>
                  </a:lnTo>
                  <a:lnTo>
                    <a:pt x="116516" y="27177"/>
                  </a:lnTo>
                  <a:lnTo>
                    <a:pt x="117837" y="28898"/>
                  </a:lnTo>
                  <a:lnTo>
                    <a:pt x="118355" y="29357"/>
                  </a:lnTo>
                  <a:lnTo>
                    <a:pt x="118446" y="29165"/>
                  </a:lnTo>
                  <a:lnTo>
                    <a:pt x="118352" y="28828"/>
                  </a:lnTo>
                  <a:lnTo>
                    <a:pt x="118018" y="28193"/>
                  </a:lnTo>
                  <a:lnTo>
                    <a:pt x="118580" y="28193"/>
                  </a:lnTo>
                  <a:lnTo>
                    <a:pt x="118405" y="28066"/>
                  </a:lnTo>
                  <a:lnTo>
                    <a:pt x="117596" y="28066"/>
                  </a:lnTo>
                  <a:lnTo>
                    <a:pt x="117175" y="27548"/>
                  </a:lnTo>
                  <a:lnTo>
                    <a:pt x="116948" y="27177"/>
                  </a:lnTo>
                  <a:lnTo>
                    <a:pt x="116753" y="26924"/>
                  </a:lnTo>
                  <a:lnTo>
                    <a:pt x="117190" y="26924"/>
                  </a:lnTo>
                  <a:lnTo>
                    <a:pt x="117182" y="26415"/>
                  </a:lnTo>
                  <a:lnTo>
                    <a:pt x="116253" y="26415"/>
                  </a:lnTo>
                  <a:lnTo>
                    <a:pt x="115295" y="25526"/>
                  </a:lnTo>
                  <a:lnTo>
                    <a:pt x="114901" y="25526"/>
                  </a:lnTo>
                  <a:lnTo>
                    <a:pt x="115212" y="25450"/>
                  </a:lnTo>
                  <a:lnTo>
                    <a:pt x="115021" y="25273"/>
                  </a:lnTo>
                  <a:close/>
                </a:path>
                <a:path w="135254" h="118745">
                  <a:moveTo>
                    <a:pt x="116408" y="28701"/>
                  </a:moveTo>
                  <a:lnTo>
                    <a:pt x="116116" y="28701"/>
                  </a:lnTo>
                  <a:lnTo>
                    <a:pt x="116578" y="29337"/>
                  </a:lnTo>
                  <a:lnTo>
                    <a:pt x="116536" y="28828"/>
                  </a:lnTo>
                  <a:lnTo>
                    <a:pt x="116408" y="28701"/>
                  </a:lnTo>
                  <a:close/>
                </a:path>
                <a:path w="135254" h="118745">
                  <a:moveTo>
                    <a:pt x="117000" y="29089"/>
                  </a:moveTo>
                  <a:lnTo>
                    <a:pt x="117139" y="29337"/>
                  </a:lnTo>
                  <a:lnTo>
                    <a:pt x="117000" y="29089"/>
                  </a:lnTo>
                  <a:close/>
                </a:path>
                <a:path w="135254" h="118745">
                  <a:moveTo>
                    <a:pt x="122660" y="29083"/>
                  </a:moveTo>
                  <a:lnTo>
                    <a:pt x="122491" y="29083"/>
                  </a:lnTo>
                  <a:lnTo>
                    <a:pt x="122490" y="29337"/>
                  </a:lnTo>
                  <a:lnTo>
                    <a:pt x="122958" y="29337"/>
                  </a:lnTo>
                  <a:lnTo>
                    <a:pt x="122660" y="29083"/>
                  </a:lnTo>
                  <a:close/>
                </a:path>
                <a:path w="135254" h="118745">
                  <a:moveTo>
                    <a:pt x="122246" y="28321"/>
                  </a:moveTo>
                  <a:lnTo>
                    <a:pt x="122213" y="28701"/>
                  </a:lnTo>
                  <a:lnTo>
                    <a:pt x="122958" y="29337"/>
                  </a:lnTo>
                  <a:lnTo>
                    <a:pt x="122246" y="28321"/>
                  </a:lnTo>
                  <a:close/>
                </a:path>
                <a:path w="135254" h="118745">
                  <a:moveTo>
                    <a:pt x="122913" y="29083"/>
                  </a:moveTo>
                  <a:lnTo>
                    <a:pt x="122780" y="29083"/>
                  </a:lnTo>
                  <a:lnTo>
                    <a:pt x="122958" y="29337"/>
                  </a:lnTo>
                  <a:lnTo>
                    <a:pt x="123093" y="29337"/>
                  </a:lnTo>
                  <a:lnTo>
                    <a:pt x="122913" y="29083"/>
                  </a:lnTo>
                  <a:close/>
                </a:path>
                <a:path w="135254" h="118745">
                  <a:moveTo>
                    <a:pt x="116701" y="28955"/>
                  </a:moveTo>
                  <a:lnTo>
                    <a:pt x="116799" y="29089"/>
                  </a:lnTo>
                  <a:lnTo>
                    <a:pt x="116701" y="28955"/>
                  </a:lnTo>
                  <a:close/>
                </a:path>
                <a:path w="135254" h="118745">
                  <a:moveTo>
                    <a:pt x="116918" y="28955"/>
                  </a:moveTo>
                  <a:lnTo>
                    <a:pt x="116701" y="28955"/>
                  </a:lnTo>
                  <a:lnTo>
                    <a:pt x="116947" y="29170"/>
                  </a:lnTo>
                  <a:lnTo>
                    <a:pt x="116918" y="28955"/>
                  </a:lnTo>
                  <a:close/>
                </a:path>
                <a:path w="135254" h="118745">
                  <a:moveTo>
                    <a:pt x="123765" y="28955"/>
                  </a:moveTo>
                  <a:lnTo>
                    <a:pt x="123992" y="29165"/>
                  </a:lnTo>
                  <a:lnTo>
                    <a:pt x="123899" y="29014"/>
                  </a:lnTo>
                  <a:lnTo>
                    <a:pt x="123765" y="28955"/>
                  </a:lnTo>
                  <a:close/>
                </a:path>
                <a:path w="135254" h="118745">
                  <a:moveTo>
                    <a:pt x="117615" y="28701"/>
                  </a:moveTo>
                  <a:lnTo>
                    <a:pt x="116762" y="28701"/>
                  </a:lnTo>
                  <a:lnTo>
                    <a:pt x="117000" y="29089"/>
                  </a:lnTo>
                  <a:lnTo>
                    <a:pt x="117012" y="28955"/>
                  </a:lnTo>
                  <a:lnTo>
                    <a:pt x="117884" y="28955"/>
                  </a:lnTo>
                  <a:lnTo>
                    <a:pt x="117615" y="28701"/>
                  </a:lnTo>
                  <a:close/>
                </a:path>
                <a:path w="135254" h="118745">
                  <a:moveTo>
                    <a:pt x="123926" y="29026"/>
                  </a:moveTo>
                  <a:lnTo>
                    <a:pt x="124056" y="29083"/>
                  </a:lnTo>
                  <a:lnTo>
                    <a:pt x="123926" y="29026"/>
                  </a:lnTo>
                  <a:close/>
                </a:path>
                <a:path w="135254" h="118745">
                  <a:moveTo>
                    <a:pt x="123628" y="28470"/>
                  </a:moveTo>
                  <a:lnTo>
                    <a:pt x="124056" y="29083"/>
                  </a:lnTo>
                  <a:lnTo>
                    <a:pt x="123628" y="28470"/>
                  </a:lnTo>
                  <a:close/>
                </a:path>
                <a:path w="135254" h="118745">
                  <a:moveTo>
                    <a:pt x="123893" y="28955"/>
                  </a:moveTo>
                  <a:lnTo>
                    <a:pt x="123765" y="28955"/>
                  </a:lnTo>
                  <a:lnTo>
                    <a:pt x="123926" y="29026"/>
                  </a:lnTo>
                  <a:close/>
                </a:path>
                <a:path w="135254" h="118745">
                  <a:moveTo>
                    <a:pt x="117087" y="28955"/>
                  </a:moveTo>
                  <a:close/>
                </a:path>
                <a:path w="135254" h="118745">
                  <a:moveTo>
                    <a:pt x="115204" y="26542"/>
                  </a:moveTo>
                  <a:lnTo>
                    <a:pt x="114992" y="26669"/>
                  </a:lnTo>
                  <a:lnTo>
                    <a:pt x="114686" y="26669"/>
                  </a:lnTo>
                  <a:lnTo>
                    <a:pt x="115766" y="28066"/>
                  </a:lnTo>
                  <a:lnTo>
                    <a:pt x="116692" y="28983"/>
                  </a:lnTo>
                  <a:lnTo>
                    <a:pt x="116918" y="28955"/>
                  </a:lnTo>
                  <a:lnTo>
                    <a:pt x="116762" y="28701"/>
                  </a:lnTo>
                  <a:lnTo>
                    <a:pt x="117615" y="28701"/>
                  </a:lnTo>
                  <a:lnTo>
                    <a:pt x="117472" y="28575"/>
                  </a:lnTo>
                  <a:lnTo>
                    <a:pt x="117020" y="28575"/>
                  </a:lnTo>
                  <a:lnTo>
                    <a:pt x="116746" y="27939"/>
                  </a:lnTo>
                  <a:lnTo>
                    <a:pt x="116436" y="27939"/>
                  </a:lnTo>
                  <a:lnTo>
                    <a:pt x="116198" y="27559"/>
                  </a:lnTo>
                  <a:lnTo>
                    <a:pt x="116018" y="27559"/>
                  </a:lnTo>
                  <a:lnTo>
                    <a:pt x="115305" y="26669"/>
                  </a:lnTo>
                  <a:lnTo>
                    <a:pt x="114992" y="26669"/>
                  </a:lnTo>
                  <a:lnTo>
                    <a:pt x="114588" y="26542"/>
                  </a:lnTo>
                  <a:lnTo>
                    <a:pt x="115204" y="26542"/>
                  </a:lnTo>
                  <a:close/>
                </a:path>
                <a:path w="135254" h="118745">
                  <a:moveTo>
                    <a:pt x="57718" y="28828"/>
                  </a:moveTo>
                  <a:lnTo>
                    <a:pt x="57536" y="28955"/>
                  </a:lnTo>
                  <a:lnTo>
                    <a:pt x="57947" y="28955"/>
                  </a:lnTo>
                  <a:lnTo>
                    <a:pt x="57718" y="28828"/>
                  </a:lnTo>
                  <a:close/>
                </a:path>
                <a:path w="135254" h="118745">
                  <a:moveTo>
                    <a:pt x="58093" y="27697"/>
                  </a:moveTo>
                  <a:lnTo>
                    <a:pt x="57947" y="28955"/>
                  </a:lnTo>
                  <a:lnTo>
                    <a:pt x="58093" y="27697"/>
                  </a:lnTo>
                  <a:close/>
                </a:path>
                <a:path w="135254" h="118745">
                  <a:moveTo>
                    <a:pt x="121707" y="28193"/>
                  </a:moveTo>
                  <a:lnTo>
                    <a:pt x="121810" y="28448"/>
                  </a:lnTo>
                  <a:lnTo>
                    <a:pt x="122080" y="28955"/>
                  </a:lnTo>
                  <a:lnTo>
                    <a:pt x="121960" y="28448"/>
                  </a:lnTo>
                  <a:lnTo>
                    <a:pt x="121707" y="28193"/>
                  </a:lnTo>
                  <a:close/>
                </a:path>
                <a:path w="135254" h="118745">
                  <a:moveTo>
                    <a:pt x="123436" y="28193"/>
                  </a:moveTo>
                  <a:lnTo>
                    <a:pt x="123539" y="28341"/>
                  </a:lnTo>
                  <a:lnTo>
                    <a:pt x="124268" y="28828"/>
                  </a:lnTo>
                  <a:lnTo>
                    <a:pt x="124018" y="28470"/>
                  </a:lnTo>
                  <a:lnTo>
                    <a:pt x="123436" y="28193"/>
                  </a:lnTo>
                  <a:close/>
                </a:path>
                <a:path w="135254" h="118745">
                  <a:moveTo>
                    <a:pt x="57735" y="26924"/>
                  </a:moveTo>
                  <a:lnTo>
                    <a:pt x="56259" y="26924"/>
                  </a:lnTo>
                  <a:lnTo>
                    <a:pt x="56349" y="27336"/>
                  </a:lnTo>
                  <a:lnTo>
                    <a:pt x="56226" y="27548"/>
                  </a:lnTo>
                  <a:lnTo>
                    <a:pt x="56001" y="28701"/>
                  </a:lnTo>
                  <a:lnTo>
                    <a:pt x="57586" y="28701"/>
                  </a:lnTo>
                  <a:lnTo>
                    <a:pt x="57837" y="27431"/>
                  </a:lnTo>
                  <a:lnTo>
                    <a:pt x="57735" y="26924"/>
                  </a:lnTo>
                  <a:close/>
                </a:path>
                <a:path w="135254" h="118745">
                  <a:moveTo>
                    <a:pt x="117328" y="28448"/>
                  </a:moveTo>
                  <a:lnTo>
                    <a:pt x="117020" y="28575"/>
                  </a:lnTo>
                  <a:lnTo>
                    <a:pt x="117472" y="28575"/>
                  </a:lnTo>
                  <a:lnTo>
                    <a:pt x="117328" y="28448"/>
                  </a:lnTo>
                  <a:close/>
                </a:path>
                <a:path w="135254" h="118745">
                  <a:moveTo>
                    <a:pt x="121540" y="27939"/>
                  </a:moveTo>
                  <a:lnTo>
                    <a:pt x="118684" y="27939"/>
                  </a:lnTo>
                  <a:lnTo>
                    <a:pt x="119108" y="28575"/>
                  </a:lnTo>
                  <a:lnTo>
                    <a:pt x="121792" y="28575"/>
                  </a:lnTo>
                  <a:lnTo>
                    <a:pt x="121675" y="28193"/>
                  </a:lnTo>
                  <a:lnTo>
                    <a:pt x="121540" y="27939"/>
                  </a:lnTo>
                  <a:close/>
                </a:path>
                <a:path w="135254" h="118745">
                  <a:moveTo>
                    <a:pt x="123150" y="27304"/>
                  </a:moveTo>
                  <a:lnTo>
                    <a:pt x="123911" y="28448"/>
                  </a:lnTo>
                  <a:lnTo>
                    <a:pt x="123150" y="27304"/>
                  </a:lnTo>
                  <a:close/>
                </a:path>
                <a:path w="135254" h="118745">
                  <a:moveTo>
                    <a:pt x="55888" y="27177"/>
                  </a:moveTo>
                  <a:lnTo>
                    <a:pt x="55775" y="28321"/>
                  </a:lnTo>
                  <a:lnTo>
                    <a:pt x="55996" y="28321"/>
                  </a:lnTo>
                  <a:lnTo>
                    <a:pt x="55888" y="27177"/>
                  </a:lnTo>
                  <a:close/>
                </a:path>
                <a:path w="135254" h="118745">
                  <a:moveTo>
                    <a:pt x="121514" y="27050"/>
                  </a:moveTo>
                  <a:lnTo>
                    <a:pt x="121067" y="27050"/>
                  </a:lnTo>
                  <a:lnTo>
                    <a:pt x="121202" y="27304"/>
                  </a:lnTo>
                  <a:lnTo>
                    <a:pt x="121585" y="27686"/>
                  </a:lnTo>
                  <a:lnTo>
                    <a:pt x="122013" y="27686"/>
                  </a:lnTo>
                  <a:lnTo>
                    <a:pt x="122768" y="28321"/>
                  </a:lnTo>
                  <a:lnTo>
                    <a:pt x="122026" y="27559"/>
                  </a:lnTo>
                  <a:lnTo>
                    <a:pt x="121514" y="27050"/>
                  </a:lnTo>
                  <a:close/>
                </a:path>
                <a:path w="135254" h="118745">
                  <a:moveTo>
                    <a:pt x="56065" y="27826"/>
                  </a:moveTo>
                  <a:lnTo>
                    <a:pt x="55999" y="28066"/>
                  </a:lnTo>
                  <a:lnTo>
                    <a:pt x="56065" y="27826"/>
                  </a:lnTo>
                  <a:close/>
                </a:path>
                <a:path w="135254" h="118745">
                  <a:moveTo>
                    <a:pt x="117877" y="27686"/>
                  </a:moveTo>
                  <a:lnTo>
                    <a:pt x="117596" y="28066"/>
                  </a:lnTo>
                  <a:lnTo>
                    <a:pt x="118405" y="28066"/>
                  </a:lnTo>
                  <a:lnTo>
                    <a:pt x="117877" y="27686"/>
                  </a:lnTo>
                  <a:close/>
                </a:path>
                <a:path w="135254" h="118745">
                  <a:moveTo>
                    <a:pt x="59994" y="27177"/>
                  </a:moveTo>
                  <a:lnTo>
                    <a:pt x="59601" y="27177"/>
                  </a:lnTo>
                  <a:lnTo>
                    <a:pt x="59993" y="27939"/>
                  </a:lnTo>
                  <a:lnTo>
                    <a:pt x="59994" y="27177"/>
                  </a:lnTo>
                  <a:close/>
                </a:path>
                <a:path w="135254" h="118745">
                  <a:moveTo>
                    <a:pt x="116693" y="27818"/>
                  </a:moveTo>
                  <a:lnTo>
                    <a:pt x="116436" y="27939"/>
                  </a:lnTo>
                  <a:lnTo>
                    <a:pt x="116746" y="27939"/>
                  </a:lnTo>
                  <a:close/>
                </a:path>
                <a:path w="135254" h="118745">
                  <a:moveTo>
                    <a:pt x="118207" y="27924"/>
                  </a:moveTo>
                  <a:close/>
                </a:path>
                <a:path w="135254" h="118745">
                  <a:moveTo>
                    <a:pt x="119536" y="25908"/>
                  </a:moveTo>
                  <a:lnTo>
                    <a:pt x="117203" y="25908"/>
                  </a:lnTo>
                  <a:lnTo>
                    <a:pt x="117837" y="27181"/>
                  </a:lnTo>
                  <a:lnTo>
                    <a:pt x="118030" y="27257"/>
                  </a:lnTo>
                  <a:lnTo>
                    <a:pt x="118109" y="27727"/>
                  </a:lnTo>
                  <a:lnTo>
                    <a:pt x="118229" y="27939"/>
                  </a:lnTo>
                  <a:lnTo>
                    <a:pt x="121418" y="27939"/>
                  </a:lnTo>
                  <a:lnTo>
                    <a:pt x="120500" y="27104"/>
                  </a:lnTo>
                  <a:lnTo>
                    <a:pt x="120370" y="26415"/>
                  </a:lnTo>
                  <a:lnTo>
                    <a:pt x="119980" y="26415"/>
                  </a:lnTo>
                  <a:lnTo>
                    <a:pt x="119536" y="25908"/>
                  </a:lnTo>
                  <a:close/>
                </a:path>
                <a:path w="135254" h="118745">
                  <a:moveTo>
                    <a:pt x="121156" y="27276"/>
                  </a:moveTo>
                  <a:lnTo>
                    <a:pt x="121418" y="27939"/>
                  </a:lnTo>
                  <a:lnTo>
                    <a:pt x="121219" y="27336"/>
                  </a:lnTo>
                  <a:close/>
                </a:path>
                <a:path w="135254" h="118745">
                  <a:moveTo>
                    <a:pt x="55565" y="22733"/>
                  </a:moveTo>
                  <a:lnTo>
                    <a:pt x="55636" y="23083"/>
                  </a:lnTo>
                  <a:lnTo>
                    <a:pt x="55754" y="24129"/>
                  </a:lnTo>
                  <a:lnTo>
                    <a:pt x="55656" y="25273"/>
                  </a:lnTo>
                  <a:lnTo>
                    <a:pt x="55882" y="25653"/>
                  </a:lnTo>
                  <a:lnTo>
                    <a:pt x="55944" y="27257"/>
                  </a:lnTo>
                  <a:lnTo>
                    <a:pt x="56065" y="27826"/>
                  </a:lnTo>
                  <a:lnTo>
                    <a:pt x="56189" y="27486"/>
                  </a:lnTo>
                  <a:lnTo>
                    <a:pt x="56259" y="26924"/>
                  </a:lnTo>
                  <a:lnTo>
                    <a:pt x="57735" y="26924"/>
                  </a:lnTo>
                  <a:lnTo>
                    <a:pt x="57650" y="26669"/>
                  </a:lnTo>
                  <a:lnTo>
                    <a:pt x="57767" y="25400"/>
                  </a:lnTo>
                  <a:lnTo>
                    <a:pt x="57969" y="24384"/>
                  </a:lnTo>
                  <a:lnTo>
                    <a:pt x="59963" y="24384"/>
                  </a:lnTo>
                  <a:lnTo>
                    <a:pt x="59970" y="24129"/>
                  </a:lnTo>
                  <a:lnTo>
                    <a:pt x="60255" y="24129"/>
                  </a:lnTo>
                  <a:lnTo>
                    <a:pt x="60184" y="23494"/>
                  </a:lnTo>
                  <a:lnTo>
                    <a:pt x="60195" y="22987"/>
                  </a:lnTo>
                  <a:lnTo>
                    <a:pt x="55996" y="22987"/>
                  </a:lnTo>
                  <a:lnTo>
                    <a:pt x="55565" y="22733"/>
                  </a:lnTo>
                  <a:close/>
                </a:path>
                <a:path w="135254" h="118745">
                  <a:moveTo>
                    <a:pt x="116020" y="27050"/>
                  </a:moveTo>
                  <a:lnTo>
                    <a:pt x="116679" y="27785"/>
                  </a:lnTo>
                  <a:lnTo>
                    <a:pt x="116451" y="27257"/>
                  </a:lnTo>
                  <a:lnTo>
                    <a:pt x="116020" y="27050"/>
                  </a:lnTo>
                  <a:close/>
                </a:path>
                <a:path w="135254" h="118745">
                  <a:moveTo>
                    <a:pt x="58642" y="26162"/>
                  </a:moveTo>
                  <a:lnTo>
                    <a:pt x="58125" y="26162"/>
                  </a:lnTo>
                  <a:lnTo>
                    <a:pt x="58012" y="26542"/>
                  </a:lnTo>
                  <a:lnTo>
                    <a:pt x="57967" y="26793"/>
                  </a:lnTo>
                  <a:lnTo>
                    <a:pt x="58093" y="27697"/>
                  </a:lnTo>
                  <a:lnTo>
                    <a:pt x="58661" y="27686"/>
                  </a:lnTo>
                  <a:lnTo>
                    <a:pt x="58385" y="27451"/>
                  </a:lnTo>
                  <a:lnTo>
                    <a:pt x="58486" y="26542"/>
                  </a:lnTo>
                  <a:lnTo>
                    <a:pt x="58642" y="26162"/>
                  </a:lnTo>
                  <a:close/>
                </a:path>
                <a:path w="135254" h="118745">
                  <a:moveTo>
                    <a:pt x="117190" y="26924"/>
                  </a:moveTo>
                  <a:lnTo>
                    <a:pt x="117053" y="26924"/>
                  </a:lnTo>
                  <a:lnTo>
                    <a:pt x="117608" y="27559"/>
                  </a:lnTo>
                  <a:lnTo>
                    <a:pt x="117955" y="27686"/>
                  </a:lnTo>
                  <a:lnTo>
                    <a:pt x="117829" y="27177"/>
                  </a:lnTo>
                  <a:lnTo>
                    <a:pt x="117190" y="26924"/>
                  </a:lnTo>
                  <a:close/>
                </a:path>
                <a:path w="135254" h="118745">
                  <a:moveTo>
                    <a:pt x="121754" y="26793"/>
                  </a:moveTo>
                  <a:lnTo>
                    <a:pt x="121872" y="27050"/>
                  </a:lnTo>
                  <a:lnTo>
                    <a:pt x="122480" y="27686"/>
                  </a:lnTo>
                  <a:lnTo>
                    <a:pt x="122654" y="27431"/>
                  </a:lnTo>
                  <a:lnTo>
                    <a:pt x="123032" y="27431"/>
                  </a:lnTo>
                  <a:lnTo>
                    <a:pt x="122775" y="27304"/>
                  </a:lnTo>
                  <a:lnTo>
                    <a:pt x="121754" y="26793"/>
                  </a:lnTo>
                  <a:close/>
                </a:path>
                <a:path w="135254" h="118745">
                  <a:moveTo>
                    <a:pt x="116130" y="27451"/>
                  </a:moveTo>
                  <a:close/>
                </a:path>
                <a:path w="135254" h="118745">
                  <a:moveTo>
                    <a:pt x="122001" y="27486"/>
                  </a:moveTo>
                  <a:close/>
                </a:path>
                <a:path w="135254" h="118745">
                  <a:moveTo>
                    <a:pt x="117837" y="27181"/>
                  </a:moveTo>
                  <a:lnTo>
                    <a:pt x="118022" y="27553"/>
                  </a:lnTo>
                  <a:lnTo>
                    <a:pt x="118030" y="27257"/>
                  </a:lnTo>
                  <a:lnTo>
                    <a:pt x="117837" y="27181"/>
                  </a:lnTo>
                  <a:close/>
                </a:path>
                <a:path w="135254" h="118745">
                  <a:moveTo>
                    <a:pt x="61237" y="26415"/>
                  </a:moveTo>
                  <a:lnTo>
                    <a:pt x="60535" y="26415"/>
                  </a:lnTo>
                  <a:lnTo>
                    <a:pt x="60721" y="26793"/>
                  </a:lnTo>
                  <a:lnTo>
                    <a:pt x="60843" y="27257"/>
                  </a:lnTo>
                  <a:lnTo>
                    <a:pt x="60642" y="27431"/>
                  </a:lnTo>
                  <a:lnTo>
                    <a:pt x="61361" y="27431"/>
                  </a:lnTo>
                  <a:lnTo>
                    <a:pt x="61237" y="26415"/>
                  </a:lnTo>
                  <a:close/>
                </a:path>
                <a:path w="135254" h="118745">
                  <a:moveTo>
                    <a:pt x="115801" y="26924"/>
                  </a:moveTo>
                  <a:lnTo>
                    <a:pt x="115614" y="26924"/>
                  </a:lnTo>
                  <a:lnTo>
                    <a:pt x="116072" y="27358"/>
                  </a:lnTo>
                  <a:lnTo>
                    <a:pt x="115801" y="26924"/>
                  </a:lnTo>
                  <a:close/>
                </a:path>
                <a:path w="135254" h="118745">
                  <a:moveTo>
                    <a:pt x="121067" y="27050"/>
                  </a:moveTo>
                  <a:lnTo>
                    <a:pt x="121219" y="27336"/>
                  </a:lnTo>
                  <a:lnTo>
                    <a:pt x="121067" y="27050"/>
                  </a:lnTo>
                  <a:close/>
                </a:path>
                <a:path w="135254" h="118745">
                  <a:moveTo>
                    <a:pt x="121947" y="26288"/>
                  </a:moveTo>
                  <a:lnTo>
                    <a:pt x="121780" y="26288"/>
                  </a:lnTo>
                  <a:lnTo>
                    <a:pt x="122775" y="27304"/>
                  </a:lnTo>
                  <a:lnTo>
                    <a:pt x="122936" y="27304"/>
                  </a:lnTo>
                  <a:lnTo>
                    <a:pt x="122455" y="26669"/>
                  </a:lnTo>
                  <a:lnTo>
                    <a:pt x="122306" y="26669"/>
                  </a:lnTo>
                  <a:lnTo>
                    <a:pt x="121947" y="26288"/>
                  </a:lnTo>
                  <a:close/>
                </a:path>
                <a:path w="135254" h="118745">
                  <a:moveTo>
                    <a:pt x="120653" y="26797"/>
                  </a:moveTo>
                  <a:lnTo>
                    <a:pt x="121156" y="27276"/>
                  </a:lnTo>
                  <a:lnTo>
                    <a:pt x="121067" y="27050"/>
                  </a:lnTo>
                  <a:lnTo>
                    <a:pt x="121514" y="27050"/>
                  </a:lnTo>
                  <a:lnTo>
                    <a:pt x="121029" y="26924"/>
                  </a:lnTo>
                  <a:lnTo>
                    <a:pt x="120653" y="26797"/>
                  </a:lnTo>
                  <a:close/>
                </a:path>
                <a:path w="135254" h="118745">
                  <a:moveTo>
                    <a:pt x="121236" y="26288"/>
                  </a:moveTo>
                  <a:lnTo>
                    <a:pt x="121919" y="27257"/>
                  </a:lnTo>
                  <a:lnTo>
                    <a:pt x="121830" y="27006"/>
                  </a:lnTo>
                  <a:lnTo>
                    <a:pt x="121508" y="26669"/>
                  </a:lnTo>
                  <a:lnTo>
                    <a:pt x="121710" y="26669"/>
                  </a:lnTo>
                  <a:lnTo>
                    <a:pt x="121620" y="26415"/>
                  </a:lnTo>
                  <a:lnTo>
                    <a:pt x="121236" y="26288"/>
                  </a:lnTo>
                  <a:close/>
                </a:path>
                <a:path w="135254" h="118745">
                  <a:moveTo>
                    <a:pt x="55504" y="26924"/>
                  </a:moveTo>
                  <a:lnTo>
                    <a:pt x="55646" y="27050"/>
                  </a:lnTo>
                  <a:lnTo>
                    <a:pt x="55504" y="26924"/>
                  </a:lnTo>
                  <a:close/>
                </a:path>
                <a:path w="135254" h="118745">
                  <a:moveTo>
                    <a:pt x="55650" y="27041"/>
                  </a:moveTo>
                  <a:close/>
                </a:path>
                <a:path w="135254" h="118745">
                  <a:moveTo>
                    <a:pt x="55643" y="26162"/>
                  </a:moveTo>
                  <a:lnTo>
                    <a:pt x="55650" y="27041"/>
                  </a:lnTo>
                  <a:lnTo>
                    <a:pt x="55643" y="26162"/>
                  </a:lnTo>
                  <a:close/>
                </a:path>
                <a:path w="135254" h="118745">
                  <a:moveTo>
                    <a:pt x="121508" y="26669"/>
                  </a:moveTo>
                  <a:lnTo>
                    <a:pt x="121830" y="27006"/>
                  </a:lnTo>
                  <a:lnTo>
                    <a:pt x="121754" y="26793"/>
                  </a:lnTo>
                  <a:lnTo>
                    <a:pt x="121508" y="26669"/>
                  </a:lnTo>
                  <a:close/>
                </a:path>
                <a:path w="135254" h="118745">
                  <a:moveTo>
                    <a:pt x="116146" y="21843"/>
                  </a:moveTo>
                  <a:lnTo>
                    <a:pt x="111486" y="21843"/>
                  </a:lnTo>
                  <a:lnTo>
                    <a:pt x="111787" y="22351"/>
                  </a:lnTo>
                  <a:lnTo>
                    <a:pt x="111992" y="22625"/>
                  </a:lnTo>
                  <a:lnTo>
                    <a:pt x="112288" y="22733"/>
                  </a:lnTo>
                  <a:lnTo>
                    <a:pt x="113247" y="23494"/>
                  </a:lnTo>
                  <a:lnTo>
                    <a:pt x="112656" y="23596"/>
                  </a:lnTo>
                  <a:lnTo>
                    <a:pt x="113189" y="24129"/>
                  </a:lnTo>
                  <a:lnTo>
                    <a:pt x="113299" y="24511"/>
                  </a:lnTo>
                  <a:lnTo>
                    <a:pt x="114546" y="25908"/>
                  </a:lnTo>
                  <a:lnTo>
                    <a:pt x="114682" y="26035"/>
                  </a:lnTo>
                  <a:lnTo>
                    <a:pt x="115614" y="26924"/>
                  </a:lnTo>
                  <a:lnTo>
                    <a:pt x="115360" y="26162"/>
                  </a:lnTo>
                  <a:lnTo>
                    <a:pt x="115009" y="26162"/>
                  </a:lnTo>
                  <a:lnTo>
                    <a:pt x="113899" y="25018"/>
                  </a:lnTo>
                  <a:lnTo>
                    <a:pt x="113924" y="24384"/>
                  </a:lnTo>
                  <a:lnTo>
                    <a:pt x="118726" y="24384"/>
                  </a:lnTo>
                  <a:lnTo>
                    <a:pt x="117507" y="23392"/>
                  </a:lnTo>
                  <a:lnTo>
                    <a:pt x="117526" y="23240"/>
                  </a:lnTo>
                  <a:lnTo>
                    <a:pt x="117287" y="23240"/>
                  </a:lnTo>
                  <a:lnTo>
                    <a:pt x="117027" y="22987"/>
                  </a:lnTo>
                  <a:lnTo>
                    <a:pt x="117069" y="22733"/>
                  </a:lnTo>
                  <a:lnTo>
                    <a:pt x="117215" y="22625"/>
                  </a:lnTo>
                  <a:lnTo>
                    <a:pt x="116616" y="22225"/>
                  </a:lnTo>
                  <a:lnTo>
                    <a:pt x="116146" y="21843"/>
                  </a:lnTo>
                  <a:close/>
                </a:path>
                <a:path w="135254" h="118745">
                  <a:moveTo>
                    <a:pt x="121301" y="26797"/>
                  </a:moveTo>
                  <a:lnTo>
                    <a:pt x="121029" y="26924"/>
                  </a:lnTo>
                  <a:lnTo>
                    <a:pt x="121407" y="26924"/>
                  </a:lnTo>
                  <a:close/>
                </a:path>
                <a:path w="135254" h="118745">
                  <a:moveTo>
                    <a:pt x="121710" y="26669"/>
                  </a:moveTo>
                  <a:lnTo>
                    <a:pt x="121508" y="26669"/>
                  </a:lnTo>
                  <a:lnTo>
                    <a:pt x="121754" y="26793"/>
                  </a:lnTo>
                  <a:close/>
                </a:path>
                <a:path w="135254" h="118745">
                  <a:moveTo>
                    <a:pt x="58004" y="26162"/>
                  </a:moveTo>
                  <a:lnTo>
                    <a:pt x="57933" y="26542"/>
                  </a:lnTo>
                  <a:lnTo>
                    <a:pt x="58004" y="26162"/>
                  </a:lnTo>
                  <a:close/>
                </a:path>
                <a:path w="135254" h="118745">
                  <a:moveTo>
                    <a:pt x="59963" y="24384"/>
                  </a:moveTo>
                  <a:lnTo>
                    <a:pt x="57969" y="24384"/>
                  </a:lnTo>
                  <a:lnTo>
                    <a:pt x="58012" y="26542"/>
                  </a:lnTo>
                  <a:lnTo>
                    <a:pt x="58501" y="24891"/>
                  </a:lnTo>
                  <a:lnTo>
                    <a:pt x="59947" y="24891"/>
                  </a:lnTo>
                  <a:lnTo>
                    <a:pt x="59963" y="24384"/>
                  </a:lnTo>
                  <a:close/>
                </a:path>
                <a:path w="135254" h="118745">
                  <a:moveTo>
                    <a:pt x="60949" y="25146"/>
                  </a:moveTo>
                  <a:lnTo>
                    <a:pt x="60645" y="25146"/>
                  </a:lnTo>
                  <a:lnTo>
                    <a:pt x="60533" y="26455"/>
                  </a:lnTo>
                  <a:lnTo>
                    <a:pt x="61237" y="26415"/>
                  </a:lnTo>
                  <a:lnTo>
                    <a:pt x="61175" y="25908"/>
                  </a:lnTo>
                  <a:lnTo>
                    <a:pt x="60869" y="25908"/>
                  </a:lnTo>
                  <a:lnTo>
                    <a:pt x="60954" y="25273"/>
                  </a:lnTo>
                  <a:close/>
                </a:path>
                <a:path w="135254" h="118745">
                  <a:moveTo>
                    <a:pt x="115775" y="25400"/>
                  </a:moveTo>
                  <a:lnTo>
                    <a:pt x="116253" y="26415"/>
                  </a:lnTo>
                  <a:lnTo>
                    <a:pt x="117182" y="26415"/>
                  </a:lnTo>
                  <a:lnTo>
                    <a:pt x="117203" y="25908"/>
                  </a:lnTo>
                  <a:lnTo>
                    <a:pt x="116466" y="25908"/>
                  </a:lnTo>
                  <a:lnTo>
                    <a:pt x="116044" y="25653"/>
                  </a:lnTo>
                  <a:lnTo>
                    <a:pt x="115775" y="25400"/>
                  </a:lnTo>
                  <a:close/>
                </a:path>
                <a:path w="135254" h="118745">
                  <a:moveTo>
                    <a:pt x="120356" y="26288"/>
                  </a:moveTo>
                  <a:lnTo>
                    <a:pt x="119980" y="26415"/>
                  </a:lnTo>
                  <a:lnTo>
                    <a:pt x="120370" y="26415"/>
                  </a:lnTo>
                  <a:close/>
                </a:path>
                <a:path w="135254" h="118745">
                  <a:moveTo>
                    <a:pt x="55565" y="25146"/>
                  </a:moveTo>
                  <a:lnTo>
                    <a:pt x="55496" y="26162"/>
                  </a:lnTo>
                  <a:lnTo>
                    <a:pt x="55565" y="25146"/>
                  </a:lnTo>
                  <a:close/>
                </a:path>
                <a:path w="135254" h="118745">
                  <a:moveTo>
                    <a:pt x="115195" y="25780"/>
                  </a:moveTo>
                  <a:lnTo>
                    <a:pt x="115009" y="26162"/>
                  </a:lnTo>
                  <a:lnTo>
                    <a:pt x="115360" y="26162"/>
                  </a:lnTo>
                  <a:lnTo>
                    <a:pt x="115195" y="25780"/>
                  </a:lnTo>
                  <a:close/>
                </a:path>
                <a:path w="135254" h="118745">
                  <a:moveTo>
                    <a:pt x="113313" y="24891"/>
                  </a:moveTo>
                  <a:lnTo>
                    <a:pt x="113626" y="25273"/>
                  </a:lnTo>
                  <a:lnTo>
                    <a:pt x="113753" y="25908"/>
                  </a:lnTo>
                  <a:lnTo>
                    <a:pt x="114197" y="26035"/>
                  </a:lnTo>
                  <a:lnTo>
                    <a:pt x="113922" y="25653"/>
                  </a:lnTo>
                  <a:lnTo>
                    <a:pt x="114238" y="25653"/>
                  </a:lnTo>
                  <a:lnTo>
                    <a:pt x="113313" y="24891"/>
                  </a:lnTo>
                  <a:close/>
                </a:path>
                <a:path w="135254" h="118745">
                  <a:moveTo>
                    <a:pt x="118947" y="25018"/>
                  </a:moveTo>
                  <a:lnTo>
                    <a:pt x="115378" y="25018"/>
                  </a:lnTo>
                  <a:lnTo>
                    <a:pt x="115848" y="25410"/>
                  </a:lnTo>
                  <a:lnTo>
                    <a:pt x="116169" y="25526"/>
                  </a:lnTo>
                  <a:lnTo>
                    <a:pt x="116466" y="25908"/>
                  </a:lnTo>
                  <a:lnTo>
                    <a:pt x="119536" y="25908"/>
                  </a:lnTo>
                  <a:lnTo>
                    <a:pt x="120067" y="26035"/>
                  </a:lnTo>
                  <a:lnTo>
                    <a:pt x="119487" y="25400"/>
                  </a:lnTo>
                  <a:lnTo>
                    <a:pt x="118947" y="25018"/>
                  </a:lnTo>
                  <a:close/>
                </a:path>
                <a:path w="135254" h="118745">
                  <a:moveTo>
                    <a:pt x="60955" y="25278"/>
                  </a:moveTo>
                  <a:lnTo>
                    <a:pt x="60869" y="25908"/>
                  </a:lnTo>
                  <a:lnTo>
                    <a:pt x="61175" y="25908"/>
                  </a:lnTo>
                  <a:lnTo>
                    <a:pt x="61113" y="25400"/>
                  </a:lnTo>
                  <a:lnTo>
                    <a:pt x="60955" y="25278"/>
                  </a:lnTo>
                  <a:close/>
                </a:path>
                <a:path w="135254" h="118745">
                  <a:moveTo>
                    <a:pt x="114238" y="25653"/>
                  </a:moveTo>
                  <a:lnTo>
                    <a:pt x="113922" y="25653"/>
                  </a:lnTo>
                  <a:lnTo>
                    <a:pt x="114429" y="25908"/>
                  </a:lnTo>
                  <a:lnTo>
                    <a:pt x="114238" y="25653"/>
                  </a:lnTo>
                  <a:close/>
                </a:path>
                <a:path w="135254" h="118745">
                  <a:moveTo>
                    <a:pt x="118407" y="24637"/>
                  </a:moveTo>
                  <a:lnTo>
                    <a:pt x="114724" y="24637"/>
                  </a:lnTo>
                  <a:lnTo>
                    <a:pt x="115564" y="25653"/>
                  </a:lnTo>
                  <a:lnTo>
                    <a:pt x="115486" y="25400"/>
                  </a:lnTo>
                  <a:lnTo>
                    <a:pt x="115347" y="25278"/>
                  </a:lnTo>
                  <a:lnTo>
                    <a:pt x="115169" y="25018"/>
                  </a:lnTo>
                  <a:lnTo>
                    <a:pt x="118947" y="25018"/>
                  </a:lnTo>
                  <a:lnTo>
                    <a:pt x="118407" y="24637"/>
                  </a:lnTo>
                  <a:close/>
                </a:path>
                <a:path w="135254" h="118745">
                  <a:moveTo>
                    <a:pt x="118726" y="24384"/>
                  </a:moveTo>
                  <a:lnTo>
                    <a:pt x="113924" y="24384"/>
                  </a:lnTo>
                  <a:lnTo>
                    <a:pt x="114836" y="25450"/>
                  </a:lnTo>
                  <a:lnTo>
                    <a:pt x="114724" y="24637"/>
                  </a:lnTo>
                  <a:lnTo>
                    <a:pt x="118407" y="24637"/>
                  </a:lnTo>
                  <a:lnTo>
                    <a:pt x="118882" y="24511"/>
                  </a:lnTo>
                  <a:lnTo>
                    <a:pt x="118726" y="24384"/>
                  </a:lnTo>
                  <a:close/>
                </a:path>
                <a:path w="135254" h="118745">
                  <a:moveTo>
                    <a:pt x="60597" y="23178"/>
                  </a:moveTo>
                  <a:lnTo>
                    <a:pt x="60615" y="24129"/>
                  </a:lnTo>
                  <a:lnTo>
                    <a:pt x="60726" y="24764"/>
                  </a:lnTo>
                  <a:lnTo>
                    <a:pt x="60334" y="24764"/>
                  </a:lnTo>
                  <a:lnTo>
                    <a:pt x="60252" y="25400"/>
                  </a:lnTo>
                  <a:lnTo>
                    <a:pt x="60645" y="25146"/>
                  </a:lnTo>
                  <a:lnTo>
                    <a:pt x="60949" y="25146"/>
                  </a:lnTo>
                  <a:lnTo>
                    <a:pt x="61017" y="24384"/>
                  </a:lnTo>
                  <a:lnTo>
                    <a:pt x="60857" y="24384"/>
                  </a:lnTo>
                  <a:lnTo>
                    <a:pt x="60810" y="23346"/>
                  </a:lnTo>
                  <a:lnTo>
                    <a:pt x="60597" y="23178"/>
                  </a:lnTo>
                  <a:close/>
                </a:path>
                <a:path w="135254" h="118745">
                  <a:moveTo>
                    <a:pt x="60947" y="25273"/>
                  </a:moveTo>
                  <a:close/>
                </a:path>
                <a:path w="135254" h="118745">
                  <a:moveTo>
                    <a:pt x="60954" y="25273"/>
                  </a:moveTo>
                  <a:close/>
                </a:path>
                <a:path w="135254" h="118745">
                  <a:moveTo>
                    <a:pt x="112434" y="23622"/>
                  </a:moveTo>
                  <a:lnTo>
                    <a:pt x="113150" y="25273"/>
                  </a:lnTo>
                  <a:lnTo>
                    <a:pt x="113482" y="25273"/>
                  </a:lnTo>
                  <a:lnTo>
                    <a:pt x="113301" y="24891"/>
                  </a:lnTo>
                  <a:lnTo>
                    <a:pt x="112665" y="24256"/>
                  </a:lnTo>
                  <a:lnTo>
                    <a:pt x="112476" y="23875"/>
                  </a:lnTo>
                  <a:lnTo>
                    <a:pt x="112732" y="23875"/>
                  </a:lnTo>
                  <a:lnTo>
                    <a:pt x="112434" y="23622"/>
                  </a:lnTo>
                  <a:close/>
                </a:path>
                <a:path w="135254" h="118745">
                  <a:moveTo>
                    <a:pt x="60281" y="24764"/>
                  </a:moveTo>
                  <a:lnTo>
                    <a:pt x="59944" y="25018"/>
                  </a:lnTo>
                  <a:lnTo>
                    <a:pt x="60259" y="25018"/>
                  </a:lnTo>
                  <a:lnTo>
                    <a:pt x="60281" y="24764"/>
                  </a:lnTo>
                  <a:close/>
                </a:path>
                <a:path w="135254" h="118745">
                  <a:moveTo>
                    <a:pt x="60337" y="24737"/>
                  </a:moveTo>
                  <a:close/>
                </a:path>
                <a:path w="135254" h="118745">
                  <a:moveTo>
                    <a:pt x="60451" y="24384"/>
                  </a:moveTo>
                  <a:lnTo>
                    <a:pt x="60354" y="24764"/>
                  </a:lnTo>
                  <a:lnTo>
                    <a:pt x="60726" y="24764"/>
                  </a:lnTo>
                  <a:lnTo>
                    <a:pt x="60451" y="24384"/>
                  </a:lnTo>
                  <a:close/>
                </a:path>
                <a:path w="135254" h="118745">
                  <a:moveTo>
                    <a:pt x="60255" y="24129"/>
                  </a:moveTo>
                  <a:lnTo>
                    <a:pt x="59970" y="24129"/>
                  </a:lnTo>
                  <a:lnTo>
                    <a:pt x="60337" y="24737"/>
                  </a:lnTo>
                  <a:lnTo>
                    <a:pt x="60255" y="24129"/>
                  </a:lnTo>
                  <a:close/>
                </a:path>
                <a:path w="135254" h="118745">
                  <a:moveTo>
                    <a:pt x="112987" y="24161"/>
                  </a:moveTo>
                  <a:lnTo>
                    <a:pt x="113216" y="24511"/>
                  </a:lnTo>
                  <a:lnTo>
                    <a:pt x="112987" y="24161"/>
                  </a:lnTo>
                  <a:close/>
                </a:path>
                <a:path w="135254" h="118745">
                  <a:moveTo>
                    <a:pt x="113189" y="24129"/>
                  </a:moveTo>
                  <a:lnTo>
                    <a:pt x="112966" y="24129"/>
                  </a:lnTo>
                  <a:lnTo>
                    <a:pt x="113244" y="24449"/>
                  </a:lnTo>
                  <a:lnTo>
                    <a:pt x="113189" y="24129"/>
                  </a:lnTo>
                  <a:close/>
                </a:path>
                <a:path w="135254" h="118745">
                  <a:moveTo>
                    <a:pt x="118200" y="23113"/>
                  </a:moveTo>
                  <a:lnTo>
                    <a:pt x="117842" y="23113"/>
                  </a:lnTo>
                  <a:lnTo>
                    <a:pt x="119178" y="24384"/>
                  </a:lnTo>
                  <a:lnTo>
                    <a:pt x="119020" y="23875"/>
                  </a:lnTo>
                  <a:lnTo>
                    <a:pt x="118640" y="23749"/>
                  </a:lnTo>
                  <a:lnTo>
                    <a:pt x="118200" y="23113"/>
                  </a:lnTo>
                  <a:close/>
                </a:path>
                <a:path w="135254" h="118745">
                  <a:moveTo>
                    <a:pt x="112904" y="23875"/>
                  </a:moveTo>
                  <a:lnTo>
                    <a:pt x="112732" y="23875"/>
                  </a:lnTo>
                  <a:lnTo>
                    <a:pt x="112987" y="24161"/>
                  </a:lnTo>
                  <a:lnTo>
                    <a:pt x="113189" y="24129"/>
                  </a:lnTo>
                  <a:lnTo>
                    <a:pt x="112904" y="23875"/>
                  </a:lnTo>
                  <a:close/>
                </a:path>
                <a:path w="135254" h="118745">
                  <a:moveTo>
                    <a:pt x="60526" y="22757"/>
                  </a:moveTo>
                  <a:lnTo>
                    <a:pt x="60397" y="23083"/>
                  </a:lnTo>
                  <a:lnTo>
                    <a:pt x="60274" y="23688"/>
                  </a:lnTo>
                  <a:lnTo>
                    <a:pt x="60542" y="24129"/>
                  </a:lnTo>
                  <a:lnTo>
                    <a:pt x="60600" y="23113"/>
                  </a:lnTo>
                  <a:lnTo>
                    <a:pt x="60526" y="22757"/>
                  </a:lnTo>
                  <a:close/>
                </a:path>
                <a:path w="135254" h="118745">
                  <a:moveTo>
                    <a:pt x="61077" y="22478"/>
                  </a:moveTo>
                  <a:lnTo>
                    <a:pt x="60637" y="22478"/>
                  </a:lnTo>
                  <a:lnTo>
                    <a:pt x="60695" y="22860"/>
                  </a:lnTo>
                  <a:lnTo>
                    <a:pt x="60958" y="23019"/>
                  </a:lnTo>
                  <a:lnTo>
                    <a:pt x="61079" y="23240"/>
                  </a:lnTo>
                  <a:lnTo>
                    <a:pt x="60830" y="24129"/>
                  </a:lnTo>
                  <a:lnTo>
                    <a:pt x="61128" y="23875"/>
                  </a:lnTo>
                  <a:lnTo>
                    <a:pt x="61280" y="23875"/>
                  </a:lnTo>
                  <a:lnTo>
                    <a:pt x="61154" y="23240"/>
                  </a:lnTo>
                  <a:lnTo>
                    <a:pt x="61077" y="22478"/>
                  </a:lnTo>
                  <a:close/>
                </a:path>
                <a:path w="135254" h="118745">
                  <a:moveTo>
                    <a:pt x="61280" y="23875"/>
                  </a:moveTo>
                  <a:lnTo>
                    <a:pt x="61128" y="23875"/>
                  </a:lnTo>
                  <a:lnTo>
                    <a:pt x="61221" y="24129"/>
                  </a:lnTo>
                  <a:lnTo>
                    <a:pt x="61280" y="23875"/>
                  </a:lnTo>
                  <a:close/>
                </a:path>
                <a:path w="135254" h="118745">
                  <a:moveTo>
                    <a:pt x="112732" y="23875"/>
                  </a:moveTo>
                  <a:lnTo>
                    <a:pt x="112476" y="23875"/>
                  </a:lnTo>
                  <a:lnTo>
                    <a:pt x="112838" y="24129"/>
                  </a:lnTo>
                  <a:lnTo>
                    <a:pt x="112732" y="23875"/>
                  </a:lnTo>
                  <a:close/>
                </a:path>
                <a:path w="135254" h="118745">
                  <a:moveTo>
                    <a:pt x="110973" y="22733"/>
                  </a:moveTo>
                  <a:lnTo>
                    <a:pt x="111527" y="23367"/>
                  </a:lnTo>
                  <a:lnTo>
                    <a:pt x="111767" y="23367"/>
                  </a:lnTo>
                  <a:lnTo>
                    <a:pt x="111843" y="23716"/>
                  </a:lnTo>
                  <a:lnTo>
                    <a:pt x="111969" y="23875"/>
                  </a:lnTo>
                  <a:lnTo>
                    <a:pt x="112313" y="23622"/>
                  </a:lnTo>
                  <a:lnTo>
                    <a:pt x="110973" y="22733"/>
                  </a:lnTo>
                  <a:close/>
                </a:path>
                <a:path w="135254" h="118745">
                  <a:moveTo>
                    <a:pt x="112589" y="23716"/>
                  </a:moveTo>
                  <a:lnTo>
                    <a:pt x="112732" y="23875"/>
                  </a:lnTo>
                  <a:lnTo>
                    <a:pt x="112589" y="23716"/>
                  </a:lnTo>
                  <a:close/>
                </a:path>
                <a:path w="135254" h="118745">
                  <a:moveTo>
                    <a:pt x="112615" y="23603"/>
                  </a:moveTo>
                  <a:lnTo>
                    <a:pt x="112643" y="23749"/>
                  </a:lnTo>
                  <a:lnTo>
                    <a:pt x="112852" y="23875"/>
                  </a:lnTo>
                  <a:lnTo>
                    <a:pt x="112615" y="23603"/>
                  </a:lnTo>
                  <a:close/>
                </a:path>
                <a:path w="135254" h="118745">
                  <a:moveTo>
                    <a:pt x="112693" y="23688"/>
                  </a:moveTo>
                  <a:lnTo>
                    <a:pt x="112852" y="23875"/>
                  </a:lnTo>
                  <a:lnTo>
                    <a:pt x="112693" y="23688"/>
                  </a:lnTo>
                  <a:close/>
                </a:path>
                <a:path w="135254" h="118745">
                  <a:moveTo>
                    <a:pt x="118167" y="23490"/>
                  </a:moveTo>
                  <a:lnTo>
                    <a:pt x="118296" y="23875"/>
                  </a:lnTo>
                  <a:lnTo>
                    <a:pt x="118501" y="23875"/>
                  </a:lnTo>
                  <a:lnTo>
                    <a:pt x="118167" y="23490"/>
                  </a:lnTo>
                  <a:close/>
                </a:path>
                <a:path w="135254" h="118745">
                  <a:moveTo>
                    <a:pt x="118040" y="22733"/>
                  </a:moveTo>
                  <a:lnTo>
                    <a:pt x="118473" y="23240"/>
                  </a:lnTo>
                  <a:lnTo>
                    <a:pt x="118640" y="23749"/>
                  </a:lnTo>
                  <a:lnTo>
                    <a:pt x="118910" y="23749"/>
                  </a:lnTo>
                  <a:lnTo>
                    <a:pt x="118569" y="23346"/>
                  </a:lnTo>
                  <a:lnTo>
                    <a:pt x="118625" y="23178"/>
                  </a:lnTo>
                  <a:lnTo>
                    <a:pt x="118597" y="22987"/>
                  </a:lnTo>
                  <a:lnTo>
                    <a:pt x="118341" y="22987"/>
                  </a:lnTo>
                  <a:lnTo>
                    <a:pt x="118040" y="22733"/>
                  </a:lnTo>
                  <a:close/>
                </a:path>
                <a:path w="135254" h="118745">
                  <a:moveTo>
                    <a:pt x="112566" y="23240"/>
                  </a:moveTo>
                  <a:lnTo>
                    <a:pt x="112525" y="23490"/>
                  </a:lnTo>
                  <a:lnTo>
                    <a:pt x="112566" y="23240"/>
                  </a:lnTo>
                  <a:close/>
                </a:path>
                <a:path w="135254" h="118745">
                  <a:moveTo>
                    <a:pt x="60184" y="23494"/>
                  </a:moveTo>
                  <a:close/>
                </a:path>
                <a:path w="135254" h="118745">
                  <a:moveTo>
                    <a:pt x="118109" y="23367"/>
                  </a:moveTo>
                  <a:close/>
                </a:path>
                <a:path w="135254" h="118745">
                  <a:moveTo>
                    <a:pt x="117613" y="23011"/>
                  </a:moveTo>
                  <a:lnTo>
                    <a:pt x="117700" y="23178"/>
                  </a:lnTo>
                  <a:lnTo>
                    <a:pt x="117924" y="23367"/>
                  </a:lnTo>
                  <a:lnTo>
                    <a:pt x="118061" y="23367"/>
                  </a:lnTo>
                  <a:lnTo>
                    <a:pt x="117842" y="23113"/>
                  </a:lnTo>
                  <a:lnTo>
                    <a:pt x="118200" y="23113"/>
                  </a:lnTo>
                  <a:lnTo>
                    <a:pt x="117613" y="23011"/>
                  </a:lnTo>
                  <a:close/>
                </a:path>
                <a:path w="135254" h="118745">
                  <a:moveTo>
                    <a:pt x="112190" y="22860"/>
                  </a:moveTo>
                  <a:lnTo>
                    <a:pt x="111991" y="22860"/>
                  </a:lnTo>
                  <a:lnTo>
                    <a:pt x="112332" y="23262"/>
                  </a:lnTo>
                  <a:lnTo>
                    <a:pt x="112190" y="22860"/>
                  </a:lnTo>
                  <a:close/>
                </a:path>
                <a:path w="135254" h="118745">
                  <a:moveTo>
                    <a:pt x="117510" y="23019"/>
                  </a:moveTo>
                  <a:lnTo>
                    <a:pt x="117287" y="23240"/>
                  </a:lnTo>
                  <a:lnTo>
                    <a:pt x="117526" y="23240"/>
                  </a:lnTo>
                  <a:lnTo>
                    <a:pt x="117510" y="23019"/>
                  </a:lnTo>
                  <a:close/>
                </a:path>
                <a:path w="135254" h="118745">
                  <a:moveTo>
                    <a:pt x="60600" y="23113"/>
                  </a:moveTo>
                  <a:close/>
                </a:path>
                <a:path w="135254" h="118745">
                  <a:moveTo>
                    <a:pt x="118390" y="21843"/>
                  </a:moveTo>
                  <a:lnTo>
                    <a:pt x="118090" y="21843"/>
                  </a:lnTo>
                  <a:lnTo>
                    <a:pt x="118554" y="22225"/>
                  </a:lnTo>
                  <a:lnTo>
                    <a:pt x="118621" y="22537"/>
                  </a:lnTo>
                  <a:lnTo>
                    <a:pt x="119409" y="23113"/>
                  </a:lnTo>
                  <a:lnTo>
                    <a:pt x="119027" y="22625"/>
                  </a:lnTo>
                  <a:lnTo>
                    <a:pt x="118390" y="21843"/>
                  </a:lnTo>
                  <a:close/>
                </a:path>
                <a:path w="135254" h="118745">
                  <a:moveTo>
                    <a:pt x="58225" y="21081"/>
                  </a:moveTo>
                  <a:lnTo>
                    <a:pt x="56099" y="21081"/>
                  </a:lnTo>
                  <a:lnTo>
                    <a:pt x="55891" y="21843"/>
                  </a:lnTo>
                  <a:lnTo>
                    <a:pt x="55786" y="22439"/>
                  </a:lnTo>
                  <a:lnTo>
                    <a:pt x="55996" y="22987"/>
                  </a:lnTo>
                  <a:lnTo>
                    <a:pt x="60195" y="22987"/>
                  </a:lnTo>
                  <a:lnTo>
                    <a:pt x="60301" y="22537"/>
                  </a:lnTo>
                  <a:lnTo>
                    <a:pt x="60407" y="22225"/>
                  </a:lnTo>
                  <a:lnTo>
                    <a:pt x="60373" y="21843"/>
                  </a:lnTo>
                  <a:lnTo>
                    <a:pt x="58279" y="21843"/>
                  </a:lnTo>
                  <a:lnTo>
                    <a:pt x="58225" y="21081"/>
                  </a:lnTo>
                  <a:close/>
                </a:path>
                <a:path w="135254" h="118745">
                  <a:moveTo>
                    <a:pt x="118028" y="22351"/>
                  </a:moveTo>
                  <a:lnTo>
                    <a:pt x="118008" y="22537"/>
                  </a:lnTo>
                  <a:lnTo>
                    <a:pt x="118412" y="22987"/>
                  </a:lnTo>
                  <a:lnTo>
                    <a:pt x="118597" y="22987"/>
                  </a:lnTo>
                  <a:lnTo>
                    <a:pt x="118447" y="22860"/>
                  </a:lnTo>
                  <a:lnTo>
                    <a:pt x="118028" y="22351"/>
                  </a:lnTo>
                  <a:close/>
                </a:path>
                <a:path w="135254" h="118745">
                  <a:moveTo>
                    <a:pt x="118540" y="22537"/>
                  </a:moveTo>
                  <a:lnTo>
                    <a:pt x="118526" y="22860"/>
                  </a:lnTo>
                  <a:lnTo>
                    <a:pt x="118958" y="22987"/>
                  </a:lnTo>
                  <a:lnTo>
                    <a:pt x="118540" y="22537"/>
                  </a:lnTo>
                  <a:close/>
                </a:path>
                <a:path w="135254" h="118745">
                  <a:moveTo>
                    <a:pt x="60606" y="20065"/>
                  </a:moveTo>
                  <a:lnTo>
                    <a:pt x="60561" y="20319"/>
                  </a:lnTo>
                  <a:lnTo>
                    <a:pt x="60438" y="21462"/>
                  </a:lnTo>
                  <a:lnTo>
                    <a:pt x="60526" y="22757"/>
                  </a:lnTo>
                  <a:lnTo>
                    <a:pt x="60637" y="22478"/>
                  </a:lnTo>
                  <a:lnTo>
                    <a:pt x="61077" y="22478"/>
                  </a:lnTo>
                  <a:lnTo>
                    <a:pt x="61133" y="21716"/>
                  </a:lnTo>
                  <a:lnTo>
                    <a:pt x="61293" y="21716"/>
                  </a:lnTo>
                  <a:lnTo>
                    <a:pt x="61183" y="20574"/>
                  </a:lnTo>
                  <a:lnTo>
                    <a:pt x="60680" y="20574"/>
                  </a:lnTo>
                  <a:lnTo>
                    <a:pt x="60606" y="20065"/>
                  </a:lnTo>
                  <a:close/>
                </a:path>
                <a:path w="135254" h="118745">
                  <a:moveTo>
                    <a:pt x="111247" y="21971"/>
                  </a:moveTo>
                  <a:lnTo>
                    <a:pt x="110878" y="21971"/>
                  </a:lnTo>
                  <a:lnTo>
                    <a:pt x="111678" y="22733"/>
                  </a:lnTo>
                  <a:lnTo>
                    <a:pt x="111992" y="22625"/>
                  </a:lnTo>
                  <a:lnTo>
                    <a:pt x="111839" y="22439"/>
                  </a:lnTo>
                  <a:lnTo>
                    <a:pt x="111247" y="21971"/>
                  </a:lnTo>
                  <a:close/>
                </a:path>
                <a:path w="135254" h="118745">
                  <a:moveTo>
                    <a:pt x="111839" y="22439"/>
                  </a:moveTo>
                  <a:lnTo>
                    <a:pt x="111992" y="22625"/>
                  </a:lnTo>
                  <a:lnTo>
                    <a:pt x="111889" y="22478"/>
                  </a:lnTo>
                  <a:close/>
                </a:path>
                <a:path w="135254" h="118745">
                  <a:moveTo>
                    <a:pt x="55784" y="19558"/>
                  </a:moveTo>
                  <a:lnTo>
                    <a:pt x="55629" y="22605"/>
                  </a:lnTo>
                  <a:lnTo>
                    <a:pt x="55748" y="21589"/>
                  </a:lnTo>
                  <a:lnTo>
                    <a:pt x="55873" y="21209"/>
                  </a:lnTo>
                  <a:lnTo>
                    <a:pt x="56099" y="21081"/>
                  </a:lnTo>
                  <a:lnTo>
                    <a:pt x="58225" y="21081"/>
                  </a:lnTo>
                  <a:lnTo>
                    <a:pt x="58136" y="19812"/>
                  </a:lnTo>
                  <a:lnTo>
                    <a:pt x="56007" y="19812"/>
                  </a:lnTo>
                  <a:lnTo>
                    <a:pt x="55784" y="19558"/>
                  </a:lnTo>
                  <a:close/>
                </a:path>
                <a:path w="135254" h="118745">
                  <a:moveTo>
                    <a:pt x="118369" y="22351"/>
                  </a:moveTo>
                  <a:lnTo>
                    <a:pt x="118540" y="22537"/>
                  </a:lnTo>
                  <a:lnTo>
                    <a:pt x="118369" y="22351"/>
                  </a:lnTo>
                  <a:close/>
                </a:path>
                <a:path w="135254" h="118745">
                  <a:moveTo>
                    <a:pt x="108993" y="20827"/>
                  </a:moveTo>
                  <a:lnTo>
                    <a:pt x="110069" y="21843"/>
                  </a:lnTo>
                  <a:lnTo>
                    <a:pt x="110657" y="22225"/>
                  </a:lnTo>
                  <a:lnTo>
                    <a:pt x="110878" y="21971"/>
                  </a:lnTo>
                  <a:lnTo>
                    <a:pt x="111247" y="21971"/>
                  </a:lnTo>
                  <a:lnTo>
                    <a:pt x="111086" y="21843"/>
                  </a:lnTo>
                  <a:lnTo>
                    <a:pt x="116146" y="21843"/>
                  </a:lnTo>
                  <a:lnTo>
                    <a:pt x="115990" y="21716"/>
                  </a:lnTo>
                  <a:lnTo>
                    <a:pt x="110169" y="21716"/>
                  </a:lnTo>
                  <a:lnTo>
                    <a:pt x="108993" y="20827"/>
                  </a:lnTo>
                  <a:close/>
                </a:path>
                <a:path w="135254" h="118745">
                  <a:moveTo>
                    <a:pt x="60385" y="20192"/>
                  </a:moveTo>
                  <a:lnTo>
                    <a:pt x="58393" y="20192"/>
                  </a:lnTo>
                  <a:lnTo>
                    <a:pt x="58279" y="21843"/>
                  </a:lnTo>
                  <a:lnTo>
                    <a:pt x="60373" y="21843"/>
                  </a:lnTo>
                  <a:lnTo>
                    <a:pt x="60385" y="20192"/>
                  </a:lnTo>
                  <a:close/>
                </a:path>
                <a:path w="135254" h="118745">
                  <a:moveTo>
                    <a:pt x="61293" y="21716"/>
                  </a:moveTo>
                  <a:lnTo>
                    <a:pt x="61133" y="21716"/>
                  </a:lnTo>
                  <a:lnTo>
                    <a:pt x="61277" y="21843"/>
                  </a:lnTo>
                  <a:close/>
                </a:path>
                <a:path w="135254" h="118745">
                  <a:moveTo>
                    <a:pt x="115252" y="20954"/>
                  </a:moveTo>
                  <a:lnTo>
                    <a:pt x="109448" y="20954"/>
                  </a:lnTo>
                  <a:lnTo>
                    <a:pt x="109787" y="21081"/>
                  </a:lnTo>
                  <a:lnTo>
                    <a:pt x="110145" y="21462"/>
                  </a:lnTo>
                  <a:lnTo>
                    <a:pt x="110169" y="21716"/>
                  </a:lnTo>
                  <a:lnTo>
                    <a:pt x="115990" y="21716"/>
                  </a:lnTo>
                  <a:lnTo>
                    <a:pt x="115520" y="21336"/>
                  </a:lnTo>
                  <a:lnTo>
                    <a:pt x="115252" y="20954"/>
                  </a:lnTo>
                  <a:close/>
                </a:path>
                <a:path w="135254" h="118745">
                  <a:moveTo>
                    <a:pt x="111765" y="17779"/>
                  </a:moveTo>
                  <a:lnTo>
                    <a:pt x="106638" y="17779"/>
                  </a:lnTo>
                  <a:lnTo>
                    <a:pt x="107068" y="18215"/>
                  </a:lnTo>
                  <a:lnTo>
                    <a:pt x="107388" y="18414"/>
                  </a:lnTo>
                  <a:lnTo>
                    <a:pt x="108129" y="19303"/>
                  </a:lnTo>
                  <a:lnTo>
                    <a:pt x="107797" y="19558"/>
                  </a:lnTo>
                  <a:lnTo>
                    <a:pt x="108634" y="19812"/>
                  </a:lnTo>
                  <a:lnTo>
                    <a:pt x="108992" y="20192"/>
                  </a:lnTo>
                  <a:lnTo>
                    <a:pt x="109072" y="20342"/>
                  </a:lnTo>
                  <a:lnTo>
                    <a:pt x="108889" y="20447"/>
                  </a:lnTo>
                  <a:lnTo>
                    <a:pt x="109362" y="21081"/>
                  </a:lnTo>
                  <a:lnTo>
                    <a:pt x="115252" y="20954"/>
                  </a:lnTo>
                  <a:lnTo>
                    <a:pt x="114806" y="20319"/>
                  </a:lnTo>
                  <a:lnTo>
                    <a:pt x="114313" y="20319"/>
                  </a:lnTo>
                  <a:lnTo>
                    <a:pt x="113643" y="19558"/>
                  </a:lnTo>
                  <a:lnTo>
                    <a:pt x="113153" y="18541"/>
                  </a:lnTo>
                  <a:lnTo>
                    <a:pt x="111932" y="18041"/>
                  </a:lnTo>
                  <a:lnTo>
                    <a:pt x="111765" y="17779"/>
                  </a:lnTo>
                  <a:close/>
                </a:path>
                <a:path w="135254" h="118745">
                  <a:moveTo>
                    <a:pt x="60612" y="16510"/>
                  </a:moveTo>
                  <a:lnTo>
                    <a:pt x="58637" y="16510"/>
                  </a:lnTo>
                  <a:lnTo>
                    <a:pt x="58252" y="17525"/>
                  </a:lnTo>
                  <a:lnTo>
                    <a:pt x="58412" y="17652"/>
                  </a:lnTo>
                  <a:lnTo>
                    <a:pt x="57985" y="17762"/>
                  </a:lnTo>
                  <a:lnTo>
                    <a:pt x="58155" y="18024"/>
                  </a:lnTo>
                  <a:lnTo>
                    <a:pt x="58390" y="18287"/>
                  </a:lnTo>
                  <a:lnTo>
                    <a:pt x="58464" y="18668"/>
                  </a:lnTo>
                  <a:lnTo>
                    <a:pt x="58354" y="19303"/>
                  </a:lnTo>
                  <a:lnTo>
                    <a:pt x="58262" y="20574"/>
                  </a:lnTo>
                  <a:lnTo>
                    <a:pt x="58365" y="20319"/>
                  </a:lnTo>
                  <a:lnTo>
                    <a:pt x="60385" y="20192"/>
                  </a:lnTo>
                  <a:lnTo>
                    <a:pt x="60412" y="19938"/>
                  </a:lnTo>
                  <a:lnTo>
                    <a:pt x="60081" y="19685"/>
                  </a:lnTo>
                  <a:lnTo>
                    <a:pt x="60077" y="19050"/>
                  </a:lnTo>
                  <a:lnTo>
                    <a:pt x="60211" y="18414"/>
                  </a:lnTo>
                  <a:lnTo>
                    <a:pt x="60431" y="18215"/>
                  </a:lnTo>
                  <a:lnTo>
                    <a:pt x="60546" y="18008"/>
                  </a:lnTo>
                  <a:lnTo>
                    <a:pt x="60534" y="17272"/>
                  </a:lnTo>
                  <a:lnTo>
                    <a:pt x="60698" y="17144"/>
                  </a:lnTo>
                  <a:lnTo>
                    <a:pt x="61047" y="17144"/>
                  </a:lnTo>
                  <a:lnTo>
                    <a:pt x="61024" y="16890"/>
                  </a:lnTo>
                  <a:lnTo>
                    <a:pt x="60689" y="16890"/>
                  </a:lnTo>
                  <a:lnTo>
                    <a:pt x="60763" y="16637"/>
                  </a:lnTo>
                  <a:lnTo>
                    <a:pt x="60612" y="16510"/>
                  </a:lnTo>
                  <a:close/>
                </a:path>
                <a:path w="135254" h="118745">
                  <a:moveTo>
                    <a:pt x="61479" y="18414"/>
                  </a:moveTo>
                  <a:lnTo>
                    <a:pt x="60810" y="18414"/>
                  </a:lnTo>
                  <a:lnTo>
                    <a:pt x="60886" y="20192"/>
                  </a:lnTo>
                  <a:lnTo>
                    <a:pt x="60736" y="20319"/>
                  </a:lnTo>
                  <a:lnTo>
                    <a:pt x="60680" y="20574"/>
                  </a:lnTo>
                  <a:lnTo>
                    <a:pt x="61183" y="20574"/>
                  </a:lnTo>
                  <a:lnTo>
                    <a:pt x="61038" y="20447"/>
                  </a:lnTo>
                  <a:lnTo>
                    <a:pt x="61127" y="18923"/>
                  </a:lnTo>
                  <a:lnTo>
                    <a:pt x="61457" y="18923"/>
                  </a:lnTo>
                  <a:lnTo>
                    <a:pt x="61479" y="18414"/>
                  </a:lnTo>
                  <a:close/>
                </a:path>
                <a:path w="135254" h="118745">
                  <a:moveTo>
                    <a:pt x="61366" y="20192"/>
                  </a:moveTo>
                  <a:lnTo>
                    <a:pt x="61231" y="20192"/>
                  </a:lnTo>
                  <a:lnTo>
                    <a:pt x="61038" y="20447"/>
                  </a:lnTo>
                  <a:lnTo>
                    <a:pt x="61244" y="20447"/>
                  </a:lnTo>
                  <a:lnTo>
                    <a:pt x="61366" y="20192"/>
                  </a:lnTo>
                  <a:close/>
                </a:path>
                <a:path w="135254" h="118745">
                  <a:moveTo>
                    <a:pt x="114289" y="19938"/>
                  </a:moveTo>
                  <a:lnTo>
                    <a:pt x="114313" y="20319"/>
                  </a:lnTo>
                  <a:lnTo>
                    <a:pt x="114806" y="20319"/>
                  </a:lnTo>
                  <a:lnTo>
                    <a:pt x="114627" y="20065"/>
                  </a:lnTo>
                  <a:lnTo>
                    <a:pt x="114289" y="19938"/>
                  </a:lnTo>
                  <a:close/>
                </a:path>
                <a:path w="135254" h="118745">
                  <a:moveTo>
                    <a:pt x="58035" y="17906"/>
                  </a:moveTo>
                  <a:lnTo>
                    <a:pt x="56385" y="17906"/>
                  </a:lnTo>
                  <a:lnTo>
                    <a:pt x="56272" y="18796"/>
                  </a:lnTo>
                  <a:lnTo>
                    <a:pt x="56084" y="18796"/>
                  </a:lnTo>
                  <a:lnTo>
                    <a:pt x="56007" y="19812"/>
                  </a:lnTo>
                  <a:lnTo>
                    <a:pt x="58136" y="19812"/>
                  </a:lnTo>
                  <a:lnTo>
                    <a:pt x="58018" y="19558"/>
                  </a:lnTo>
                  <a:lnTo>
                    <a:pt x="58139" y="18161"/>
                  </a:lnTo>
                  <a:lnTo>
                    <a:pt x="58035" y="17906"/>
                  </a:lnTo>
                  <a:close/>
                </a:path>
                <a:path w="135254" h="118745">
                  <a:moveTo>
                    <a:pt x="61457" y="18923"/>
                  </a:moveTo>
                  <a:lnTo>
                    <a:pt x="61127" y="18923"/>
                  </a:lnTo>
                  <a:lnTo>
                    <a:pt x="61431" y="19558"/>
                  </a:lnTo>
                  <a:lnTo>
                    <a:pt x="61457" y="18923"/>
                  </a:lnTo>
                  <a:close/>
                </a:path>
                <a:path w="135254" h="118745">
                  <a:moveTo>
                    <a:pt x="61903" y="18287"/>
                  </a:moveTo>
                  <a:lnTo>
                    <a:pt x="61484" y="18287"/>
                  </a:lnTo>
                  <a:lnTo>
                    <a:pt x="61585" y="18796"/>
                  </a:lnTo>
                  <a:lnTo>
                    <a:pt x="61483" y="19303"/>
                  </a:lnTo>
                  <a:lnTo>
                    <a:pt x="61733" y="18796"/>
                  </a:lnTo>
                  <a:lnTo>
                    <a:pt x="61903" y="18287"/>
                  </a:lnTo>
                  <a:close/>
                </a:path>
                <a:path w="135254" h="118745">
                  <a:moveTo>
                    <a:pt x="60903" y="15875"/>
                  </a:moveTo>
                  <a:lnTo>
                    <a:pt x="56658" y="15875"/>
                  </a:lnTo>
                  <a:lnTo>
                    <a:pt x="56517" y="16528"/>
                  </a:lnTo>
                  <a:lnTo>
                    <a:pt x="56325" y="16637"/>
                  </a:lnTo>
                  <a:lnTo>
                    <a:pt x="55826" y="18161"/>
                  </a:lnTo>
                  <a:lnTo>
                    <a:pt x="55736" y="18668"/>
                  </a:lnTo>
                  <a:lnTo>
                    <a:pt x="55839" y="19050"/>
                  </a:lnTo>
                  <a:lnTo>
                    <a:pt x="55949" y="18457"/>
                  </a:lnTo>
                  <a:lnTo>
                    <a:pt x="56385" y="17906"/>
                  </a:lnTo>
                  <a:lnTo>
                    <a:pt x="58035" y="17906"/>
                  </a:lnTo>
                  <a:lnTo>
                    <a:pt x="58147" y="17272"/>
                  </a:lnTo>
                  <a:lnTo>
                    <a:pt x="58400" y="16510"/>
                  </a:lnTo>
                  <a:lnTo>
                    <a:pt x="60612" y="16510"/>
                  </a:lnTo>
                  <a:lnTo>
                    <a:pt x="60806" y="16001"/>
                  </a:lnTo>
                  <a:close/>
                </a:path>
                <a:path w="135254" h="118745">
                  <a:moveTo>
                    <a:pt x="61047" y="17144"/>
                  </a:moveTo>
                  <a:lnTo>
                    <a:pt x="60698" y="17144"/>
                  </a:lnTo>
                  <a:lnTo>
                    <a:pt x="60671" y="18923"/>
                  </a:lnTo>
                  <a:lnTo>
                    <a:pt x="60810" y="18414"/>
                  </a:lnTo>
                  <a:lnTo>
                    <a:pt x="61479" y="18414"/>
                  </a:lnTo>
                  <a:lnTo>
                    <a:pt x="61903" y="18287"/>
                  </a:lnTo>
                  <a:lnTo>
                    <a:pt x="61266" y="18161"/>
                  </a:lnTo>
                  <a:lnTo>
                    <a:pt x="61304" y="17272"/>
                  </a:lnTo>
                  <a:lnTo>
                    <a:pt x="61059" y="17272"/>
                  </a:lnTo>
                  <a:lnTo>
                    <a:pt x="61047" y="17144"/>
                  </a:lnTo>
                  <a:close/>
                </a:path>
                <a:path w="135254" h="118745">
                  <a:moveTo>
                    <a:pt x="106793" y="18434"/>
                  </a:moveTo>
                  <a:lnTo>
                    <a:pt x="107019" y="18668"/>
                  </a:lnTo>
                  <a:lnTo>
                    <a:pt x="106911" y="18457"/>
                  </a:lnTo>
                  <a:close/>
                </a:path>
                <a:path w="135254" h="118745">
                  <a:moveTo>
                    <a:pt x="106928" y="18457"/>
                  </a:moveTo>
                  <a:lnTo>
                    <a:pt x="107340" y="18541"/>
                  </a:lnTo>
                  <a:lnTo>
                    <a:pt x="106928" y="18457"/>
                  </a:lnTo>
                  <a:close/>
                </a:path>
                <a:path w="135254" h="118745">
                  <a:moveTo>
                    <a:pt x="105918" y="17525"/>
                  </a:moveTo>
                  <a:lnTo>
                    <a:pt x="106800" y="18434"/>
                  </a:lnTo>
                  <a:lnTo>
                    <a:pt x="106928" y="18457"/>
                  </a:lnTo>
                  <a:lnTo>
                    <a:pt x="106715" y="18008"/>
                  </a:lnTo>
                  <a:lnTo>
                    <a:pt x="105918" y="17525"/>
                  </a:lnTo>
                  <a:close/>
                </a:path>
                <a:path w="135254" h="118745">
                  <a:moveTo>
                    <a:pt x="107083" y="18230"/>
                  </a:moveTo>
                  <a:lnTo>
                    <a:pt x="107265" y="18414"/>
                  </a:lnTo>
                  <a:lnTo>
                    <a:pt x="107083" y="18230"/>
                  </a:lnTo>
                  <a:close/>
                </a:path>
                <a:path w="135254" h="118745">
                  <a:moveTo>
                    <a:pt x="62244" y="16272"/>
                  </a:moveTo>
                  <a:lnTo>
                    <a:pt x="62174" y="16606"/>
                  </a:lnTo>
                  <a:lnTo>
                    <a:pt x="62301" y="16763"/>
                  </a:lnTo>
                  <a:lnTo>
                    <a:pt x="61952" y="16836"/>
                  </a:lnTo>
                  <a:lnTo>
                    <a:pt x="61266" y="18161"/>
                  </a:lnTo>
                  <a:lnTo>
                    <a:pt x="61939" y="18161"/>
                  </a:lnTo>
                  <a:lnTo>
                    <a:pt x="62052" y="17762"/>
                  </a:lnTo>
                  <a:lnTo>
                    <a:pt x="62151" y="16890"/>
                  </a:lnTo>
                  <a:lnTo>
                    <a:pt x="62283" y="16890"/>
                  </a:lnTo>
                  <a:lnTo>
                    <a:pt x="62244" y="16272"/>
                  </a:lnTo>
                  <a:close/>
                </a:path>
                <a:path w="135254" h="118745">
                  <a:moveTo>
                    <a:pt x="57985" y="17762"/>
                  </a:moveTo>
                  <a:lnTo>
                    <a:pt x="58035" y="17906"/>
                  </a:lnTo>
                  <a:lnTo>
                    <a:pt x="58160" y="18041"/>
                  </a:lnTo>
                  <a:lnTo>
                    <a:pt x="57985" y="17762"/>
                  </a:lnTo>
                  <a:close/>
                </a:path>
                <a:path w="135254" h="118745">
                  <a:moveTo>
                    <a:pt x="62725" y="17272"/>
                  </a:moveTo>
                  <a:lnTo>
                    <a:pt x="62556" y="18034"/>
                  </a:lnTo>
                  <a:lnTo>
                    <a:pt x="62725" y="17272"/>
                  </a:lnTo>
                  <a:close/>
                </a:path>
                <a:path w="135254" h="118745">
                  <a:moveTo>
                    <a:pt x="109893" y="16001"/>
                  </a:moveTo>
                  <a:lnTo>
                    <a:pt x="110096" y="16637"/>
                  </a:lnTo>
                  <a:lnTo>
                    <a:pt x="104655" y="16637"/>
                  </a:lnTo>
                  <a:lnTo>
                    <a:pt x="105554" y="17272"/>
                  </a:lnTo>
                  <a:lnTo>
                    <a:pt x="106735" y="18008"/>
                  </a:lnTo>
                  <a:lnTo>
                    <a:pt x="106638" y="17779"/>
                  </a:lnTo>
                  <a:lnTo>
                    <a:pt x="111765" y="17779"/>
                  </a:lnTo>
                  <a:lnTo>
                    <a:pt x="111246" y="16890"/>
                  </a:lnTo>
                  <a:lnTo>
                    <a:pt x="111022" y="16890"/>
                  </a:lnTo>
                  <a:lnTo>
                    <a:pt x="110408" y="16418"/>
                  </a:lnTo>
                  <a:lnTo>
                    <a:pt x="110186" y="16128"/>
                  </a:lnTo>
                  <a:lnTo>
                    <a:pt x="110046" y="16128"/>
                  </a:lnTo>
                  <a:lnTo>
                    <a:pt x="109893" y="16001"/>
                  </a:lnTo>
                  <a:close/>
                </a:path>
                <a:path w="135254" h="118745">
                  <a:moveTo>
                    <a:pt x="101615" y="14477"/>
                  </a:moveTo>
                  <a:lnTo>
                    <a:pt x="102229" y="15112"/>
                  </a:lnTo>
                  <a:lnTo>
                    <a:pt x="102839" y="15239"/>
                  </a:lnTo>
                  <a:lnTo>
                    <a:pt x="103170" y="15239"/>
                  </a:lnTo>
                  <a:lnTo>
                    <a:pt x="103344" y="15621"/>
                  </a:lnTo>
                  <a:lnTo>
                    <a:pt x="104154" y="16250"/>
                  </a:lnTo>
                  <a:lnTo>
                    <a:pt x="104228" y="16510"/>
                  </a:lnTo>
                  <a:lnTo>
                    <a:pt x="105225" y="17525"/>
                  </a:lnTo>
                  <a:lnTo>
                    <a:pt x="105429" y="17525"/>
                  </a:lnTo>
                  <a:lnTo>
                    <a:pt x="104536" y="16890"/>
                  </a:lnTo>
                  <a:lnTo>
                    <a:pt x="104940" y="16890"/>
                  </a:lnTo>
                  <a:lnTo>
                    <a:pt x="104655" y="16637"/>
                  </a:lnTo>
                  <a:lnTo>
                    <a:pt x="110096" y="16637"/>
                  </a:lnTo>
                  <a:lnTo>
                    <a:pt x="109498" y="16128"/>
                  </a:lnTo>
                  <a:lnTo>
                    <a:pt x="109323" y="15621"/>
                  </a:lnTo>
                  <a:lnTo>
                    <a:pt x="109025" y="15621"/>
                  </a:lnTo>
                  <a:lnTo>
                    <a:pt x="108901" y="15493"/>
                  </a:lnTo>
                  <a:lnTo>
                    <a:pt x="108653" y="15493"/>
                  </a:lnTo>
                  <a:lnTo>
                    <a:pt x="108343" y="15239"/>
                  </a:lnTo>
                  <a:lnTo>
                    <a:pt x="108498" y="15112"/>
                  </a:lnTo>
                  <a:lnTo>
                    <a:pt x="108528" y="14937"/>
                  </a:lnTo>
                  <a:lnTo>
                    <a:pt x="108007" y="14731"/>
                  </a:lnTo>
                  <a:lnTo>
                    <a:pt x="102074" y="14731"/>
                  </a:lnTo>
                  <a:lnTo>
                    <a:pt x="101615" y="14477"/>
                  </a:lnTo>
                  <a:close/>
                </a:path>
                <a:path w="135254" h="118745">
                  <a:moveTo>
                    <a:pt x="63385" y="15493"/>
                  </a:moveTo>
                  <a:lnTo>
                    <a:pt x="62767" y="16383"/>
                  </a:lnTo>
                  <a:lnTo>
                    <a:pt x="62663" y="16606"/>
                  </a:lnTo>
                  <a:lnTo>
                    <a:pt x="62428" y="17399"/>
                  </a:lnTo>
                  <a:lnTo>
                    <a:pt x="62644" y="17272"/>
                  </a:lnTo>
                  <a:lnTo>
                    <a:pt x="62838" y="16763"/>
                  </a:lnTo>
                  <a:lnTo>
                    <a:pt x="62956" y="16383"/>
                  </a:lnTo>
                  <a:lnTo>
                    <a:pt x="63385" y="15493"/>
                  </a:lnTo>
                  <a:close/>
                </a:path>
                <a:path w="135254" h="118745">
                  <a:moveTo>
                    <a:pt x="61883" y="15239"/>
                  </a:moveTo>
                  <a:lnTo>
                    <a:pt x="61654" y="15461"/>
                  </a:lnTo>
                  <a:lnTo>
                    <a:pt x="61551" y="16383"/>
                  </a:lnTo>
                  <a:lnTo>
                    <a:pt x="61301" y="16383"/>
                  </a:lnTo>
                  <a:lnTo>
                    <a:pt x="61059" y="17272"/>
                  </a:lnTo>
                  <a:lnTo>
                    <a:pt x="61304" y="17272"/>
                  </a:lnTo>
                  <a:lnTo>
                    <a:pt x="61327" y="16763"/>
                  </a:lnTo>
                  <a:lnTo>
                    <a:pt x="61643" y="16763"/>
                  </a:lnTo>
                  <a:lnTo>
                    <a:pt x="61744" y="16383"/>
                  </a:lnTo>
                  <a:lnTo>
                    <a:pt x="61841" y="15875"/>
                  </a:lnTo>
                  <a:lnTo>
                    <a:pt x="61946" y="15621"/>
                  </a:lnTo>
                  <a:lnTo>
                    <a:pt x="61883" y="15239"/>
                  </a:lnTo>
                  <a:close/>
                </a:path>
                <a:path w="135254" h="118745">
                  <a:moveTo>
                    <a:pt x="62283" y="16890"/>
                  </a:moveTo>
                  <a:lnTo>
                    <a:pt x="62151" y="16890"/>
                  </a:lnTo>
                  <a:lnTo>
                    <a:pt x="62283" y="16890"/>
                  </a:lnTo>
                  <a:close/>
                </a:path>
                <a:path w="135254" h="118745">
                  <a:moveTo>
                    <a:pt x="62009" y="16400"/>
                  </a:moveTo>
                  <a:lnTo>
                    <a:pt x="61690" y="16890"/>
                  </a:lnTo>
                  <a:lnTo>
                    <a:pt x="61952" y="16836"/>
                  </a:lnTo>
                  <a:lnTo>
                    <a:pt x="62071" y="16606"/>
                  </a:lnTo>
                  <a:lnTo>
                    <a:pt x="62009" y="16400"/>
                  </a:lnTo>
                  <a:close/>
                </a:path>
                <a:path w="135254" h="118745">
                  <a:moveTo>
                    <a:pt x="62112" y="16528"/>
                  </a:moveTo>
                  <a:lnTo>
                    <a:pt x="61952" y="16836"/>
                  </a:lnTo>
                  <a:lnTo>
                    <a:pt x="62301" y="16763"/>
                  </a:lnTo>
                  <a:lnTo>
                    <a:pt x="62112" y="16528"/>
                  </a:lnTo>
                  <a:close/>
                </a:path>
                <a:path w="135254" h="118745">
                  <a:moveTo>
                    <a:pt x="56379" y="16606"/>
                  </a:moveTo>
                  <a:close/>
                </a:path>
                <a:path w="135254" h="118745">
                  <a:moveTo>
                    <a:pt x="60970" y="16255"/>
                  </a:moveTo>
                  <a:lnTo>
                    <a:pt x="60763" y="16637"/>
                  </a:lnTo>
                  <a:lnTo>
                    <a:pt x="60970" y="16255"/>
                  </a:lnTo>
                  <a:close/>
                </a:path>
                <a:path w="135254" h="118745">
                  <a:moveTo>
                    <a:pt x="61092" y="7365"/>
                  </a:moveTo>
                  <a:lnTo>
                    <a:pt x="60672" y="7747"/>
                  </a:lnTo>
                  <a:lnTo>
                    <a:pt x="59197" y="10033"/>
                  </a:lnTo>
                  <a:lnTo>
                    <a:pt x="58000" y="12191"/>
                  </a:lnTo>
                  <a:lnTo>
                    <a:pt x="57305" y="13138"/>
                  </a:lnTo>
                  <a:lnTo>
                    <a:pt x="57183" y="14350"/>
                  </a:lnTo>
                  <a:lnTo>
                    <a:pt x="56504" y="15887"/>
                  </a:lnTo>
                  <a:lnTo>
                    <a:pt x="56379" y="16606"/>
                  </a:lnTo>
                  <a:lnTo>
                    <a:pt x="56482" y="16383"/>
                  </a:lnTo>
                  <a:lnTo>
                    <a:pt x="56658" y="15875"/>
                  </a:lnTo>
                  <a:lnTo>
                    <a:pt x="60903" y="15875"/>
                  </a:lnTo>
                  <a:lnTo>
                    <a:pt x="61836" y="13842"/>
                  </a:lnTo>
                  <a:lnTo>
                    <a:pt x="63645" y="13842"/>
                  </a:lnTo>
                  <a:lnTo>
                    <a:pt x="64030" y="12826"/>
                  </a:lnTo>
                  <a:lnTo>
                    <a:pt x="64293" y="12826"/>
                  </a:lnTo>
                  <a:lnTo>
                    <a:pt x="64623" y="12064"/>
                  </a:lnTo>
                  <a:lnTo>
                    <a:pt x="64955" y="12064"/>
                  </a:lnTo>
                  <a:lnTo>
                    <a:pt x="64763" y="11937"/>
                  </a:lnTo>
                  <a:lnTo>
                    <a:pt x="65135" y="11175"/>
                  </a:lnTo>
                  <a:lnTo>
                    <a:pt x="66286" y="10413"/>
                  </a:lnTo>
                  <a:lnTo>
                    <a:pt x="66352" y="10160"/>
                  </a:lnTo>
                  <a:lnTo>
                    <a:pt x="66535" y="10086"/>
                  </a:lnTo>
                  <a:lnTo>
                    <a:pt x="66864" y="9651"/>
                  </a:lnTo>
                  <a:lnTo>
                    <a:pt x="67552" y="9651"/>
                  </a:lnTo>
                  <a:lnTo>
                    <a:pt x="67748" y="9525"/>
                  </a:lnTo>
                  <a:lnTo>
                    <a:pt x="67426" y="9525"/>
                  </a:lnTo>
                  <a:lnTo>
                    <a:pt x="67720" y="8762"/>
                  </a:lnTo>
                  <a:lnTo>
                    <a:pt x="68279" y="8509"/>
                  </a:lnTo>
                  <a:lnTo>
                    <a:pt x="68352" y="8254"/>
                  </a:lnTo>
                  <a:lnTo>
                    <a:pt x="60895" y="8254"/>
                  </a:lnTo>
                  <a:lnTo>
                    <a:pt x="60567" y="8127"/>
                  </a:lnTo>
                  <a:lnTo>
                    <a:pt x="60951" y="7747"/>
                  </a:lnTo>
                  <a:lnTo>
                    <a:pt x="61092" y="7365"/>
                  </a:lnTo>
                  <a:close/>
                </a:path>
                <a:path w="135254" h="118745">
                  <a:moveTo>
                    <a:pt x="62540" y="16001"/>
                  </a:moveTo>
                  <a:lnTo>
                    <a:pt x="62384" y="16001"/>
                  </a:lnTo>
                  <a:lnTo>
                    <a:pt x="62426" y="16510"/>
                  </a:lnTo>
                  <a:lnTo>
                    <a:pt x="62540" y="16001"/>
                  </a:lnTo>
                  <a:close/>
                </a:path>
                <a:path w="135254" h="118745">
                  <a:moveTo>
                    <a:pt x="61430" y="16128"/>
                  </a:moveTo>
                  <a:lnTo>
                    <a:pt x="61301" y="16383"/>
                  </a:lnTo>
                  <a:lnTo>
                    <a:pt x="61430" y="16128"/>
                  </a:lnTo>
                  <a:close/>
                </a:path>
                <a:path w="135254" h="118745">
                  <a:moveTo>
                    <a:pt x="62681" y="15366"/>
                  </a:moveTo>
                  <a:lnTo>
                    <a:pt x="62231" y="15366"/>
                  </a:lnTo>
                  <a:lnTo>
                    <a:pt x="62364" y="15914"/>
                  </a:lnTo>
                  <a:lnTo>
                    <a:pt x="62244" y="16272"/>
                  </a:lnTo>
                  <a:lnTo>
                    <a:pt x="62384" y="16001"/>
                  </a:lnTo>
                  <a:lnTo>
                    <a:pt x="62540" y="16001"/>
                  </a:lnTo>
                  <a:lnTo>
                    <a:pt x="62681" y="15366"/>
                  </a:lnTo>
                  <a:close/>
                </a:path>
                <a:path w="135254" h="118745">
                  <a:moveTo>
                    <a:pt x="61018" y="16056"/>
                  </a:moveTo>
                  <a:lnTo>
                    <a:pt x="60888" y="16255"/>
                  </a:lnTo>
                  <a:lnTo>
                    <a:pt x="61018" y="16056"/>
                  </a:lnTo>
                  <a:close/>
                </a:path>
                <a:path w="135254" h="118745">
                  <a:moveTo>
                    <a:pt x="61083" y="16001"/>
                  </a:moveTo>
                  <a:lnTo>
                    <a:pt x="60954" y="16255"/>
                  </a:lnTo>
                  <a:lnTo>
                    <a:pt x="61083" y="16001"/>
                  </a:lnTo>
                  <a:close/>
                </a:path>
                <a:path w="135254" h="118745">
                  <a:moveTo>
                    <a:pt x="61472" y="16001"/>
                  </a:moveTo>
                  <a:lnTo>
                    <a:pt x="61083" y="16001"/>
                  </a:lnTo>
                  <a:lnTo>
                    <a:pt x="60973" y="16250"/>
                  </a:lnTo>
                  <a:lnTo>
                    <a:pt x="61370" y="16128"/>
                  </a:lnTo>
                  <a:close/>
                </a:path>
                <a:path w="135254" h="118745">
                  <a:moveTo>
                    <a:pt x="61236" y="15366"/>
                  </a:moveTo>
                  <a:lnTo>
                    <a:pt x="60905" y="15875"/>
                  </a:lnTo>
                  <a:lnTo>
                    <a:pt x="60787" y="16128"/>
                  </a:lnTo>
                  <a:lnTo>
                    <a:pt x="61118" y="15621"/>
                  </a:lnTo>
                  <a:lnTo>
                    <a:pt x="61236" y="15366"/>
                  </a:lnTo>
                  <a:close/>
                </a:path>
                <a:path w="135254" h="118745">
                  <a:moveTo>
                    <a:pt x="109492" y="15493"/>
                  </a:moveTo>
                  <a:lnTo>
                    <a:pt x="109279" y="15493"/>
                  </a:lnTo>
                  <a:lnTo>
                    <a:pt x="110046" y="16128"/>
                  </a:lnTo>
                  <a:lnTo>
                    <a:pt x="109492" y="15493"/>
                  </a:lnTo>
                  <a:close/>
                </a:path>
                <a:path w="135254" h="118745">
                  <a:moveTo>
                    <a:pt x="110097" y="16001"/>
                  </a:moveTo>
                  <a:lnTo>
                    <a:pt x="109935" y="16001"/>
                  </a:lnTo>
                  <a:lnTo>
                    <a:pt x="110186" y="16128"/>
                  </a:lnTo>
                  <a:close/>
                </a:path>
                <a:path w="135254" h="118745">
                  <a:moveTo>
                    <a:pt x="63549" y="14097"/>
                  </a:moveTo>
                  <a:lnTo>
                    <a:pt x="62113" y="14097"/>
                  </a:lnTo>
                  <a:lnTo>
                    <a:pt x="61985" y="14477"/>
                  </a:lnTo>
                  <a:lnTo>
                    <a:pt x="61874" y="14959"/>
                  </a:lnTo>
                  <a:lnTo>
                    <a:pt x="62069" y="15366"/>
                  </a:lnTo>
                  <a:lnTo>
                    <a:pt x="61968" y="16058"/>
                  </a:lnTo>
                  <a:lnTo>
                    <a:pt x="62231" y="15366"/>
                  </a:lnTo>
                  <a:lnTo>
                    <a:pt x="62681" y="15366"/>
                  </a:lnTo>
                  <a:lnTo>
                    <a:pt x="62880" y="14477"/>
                  </a:lnTo>
                  <a:lnTo>
                    <a:pt x="63404" y="14477"/>
                  </a:lnTo>
                  <a:lnTo>
                    <a:pt x="63549" y="14097"/>
                  </a:lnTo>
                  <a:close/>
                </a:path>
                <a:path w="135254" h="118745">
                  <a:moveTo>
                    <a:pt x="62011" y="14253"/>
                  </a:moveTo>
                  <a:lnTo>
                    <a:pt x="61222" y="15461"/>
                  </a:lnTo>
                  <a:lnTo>
                    <a:pt x="61018" y="16056"/>
                  </a:lnTo>
                  <a:lnTo>
                    <a:pt x="61472" y="16001"/>
                  </a:lnTo>
                  <a:lnTo>
                    <a:pt x="61489" y="15621"/>
                  </a:lnTo>
                  <a:lnTo>
                    <a:pt x="61728" y="15239"/>
                  </a:lnTo>
                  <a:lnTo>
                    <a:pt x="61830" y="14937"/>
                  </a:lnTo>
                  <a:lnTo>
                    <a:pt x="61956" y="14350"/>
                  </a:lnTo>
                  <a:close/>
                </a:path>
                <a:path w="135254" h="118745">
                  <a:moveTo>
                    <a:pt x="63446" y="15366"/>
                  </a:moveTo>
                  <a:lnTo>
                    <a:pt x="63070" y="15366"/>
                  </a:lnTo>
                  <a:lnTo>
                    <a:pt x="62993" y="15621"/>
                  </a:lnTo>
                  <a:lnTo>
                    <a:pt x="62792" y="15621"/>
                  </a:lnTo>
                  <a:lnTo>
                    <a:pt x="62824" y="16001"/>
                  </a:lnTo>
                  <a:lnTo>
                    <a:pt x="63294" y="15493"/>
                  </a:lnTo>
                  <a:lnTo>
                    <a:pt x="63446" y="15366"/>
                  </a:lnTo>
                  <a:close/>
                </a:path>
                <a:path w="135254" h="118745">
                  <a:moveTo>
                    <a:pt x="61654" y="15461"/>
                  </a:moveTo>
                  <a:lnTo>
                    <a:pt x="61511" y="15887"/>
                  </a:lnTo>
                  <a:lnTo>
                    <a:pt x="61654" y="15461"/>
                  </a:lnTo>
                  <a:close/>
                </a:path>
                <a:path w="135254" h="118745">
                  <a:moveTo>
                    <a:pt x="108595" y="14350"/>
                  </a:moveTo>
                  <a:lnTo>
                    <a:pt x="108432" y="14731"/>
                  </a:lnTo>
                  <a:lnTo>
                    <a:pt x="109025" y="15621"/>
                  </a:lnTo>
                  <a:lnTo>
                    <a:pt x="109161" y="15621"/>
                  </a:lnTo>
                  <a:lnTo>
                    <a:pt x="108595" y="14350"/>
                  </a:lnTo>
                  <a:close/>
                </a:path>
                <a:path w="135254" h="118745">
                  <a:moveTo>
                    <a:pt x="109270" y="15239"/>
                  </a:moveTo>
                  <a:lnTo>
                    <a:pt x="109161" y="15621"/>
                  </a:lnTo>
                  <a:lnTo>
                    <a:pt x="109323" y="15621"/>
                  </a:lnTo>
                  <a:lnTo>
                    <a:pt x="109279" y="15493"/>
                  </a:lnTo>
                  <a:lnTo>
                    <a:pt x="109492" y="15493"/>
                  </a:lnTo>
                  <a:lnTo>
                    <a:pt x="109270" y="15239"/>
                  </a:lnTo>
                  <a:close/>
                </a:path>
                <a:path w="135254" h="118745">
                  <a:moveTo>
                    <a:pt x="108652" y="15239"/>
                  </a:moveTo>
                  <a:lnTo>
                    <a:pt x="108653" y="15493"/>
                  </a:lnTo>
                  <a:lnTo>
                    <a:pt x="108901" y="15493"/>
                  </a:lnTo>
                  <a:lnTo>
                    <a:pt x="108652" y="15239"/>
                  </a:lnTo>
                  <a:close/>
                </a:path>
                <a:path w="135254" h="118745">
                  <a:moveTo>
                    <a:pt x="63225" y="14859"/>
                  </a:moveTo>
                  <a:lnTo>
                    <a:pt x="63070" y="15366"/>
                  </a:lnTo>
                  <a:lnTo>
                    <a:pt x="63225" y="14859"/>
                  </a:lnTo>
                  <a:close/>
                </a:path>
                <a:path w="135254" h="118745">
                  <a:moveTo>
                    <a:pt x="63691" y="14859"/>
                  </a:moveTo>
                  <a:lnTo>
                    <a:pt x="63352" y="15366"/>
                  </a:lnTo>
                  <a:lnTo>
                    <a:pt x="63691" y="14859"/>
                  </a:lnTo>
                  <a:close/>
                </a:path>
                <a:path w="135254" h="118745">
                  <a:moveTo>
                    <a:pt x="62113" y="14097"/>
                  </a:moveTo>
                  <a:lnTo>
                    <a:pt x="61673" y="14859"/>
                  </a:lnTo>
                  <a:lnTo>
                    <a:pt x="61830" y="14937"/>
                  </a:lnTo>
                  <a:lnTo>
                    <a:pt x="62113" y="14097"/>
                  </a:lnTo>
                  <a:close/>
                </a:path>
                <a:path w="135254" h="118745">
                  <a:moveTo>
                    <a:pt x="107100" y="13715"/>
                  </a:moveTo>
                  <a:lnTo>
                    <a:pt x="100815" y="13715"/>
                  </a:lnTo>
                  <a:lnTo>
                    <a:pt x="102074" y="14731"/>
                  </a:lnTo>
                  <a:lnTo>
                    <a:pt x="108007" y="14731"/>
                  </a:lnTo>
                  <a:lnTo>
                    <a:pt x="107363" y="14477"/>
                  </a:lnTo>
                  <a:lnTo>
                    <a:pt x="107274" y="13842"/>
                  </a:lnTo>
                  <a:lnTo>
                    <a:pt x="107100" y="13715"/>
                  </a:lnTo>
                  <a:close/>
                </a:path>
                <a:path w="135254" h="118745">
                  <a:moveTo>
                    <a:pt x="64076" y="13715"/>
                  </a:moveTo>
                  <a:lnTo>
                    <a:pt x="63772" y="13969"/>
                  </a:lnTo>
                  <a:lnTo>
                    <a:pt x="63742" y="14604"/>
                  </a:lnTo>
                  <a:lnTo>
                    <a:pt x="63943" y="14477"/>
                  </a:lnTo>
                  <a:lnTo>
                    <a:pt x="64412" y="14477"/>
                  </a:lnTo>
                  <a:lnTo>
                    <a:pt x="64267" y="14350"/>
                  </a:lnTo>
                  <a:lnTo>
                    <a:pt x="64076" y="13715"/>
                  </a:lnTo>
                  <a:close/>
                </a:path>
                <a:path w="135254" h="118745">
                  <a:moveTo>
                    <a:pt x="64412" y="14477"/>
                  </a:moveTo>
                  <a:lnTo>
                    <a:pt x="63943" y="14477"/>
                  </a:lnTo>
                  <a:lnTo>
                    <a:pt x="64363" y="14604"/>
                  </a:lnTo>
                  <a:close/>
                </a:path>
                <a:path w="135254" h="118745">
                  <a:moveTo>
                    <a:pt x="99829" y="13715"/>
                  </a:moveTo>
                  <a:lnTo>
                    <a:pt x="101182" y="14604"/>
                  </a:lnTo>
                  <a:lnTo>
                    <a:pt x="100920" y="13969"/>
                  </a:lnTo>
                  <a:lnTo>
                    <a:pt x="100757" y="13969"/>
                  </a:lnTo>
                  <a:lnTo>
                    <a:pt x="99829" y="13715"/>
                  </a:lnTo>
                  <a:close/>
                </a:path>
                <a:path w="135254" h="118745">
                  <a:moveTo>
                    <a:pt x="64670" y="13809"/>
                  </a:moveTo>
                  <a:lnTo>
                    <a:pt x="64267" y="14350"/>
                  </a:lnTo>
                  <a:lnTo>
                    <a:pt x="64461" y="14350"/>
                  </a:lnTo>
                  <a:lnTo>
                    <a:pt x="64670" y="13809"/>
                  </a:lnTo>
                  <a:close/>
                </a:path>
                <a:path w="135254" h="118745">
                  <a:moveTo>
                    <a:pt x="63645" y="13842"/>
                  </a:moveTo>
                  <a:lnTo>
                    <a:pt x="61836" y="13842"/>
                  </a:lnTo>
                  <a:lnTo>
                    <a:pt x="62169" y="13969"/>
                  </a:lnTo>
                  <a:lnTo>
                    <a:pt x="62011" y="14253"/>
                  </a:lnTo>
                  <a:lnTo>
                    <a:pt x="62113" y="14097"/>
                  </a:lnTo>
                  <a:lnTo>
                    <a:pt x="63549" y="14097"/>
                  </a:lnTo>
                  <a:lnTo>
                    <a:pt x="63645" y="13842"/>
                  </a:lnTo>
                  <a:close/>
                </a:path>
                <a:path w="135254" h="118745">
                  <a:moveTo>
                    <a:pt x="65119" y="12235"/>
                  </a:moveTo>
                  <a:lnTo>
                    <a:pt x="64645" y="12700"/>
                  </a:lnTo>
                  <a:lnTo>
                    <a:pt x="64422" y="12700"/>
                  </a:lnTo>
                  <a:lnTo>
                    <a:pt x="64268" y="12884"/>
                  </a:lnTo>
                  <a:lnTo>
                    <a:pt x="64072" y="13335"/>
                  </a:lnTo>
                  <a:lnTo>
                    <a:pt x="64880" y="13335"/>
                  </a:lnTo>
                  <a:lnTo>
                    <a:pt x="64740" y="13715"/>
                  </a:lnTo>
                  <a:lnTo>
                    <a:pt x="64655" y="13969"/>
                  </a:lnTo>
                  <a:lnTo>
                    <a:pt x="65147" y="13455"/>
                  </a:lnTo>
                  <a:lnTo>
                    <a:pt x="65119" y="12235"/>
                  </a:lnTo>
                  <a:close/>
                </a:path>
                <a:path w="135254" h="118745">
                  <a:moveTo>
                    <a:pt x="98479" y="12446"/>
                  </a:moveTo>
                  <a:lnTo>
                    <a:pt x="98931" y="12953"/>
                  </a:lnTo>
                  <a:lnTo>
                    <a:pt x="99931" y="13462"/>
                  </a:lnTo>
                  <a:lnTo>
                    <a:pt x="100757" y="13969"/>
                  </a:lnTo>
                  <a:lnTo>
                    <a:pt x="100920" y="13969"/>
                  </a:lnTo>
                  <a:lnTo>
                    <a:pt x="100815" y="13715"/>
                  </a:lnTo>
                  <a:lnTo>
                    <a:pt x="107100" y="13715"/>
                  </a:lnTo>
                  <a:lnTo>
                    <a:pt x="106577" y="13335"/>
                  </a:lnTo>
                  <a:lnTo>
                    <a:pt x="106267" y="13335"/>
                  </a:lnTo>
                  <a:lnTo>
                    <a:pt x="105631" y="12826"/>
                  </a:lnTo>
                  <a:lnTo>
                    <a:pt x="99028" y="12826"/>
                  </a:lnTo>
                  <a:lnTo>
                    <a:pt x="98479" y="12446"/>
                  </a:lnTo>
                  <a:close/>
                </a:path>
                <a:path w="135254" h="118745">
                  <a:moveTo>
                    <a:pt x="64056" y="13138"/>
                  </a:moveTo>
                  <a:lnTo>
                    <a:pt x="63790" y="13461"/>
                  </a:lnTo>
                  <a:lnTo>
                    <a:pt x="64880" y="13335"/>
                  </a:lnTo>
                  <a:lnTo>
                    <a:pt x="64072" y="13335"/>
                  </a:lnTo>
                  <a:lnTo>
                    <a:pt x="64056" y="13138"/>
                  </a:lnTo>
                  <a:close/>
                </a:path>
                <a:path w="135254" h="118745">
                  <a:moveTo>
                    <a:pt x="64268" y="12884"/>
                  </a:moveTo>
                  <a:lnTo>
                    <a:pt x="64104" y="13080"/>
                  </a:lnTo>
                  <a:lnTo>
                    <a:pt x="64072" y="13335"/>
                  </a:lnTo>
                  <a:lnTo>
                    <a:pt x="64268" y="12884"/>
                  </a:lnTo>
                  <a:close/>
                </a:path>
                <a:path w="135254" h="118745">
                  <a:moveTo>
                    <a:pt x="105488" y="12536"/>
                  </a:moveTo>
                  <a:lnTo>
                    <a:pt x="105553" y="12700"/>
                  </a:lnTo>
                  <a:lnTo>
                    <a:pt x="106267" y="13335"/>
                  </a:lnTo>
                  <a:lnTo>
                    <a:pt x="106577" y="13335"/>
                  </a:lnTo>
                  <a:lnTo>
                    <a:pt x="106229" y="13080"/>
                  </a:lnTo>
                  <a:lnTo>
                    <a:pt x="105973" y="12826"/>
                  </a:lnTo>
                  <a:lnTo>
                    <a:pt x="105488" y="12536"/>
                  </a:lnTo>
                  <a:close/>
                </a:path>
                <a:path w="135254" h="118745">
                  <a:moveTo>
                    <a:pt x="64293" y="12826"/>
                  </a:moveTo>
                  <a:lnTo>
                    <a:pt x="64030" y="12826"/>
                  </a:lnTo>
                  <a:lnTo>
                    <a:pt x="64056" y="13138"/>
                  </a:lnTo>
                  <a:lnTo>
                    <a:pt x="64293" y="12826"/>
                  </a:lnTo>
                  <a:close/>
                </a:path>
                <a:path w="135254" h="118745">
                  <a:moveTo>
                    <a:pt x="105547" y="11937"/>
                  </a:moveTo>
                  <a:lnTo>
                    <a:pt x="98066" y="11937"/>
                  </a:lnTo>
                  <a:lnTo>
                    <a:pt x="98917" y="12446"/>
                  </a:lnTo>
                  <a:lnTo>
                    <a:pt x="99028" y="12826"/>
                  </a:lnTo>
                  <a:lnTo>
                    <a:pt x="105631" y="12826"/>
                  </a:lnTo>
                  <a:lnTo>
                    <a:pt x="105472" y="12700"/>
                  </a:lnTo>
                  <a:lnTo>
                    <a:pt x="105369" y="12536"/>
                  </a:lnTo>
                  <a:lnTo>
                    <a:pt x="105125" y="12318"/>
                  </a:lnTo>
                  <a:lnTo>
                    <a:pt x="105509" y="12318"/>
                  </a:lnTo>
                  <a:lnTo>
                    <a:pt x="105547" y="11937"/>
                  </a:lnTo>
                  <a:close/>
                </a:path>
                <a:path w="135254" h="118745">
                  <a:moveTo>
                    <a:pt x="64657" y="12573"/>
                  </a:moveTo>
                  <a:lnTo>
                    <a:pt x="64527" y="12573"/>
                  </a:lnTo>
                  <a:lnTo>
                    <a:pt x="64657" y="12573"/>
                  </a:lnTo>
                  <a:close/>
                </a:path>
                <a:path w="135254" h="118745">
                  <a:moveTo>
                    <a:pt x="65111" y="12191"/>
                  </a:moveTo>
                  <a:lnTo>
                    <a:pt x="64505" y="12700"/>
                  </a:lnTo>
                  <a:lnTo>
                    <a:pt x="64645" y="12700"/>
                  </a:lnTo>
                  <a:lnTo>
                    <a:pt x="65034" y="12318"/>
                  </a:lnTo>
                  <a:close/>
                </a:path>
                <a:path w="135254" h="118745">
                  <a:moveTo>
                    <a:pt x="105125" y="12318"/>
                  </a:moveTo>
                  <a:lnTo>
                    <a:pt x="105478" y="12633"/>
                  </a:lnTo>
                  <a:lnTo>
                    <a:pt x="105125" y="12318"/>
                  </a:lnTo>
                  <a:close/>
                </a:path>
                <a:path w="135254" h="118745">
                  <a:moveTo>
                    <a:pt x="64955" y="12064"/>
                  </a:moveTo>
                  <a:lnTo>
                    <a:pt x="64623" y="12064"/>
                  </a:lnTo>
                  <a:lnTo>
                    <a:pt x="64633" y="12446"/>
                  </a:lnTo>
                  <a:lnTo>
                    <a:pt x="64955" y="12064"/>
                  </a:lnTo>
                  <a:close/>
                </a:path>
                <a:path w="135254" h="118745">
                  <a:moveTo>
                    <a:pt x="65305" y="11684"/>
                  </a:moveTo>
                  <a:lnTo>
                    <a:pt x="64629" y="12573"/>
                  </a:lnTo>
                  <a:lnTo>
                    <a:pt x="65060" y="12235"/>
                  </a:lnTo>
                  <a:lnTo>
                    <a:pt x="65422" y="11937"/>
                  </a:lnTo>
                  <a:lnTo>
                    <a:pt x="65305" y="11684"/>
                  </a:lnTo>
                  <a:close/>
                </a:path>
                <a:path w="135254" h="118745">
                  <a:moveTo>
                    <a:pt x="105509" y="12318"/>
                  </a:moveTo>
                  <a:lnTo>
                    <a:pt x="105125" y="12318"/>
                  </a:lnTo>
                  <a:lnTo>
                    <a:pt x="105488" y="12536"/>
                  </a:lnTo>
                  <a:lnTo>
                    <a:pt x="105509" y="12318"/>
                  </a:lnTo>
                  <a:close/>
                </a:path>
                <a:path w="135254" h="118745">
                  <a:moveTo>
                    <a:pt x="103421" y="11049"/>
                  </a:moveTo>
                  <a:lnTo>
                    <a:pt x="96288" y="11049"/>
                  </a:lnTo>
                  <a:lnTo>
                    <a:pt x="96803" y="11302"/>
                  </a:lnTo>
                  <a:lnTo>
                    <a:pt x="97237" y="11556"/>
                  </a:lnTo>
                  <a:lnTo>
                    <a:pt x="96662" y="11556"/>
                  </a:lnTo>
                  <a:lnTo>
                    <a:pt x="97273" y="11937"/>
                  </a:lnTo>
                  <a:lnTo>
                    <a:pt x="98033" y="12318"/>
                  </a:lnTo>
                  <a:lnTo>
                    <a:pt x="98066" y="11937"/>
                  </a:lnTo>
                  <a:lnTo>
                    <a:pt x="104306" y="11937"/>
                  </a:lnTo>
                  <a:lnTo>
                    <a:pt x="103421" y="11049"/>
                  </a:lnTo>
                  <a:close/>
                </a:path>
                <a:path w="135254" h="118745">
                  <a:moveTo>
                    <a:pt x="65163" y="12191"/>
                  </a:moveTo>
                  <a:close/>
                </a:path>
                <a:path w="135254" h="118745">
                  <a:moveTo>
                    <a:pt x="65281" y="11556"/>
                  </a:moveTo>
                  <a:lnTo>
                    <a:pt x="64763" y="11937"/>
                  </a:lnTo>
                  <a:lnTo>
                    <a:pt x="65037" y="11937"/>
                  </a:lnTo>
                  <a:lnTo>
                    <a:pt x="65281" y="11556"/>
                  </a:lnTo>
                  <a:close/>
                </a:path>
                <a:path w="135254" h="118745">
                  <a:moveTo>
                    <a:pt x="66568" y="11175"/>
                  </a:moveTo>
                  <a:lnTo>
                    <a:pt x="66401" y="11175"/>
                  </a:lnTo>
                  <a:lnTo>
                    <a:pt x="66307" y="11556"/>
                  </a:lnTo>
                  <a:lnTo>
                    <a:pt x="66568" y="11175"/>
                  </a:lnTo>
                  <a:close/>
                </a:path>
                <a:path w="135254" h="118745">
                  <a:moveTo>
                    <a:pt x="103168" y="10794"/>
                  </a:moveTo>
                  <a:lnTo>
                    <a:pt x="95407" y="10794"/>
                  </a:lnTo>
                  <a:lnTo>
                    <a:pt x="96140" y="11302"/>
                  </a:lnTo>
                  <a:lnTo>
                    <a:pt x="96667" y="11556"/>
                  </a:lnTo>
                  <a:lnTo>
                    <a:pt x="96878" y="11429"/>
                  </a:lnTo>
                  <a:lnTo>
                    <a:pt x="96288" y="11049"/>
                  </a:lnTo>
                  <a:lnTo>
                    <a:pt x="103421" y="11049"/>
                  </a:lnTo>
                  <a:lnTo>
                    <a:pt x="103168" y="10794"/>
                  </a:lnTo>
                  <a:close/>
                </a:path>
                <a:path w="135254" h="118745">
                  <a:moveTo>
                    <a:pt x="67552" y="9651"/>
                  </a:moveTo>
                  <a:lnTo>
                    <a:pt x="67210" y="9651"/>
                  </a:lnTo>
                  <a:lnTo>
                    <a:pt x="66535" y="10086"/>
                  </a:lnTo>
                  <a:lnTo>
                    <a:pt x="66416" y="10242"/>
                  </a:lnTo>
                  <a:lnTo>
                    <a:pt x="66548" y="10413"/>
                  </a:lnTo>
                  <a:lnTo>
                    <a:pt x="66637" y="10794"/>
                  </a:lnTo>
                  <a:lnTo>
                    <a:pt x="66098" y="11429"/>
                  </a:lnTo>
                  <a:lnTo>
                    <a:pt x="66401" y="11175"/>
                  </a:lnTo>
                  <a:lnTo>
                    <a:pt x="66568" y="11175"/>
                  </a:lnTo>
                  <a:lnTo>
                    <a:pt x="66829" y="10794"/>
                  </a:lnTo>
                  <a:lnTo>
                    <a:pt x="67255" y="10794"/>
                  </a:lnTo>
                  <a:lnTo>
                    <a:pt x="67589" y="10160"/>
                  </a:lnTo>
                  <a:lnTo>
                    <a:pt x="67828" y="10160"/>
                  </a:lnTo>
                  <a:lnTo>
                    <a:pt x="67820" y="9905"/>
                  </a:lnTo>
                  <a:lnTo>
                    <a:pt x="67160" y="9905"/>
                  </a:lnTo>
                  <a:lnTo>
                    <a:pt x="67552" y="9651"/>
                  </a:lnTo>
                  <a:close/>
                </a:path>
                <a:path w="135254" h="118745">
                  <a:moveTo>
                    <a:pt x="100575" y="9525"/>
                  </a:moveTo>
                  <a:lnTo>
                    <a:pt x="92831" y="9525"/>
                  </a:lnTo>
                  <a:lnTo>
                    <a:pt x="94999" y="10413"/>
                  </a:lnTo>
                  <a:lnTo>
                    <a:pt x="95277" y="10922"/>
                  </a:lnTo>
                  <a:lnTo>
                    <a:pt x="95407" y="10794"/>
                  </a:lnTo>
                  <a:lnTo>
                    <a:pt x="103168" y="10794"/>
                  </a:lnTo>
                  <a:lnTo>
                    <a:pt x="102915" y="10540"/>
                  </a:lnTo>
                  <a:lnTo>
                    <a:pt x="102415" y="10413"/>
                  </a:lnTo>
                  <a:lnTo>
                    <a:pt x="101663" y="10160"/>
                  </a:lnTo>
                  <a:lnTo>
                    <a:pt x="100575" y="9525"/>
                  </a:lnTo>
                  <a:close/>
                </a:path>
                <a:path w="135254" h="118745">
                  <a:moveTo>
                    <a:pt x="68277" y="9778"/>
                  </a:moveTo>
                  <a:lnTo>
                    <a:pt x="67828" y="10160"/>
                  </a:lnTo>
                  <a:lnTo>
                    <a:pt x="67589" y="10160"/>
                  </a:lnTo>
                  <a:lnTo>
                    <a:pt x="67768" y="10413"/>
                  </a:lnTo>
                  <a:lnTo>
                    <a:pt x="68277" y="9778"/>
                  </a:lnTo>
                  <a:close/>
                </a:path>
                <a:path w="135254" h="118745">
                  <a:moveTo>
                    <a:pt x="100658" y="9271"/>
                  </a:moveTo>
                  <a:lnTo>
                    <a:pt x="101664" y="10033"/>
                  </a:lnTo>
                  <a:lnTo>
                    <a:pt x="101794" y="9905"/>
                  </a:lnTo>
                  <a:lnTo>
                    <a:pt x="100658" y="9271"/>
                  </a:lnTo>
                  <a:close/>
                </a:path>
                <a:path w="135254" h="118745">
                  <a:moveTo>
                    <a:pt x="67210" y="9651"/>
                  </a:moveTo>
                  <a:lnTo>
                    <a:pt x="66864" y="9651"/>
                  </a:lnTo>
                  <a:lnTo>
                    <a:pt x="66920" y="9905"/>
                  </a:lnTo>
                  <a:lnTo>
                    <a:pt x="67210" y="9651"/>
                  </a:lnTo>
                  <a:close/>
                </a:path>
                <a:path w="135254" h="118745">
                  <a:moveTo>
                    <a:pt x="100217" y="8762"/>
                  </a:moveTo>
                  <a:lnTo>
                    <a:pt x="91414" y="8762"/>
                  </a:lnTo>
                  <a:lnTo>
                    <a:pt x="92834" y="9905"/>
                  </a:lnTo>
                  <a:lnTo>
                    <a:pt x="92831" y="9525"/>
                  </a:lnTo>
                  <a:lnTo>
                    <a:pt x="100575" y="9525"/>
                  </a:lnTo>
                  <a:lnTo>
                    <a:pt x="100658" y="9271"/>
                  </a:lnTo>
                  <a:lnTo>
                    <a:pt x="100204" y="9016"/>
                  </a:lnTo>
                  <a:lnTo>
                    <a:pt x="100692" y="9016"/>
                  </a:lnTo>
                  <a:lnTo>
                    <a:pt x="100217" y="8762"/>
                  </a:lnTo>
                  <a:close/>
                </a:path>
                <a:path w="135254" h="118745">
                  <a:moveTo>
                    <a:pt x="100692" y="9016"/>
                  </a:moveTo>
                  <a:lnTo>
                    <a:pt x="100204" y="9016"/>
                  </a:lnTo>
                  <a:lnTo>
                    <a:pt x="102176" y="9905"/>
                  </a:lnTo>
                  <a:lnTo>
                    <a:pt x="101166" y="9271"/>
                  </a:lnTo>
                  <a:lnTo>
                    <a:pt x="100692" y="9016"/>
                  </a:lnTo>
                  <a:close/>
                </a:path>
                <a:path w="135254" h="118745">
                  <a:moveTo>
                    <a:pt x="68630" y="8349"/>
                  </a:moveTo>
                  <a:lnTo>
                    <a:pt x="68321" y="8489"/>
                  </a:lnTo>
                  <a:lnTo>
                    <a:pt x="68201" y="9398"/>
                  </a:lnTo>
                  <a:lnTo>
                    <a:pt x="68353" y="9651"/>
                  </a:lnTo>
                  <a:lnTo>
                    <a:pt x="68158" y="9778"/>
                  </a:lnTo>
                  <a:lnTo>
                    <a:pt x="68480" y="9525"/>
                  </a:lnTo>
                  <a:lnTo>
                    <a:pt x="69154" y="9525"/>
                  </a:lnTo>
                  <a:lnTo>
                    <a:pt x="69340" y="9271"/>
                  </a:lnTo>
                  <a:lnTo>
                    <a:pt x="68714" y="9016"/>
                  </a:lnTo>
                  <a:lnTo>
                    <a:pt x="68452" y="8889"/>
                  </a:lnTo>
                  <a:lnTo>
                    <a:pt x="68868" y="8762"/>
                  </a:lnTo>
                  <a:lnTo>
                    <a:pt x="69277" y="8509"/>
                  </a:lnTo>
                  <a:lnTo>
                    <a:pt x="69099" y="8509"/>
                  </a:lnTo>
                  <a:lnTo>
                    <a:pt x="68630" y="8349"/>
                  </a:lnTo>
                  <a:close/>
                </a:path>
                <a:path w="135254" h="118745">
                  <a:moveTo>
                    <a:pt x="69154" y="9525"/>
                  </a:moveTo>
                  <a:lnTo>
                    <a:pt x="68480" y="9525"/>
                  </a:lnTo>
                  <a:lnTo>
                    <a:pt x="68322" y="9778"/>
                  </a:lnTo>
                  <a:lnTo>
                    <a:pt x="69154" y="9525"/>
                  </a:lnTo>
                  <a:close/>
                </a:path>
                <a:path w="135254" h="118745">
                  <a:moveTo>
                    <a:pt x="68309" y="9398"/>
                  </a:moveTo>
                  <a:lnTo>
                    <a:pt x="67945" y="9398"/>
                  </a:lnTo>
                  <a:lnTo>
                    <a:pt x="67806" y="9651"/>
                  </a:lnTo>
                  <a:lnTo>
                    <a:pt x="67986" y="9651"/>
                  </a:lnTo>
                  <a:lnTo>
                    <a:pt x="68309" y="9398"/>
                  </a:lnTo>
                  <a:close/>
                </a:path>
                <a:path w="135254" h="118745">
                  <a:moveTo>
                    <a:pt x="67981" y="9016"/>
                  </a:moveTo>
                  <a:lnTo>
                    <a:pt x="67737" y="9398"/>
                  </a:lnTo>
                  <a:lnTo>
                    <a:pt x="67426" y="9525"/>
                  </a:lnTo>
                  <a:lnTo>
                    <a:pt x="67748" y="9525"/>
                  </a:lnTo>
                  <a:lnTo>
                    <a:pt x="67945" y="9398"/>
                  </a:lnTo>
                  <a:lnTo>
                    <a:pt x="68201" y="9398"/>
                  </a:lnTo>
                  <a:lnTo>
                    <a:pt x="67981" y="9016"/>
                  </a:lnTo>
                  <a:close/>
                </a:path>
                <a:path w="135254" h="118745">
                  <a:moveTo>
                    <a:pt x="98557" y="7874"/>
                  </a:moveTo>
                  <a:lnTo>
                    <a:pt x="88628" y="7874"/>
                  </a:lnTo>
                  <a:lnTo>
                    <a:pt x="89812" y="8325"/>
                  </a:lnTo>
                  <a:lnTo>
                    <a:pt x="89883" y="8509"/>
                  </a:lnTo>
                  <a:lnTo>
                    <a:pt x="89573" y="9016"/>
                  </a:lnTo>
                  <a:lnTo>
                    <a:pt x="91414" y="8762"/>
                  </a:lnTo>
                  <a:lnTo>
                    <a:pt x="100217" y="8762"/>
                  </a:lnTo>
                  <a:lnTo>
                    <a:pt x="98557" y="7874"/>
                  </a:lnTo>
                  <a:close/>
                </a:path>
                <a:path w="135254" h="118745">
                  <a:moveTo>
                    <a:pt x="69961" y="8168"/>
                  </a:moveTo>
                  <a:lnTo>
                    <a:pt x="69488" y="8762"/>
                  </a:lnTo>
                  <a:lnTo>
                    <a:pt x="70075" y="8381"/>
                  </a:lnTo>
                  <a:lnTo>
                    <a:pt x="70146" y="8219"/>
                  </a:lnTo>
                  <a:lnTo>
                    <a:pt x="69961" y="8168"/>
                  </a:lnTo>
                  <a:close/>
                </a:path>
                <a:path w="135254" h="118745">
                  <a:moveTo>
                    <a:pt x="70652" y="7747"/>
                  </a:moveTo>
                  <a:lnTo>
                    <a:pt x="69863" y="7747"/>
                  </a:lnTo>
                  <a:lnTo>
                    <a:pt x="69874" y="8001"/>
                  </a:lnTo>
                  <a:lnTo>
                    <a:pt x="69162" y="8219"/>
                  </a:lnTo>
                  <a:lnTo>
                    <a:pt x="69099" y="8509"/>
                  </a:lnTo>
                  <a:lnTo>
                    <a:pt x="69277" y="8509"/>
                  </a:lnTo>
                  <a:lnTo>
                    <a:pt x="69742" y="8219"/>
                  </a:lnTo>
                  <a:lnTo>
                    <a:pt x="70652" y="7747"/>
                  </a:lnTo>
                  <a:close/>
                </a:path>
                <a:path w="135254" h="118745">
                  <a:moveTo>
                    <a:pt x="71225" y="7747"/>
                  </a:moveTo>
                  <a:lnTo>
                    <a:pt x="70652" y="7747"/>
                  </a:lnTo>
                  <a:lnTo>
                    <a:pt x="70788" y="8001"/>
                  </a:lnTo>
                  <a:lnTo>
                    <a:pt x="70375" y="8142"/>
                  </a:lnTo>
                  <a:lnTo>
                    <a:pt x="70260" y="8381"/>
                  </a:lnTo>
                  <a:lnTo>
                    <a:pt x="70478" y="8509"/>
                  </a:lnTo>
                  <a:lnTo>
                    <a:pt x="71253" y="8254"/>
                  </a:lnTo>
                  <a:lnTo>
                    <a:pt x="70612" y="8127"/>
                  </a:lnTo>
                  <a:lnTo>
                    <a:pt x="71337" y="8127"/>
                  </a:lnTo>
                  <a:lnTo>
                    <a:pt x="71225" y="7747"/>
                  </a:lnTo>
                  <a:close/>
                </a:path>
                <a:path w="135254" h="118745">
                  <a:moveTo>
                    <a:pt x="68352" y="8254"/>
                  </a:moveTo>
                  <a:lnTo>
                    <a:pt x="68321" y="8489"/>
                  </a:lnTo>
                  <a:lnTo>
                    <a:pt x="68559" y="8381"/>
                  </a:lnTo>
                  <a:lnTo>
                    <a:pt x="68352" y="8254"/>
                  </a:lnTo>
                  <a:close/>
                </a:path>
                <a:path w="135254" h="118745">
                  <a:moveTo>
                    <a:pt x="95939" y="6730"/>
                  </a:moveTo>
                  <a:lnTo>
                    <a:pt x="83969" y="6730"/>
                  </a:lnTo>
                  <a:lnTo>
                    <a:pt x="84344" y="6858"/>
                  </a:lnTo>
                  <a:lnTo>
                    <a:pt x="84592" y="7112"/>
                  </a:lnTo>
                  <a:lnTo>
                    <a:pt x="86878" y="7492"/>
                  </a:lnTo>
                  <a:lnTo>
                    <a:pt x="86151" y="7492"/>
                  </a:lnTo>
                  <a:lnTo>
                    <a:pt x="87855" y="8142"/>
                  </a:lnTo>
                  <a:lnTo>
                    <a:pt x="88898" y="8381"/>
                  </a:lnTo>
                  <a:lnTo>
                    <a:pt x="88628" y="7874"/>
                  </a:lnTo>
                  <a:lnTo>
                    <a:pt x="98557" y="7874"/>
                  </a:lnTo>
                  <a:lnTo>
                    <a:pt x="97370" y="7238"/>
                  </a:lnTo>
                  <a:lnTo>
                    <a:pt x="95939" y="6730"/>
                  </a:lnTo>
                  <a:close/>
                </a:path>
                <a:path w="135254" h="118745">
                  <a:moveTo>
                    <a:pt x="66815" y="2539"/>
                  </a:moveTo>
                  <a:lnTo>
                    <a:pt x="64730" y="4190"/>
                  </a:lnTo>
                  <a:lnTo>
                    <a:pt x="64242" y="4825"/>
                  </a:lnTo>
                  <a:lnTo>
                    <a:pt x="63058" y="5334"/>
                  </a:lnTo>
                  <a:lnTo>
                    <a:pt x="61977" y="6251"/>
                  </a:lnTo>
                  <a:lnTo>
                    <a:pt x="61855" y="6858"/>
                  </a:lnTo>
                  <a:lnTo>
                    <a:pt x="61443" y="6870"/>
                  </a:lnTo>
                  <a:lnTo>
                    <a:pt x="60895" y="8254"/>
                  </a:lnTo>
                  <a:lnTo>
                    <a:pt x="68352" y="8254"/>
                  </a:lnTo>
                  <a:lnTo>
                    <a:pt x="68630" y="8349"/>
                  </a:lnTo>
                  <a:lnTo>
                    <a:pt x="69863" y="7747"/>
                  </a:lnTo>
                  <a:lnTo>
                    <a:pt x="71225" y="7747"/>
                  </a:lnTo>
                  <a:lnTo>
                    <a:pt x="71175" y="7619"/>
                  </a:lnTo>
                  <a:lnTo>
                    <a:pt x="71523" y="7492"/>
                  </a:lnTo>
                  <a:lnTo>
                    <a:pt x="70813" y="7492"/>
                  </a:lnTo>
                  <a:lnTo>
                    <a:pt x="70906" y="7112"/>
                  </a:lnTo>
                  <a:lnTo>
                    <a:pt x="71731" y="7112"/>
                  </a:lnTo>
                  <a:lnTo>
                    <a:pt x="71967" y="6730"/>
                  </a:lnTo>
                  <a:lnTo>
                    <a:pt x="72608" y="6603"/>
                  </a:lnTo>
                  <a:lnTo>
                    <a:pt x="74647" y="6603"/>
                  </a:lnTo>
                  <a:lnTo>
                    <a:pt x="74836" y="6476"/>
                  </a:lnTo>
                  <a:lnTo>
                    <a:pt x="75901" y="6476"/>
                  </a:lnTo>
                  <a:lnTo>
                    <a:pt x="76037" y="6350"/>
                  </a:lnTo>
                  <a:lnTo>
                    <a:pt x="77819" y="6350"/>
                  </a:lnTo>
                  <a:lnTo>
                    <a:pt x="78162" y="6223"/>
                  </a:lnTo>
                  <a:lnTo>
                    <a:pt x="78675" y="5841"/>
                  </a:lnTo>
                  <a:lnTo>
                    <a:pt x="94311" y="5841"/>
                  </a:lnTo>
                  <a:lnTo>
                    <a:pt x="93857" y="5587"/>
                  </a:lnTo>
                  <a:lnTo>
                    <a:pt x="93652" y="5587"/>
                  </a:lnTo>
                  <a:lnTo>
                    <a:pt x="92002" y="5206"/>
                  </a:lnTo>
                  <a:lnTo>
                    <a:pt x="91216" y="4952"/>
                  </a:lnTo>
                  <a:lnTo>
                    <a:pt x="91168" y="4444"/>
                  </a:lnTo>
                  <a:lnTo>
                    <a:pt x="90400" y="3810"/>
                  </a:lnTo>
                  <a:lnTo>
                    <a:pt x="89522" y="3810"/>
                  </a:lnTo>
                  <a:lnTo>
                    <a:pt x="88117" y="3555"/>
                  </a:lnTo>
                  <a:lnTo>
                    <a:pt x="87879" y="3301"/>
                  </a:lnTo>
                  <a:lnTo>
                    <a:pt x="86159" y="3301"/>
                  </a:lnTo>
                  <a:lnTo>
                    <a:pt x="85462" y="3175"/>
                  </a:lnTo>
                  <a:lnTo>
                    <a:pt x="85330" y="3175"/>
                  </a:lnTo>
                  <a:lnTo>
                    <a:pt x="84705" y="3048"/>
                  </a:lnTo>
                  <a:lnTo>
                    <a:pt x="83019" y="3048"/>
                  </a:lnTo>
                  <a:lnTo>
                    <a:pt x="82911" y="2793"/>
                  </a:lnTo>
                  <a:lnTo>
                    <a:pt x="67132" y="2793"/>
                  </a:lnTo>
                  <a:lnTo>
                    <a:pt x="66815" y="2539"/>
                  </a:lnTo>
                  <a:close/>
                </a:path>
                <a:path w="135254" h="118745">
                  <a:moveTo>
                    <a:pt x="70094" y="8001"/>
                  </a:moveTo>
                  <a:lnTo>
                    <a:pt x="69890" y="8127"/>
                  </a:lnTo>
                  <a:lnTo>
                    <a:pt x="70094" y="8001"/>
                  </a:lnTo>
                  <a:close/>
                </a:path>
                <a:path w="135254" h="118745">
                  <a:moveTo>
                    <a:pt x="72751" y="7492"/>
                  </a:moveTo>
                  <a:lnTo>
                    <a:pt x="71969" y="7492"/>
                  </a:lnTo>
                  <a:lnTo>
                    <a:pt x="72218" y="7619"/>
                  </a:lnTo>
                  <a:lnTo>
                    <a:pt x="71911" y="7747"/>
                  </a:lnTo>
                  <a:lnTo>
                    <a:pt x="71700" y="7874"/>
                  </a:lnTo>
                  <a:lnTo>
                    <a:pt x="71561" y="8000"/>
                  </a:lnTo>
                  <a:lnTo>
                    <a:pt x="72751" y="7492"/>
                  </a:lnTo>
                  <a:close/>
                </a:path>
                <a:path w="135254" h="118745">
                  <a:moveTo>
                    <a:pt x="74647" y="6603"/>
                  </a:moveTo>
                  <a:lnTo>
                    <a:pt x="72608" y="6603"/>
                  </a:lnTo>
                  <a:lnTo>
                    <a:pt x="72077" y="7112"/>
                  </a:lnTo>
                  <a:lnTo>
                    <a:pt x="71462" y="7365"/>
                  </a:lnTo>
                  <a:lnTo>
                    <a:pt x="71871" y="7365"/>
                  </a:lnTo>
                  <a:lnTo>
                    <a:pt x="71445" y="7747"/>
                  </a:lnTo>
                  <a:lnTo>
                    <a:pt x="71969" y="7492"/>
                  </a:lnTo>
                  <a:lnTo>
                    <a:pt x="72751" y="7492"/>
                  </a:lnTo>
                  <a:lnTo>
                    <a:pt x="73983" y="7365"/>
                  </a:lnTo>
                  <a:lnTo>
                    <a:pt x="73539" y="7112"/>
                  </a:lnTo>
                  <a:lnTo>
                    <a:pt x="73831" y="6985"/>
                  </a:lnTo>
                  <a:lnTo>
                    <a:pt x="73365" y="6858"/>
                  </a:lnTo>
                  <a:lnTo>
                    <a:pt x="74155" y="6858"/>
                  </a:lnTo>
                  <a:lnTo>
                    <a:pt x="74324" y="6821"/>
                  </a:lnTo>
                  <a:lnTo>
                    <a:pt x="74647" y="6603"/>
                  </a:lnTo>
                  <a:close/>
                </a:path>
                <a:path w="135254" h="118745">
                  <a:moveTo>
                    <a:pt x="82800" y="7203"/>
                  </a:moveTo>
                  <a:lnTo>
                    <a:pt x="83488" y="7747"/>
                  </a:lnTo>
                  <a:lnTo>
                    <a:pt x="83818" y="7492"/>
                  </a:lnTo>
                  <a:lnTo>
                    <a:pt x="83085" y="7365"/>
                  </a:lnTo>
                  <a:lnTo>
                    <a:pt x="82800" y="7203"/>
                  </a:lnTo>
                  <a:close/>
                </a:path>
                <a:path w="135254" h="118745">
                  <a:moveTo>
                    <a:pt x="71352" y="7187"/>
                  </a:moveTo>
                  <a:lnTo>
                    <a:pt x="70813" y="7492"/>
                  </a:lnTo>
                  <a:lnTo>
                    <a:pt x="71523" y="7492"/>
                  </a:lnTo>
                  <a:lnTo>
                    <a:pt x="71871" y="7365"/>
                  </a:lnTo>
                  <a:lnTo>
                    <a:pt x="71462" y="7365"/>
                  </a:lnTo>
                  <a:lnTo>
                    <a:pt x="71352" y="7187"/>
                  </a:lnTo>
                  <a:close/>
                </a:path>
                <a:path w="135254" h="118745">
                  <a:moveTo>
                    <a:pt x="81928" y="7112"/>
                  </a:moveTo>
                  <a:lnTo>
                    <a:pt x="82318" y="7238"/>
                  </a:lnTo>
                  <a:lnTo>
                    <a:pt x="82534" y="7492"/>
                  </a:lnTo>
                  <a:lnTo>
                    <a:pt x="82649" y="7187"/>
                  </a:lnTo>
                  <a:lnTo>
                    <a:pt x="81928" y="7112"/>
                  </a:lnTo>
                  <a:close/>
                </a:path>
                <a:path w="135254" h="118745">
                  <a:moveTo>
                    <a:pt x="82632" y="6858"/>
                  </a:moveTo>
                  <a:lnTo>
                    <a:pt x="83136" y="7238"/>
                  </a:lnTo>
                  <a:lnTo>
                    <a:pt x="84794" y="7492"/>
                  </a:lnTo>
                  <a:lnTo>
                    <a:pt x="84592" y="7112"/>
                  </a:lnTo>
                  <a:lnTo>
                    <a:pt x="83612" y="6985"/>
                  </a:lnTo>
                  <a:lnTo>
                    <a:pt x="83297" y="6978"/>
                  </a:lnTo>
                  <a:lnTo>
                    <a:pt x="82632" y="6858"/>
                  </a:lnTo>
                  <a:close/>
                </a:path>
                <a:path w="135254" h="118745">
                  <a:moveTo>
                    <a:pt x="71731" y="7112"/>
                  </a:moveTo>
                  <a:lnTo>
                    <a:pt x="71485" y="7112"/>
                  </a:lnTo>
                  <a:lnTo>
                    <a:pt x="71653" y="7238"/>
                  </a:lnTo>
                  <a:close/>
                </a:path>
                <a:path w="135254" h="118745">
                  <a:moveTo>
                    <a:pt x="82684" y="7112"/>
                  </a:moveTo>
                  <a:close/>
                </a:path>
                <a:path w="135254" h="118745">
                  <a:moveTo>
                    <a:pt x="71485" y="7112"/>
                  </a:moveTo>
                  <a:lnTo>
                    <a:pt x="70906" y="7112"/>
                  </a:lnTo>
                  <a:lnTo>
                    <a:pt x="71352" y="7187"/>
                  </a:lnTo>
                  <a:lnTo>
                    <a:pt x="71485" y="7112"/>
                  </a:lnTo>
                  <a:close/>
                </a:path>
                <a:path w="135254" h="118745">
                  <a:moveTo>
                    <a:pt x="75901" y="6476"/>
                  </a:moveTo>
                  <a:lnTo>
                    <a:pt x="74836" y="6476"/>
                  </a:lnTo>
                  <a:lnTo>
                    <a:pt x="75234" y="6603"/>
                  </a:lnTo>
                  <a:lnTo>
                    <a:pt x="74816" y="6730"/>
                  </a:lnTo>
                  <a:lnTo>
                    <a:pt x="74344" y="6821"/>
                  </a:lnTo>
                  <a:lnTo>
                    <a:pt x="74082" y="6985"/>
                  </a:lnTo>
                  <a:lnTo>
                    <a:pt x="73927" y="7112"/>
                  </a:lnTo>
                  <a:lnTo>
                    <a:pt x="76066" y="6730"/>
                  </a:lnTo>
                  <a:lnTo>
                    <a:pt x="75628" y="6730"/>
                  </a:lnTo>
                  <a:lnTo>
                    <a:pt x="75901" y="6476"/>
                  </a:lnTo>
                  <a:close/>
                </a:path>
                <a:path w="135254" h="118745">
                  <a:moveTo>
                    <a:pt x="79231" y="6730"/>
                  </a:moveTo>
                  <a:lnTo>
                    <a:pt x="76066" y="6730"/>
                  </a:lnTo>
                  <a:lnTo>
                    <a:pt x="77184" y="7112"/>
                  </a:lnTo>
                  <a:lnTo>
                    <a:pt x="79231" y="6730"/>
                  </a:lnTo>
                  <a:close/>
                </a:path>
                <a:path w="135254" h="118745">
                  <a:moveTo>
                    <a:pt x="80657" y="6642"/>
                  </a:moveTo>
                  <a:lnTo>
                    <a:pt x="80243" y="6730"/>
                  </a:lnTo>
                  <a:lnTo>
                    <a:pt x="80045" y="7112"/>
                  </a:lnTo>
                  <a:lnTo>
                    <a:pt x="81489" y="6985"/>
                  </a:lnTo>
                  <a:lnTo>
                    <a:pt x="81641" y="6985"/>
                  </a:lnTo>
                  <a:lnTo>
                    <a:pt x="81125" y="6730"/>
                  </a:lnTo>
                  <a:lnTo>
                    <a:pt x="80657" y="6642"/>
                  </a:lnTo>
                  <a:close/>
                </a:path>
                <a:path w="135254" h="118745">
                  <a:moveTo>
                    <a:pt x="74047" y="6978"/>
                  </a:moveTo>
                  <a:close/>
                </a:path>
                <a:path w="135254" h="118745">
                  <a:moveTo>
                    <a:pt x="74317" y="6826"/>
                  </a:moveTo>
                  <a:lnTo>
                    <a:pt x="74155" y="6858"/>
                  </a:lnTo>
                  <a:lnTo>
                    <a:pt x="74317" y="6826"/>
                  </a:lnTo>
                  <a:close/>
                </a:path>
                <a:path w="135254" h="118745">
                  <a:moveTo>
                    <a:pt x="79818" y="6821"/>
                  </a:moveTo>
                  <a:lnTo>
                    <a:pt x="79632" y="6870"/>
                  </a:lnTo>
                  <a:lnTo>
                    <a:pt x="79829" y="6985"/>
                  </a:lnTo>
                  <a:lnTo>
                    <a:pt x="79818" y="6821"/>
                  </a:lnTo>
                  <a:close/>
                </a:path>
                <a:path w="135254" h="118745">
                  <a:moveTo>
                    <a:pt x="82730" y="6870"/>
                  </a:moveTo>
                  <a:lnTo>
                    <a:pt x="83331" y="6985"/>
                  </a:lnTo>
                  <a:lnTo>
                    <a:pt x="82730" y="6870"/>
                  </a:lnTo>
                  <a:close/>
                </a:path>
                <a:path w="135254" h="118745">
                  <a:moveTo>
                    <a:pt x="83298" y="6944"/>
                  </a:moveTo>
                  <a:lnTo>
                    <a:pt x="83600" y="6985"/>
                  </a:lnTo>
                  <a:lnTo>
                    <a:pt x="83298" y="6944"/>
                  </a:lnTo>
                  <a:close/>
                </a:path>
                <a:path w="135254" h="118745">
                  <a:moveTo>
                    <a:pt x="83600" y="6983"/>
                  </a:moveTo>
                  <a:close/>
                </a:path>
                <a:path w="135254" h="118745">
                  <a:moveTo>
                    <a:pt x="95224" y="6476"/>
                  </a:moveTo>
                  <a:lnTo>
                    <a:pt x="82919" y="6476"/>
                  </a:lnTo>
                  <a:lnTo>
                    <a:pt x="83600" y="6983"/>
                  </a:lnTo>
                  <a:lnTo>
                    <a:pt x="83587" y="6730"/>
                  </a:lnTo>
                  <a:lnTo>
                    <a:pt x="95939" y="6730"/>
                  </a:lnTo>
                  <a:lnTo>
                    <a:pt x="95224" y="6476"/>
                  </a:lnTo>
                  <a:close/>
                </a:path>
                <a:path w="135254" h="118745">
                  <a:moveTo>
                    <a:pt x="74155" y="6858"/>
                  </a:moveTo>
                  <a:lnTo>
                    <a:pt x="73904" y="6953"/>
                  </a:lnTo>
                  <a:lnTo>
                    <a:pt x="74047" y="6978"/>
                  </a:lnTo>
                  <a:close/>
                </a:path>
                <a:path w="135254" h="118745">
                  <a:moveTo>
                    <a:pt x="74123" y="6858"/>
                  </a:moveTo>
                  <a:lnTo>
                    <a:pt x="73365" y="6858"/>
                  </a:lnTo>
                  <a:lnTo>
                    <a:pt x="73925" y="6944"/>
                  </a:lnTo>
                  <a:lnTo>
                    <a:pt x="74123" y="6858"/>
                  </a:lnTo>
                  <a:close/>
                </a:path>
                <a:path w="135254" h="118745">
                  <a:moveTo>
                    <a:pt x="94992" y="6223"/>
                  </a:moveTo>
                  <a:lnTo>
                    <a:pt x="82626" y="6223"/>
                  </a:lnTo>
                  <a:lnTo>
                    <a:pt x="81996" y="6730"/>
                  </a:lnTo>
                  <a:lnTo>
                    <a:pt x="82730" y="6870"/>
                  </a:lnTo>
                  <a:lnTo>
                    <a:pt x="83298" y="6944"/>
                  </a:lnTo>
                  <a:lnTo>
                    <a:pt x="82919" y="6476"/>
                  </a:lnTo>
                  <a:lnTo>
                    <a:pt x="95224" y="6476"/>
                  </a:lnTo>
                  <a:lnTo>
                    <a:pt x="94866" y="6350"/>
                  </a:lnTo>
                  <a:close/>
                </a:path>
                <a:path w="135254" h="118745">
                  <a:moveTo>
                    <a:pt x="79105" y="6350"/>
                  </a:moveTo>
                  <a:lnTo>
                    <a:pt x="78732" y="6350"/>
                  </a:lnTo>
                  <a:lnTo>
                    <a:pt x="79610" y="6858"/>
                  </a:lnTo>
                  <a:lnTo>
                    <a:pt x="79827" y="6603"/>
                  </a:lnTo>
                  <a:lnTo>
                    <a:pt x="79710" y="6464"/>
                  </a:lnTo>
                  <a:lnTo>
                    <a:pt x="79105" y="6350"/>
                  </a:lnTo>
                  <a:close/>
                </a:path>
                <a:path w="135254" h="118745">
                  <a:moveTo>
                    <a:pt x="79901" y="6500"/>
                  </a:moveTo>
                  <a:lnTo>
                    <a:pt x="79648" y="6858"/>
                  </a:lnTo>
                  <a:lnTo>
                    <a:pt x="79793" y="6826"/>
                  </a:lnTo>
                  <a:lnTo>
                    <a:pt x="80243" y="6730"/>
                  </a:lnTo>
                  <a:lnTo>
                    <a:pt x="80657" y="6642"/>
                  </a:lnTo>
                  <a:lnTo>
                    <a:pt x="79901" y="6500"/>
                  </a:lnTo>
                  <a:close/>
                </a:path>
                <a:path w="135254" h="118745">
                  <a:moveTo>
                    <a:pt x="80243" y="6730"/>
                  </a:moveTo>
                  <a:lnTo>
                    <a:pt x="79811" y="6730"/>
                  </a:lnTo>
                  <a:lnTo>
                    <a:pt x="80243" y="6730"/>
                  </a:lnTo>
                  <a:close/>
                </a:path>
                <a:path w="135254" h="118745">
                  <a:moveTo>
                    <a:pt x="76687" y="6500"/>
                  </a:moveTo>
                  <a:lnTo>
                    <a:pt x="75628" y="6730"/>
                  </a:lnTo>
                  <a:lnTo>
                    <a:pt x="76915" y="6730"/>
                  </a:lnTo>
                  <a:lnTo>
                    <a:pt x="76568" y="6603"/>
                  </a:lnTo>
                  <a:lnTo>
                    <a:pt x="76742" y="6531"/>
                  </a:lnTo>
                  <a:close/>
                </a:path>
                <a:path w="135254" h="118745">
                  <a:moveTo>
                    <a:pt x="78342" y="6603"/>
                  </a:moveTo>
                  <a:lnTo>
                    <a:pt x="77544" y="6603"/>
                  </a:lnTo>
                  <a:lnTo>
                    <a:pt x="76915" y="6730"/>
                  </a:lnTo>
                  <a:lnTo>
                    <a:pt x="78398" y="6730"/>
                  </a:lnTo>
                  <a:close/>
                </a:path>
                <a:path w="135254" h="118745">
                  <a:moveTo>
                    <a:pt x="94765" y="6096"/>
                  </a:moveTo>
                  <a:lnTo>
                    <a:pt x="80187" y="6096"/>
                  </a:lnTo>
                  <a:lnTo>
                    <a:pt x="80006" y="6519"/>
                  </a:lnTo>
                  <a:lnTo>
                    <a:pt x="80657" y="6642"/>
                  </a:lnTo>
                  <a:lnTo>
                    <a:pt x="82626" y="6223"/>
                  </a:lnTo>
                  <a:lnTo>
                    <a:pt x="94992" y="6223"/>
                  </a:lnTo>
                  <a:lnTo>
                    <a:pt x="94765" y="6096"/>
                  </a:lnTo>
                  <a:close/>
                </a:path>
                <a:path w="135254" h="118745">
                  <a:moveTo>
                    <a:pt x="76770" y="6519"/>
                  </a:moveTo>
                  <a:lnTo>
                    <a:pt x="76568" y="6603"/>
                  </a:lnTo>
                  <a:lnTo>
                    <a:pt x="76855" y="6603"/>
                  </a:lnTo>
                  <a:close/>
                </a:path>
                <a:path w="135254" h="118745">
                  <a:moveTo>
                    <a:pt x="76821" y="6531"/>
                  </a:moveTo>
                  <a:lnTo>
                    <a:pt x="77133" y="6603"/>
                  </a:lnTo>
                  <a:lnTo>
                    <a:pt x="76821" y="6531"/>
                  </a:lnTo>
                  <a:close/>
                </a:path>
                <a:path w="135254" h="118745">
                  <a:moveTo>
                    <a:pt x="77180" y="6350"/>
                  </a:moveTo>
                  <a:lnTo>
                    <a:pt x="76905" y="6464"/>
                  </a:lnTo>
                  <a:lnTo>
                    <a:pt x="77133" y="6603"/>
                  </a:lnTo>
                  <a:lnTo>
                    <a:pt x="77511" y="6464"/>
                  </a:lnTo>
                  <a:lnTo>
                    <a:pt x="77180" y="6350"/>
                  </a:lnTo>
                  <a:close/>
                </a:path>
                <a:path w="135254" h="118745">
                  <a:moveTo>
                    <a:pt x="78949" y="6476"/>
                  </a:moveTo>
                  <a:lnTo>
                    <a:pt x="77476" y="6476"/>
                  </a:lnTo>
                  <a:lnTo>
                    <a:pt x="77133" y="6603"/>
                  </a:lnTo>
                  <a:lnTo>
                    <a:pt x="78945" y="6603"/>
                  </a:lnTo>
                  <a:close/>
                </a:path>
                <a:path w="135254" h="118745">
                  <a:moveTo>
                    <a:pt x="76874" y="6476"/>
                  </a:moveTo>
                  <a:close/>
                </a:path>
                <a:path w="135254" h="118745">
                  <a:moveTo>
                    <a:pt x="77180" y="6350"/>
                  </a:moveTo>
                  <a:lnTo>
                    <a:pt x="76037" y="6350"/>
                  </a:lnTo>
                  <a:lnTo>
                    <a:pt x="76687" y="6500"/>
                  </a:lnTo>
                  <a:lnTo>
                    <a:pt x="76905" y="6464"/>
                  </a:lnTo>
                  <a:lnTo>
                    <a:pt x="77180" y="6350"/>
                  </a:lnTo>
                  <a:close/>
                </a:path>
                <a:path w="135254" h="118745">
                  <a:moveTo>
                    <a:pt x="77511" y="6464"/>
                  </a:moveTo>
                  <a:close/>
                </a:path>
                <a:path w="135254" h="118745">
                  <a:moveTo>
                    <a:pt x="77819" y="6350"/>
                  </a:moveTo>
                  <a:lnTo>
                    <a:pt x="77180" y="6350"/>
                  </a:lnTo>
                  <a:lnTo>
                    <a:pt x="77511" y="6464"/>
                  </a:lnTo>
                  <a:lnTo>
                    <a:pt x="77819" y="6350"/>
                  </a:lnTo>
                  <a:close/>
                </a:path>
                <a:path w="135254" h="118745">
                  <a:moveTo>
                    <a:pt x="79524" y="6251"/>
                  </a:moveTo>
                  <a:lnTo>
                    <a:pt x="79105" y="6350"/>
                  </a:lnTo>
                  <a:lnTo>
                    <a:pt x="79728" y="6350"/>
                  </a:lnTo>
                  <a:lnTo>
                    <a:pt x="79524" y="6251"/>
                  </a:lnTo>
                  <a:close/>
                </a:path>
                <a:path w="135254" h="118745">
                  <a:moveTo>
                    <a:pt x="94311" y="5841"/>
                  </a:moveTo>
                  <a:lnTo>
                    <a:pt x="78675" y="5841"/>
                  </a:lnTo>
                  <a:lnTo>
                    <a:pt x="79524" y="6251"/>
                  </a:lnTo>
                  <a:lnTo>
                    <a:pt x="80187" y="6096"/>
                  </a:lnTo>
                  <a:lnTo>
                    <a:pt x="94765" y="6096"/>
                  </a:lnTo>
                  <a:lnTo>
                    <a:pt x="94311" y="5841"/>
                  </a:lnTo>
                  <a:close/>
                </a:path>
                <a:path w="135254" h="118745">
                  <a:moveTo>
                    <a:pt x="93176" y="5206"/>
                  </a:moveTo>
                  <a:lnTo>
                    <a:pt x="93169" y="5334"/>
                  </a:lnTo>
                  <a:lnTo>
                    <a:pt x="93652" y="5587"/>
                  </a:lnTo>
                  <a:lnTo>
                    <a:pt x="93857" y="5587"/>
                  </a:lnTo>
                  <a:lnTo>
                    <a:pt x="93176" y="5206"/>
                  </a:lnTo>
                  <a:close/>
                </a:path>
                <a:path w="135254" h="118745">
                  <a:moveTo>
                    <a:pt x="90089" y="3301"/>
                  </a:moveTo>
                  <a:lnTo>
                    <a:pt x="89729" y="3428"/>
                  </a:lnTo>
                  <a:lnTo>
                    <a:pt x="89522" y="3810"/>
                  </a:lnTo>
                  <a:lnTo>
                    <a:pt x="90400" y="3810"/>
                  </a:lnTo>
                  <a:lnTo>
                    <a:pt x="90093" y="3555"/>
                  </a:lnTo>
                  <a:lnTo>
                    <a:pt x="90089" y="3301"/>
                  </a:lnTo>
                  <a:close/>
                </a:path>
                <a:path w="135254" h="118745">
                  <a:moveTo>
                    <a:pt x="85545" y="2539"/>
                  </a:moveTo>
                  <a:lnTo>
                    <a:pt x="85639" y="2793"/>
                  </a:lnTo>
                  <a:lnTo>
                    <a:pt x="86159" y="3301"/>
                  </a:lnTo>
                  <a:lnTo>
                    <a:pt x="87879" y="3301"/>
                  </a:lnTo>
                  <a:lnTo>
                    <a:pt x="86556" y="3175"/>
                  </a:lnTo>
                  <a:lnTo>
                    <a:pt x="86685" y="3048"/>
                  </a:lnTo>
                  <a:lnTo>
                    <a:pt x="85545" y="2539"/>
                  </a:lnTo>
                  <a:close/>
                </a:path>
                <a:path w="135254" h="118745">
                  <a:moveTo>
                    <a:pt x="87522" y="2921"/>
                  </a:moveTo>
                  <a:lnTo>
                    <a:pt x="86556" y="3175"/>
                  </a:lnTo>
                  <a:lnTo>
                    <a:pt x="87760" y="3175"/>
                  </a:lnTo>
                  <a:lnTo>
                    <a:pt x="87522" y="2921"/>
                  </a:lnTo>
                  <a:close/>
                </a:path>
                <a:path w="135254" h="118745">
                  <a:moveTo>
                    <a:pt x="84239" y="2159"/>
                  </a:moveTo>
                  <a:lnTo>
                    <a:pt x="83019" y="3048"/>
                  </a:lnTo>
                  <a:lnTo>
                    <a:pt x="84705" y="3048"/>
                  </a:lnTo>
                  <a:lnTo>
                    <a:pt x="84239" y="2159"/>
                  </a:lnTo>
                  <a:close/>
                </a:path>
                <a:path w="135254" h="118745">
                  <a:moveTo>
                    <a:pt x="75886" y="126"/>
                  </a:moveTo>
                  <a:lnTo>
                    <a:pt x="71008" y="508"/>
                  </a:lnTo>
                  <a:lnTo>
                    <a:pt x="67132" y="2793"/>
                  </a:lnTo>
                  <a:lnTo>
                    <a:pt x="82911" y="2793"/>
                  </a:lnTo>
                  <a:lnTo>
                    <a:pt x="82693" y="2286"/>
                  </a:lnTo>
                  <a:lnTo>
                    <a:pt x="80839" y="2286"/>
                  </a:lnTo>
                  <a:lnTo>
                    <a:pt x="80796" y="1904"/>
                  </a:lnTo>
                  <a:lnTo>
                    <a:pt x="80526" y="1777"/>
                  </a:lnTo>
                  <a:lnTo>
                    <a:pt x="84753" y="1524"/>
                  </a:lnTo>
                  <a:lnTo>
                    <a:pt x="83831" y="1269"/>
                  </a:lnTo>
                  <a:lnTo>
                    <a:pt x="82043" y="1269"/>
                  </a:lnTo>
                  <a:lnTo>
                    <a:pt x="80738" y="888"/>
                  </a:lnTo>
                  <a:lnTo>
                    <a:pt x="81553" y="762"/>
                  </a:lnTo>
                  <a:lnTo>
                    <a:pt x="81205" y="635"/>
                  </a:lnTo>
                  <a:lnTo>
                    <a:pt x="80252" y="635"/>
                  </a:lnTo>
                  <a:lnTo>
                    <a:pt x="80630" y="508"/>
                  </a:lnTo>
                  <a:lnTo>
                    <a:pt x="79514" y="508"/>
                  </a:lnTo>
                  <a:lnTo>
                    <a:pt x="75886" y="126"/>
                  </a:lnTo>
                  <a:close/>
                </a:path>
                <a:path w="135254" h="118745">
                  <a:moveTo>
                    <a:pt x="80564" y="1777"/>
                  </a:moveTo>
                  <a:lnTo>
                    <a:pt x="81142" y="1904"/>
                  </a:lnTo>
                  <a:lnTo>
                    <a:pt x="81564" y="2286"/>
                  </a:lnTo>
                  <a:lnTo>
                    <a:pt x="81711" y="2189"/>
                  </a:lnTo>
                  <a:lnTo>
                    <a:pt x="81626" y="2031"/>
                  </a:lnTo>
                  <a:lnTo>
                    <a:pt x="81951" y="2031"/>
                  </a:lnTo>
                  <a:lnTo>
                    <a:pt x="80564" y="1777"/>
                  </a:lnTo>
                  <a:close/>
                </a:path>
                <a:path w="135254" h="118745">
                  <a:moveTo>
                    <a:pt x="81899" y="2066"/>
                  </a:moveTo>
                  <a:lnTo>
                    <a:pt x="81758" y="2159"/>
                  </a:lnTo>
                  <a:lnTo>
                    <a:pt x="82693" y="2286"/>
                  </a:lnTo>
                  <a:lnTo>
                    <a:pt x="81899" y="2066"/>
                  </a:lnTo>
                  <a:close/>
                </a:path>
                <a:path w="135254" h="118745">
                  <a:moveTo>
                    <a:pt x="81626" y="2031"/>
                  </a:moveTo>
                  <a:lnTo>
                    <a:pt x="81711" y="2189"/>
                  </a:lnTo>
                  <a:lnTo>
                    <a:pt x="81899" y="2066"/>
                  </a:lnTo>
                  <a:lnTo>
                    <a:pt x="81626" y="2031"/>
                  </a:lnTo>
                  <a:close/>
                </a:path>
                <a:path w="135254" h="118745">
                  <a:moveTo>
                    <a:pt x="81951" y="2031"/>
                  </a:moveTo>
                  <a:lnTo>
                    <a:pt x="81626" y="2031"/>
                  </a:lnTo>
                  <a:lnTo>
                    <a:pt x="81899" y="2066"/>
                  </a:lnTo>
                  <a:close/>
                </a:path>
                <a:path w="135254" h="118745">
                  <a:moveTo>
                    <a:pt x="86649" y="1269"/>
                  </a:moveTo>
                  <a:lnTo>
                    <a:pt x="86555" y="1524"/>
                  </a:lnTo>
                  <a:lnTo>
                    <a:pt x="85026" y="1524"/>
                  </a:lnTo>
                  <a:lnTo>
                    <a:pt x="85533" y="1650"/>
                  </a:lnTo>
                  <a:lnTo>
                    <a:pt x="86173" y="1650"/>
                  </a:lnTo>
                  <a:lnTo>
                    <a:pt x="86041" y="1904"/>
                  </a:lnTo>
                  <a:lnTo>
                    <a:pt x="86471" y="2031"/>
                  </a:lnTo>
                  <a:lnTo>
                    <a:pt x="87035" y="1904"/>
                  </a:lnTo>
                  <a:lnTo>
                    <a:pt x="86870" y="1524"/>
                  </a:lnTo>
                  <a:lnTo>
                    <a:pt x="85830" y="1524"/>
                  </a:lnTo>
                  <a:lnTo>
                    <a:pt x="84950" y="1269"/>
                  </a:lnTo>
                  <a:lnTo>
                    <a:pt x="86649" y="1269"/>
                  </a:lnTo>
                  <a:close/>
                </a:path>
                <a:path w="135254" h="118745">
                  <a:moveTo>
                    <a:pt x="84896" y="1015"/>
                  </a:moveTo>
                  <a:lnTo>
                    <a:pt x="85830" y="1524"/>
                  </a:lnTo>
                  <a:lnTo>
                    <a:pt x="86555" y="1524"/>
                  </a:lnTo>
                  <a:lnTo>
                    <a:pt x="84896" y="1015"/>
                  </a:lnTo>
                  <a:close/>
                </a:path>
                <a:path w="135254" h="118745">
                  <a:moveTo>
                    <a:pt x="82449" y="888"/>
                  </a:moveTo>
                  <a:lnTo>
                    <a:pt x="82546" y="1269"/>
                  </a:lnTo>
                  <a:lnTo>
                    <a:pt x="83831" y="1269"/>
                  </a:lnTo>
                  <a:lnTo>
                    <a:pt x="82449" y="888"/>
                  </a:lnTo>
                  <a:close/>
                </a:path>
                <a:path w="135254" h="118745">
                  <a:moveTo>
                    <a:pt x="81647" y="762"/>
                  </a:moveTo>
                  <a:lnTo>
                    <a:pt x="82088" y="888"/>
                  </a:lnTo>
                  <a:lnTo>
                    <a:pt x="81647" y="762"/>
                  </a:lnTo>
                  <a:close/>
                </a:path>
                <a:path w="135254" h="118745">
                  <a:moveTo>
                    <a:pt x="78950" y="0"/>
                  </a:moveTo>
                  <a:lnTo>
                    <a:pt x="80234" y="380"/>
                  </a:lnTo>
                  <a:lnTo>
                    <a:pt x="79514" y="508"/>
                  </a:lnTo>
                  <a:lnTo>
                    <a:pt x="80630" y="508"/>
                  </a:lnTo>
                  <a:lnTo>
                    <a:pt x="81008" y="380"/>
                  </a:lnTo>
                  <a:lnTo>
                    <a:pt x="789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8567420" y="2888397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60">
                  <a:moveTo>
                    <a:pt x="0" y="0"/>
                  </a:moveTo>
                  <a:lnTo>
                    <a:pt x="0" y="353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8598720" y="2875217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60">
                  <a:moveTo>
                    <a:pt x="0" y="0"/>
                  </a:moveTo>
                  <a:lnTo>
                    <a:pt x="0" y="353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8630022" y="2868627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60">
                  <a:moveTo>
                    <a:pt x="0" y="0"/>
                  </a:moveTo>
                  <a:lnTo>
                    <a:pt x="0" y="353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8661324" y="2862038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60">
                  <a:moveTo>
                    <a:pt x="0" y="0"/>
                  </a:moveTo>
                  <a:lnTo>
                    <a:pt x="0" y="353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8692624" y="2861127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60">
                  <a:moveTo>
                    <a:pt x="0" y="0"/>
                  </a:moveTo>
                  <a:lnTo>
                    <a:pt x="0" y="353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8726392" y="2862038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60">
                  <a:moveTo>
                    <a:pt x="0" y="0"/>
                  </a:moveTo>
                  <a:lnTo>
                    <a:pt x="0" y="353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8758349" y="2867717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60">
                  <a:moveTo>
                    <a:pt x="0" y="0"/>
                  </a:moveTo>
                  <a:lnTo>
                    <a:pt x="0" y="353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8790142" y="2874307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60">
                  <a:moveTo>
                    <a:pt x="0" y="0"/>
                  </a:moveTo>
                  <a:lnTo>
                    <a:pt x="0" y="353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8821934" y="2888397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60">
                  <a:moveTo>
                    <a:pt x="0" y="0"/>
                  </a:moveTo>
                  <a:lnTo>
                    <a:pt x="0" y="353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8537057" y="2856669"/>
              <a:ext cx="311150" cy="46990"/>
            </a:xfrm>
            <a:custGeom>
              <a:avLst/>
              <a:gdLst/>
              <a:ahLst/>
              <a:cxnLst/>
              <a:rect l="l" t="t" r="r" b="b"/>
              <a:pathLst>
                <a:path w="311150" h="46989">
                  <a:moveTo>
                    <a:pt x="0" y="41915"/>
                  </a:moveTo>
                  <a:lnTo>
                    <a:pt x="45959" y="20607"/>
                  </a:lnTo>
                  <a:lnTo>
                    <a:pt x="91398" y="6635"/>
                  </a:lnTo>
                  <a:lnTo>
                    <a:pt x="136317" y="0"/>
                  </a:lnTo>
                  <a:lnTo>
                    <a:pt x="180717" y="701"/>
                  </a:lnTo>
                  <a:lnTo>
                    <a:pt x="224597" y="8739"/>
                  </a:lnTo>
                  <a:lnTo>
                    <a:pt x="267958" y="24114"/>
                  </a:lnTo>
                  <a:lnTo>
                    <a:pt x="310798" y="4682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8842645" y="2890445"/>
              <a:ext cx="28575" cy="40005"/>
            </a:xfrm>
            <a:custGeom>
              <a:avLst/>
              <a:gdLst/>
              <a:ahLst/>
              <a:cxnLst/>
              <a:rect l="l" t="t" r="r" b="b"/>
              <a:pathLst>
                <a:path w="28575" h="40005">
                  <a:moveTo>
                    <a:pt x="12890" y="0"/>
                  </a:moveTo>
                  <a:lnTo>
                    <a:pt x="4469" y="2513"/>
                  </a:lnTo>
                  <a:lnTo>
                    <a:pt x="1249" y="10678"/>
                  </a:lnTo>
                  <a:lnTo>
                    <a:pt x="0" y="17153"/>
                  </a:lnTo>
                  <a:lnTo>
                    <a:pt x="928" y="23817"/>
                  </a:lnTo>
                  <a:lnTo>
                    <a:pt x="3804" y="29900"/>
                  </a:lnTo>
                  <a:lnTo>
                    <a:pt x="8398" y="34631"/>
                  </a:lnTo>
                  <a:lnTo>
                    <a:pt x="15566" y="39696"/>
                  </a:lnTo>
                  <a:lnTo>
                    <a:pt x="23987" y="37183"/>
                  </a:lnTo>
                  <a:lnTo>
                    <a:pt x="27208" y="29018"/>
                  </a:lnTo>
                  <a:lnTo>
                    <a:pt x="28457" y="22543"/>
                  </a:lnTo>
                  <a:lnTo>
                    <a:pt x="27529" y="15878"/>
                  </a:lnTo>
                  <a:lnTo>
                    <a:pt x="24653" y="9795"/>
                  </a:lnTo>
                  <a:lnTo>
                    <a:pt x="20059" y="5064"/>
                  </a:lnTo>
                  <a:lnTo>
                    <a:pt x="12890" y="0"/>
                  </a:lnTo>
                  <a:close/>
                </a:path>
              </a:pathLst>
            </a:custGeom>
            <a:solidFill>
              <a:srgbClr val="D000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8702775" y="3023753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60">
                  <a:moveTo>
                    <a:pt x="0" y="0"/>
                  </a:moveTo>
                  <a:lnTo>
                    <a:pt x="0" y="353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8734077" y="3010574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60">
                  <a:moveTo>
                    <a:pt x="0" y="0"/>
                  </a:moveTo>
                  <a:lnTo>
                    <a:pt x="0" y="353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8765379" y="3003984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60">
                  <a:moveTo>
                    <a:pt x="0" y="0"/>
                  </a:moveTo>
                  <a:lnTo>
                    <a:pt x="0" y="353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8796679" y="2997394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60">
                  <a:moveTo>
                    <a:pt x="0" y="0"/>
                  </a:moveTo>
                  <a:lnTo>
                    <a:pt x="0" y="353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8827981" y="2996483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60">
                  <a:moveTo>
                    <a:pt x="0" y="0"/>
                  </a:moveTo>
                  <a:lnTo>
                    <a:pt x="0" y="353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8861747" y="2997394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60">
                  <a:moveTo>
                    <a:pt x="0" y="0"/>
                  </a:moveTo>
                  <a:lnTo>
                    <a:pt x="0" y="353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8893704" y="3003072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60">
                  <a:moveTo>
                    <a:pt x="0" y="0"/>
                  </a:moveTo>
                  <a:lnTo>
                    <a:pt x="0" y="353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8925498" y="3009662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60">
                  <a:moveTo>
                    <a:pt x="0" y="0"/>
                  </a:moveTo>
                  <a:lnTo>
                    <a:pt x="0" y="353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8957291" y="3023753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60">
                  <a:moveTo>
                    <a:pt x="0" y="0"/>
                  </a:moveTo>
                  <a:lnTo>
                    <a:pt x="0" y="353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8672412" y="2992025"/>
              <a:ext cx="311150" cy="46990"/>
            </a:xfrm>
            <a:custGeom>
              <a:avLst/>
              <a:gdLst/>
              <a:ahLst/>
              <a:cxnLst/>
              <a:rect l="l" t="t" r="r" b="b"/>
              <a:pathLst>
                <a:path w="311150" h="46989">
                  <a:moveTo>
                    <a:pt x="0" y="41915"/>
                  </a:moveTo>
                  <a:lnTo>
                    <a:pt x="45959" y="20607"/>
                  </a:lnTo>
                  <a:lnTo>
                    <a:pt x="91398" y="6635"/>
                  </a:lnTo>
                  <a:lnTo>
                    <a:pt x="136317" y="0"/>
                  </a:lnTo>
                  <a:lnTo>
                    <a:pt x="180717" y="701"/>
                  </a:lnTo>
                  <a:lnTo>
                    <a:pt x="224597" y="8739"/>
                  </a:lnTo>
                  <a:lnTo>
                    <a:pt x="267958" y="24114"/>
                  </a:lnTo>
                  <a:lnTo>
                    <a:pt x="310798" y="4682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8978001" y="3025801"/>
              <a:ext cx="28575" cy="40005"/>
            </a:xfrm>
            <a:custGeom>
              <a:avLst/>
              <a:gdLst/>
              <a:ahLst/>
              <a:cxnLst/>
              <a:rect l="l" t="t" r="r" b="b"/>
              <a:pathLst>
                <a:path w="28575" h="40005">
                  <a:moveTo>
                    <a:pt x="12891" y="0"/>
                  </a:moveTo>
                  <a:lnTo>
                    <a:pt x="4469" y="2513"/>
                  </a:lnTo>
                  <a:lnTo>
                    <a:pt x="1249" y="10678"/>
                  </a:lnTo>
                  <a:lnTo>
                    <a:pt x="0" y="17153"/>
                  </a:lnTo>
                  <a:lnTo>
                    <a:pt x="928" y="23817"/>
                  </a:lnTo>
                  <a:lnTo>
                    <a:pt x="3804" y="29900"/>
                  </a:lnTo>
                  <a:lnTo>
                    <a:pt x="8398" y="34631"/>
                  </a:lnTo>
                  <a:lnTo>
                    <a:pt x="15567" y="39696"/>
                  </a:lnTo>
                  <a:lnTo>
                    <a:pt x="23988" y="37181"/>
                  </a:lnTo>
                  <a:lnTo>
                    <a:pt x="27209" y="29016"/>
                  </a:lnTo>
                  <a:lnTo>
                    <a:pt x="28458" y="22541"/>
                  </a:lnTo>
                  <a:lnTo>
                    <a:pt x="27529" y="15877"/>
                  </a:lnTo>
                  <a:lnTo>
                    <a:pt x="24653" y="9794"/>
                  </a:lnTo>
                  <a:lnTo>
                    <a:pt x="20059" y="5063"/>
                  </a:lnTo>
                  <a:lnTo>
                    <a:pt x="12891" y="0"/>
                  </a:lnTo>
                  <a:close/>
                </a:path>
              </a:pathLst>
            </a:custGeom>
            <a:solidFill>
              <a:srgbClr val="D000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8973488" y="2890114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60">
                  <a:moveTo>
                    <a:pt x="0" y="0"/>
                  </a:moveTo>
                  <a:lnTo>
                    <a:pt x="0" y="353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9004789" y="2876934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60">
                  <a:moveTo>
                    <a:pt x="0" y="0"/>
                  </a:moveTo>
                  <a:lnTo>
                    <a:pt x="0" y="353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9036090" y="2870344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60">
                  <a:moveTo>
                    <a:pt x="0" y="0"/>
                  </a:moveTo>
                  <a:lnTo>
                    <a:pt x="0" y="353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9067392" y="2863756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60">
                  <a:moveTo>
                    <a:pt x="0" y="0"/>
                  </a:moveTo>
                  <a:lnTo>
                    <a:pt x="0" y="353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9098693" y="2862844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60">
                  <a:moveTo>
                    <a:pt x="0" y="0"/>
                  </a:moveTo>
                  <a:lnTo>
                    <a:pt x="0" y="353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9132461" y="2863756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60">
                  <a:moveTo>
                    <a:pt x="0" y="0"/>
                  </a:moveTo>
                  <a:lnTo>
                    <a:pt x="0" y="353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9164418" y="2869432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60">
                  <a:moveTo>
                    <a:pt x="0" y="0"/>
                  </a:moveTo>
                  <a:lnTo>
                    <a:pt x="0" y="353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9196211" y="2876022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60">
                  <a:moveTo>
                    <a:pt x="0" y="0"/>
                  </a:moveTo>
                  <a:lnTo>
                    <a:pt x="0" y="353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9228003" y="2890114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60">
                  <a:moveTo>
                    <a:pt x="0" y="0"/>
                  </a:moveTo>
                  <a:lnTo>
                    <a:pt x="0" y="353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8943125" y="2858385"/>
              <a:ext cx="311150" cy="46990"/>
            </a:xfrm>
            <a:custGeom>
              <a:avLst/>
              <a:gdLst/>
              <a:ahLst/>
              <a:cxnLst/>
              <a:rect l="l" t="t" r="r" b="b"/>
              <a:pathLst>
                <a:path w="311150" h="46989">
                  <a:moveTo>
                    <a:pt x="0" y="41915"/>
                  </a:moveTo>
                  <a:lnTo>
                    <a:pt x="45959" y="20607"/>
                  </a:lnTo>
                  <a:lnTo>
                    <a:pt x="91398" y="6635"/>
                  </a:lnTo>
                  <a:lnTo>
                    <a:pt x="136317" y="0"/>
                  </a:lnTo>
                  <a:lnTo>
                    <a:pt x="180717" y="701"/>
                  </a:lnTo>
                  <a:lnTo>
                    <a:pt x="224597" y="8739"/>
                  </a:lnTo>
                  <a:lnTo>
                    <a:pt x="267958" y="24114"/>
                  </a:lnTo>
                  <a:lnTo>
                    <a:pt x="310798" y="4682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9248714" y="2892162"/>
              <a:ext cx="28575" cy="40005"/>
            </a:xfrm>
            <a:custGeom>
              <a:avLst/>
              <a:gdLst/>
              <a:ahLst/>
              <a:cxnLst/>
              <a:rect l="l" t="t" r="r" b="b"/>
              <a:pathLst>
                <a:path w="28575" h="40005">
                  <a:moveTo>
                    <a:pt x="12890" y="0"/>
                  </a:moveTo>
                  <a:lnTo>
                    <a:pt x="4469" y="2513"/>
                  </a:lnTo>
                  <a:lnTo>
                    <a:pt x="1249" y="10678"/>
                  </a:lnTo>
                  <a:lnTo>
                    <a:pt x="0" y="17153"/>
                  </a:lnTo>
                  <a:lnTo>
                    <a:pt x="928" y="23817"/>
                  </a:lnTo>
                  <a:lnTo>
                    <a:pt x="3804" y="29900"/>
                  </a:lnTo>
                  <a:lnTo>
                    <a:pt x="8398" y="34631"/>
                  </a:lnTo>
                  <a:lnTo>
                    <a:pt x="15566" y="39696"/>
                  </a:lnTo>
                  <a:lnTo>
                    <a:pt x="23987" y="37183"/>
                  </a:lnTo>
                  <a:lnTo>
                    <a:pt x="27208" y="29018"/>
                  </a:lnTo>
                  <a:lnTo>
                    <a:pt x="28457" y="22543"/>
                  </a:lnTo>
                  <a:lnTo>
                    <a:pt x="27529" y="15878"/>
                  </a:lnTo>
                  <a:lnTo>
                    <a:pt x="24653" y="9795"/>
                  </a:lnTo>
                  <a:lnTo>
                    <a:pt x="20059" y="5064"/>
                  </a:lnTo>
                  <a:lnTo>
                    <a:pt x="12890" y="0"/>
                  </a:lnTo>
                  <a:close/>
                </a:path>
              </a:pathLst>
            </a:custGeom>
            <a:solidFill>
              <a:srgbClr val="D000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9078837" y="3042701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60">
                  <a:moveTo>
                    <a:pt x="0" y="0"/>
                  </a:moveTo>
                  <a:lnTo>
                    <a:pt x="0" y="353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9110139" y="3029521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60">
                  <a:moveTo>
                    <a:pt x="0" y="0"/>
                  </a:moveTo>
                  <a:lnTo>
                    <a:pt x="0" y="353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9141441" y="3022931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60">
                  <a:moveTo>
                    <a:pt x="0" y="0"/>
                  </a:moveTo>
                  <a:lnTo>
                    <a:pt x="0" y="353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9172741" y="3016342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60">
                  <a:moveTo>
                    <a:pt x="0" y="0"/>
                  </a:moveTo>
                  <a:lnTo>
                    <a:pt x="0" y="353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9204043" y="3015430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60">
                  <a:moveTo>
                    <a:pt x="0" y="0"/>
                  </a:moveTo>
                  <a:lnTo>
                    <a:pt x="0" y="353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9237810" y="3016342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60">
                  <a:moveTo>
                    <a:pt x="0" y="0"/>
                  </a:moveTo>
                  <a:lnTo>
                    <a:pt x="0" y="353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9269767" y="3022020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60">
                  <a:moveTo>
                    <a:pt x="0" y="0"/>
                  </a:moveTo>
                  <a:lnTo>
                    <a:pt x="0" y="353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9301560" y="3028609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60">
                  <a:moveTo>
                    <a:pt x="0" y="0"/>
                  </a:moveTo>
                  <a:lnTo>
                    <a:pt x="0" y="353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9333353" y="3042701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60">
                  <a:moveTo>
                    <a:pt x="0" y="0"/>
                  </a:moveTo>
                  <a:lnTo>
                    <a:pt x="0" y="353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9048474" y="3010972"/>
              <a:ext cx="311150" cy="46990"/>
            </a:xfrm>
            <a:custGeom>
              <a:avLst/>
              <a:gdLst/>
              <a:ahLst/>
              <a:cxnLst/>
              <a:rect l="l" t="t" r="r" b="b"/>
              <a:pathLst>
                <a:path w="311150" h="46989">
                  <a:moveTo>
                    <a:pt x="0" y="41915"/>
                  </a:moveTo>
                  <a:lnTo>
                    <a:pt x="45959" y="20607"/>
                  </a:lnTo>
                  <a:lnTo>
                    <a:pt x="91398" y="6635"/>
                  </a:lnTo>
                  <a:lnTo>
                    <a:pt x="136317" y="0"/>
                  </a:lnTo>
                  <a:lnTo>
                    <a:pt x="180717" y="701"/>
                  </a:lnTo>
                  <a:lnTo>
                    <a:pt x="224597" y="8739"/>
                  </a:lnTo>
                  <a:lnTo>
                    <a:pt x="267958" y="24114"/>
                  </a:lnTo>
                  <a:lnTo>
                    <a:pt x="310798" y="4682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9354063" y="3044748"/>
              <a:ext cx="28575" cy="40005"/>
            </a:xfrm>
            <a:custGeom>
              <a:avLst/>
              <a:gdLst/>
              <a:ahLst/>
              <a:cxnLst/>
              <a:rect l="l" t="t" r="r" b="b"/>
              <a:pathLst>
                <a:path w="28575" h="40005">
                  <a:moveTo>
                    <a:pt x="12891" y="0"/>
                  </a:moveTo>
                  <a:lnTo>
                    <a:pt x="4469" y="2513"/>
                  </a:lnTo>
                  <a:lnTo>
                    <a:pt x="1249" y="10678"/>
                  </a:lnTo>
                  <a:lnTo>
                    <a:pt x="0" y="17153"/>
                  </a:lnTo>
                  <a:lnTo>
                    <a:pt x="928" y="23817"/>
                  </a:lnTo>
                  <a:lnTo>
                    <a:pt x="3804" y="29900"/>
                  </a:lnTo>
                  <a:lnTo>
                    <a:pt x="8398" y="34631"/>
                  </a:lnTo>
                  <a:lnTo>
                    <a:pt x="15567" y="39696"/>
                  </a:lnTo>
                  <a:lnTo>
                    <a:pt x="23988" y="37183"/>
                  </a:lnTo>
                  <a:lnTo>
                    <a:pt x="27207" y="29018"/>
                  </a:lnTo>
                  <a:lnTo>
                    <a:pt x="28457" y="22543"/>
                  </a:lnTo>
                  <a:lnTo>
                    <a:pt x="27529" y="15878"/>
                  </a:lnTo>
                  <a:lnTo>
                    <a:pt x="24653" y="9795"/>
                  </a:lnTo>
                  <a:lnTo>
                    <a:pt x="20059" y="5064"/>
                  </a:lnTo>
                  <a:lnTo>
                    <a:pt x="12891" y="0"/>
                  </a:lnTo>
                  <a:close/>
                </a:path>
              </a:pathLst>
            </a:custGeom>
            <a:solidFill>
              <a:srgbClr val="D000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8" name="object 128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7180357" y="2700604"/>
            <a:ext cx="135111" cy="118364"/>
          </a:xfrm>
          <a:prstGeom prst="rect">
            <a:avLst/>
          </a:prstGeom>
        </p:spPr>
      </p:pic>
      <p:pic>
        <p:nvPicPr>
          <p:cNvPr id="129" name="object 129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7188993" y="3109709"/>
            <a:ext cx="135111" cy="118364"/>
          </a:xfrm>
          <a:prstGeom prst="rect">
            <a:avLst/>
          </a:prstGeom>
        </p:spPr>
      </p:pic>
      <p:grpSp>
        <p:nvGrpSpPr>
          <p:cNvPr id="130" name="object 130"/>
          <p:cNvGrpSpPr/>
          <p:nvPr/>
        </p:nvGrpSpPr>
        <p:grpSpPr>
          <a:xfrm>
            <a:off x="9323990" y="2854961"/>
            <a:ext cx="340995" cy="80010"/>
            <a:chOff x="9323990" y="2854961"/>
            <a:chExt cx="340995" cy="80010"/>
          </a:xfrm>
        </p:grpSpPr>
        <p:sp>
          <p:nvSpPr>
            <p:cNvPr id="131" name="object 131"/>
            <p:cNvSpPr/>
            <p:nvPr/>
          </p:nvSpPr>
          <p:spPr>
            <a:xfrm>
              <a:off x="9360703" y="2893039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60">
                  <a:moveTo>
                    <a:pt x="0" y="0"/>
                  </a:moveTo>
                  <a:lnTo>
                    <a:pt x="0" y="353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9392005" y="2879860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60">
                  <a:moveTo>
                    <a:pt x="0" y="0"/>
                  </a:moveTo>
                  <a:lnTo>
                    <a:pt x="0" y="353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9423305" y="2873270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60">
                  <a:moveTo>
                    <a:pt x="0" y="0"/>
                  </a:moveTo>
                  <a:lnTo>
                    <a:pt x="0" y="353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9454607" y="2866680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60">
                  <a:moveTo>
                    <a:pt x="0" y="0"/>
                  </a:moveTo>
                  <a:lnTo>
                    <a:pt x="0" y="353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9485909" y="2865770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60">
                  <a:moveTo>
                    <a:pt x="0" y="0"/>
                  </a:moveTo>
                  <a:lnTo>
                    <a:pt x="0" y="353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9519675" y="2866680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60">
                  <a:moveTo>
                    <a:pt x="0" y="0"/>
                  </a:moveTo>
                  <a:lnTo>
                    <a:pt x="0" y="353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9551632" y="2872359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60">
                  <a:moveTo>
                    <a:pt x="0" y="0"/>
                  </a:moveTo>
                  <a:lnTo>
                    <a:pt x="0" y="353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9583426" y="2878949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60">
                  <a:moveTo>
                    <a:pt x="0" y="0"/>
                  </a:moveTo>
                  <a:lnTo>
                    <a:pt x="0" y="353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9615219" y="2893039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60">
                  <a:moveTo>
                    <a:pt x="0" y="0"/>
                  </a:moveTo>
                  <a:lnTo>
                    <a:pt x="0" y="353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9330340" y="2861311"/>
              <a:ext cx="311150" cy="46990"/>
            </a:xfrm>
            <a:custGeom>
              <a:avLst/>
              <a:gdLst/>
              <a:ahLst/>
              <a:cxnLst/>
              <a:rect l="l" t="t" r="r" b="b"/>
              <a:pathLst>
                <a:path w="311150" h="46989">
                  <a:moveTo>
                    <a:pt x="0" y="41915"/>
                  </a:moveTo>
                  <a:lnTo>
                    <a:pt x="45959" y="20607"/>
                  </a:lnTo>
                  <a:lnTo>
                    <a:pt x="91398" y="6635"/>
                  </a:lnTo>
                  <a:lnTo>
                    <a:pt x="136317" y="0"/>
                  </a:lnTo>
                  <a:lnTo>
                    <a:pt x="180717" y="701"/>
                  </a:lnTo>
                  <a:lnTo>
                    <a:pt x="224597" y="8739"/>
                  </a:lnTo>
                  <a:lnTo>
                    <a:pt x="267958" y="24114"/>
                  </a:lnTo>
                  <a:lnTo>
                    <a:pt x="310798" y="4682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9635929" y="2895088"/>
              <a:ext cx="28575" cy="40005"/>
            </a:xfrm>
            <a:custGeom>
              <a:avLst/>
              <a:gdLst/>
              <a:ahLst/>
              <a:cxnLst/>
              <a:rect l="l" t="t" r="r" b="b"/>
              <a:pathLst>
                <a:path w="28575" h="40005">
                  <a:moveTo>
                    <a:pt x="12891" y="0"/>
                  </a:moveTo>
                  <a:lnTo>
                    <a:pt x="4470" y="2513"/>
                  </a:lnTo>
                  <a:lnTo>
                    <a:pt x="1249" y="10678"/>
                  </a:lnTo>
                  <a:lnTo>
                    <a:pt x="0" y="17153"/>
                  </a:lnTo>
                  <a:lnTo>
                    <a:pt x="928" y="23817"/>
                  </a:lnTo>
                  <a:lnTo>
                    <a:pt x="3804" y="29900"/>
                  </a:lnTo>
                  <a:lnTo>
                    <a:pt x="8398" y="34631"/>
                  </a:lnTo>
                  <a:lnTo>
                    <a:pt x="15567" y="39695"/>
                  </a:lnTo>
                  <a:lnTo>
                    <a:pt x="23989" y="37181"/>
                  </a:lnTo>
                  <a:lnTo>
                    <a:pt x="27208" y="29016"/>
                  </a:lnTo>
                  <a:lnTo>
                    <a:pt x="28458" y="22541"/>
                  </a:lnTo>
                  <a:lnTo>
                    <a:pt x="27530" y="15877"/>
                  </a:lnTo>
                  <a:lnTo>
                    <a:pt x="24654" y="9794"/>
                  </a:lnTo>
                  <a:lnTo>
                    <a:pt x="20059" y="5063"/>
                  </a:lnTo>
                  <a:lnTo>
                    <a:pt x="12891" y="0"/>
                  </a:lnTo>
                  <a:close/>
                </a:path>
              </a:pathLst>
            </a:custGeom>
            <a:solidFill>
              <a:srgbClr val="D000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2" name="object 142"/>
          <p:cNvGrpSpPr/>
          <p:nvPr/>
        </p:nvGrpSpPr>
        <p:grpSpPr>
          <a:xfrm>
            <a:off x="9482815" y="3021311"/>
            <a:ext cx="340995" cy="80010"/>
            <a:chOff x="9482815" y="3021311"/>
            <a:chExt cx="340995" cy="80010"/>
          </a:xfrm>
        </p:grpSpPr>
        <p:sp>
          <p:nvSpPr>
            <p:cNvPr id="143" name="object 143"/>
            <p:cNvSpPr/>
            <p:nvPr/>
          </p:nvSpPr>
          <p:spPr>
            <a:xfrm>
              <a:off x="9519528" y="3059390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60">
                  <a:moveTo>
                    <a:pt x="0" y="0"/>
                  </a:moveTo>
                  <a:lnTo>
                    <a:pt x="0" y="353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9550830" y="3046210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60">
                  <a:moveTo>
                    <a:pt x="0" y="0"/>
                  </a:moveTo>
                  <a:lnTo>
                    <a:pt x="0" y="353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9582132" y="3039620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60">
                  <a:moveTo>
                    <a:pt x="0" y="0"/>
                  </a:moveTo>
                  <a:lnTo>
                    <a:pt x="0" y="353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9613432" y="3033031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60">
                  <a:moveTo>
                    <a:pt x="0" y="0"/>
                  </a:moveTo>
                  <a:lnTo>
                    <a:pt x="0" y="353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9644734" y="3032119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60">
                  <a:moveTo>
                    <a:pt x="0" y="0"/>
                  </a:moveTo>
                  <a:lnTo>
                    <a:pt x="0" y="353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9678501" y="3033031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60">
                  <a:moveTo>
                    <a:pt x="0" y="0"/>
                  </a:moveTo>
                  <a:lnTo>
                    <a:pt x="0" y="353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9710458" y="3038708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60">
                  <a:moveTo>
                    <a:pt x="0" y="0"/>
                  </a:moveTo>
                  <a:lnTo>
                    <a:pt x="0" y="353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9742251" y="3045298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60">
                  <a:moveTo>
                    <a:pt x="0" y="0"/>
                  </a:moveTo>
                  <a:lnTo>
                    <a:pt x="0" y="353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9774044" y="3059390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60">
                  <a:moveTo>
                    <a:pt x="0" y="0"/>
                  </a:moveTo>
                  <a:lnTo>
                    <a:pt x="0" y="353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9489165" y="3027661"/>
              <a:ext cx="311150" cy="46990"/>
            </a:xfrm>
            <a:custGeom>
              <a:avLst/>
              <a:gdLst/>
              <a:ahLst/>
              <a:cxnLst/>
              <a:rect l="l" t="t" r="r" b="b"/>
              <a:pathLst>
                <a:path w="311150" h="46989">
                  <a:moveTo>
                    <a:pt x="0" y="41915"/>
                  </a:moveTo>
                  <a:lnTo>
                    <a:pt x="45959" y="20607"/>
                  </a:lnTo>
                  <a:lnTo>
                    <a:pt x="91398" y="6635"/>
                  </a:lnTo>
                  <a:lnTo>
                    <a:pt x="136317" y="0"/>
                  </a:lnTo>
                  <a:lnTo>
                    <a:pt x="180717" y="701"/>
                  </a:lnTo>
                  <a:lnTo>
                    <a:pt x="224597" y="8739"/>
                  </a:lnTo>
                  <a:lnTo>
                    <a:pt x="267958" y="24114"/>
                  </a:lnTo>
                  <a:lnTo>
                    <a:pt x="310798" y="4682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9794754" y="3061437"/>
              <a:ext cx="28575" cy="40005"/>
            </a:xfrm>
            <a:custGeom>
              <a:avLst/>
              <a:gdLst/>
              <a:ahLst/>
              <a:cxnLst/>
              <a:rect l="l" t="t" r="r" b="b"/>
              <a:pathLst>
                <a:path w="28575" h="40005">
                  <a:moveTo>
                    <a:pt x="12891" y="0"/>
                  </a:moveTo>
                  <a:lnTo>
                    <a:pt x="4469" y="2513"/>
                  </a:lnTo>
                  <a:lnTo>
                    <a:pt x="1249" y="10678"/>
                  </a:lnTo>
                  <a:lnTo>
                    <a:pt x="0" y="17153"/>
                  </a:lnTo>
                  <a:lnTo>
                    <a:pt x="928" y="23817"/>
                  </a:lnTo>
                  <a:lnTo>
                    <a:pt x="3804" y="29900"/>
                  </a:lnTo>
                  <a:lnTo>
                    <a:pt x="8398" y="34631"/>
                  </a:lnTo>
                  <a:lnTo>
                    <a:pt x="15567" y="39696"/>
                  </a:lnTo>
                  <a:lnTo>
                    <a:pt x="23988" y="37183"/>
                  </a:lnTo>
                  <a:lnTo>
                    <a:pt x="27209" y="29018"/>
                  </a:lnTo>
                  <a:lnTo>
                    <a:pt x="28458" y="22543"/>
                  </a:lnTo>
                  <a:lnTo>
                    <a:pt x="27530" y="15878"/>
                  </a:lnTo>
                  <a:lnTo>
                    <a:pt x="24654" y="9795"/>
                  </a:lnTo>
                  <a:lnTo>
                    <a:pt x="20060" y="5064"/>
                  </a:lnTo>
                  <a:lnTo>
                    <a:pt x="12891" y="0"/>
                  </a:lnTo>
                  <a:close/>
                </a:path>
              </a:pathLst>
            </a:custGeom>
            <a:solidFill>
              <a:srgbClr val="D000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4" name="object 154"/>
          <p:cNvSpPr txBox="1"/>
          <p:nvPr/>
        </p:nvSpPr>
        <p:spPr>
          <a:xfrm>
            <a:off x="10248900" y="2814320"/>
            <a:ext cx="175006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9600" marR="5080" indent="-596900">
              <a:lnSpc>
                <a:spcPct val="115399"/>
              </a:lnSpc>
              <a:spcBef>
                <a:spcPts val="100"/>
              </a:spcBef>
            </a:pPr>
            <a:r>
              <a:rPr sz="1300" b="1" spc="25" dirty="0">
                <a:latin typeface="Arial"/>
                <a:cs typeface="Arial"/>
              </a:rPr>
              <a:t>20nt </a:t>
            </a:r>
            <a:r>
              <a:rPr sz="1300" b="1" spc="-15" dirty="0">
                <a:latin typeface="Arial"/>
                <a:cs typeface="Arial"/>
              </a:rPr>
              <a:t>long</a:t>
            </a:r>
            <a:r>
              <a:rPr sz="1300" b="1" spc="-30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biotinylated  </a:t>
            </a:r>
            <a:r>
              <a:rPr sz="1300" b="1" spc="-20" dirty="0">
                <a:latin typeface="Arial"/>
                <a:cs typeface="Arial"/>
              </a:rPr>
              <a:t>probes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155" name="object 155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5269320" y="2262857"/>
            <a:ext cx="1759453" cy="599664"/>
          </a:xfrm>
          <a:prstGeom prst="rect">
            <a:avLst/>
          </a:prstGeom>
        </p:spPr>
      </p:pic>
      <p:sp>
        <p:nvSpPr>
          <p:cNvPr id="156" name="object 156"/>
          <p:cNvSpPr txBox="1"/>
          <p:nvPr/>
        </p:nvSpPr>
        <p:spPr>
          <a:xfrm>
            <a:off x="8940800" y="9334500"/>
            <a:ext cx="386016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i="1" spc="-5" dirty="0">
                <a:latin typeface="Arial"/>
                <a:cs typeface="Arial"/>
              </a:rPr>
              <a:t>Cipriano and Ballarino, FMB</a:t>
            </a:r>
            <a:r>
              <a:rPr sz="1900" b="1" i="1" spc="-35" dirty="0">
                <a:latin typeface="Arial"/>
                <a:cs typeface="Arial"/>
              </a:rPr>
              <a:t> </a:t>
            </a:r>
            <a:r>
              <a:rPr sz="1900" b="1" i="1" dirty="0">
                <a:latin typeface="Arial"/>
                <a:cs typeface="Arial"/>
              </a:rPr>
              <a:t>2018</a:t>
            </a:r>
            <a:endParaRPr sz="1900">
              <a:latin typeface="Arial"/>
              <a:cs typeface="Arial"/>
            </a:endParaRPr>
          </a:p>
        </p:txBody>
      </p:sp>
      <p:sp>
        <p:nvSpPr>
          <p:cNvPr id="159" name="Rounded Rectangle 158">
            <a:extLst>
              <a:ext uri="{FF2B5EF4-FFF2-40B4-BE49-F238E27FC236}">
                <a16:creationId xmlns:a16="http://schemas.microsoft.com/office/drawing/2014/main" id="{E068B926-BBF5-4A4C-9DBB-BD91BB1B5624}"/>
              </a:ext>
            </a:extLst>
          </p:cNvPr>
          <p:cNvSpPr/>
          <p:nvPr/>
        </p:nvSpPr>
        <p:spPr>
          <a:xfrm>
            <a:off x="-41392" y="-15882"/>
            <a:ext cx="13173192" cy="102572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0" name="object 2">
            <a:extLst>
              <a:ext uri="{FF2B5EF4-FFF2-40B4-BE49-F238E27FC236}">
                <a16:creationId xmlns:a16="http://schemas.microsoft.com/office/drawing/2014/main" id="{EC207C73-F8F6-8F4D-8B3E-EE84A0B0AF7C}"/>
              </a:ext>
            </a:extLst>
          </p:cNvPr>
          <p:cNvSpPr txBox="1">
            <a:spLocks/>
          </p:cNvSpPr>
          <p:nvPr/>
        </p:nvSpPr>
        <p:spPr>
          <a:xfrm>
            <a:off x="195672" y="67510"/>
            <a:ext cx="12936128" cy="718558"/>
          </a:xfrm>
          <a:prstGeom prst="rect">
            <a:avLst/>
          </a:prstGeom>
          <a:ln>
            <a:noFill/>
          </a:ln>
        </p:spPr>
        <p:txBody>
          <a:bodyPr vert="horz" wrap="square" lIns="0" tIns="18062" rIns="0" bIns="0" rtlCol="0">
            <a:spAutoFit/>
          </a:bodyPr>
          <a:lstStyle>
            <a:lvl1pPr>
              <a:defRPr sz="6300" b="0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8062">
              <a:spcBef>
                <a:spcPts val="142"/>
              </a:spcBef>
            </a:pPr>
            <a:r>
              <a:rPr lang="it-IT" sz="4551" kern="0" spc="-7" dirty="0" err="1">
                <a:solidFill>
                  <a:schemeClr val="bg1"/>
                </a:solidFill>
                <a:latin typeface="+mn-lt"/>
              </a:rPr>
              <a:t>Endogenous</a:t>
            </a:r>
            <a:r>
              <a:rPr lang="it-IT" sz="4551" kern="0" spc="-7" dirty="0">
                <a:solidFill>
                  <a:schemeClr val="bg1"/>
                </a:solidFill>
                <a:latin typeface="+mn-lt"/>
              </a:rPr>
              <a:t> RNA </a:t>
            </a:r>
            <a:r>
              <a:rPr lang="it-IT" sz="4551" kern="0" spc="-7" dirty="0" err="1">
                <a:solidFill>
                  <a:schemeClr val="bg1"/>
                </a:solidFill>
                <a:latin typeface="+mn-lt"/>
              </a:rPr>
              <a:t>caputure</a:t>
            </a:r>
            <a:r>
              <a:rPr lang="it-IT" sz="4551" kern="0" spc="-7" dirty="0">
                <a:solidFill>
                  <a:schemeClr val="bg1"/>
                </a:solidFill>
                <a:latin typeface="+mn-lt"/>
              </a:rPr>
              <a:t>. RAP</a:t>
            </a:r>
            <a:endParaRPr lang="it-IT" sz="4551" kern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7" name="object 5">
            <a:extLst>
              <a:ext uri="{FF2B5EF4-FFF2-40B4-BE49-F238E27FC236}">
                <a16:creationId xmlns:a16="http://schemas.microsoft.com/office/drawing/2014/main" id="{C42B91DF-3E24-9340-8578-F0A99AB93D02}"/>
              </a:ext>
            </a:extLst>
          </p:cNvPr>
          <p:cNvSpPr txBox="1"/>
          <p:nvPr/>
        </p:nvSpPr>
        <p:spPr>
          <a:xfrm>
            <a:off x="144422" y="1144684"/>
            <a:ext cx="12715955" cy="690730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254000">
              <a:spcBef>
                <a:spcPts val="100"/>
              </a:spcBef>
              <a:tabLst>
                <a:tab pos="4624705" algn="l"/>
              </a:tabLst>
            </a:pPr>
            <a:r>
              <a:rPr lang="en-GB" sz="2400" b="1" spc="-5" dirty="0">
                <a:solidFill>
                  <a:srgbClr val="5F5F5F"/>
                </a:solidFill>
                <a:cs typeface="Century Schoolbook"/>
              </a:rPr>
              <a:t>AIM: Identification of the protein interactors of an RNA  Bait: RNA output: Protein/RNA</a:t>
            </a:r>
            <a:endParaRPr lang="en-GB" sz="3200" dirty="0">
              <a:cs typeface="Century Schoolbook"/>
            </a:endParaRPr>
          </a:p>
          <a:p>
            <a:pPr marL="12700" marR="5080">
              <a:lnSpc>
                <a:spcPct val="102299"/>
              </a:lnSpc>
            </a:pPr>
            <a:r>
              <a:rPr lang="en-GB" sz="2000" b="1" spc="-5" dirty="0">
                <a:cs typeface="Century Schoolbook"/>
              </a:rPr>
              <a:t>RAP (RNA affinity pull down) </a:t>
            </a:r>
            <a:r>
              <a:rPr lang="en-GB" sz="2000" dirty="0">
                <a:cs typeface="Century Schoolbook"/>
              </a:rPr>
              <a:t>a pulldown technique </a:t>
            </a:r>
            <a:r>
              <a:rPr lang="en-GB" sz="2000" spc="-5" dirty="0">
                <a:cs typeface="Century Schoolbook"/>
              </a:rPr>
              <a:t>used </a:t>
            </a:r>
            <a:r>
              <a:rPr lang="en-GB" sz="2000" dirty="0">
                <a:cs typeface="Century Schoolbook"/>
              </a:rPr>
              <a:t>to  </a:t>
            </a:r>
            <a:r>
              <a:rPr lang="en-GB" sz="2000" spc="-5" dirty="0">
                <a:cs typeface="Century Schoolbook"/>
              </a:rPr>
              <a:t>investigate the interaction between RNA and proteins. </a:t>
            </a:r>
            <a:endParaRPr lang="en-GB" sz="2000" dirty="0">
              <a:cs typeface="Century Schoolbook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5721" y="2590890"/>
            <a:ext cx="3500401" cy="333684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 rot="20640000">
            <a:off x="8402984" y="2280668"/>
            <a:ext cx="538995" cy="241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00"/>
              </a:lnSpc>
            </a:pPr>
            <a:r>
              <a:rPr sz="1900" dirty="0">
                <a:latin typeface="Calibri"/>
                <a:cs typeface="Calibri"/>
              </a:rPr>
              <a:t>L</a:t>
            </a:r>
            <a:r>
              <a:rPr sz="1900" spc="-20" dirty="0">
                <a:latin typeface="Calibri"/>
                <a:cs typeface="Calibri"/>
              </a:rPr>
              <a:t>A</a:t>
            </a:r>
            <a:r>
              <a:rPr sz="1900" dirty="0">
                <a:latin typeface="Calibri"/>
                <a:cs typeface="Calibri"/>
              </a:rPr>
              <a:t>CZ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 rot="20640000">
            <a:off x="9817610" y="2263953"/>
            <a:ext cx="451520" cy="241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00"/>
              </a:lnSpc>
            </a:pPr>
            <a:r>
              <a:rPr sz="1900" spc="-5" dirty="0">
                <a:latin typeface="Calibri"/>
                <a:cs typeface="Calibri"/>
              </a:rPr>
              <a:t>odd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 rot="20640000">
            <a:off x="10574765" y="2273154"/>
            <a:ext cx="397273" cy="241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00"/>
              </a:lnSpc>
            </a:pPr>
            <a:r>
              <a:rPr sz="1900" dirty="0">
                <a:latin typeface="Calibri"/>
                <a:cs typeface="Calibri"/>
              </a:rPr>
              <a:t>I</a:t>
            </a:r>
            <a:r>
              <a:rPr sz="1900" spc="-5" dirty="0">
                <a:latin typeface="Calibri"/>
                <a:cs typeface="Calibri"/>
              </a:rPr>
              <a:t>n</a:t>
            </a:r>
            <a:r>
              <a:rPr sz="1900" dirty="0">
                <a:latin typeface="Calibri"/>
                <a:cs typeface="Calibri"/>
              </a:rPr>
              <a:t>p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 rot="20640000">
            <a:off x="9123111" y="2251239"/>
            <a:ext cx="531060" cy="241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00"/>
              </a:lnSpc>
            </a:pPr>
            <a:r>
              <a:rPr sz="1900" spc="-10" dirty="0">
                <a:latin typeface="Calibri"/>
                <a:cs typeface="Calibri"/>
              </a:rPr>
              <a:t>e</a:t>
            </a:r>
            <a:r>
              <a:rPr sz="1900" spc="-25" dirty="0">
                <a:latin typeface="Calibri"/>
                <a:cs typeface="Calibri"/>
              </a:rPr>
              <a:t>v</a:t>
            </a:r>
            <a:r>
              <a:rPr sz="1900" spc="-5" dirty="0">
                <a:latin typeface="Calibri"/>
                <a:cs typeface="Calibri"/>
              </a:rPr>
              <a:t>e</a:t>
            </a:r>
            <a:r>
              <a:rPr sz="1900" dirty="0">
                <a:latin typeface="Calibri"/>
                <a:cs typeface="Calibri"/>
              </a:rPr>
              <a:t>n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61300" y="2197100"/>
            <a:ext cx="23177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dirty="0">
                <a:latin typeface="Calibri"/>
                <a:cs typeface="Calibri"/>
              </a:rPr>
              <a:t>M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85721" y="2590890"/>
            <a:ext cx="3500754" cy="3336925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50">
              <a:latin typeface="Times New Roman"/>
              <a:cs typeface="Times New Roman"/>
            </a:endParaRPr>
          </a:p>
          <a:p>
            <a:pPr marL="1915160">
              <a:lnSpc>
                <a:spcPct val="100000"/>
              </a:lnSpc>
              <a:tabLst>
                <a:tab pos="2423160" algn="l"/>
              </a:tabLst>
            </a:pPr>
            <a:r>
              <a:rPr sz="1400" spc="135" dirty="0">
                <a:solidFill>
                  <a:srgbClr val="F92400"/>
                </a:solidFill>
                <a:latin typeface="Calibri"/>
                <a:cs typeface="Calibri"/>
              </a:rPr>
              <a:t>*	</a:t>
            </a:r>
            <a:r>
              <a:rPr sz="2100" spc="202" baseline="-3968" dirty="0">
                <a:solidFill>
                  <a:srgbClr val="F92400"/>
                </a:solidFill>
                <a:latin typeface="Calibri"/>
                <a:cs typeface="Calibri"/>
              </a:rPr>
              <a:t>*</a:t>
            </a:r>
            <a:endParaRPr sz="2100" baseline="-3968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44193" y="6147292"/>
            <a:ext cx="216560" cy="79106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43495" y="3889472"/>
            <a:ext cx="1546405" cy="215900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5548883" y="7264934"/>
            <a:ext cx="7265670" cy="2019300"/>
            <a:chOff x="5548883" y="7264934"/>
            <a:chExt cx="7265670" cy="2019300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55114" y="7271166"/>
              <a:ext cx="7252718" cy="200678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555114" y="7271166"/>
              <a:ext cx="7252970" cy="2006600"/>
            </a:xfrm>
            <a:custGeom>
              <a:avLst/>
              <a:gdLst/>
              <a:ahLst/>
              <a:cxnLst/>
              <a:rect l="l" t="t" r="r" b="b"/>
              <a:pathLst>
                <a:path w="7252970" h="2006600">
                  <a:moveTo>
                    <a:pt x="0" y="0"/>
                  </a:moveTo>
                  <a:lnTo>
                    <a:pt x="0" y="2006600"/>
                  </a:lnTo>
                  <a:lnTo>
                    <a:pt x="7252890" y="2006600"/>
                  </a:lnTo>
                  <a:lnTo>
                    <a:pt x="7252891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271538" y="7439358"/>
            <a:ext cx="3465195" cy="789940"/>
            <a:chOff x="271538" y="7439358"/>
            <a:chExt cx="3465195" cy="789940"/>
          </a:xfrm>
        </p:grpSpPr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7069" y="7454611"/>
              <a:ext cx="3433733" cy="758845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79240" y="7447060"/>
              <a:ext cx="3449320" cy="774700"/>
            </a:xfrm>
            <a:custGeom>
              <a:avLst/>
              <a:gdLst/>
              <a:ahLst/>
              <a:cxnLst/>
              <a:rect l="l" t="t" r="r" b="b"/>
              <a:pathLst>
                <a:path w="3449320" h="774700">
                  <a:moveTo>
                    <a:pt x="3449264" y="774098"/>
                  </a:moveTo>
                  <a:lnTo>
                    <a:pt x="0" y="774098"/>
                  </a:lnTo>
                  <a:lnTo>
                    <a:pt x="0" y="0"/>
                  </a:lnTo>
                  <a:lnTo>
                    <a:pt x="3449264" y="0"/>
                  </a:lnTo>
                  <a:lnTo>
                    <a:pt x="3449264" y="774098"/>
                  </a:lnTo>
                  <a:close/>
                </a:path>
              </a:pathLst>
            </a:custGeom>
            <a:ln w="154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428125" y="7143737"/>
            <a:ext cx="658495" cy="247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50" b="1" dirty="0">
                <a:latin typeface="Calibri"/>
                <a:cs typeface="Calibri"/>
              </a:rPr>
              <a:t>Inp</a:t>
            </a:r>
            <a:r>
              <a:rPr sz="1450" b="1" spc="-70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(1%)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395506" y="6654327"/>
            <a:ext cx="1757045" cy="737235"/>
          </a:xfrm>
          <a:prstGeom prst="rect">
            <a:avLst/>
          </a:prstGeom>
        </p:spPr>
        <p:txBody>
          <a:bodyPr vert="horz" wrap="square" lIns="0" tIns="136525" rIns="0" bIns="0" rtlCol="0">
            <a:spAutoFit/>
          </a:bodyPr>
          <a:lstStyle/>
          <a:p>
            <a:pPr marL="479425">
              <a:lnSpc>
                <a:spcPct val="100000"/>
              </a:lnSpc>
              <a:spcBef>
                <a:spcPts val="1075"/>
              </a:spcBef>
            </a:pPr>
            <a:r>
              <a:rPr sz="1700" i="1" spc="-10" dirty="0">
                <a:latin typeface="Calibri"/>
                <a:cs typeface="Calibri"/>
              </a:rPr>
              <a:t>WB</a:t>
            </a:r>
            <a:endParaRPr sz="1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45"/>
              </a:spcBef>
              <a:tabLst>
                <a:tab pos="621030" algn="l"/>
                <a:tab pos="1325245" algn="l"/>
              </a:tabLst>
            </a:pPr>
            <a:r>
              <a:rPr sz="1450" b="1" dirty="0">
                <a:latin typeface="Calibri"/>
                <a:cs typeface="Calibri"/>
              </a:rPr>
              <a:t>ODD	EVEN	LAC</a:t>
            </a:r>
            <a:r>
              <a:rPr sz="1450" b="1" spc="-70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Z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848153" y="7808200"/>
            <a:ext cx="441325" cy="10001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50" dirty="0">
                <a:latin typeface="Calibri"/>
                <a:cs typeface="Calibri"/>
              </a:rPr>
              <a:t>Pur</a:t>
            </a:r>
            <a:r>
              <a:rPr sz="1450" spc="-95" dirty="0">
                <a:latin typeface="Calibri"/>
                <a:cs typeface="Calibri"/>
              </a:rPr>
              <a:t> </a:t>
            </a:r>
            <a:r>
              <a:rPr sz="1450" dirty="0">
                <a:latin typeface="Symbol"/>
                <a:cs typeface="Symbol"/>
              </a:rPr>
              <a:t></a:t>
            </a:r>
            <a:endParaRPr sz="1450">
              <a:latin typeface="Symbol"/>
              <a:cs typeface="Symbol"/>
            </a:endParaRPr>
          </a:p>
          <a:p>
            <a:pPr>
              <a:lnSpc>
                <a:spcPct val="100000"/>
              </a:lnSpc>
            </a:pPr>
            <a:endParaRPr sz="1800">
              <a:latin typeface="Symbol"/>
              <a:cs typeface="Symbo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60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50" dirty="0">
                <a:latin typeface="Calibri"/>
                <a:cs typeface="Calibri"/>
              </a:rPr>
              <a:t>Pur</a:t>
            </a:r>
            <a:r>
              <a:rPr sz="1450" spc="-95" dirty="0">
                <a:latin typeface="Calibri"/>
                <a:cs typeface="Calibri"/>
              </a:rPr>
              <a:t> </a:t>
            </a:r>
            <a:r>
              <a:rPr sz="1450" dirty="0">
                <a:latin typeface="Symbol"/>
                <a:cs typeface="Symbol"/>
              </a:rPr>
              <a:t></a:t>
            </a:r>
            <a:endParaRPr sz="1450">
              <a:latin typeface="Symbol"/>
              <a:cs typeface="Symbo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271538" y="8277556"/>
            <a:ext cx="3465195" cy="796290"/>
            <a:chOff x="271538" y="8277556"/>
            <a:chExt cx="3465195" cy="796290"/>
          </a:xfrm>
        </p:grpSpPr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7069" y="8292961"/>
              <a:ext cx="3433733" cy="76501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279240" y="8285259"/>
              <a:ext cx="3449320" cy="780415"/>
            </a:xfrm>
            <a:custGeom>
              <a:avLst/>
              <a:gdLst/>
              <a:ahLst/>
              <a:cxnLst/>
              <a:rect l="l" t="t" r="r" b="b"/>
              <a:pathLst>
                <a:path w="3449320" h="780415">
                  <a:moveTo>
                    <a:pt x="3449264" y="0"/>
                  </a:moveTo>
                  <a:lnTo>
                    <a:pt x="0" y="0"/>
                  </a:lnTo>
                  <a:lnTo>
                    <a:pt x="0" y="780356"/>
                  </a:lnTo>
                  <a:lnTo>
                    <a:pt x="3449264" y="780356"/>
                  </a:lnTo>
                  <a:lnTo>
                    <a:pt x="3449264" y="0"/>
                  </a:lnTo>
                  <a:close/>
                </a:path>
              </a:pathLst>
            </a:custGeom>
            <a:ln w="154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1498600" y="3898900"/>
            <a:ext cx="38481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i="1" dirty="0">
                <a:latin typeface="Calibri"/>
                <a:cs typeface="Calibri"/>
              </a:rPr>
              <a:t>R</a:t>
            </a:r>
            <a:r>
              <a:rPr sz="1600" i="1" spc="-5" dirty="0">
                <a:latin typeface="Calibri"/>
                <a:cs typeface="Calibri"/>
              </a:rPr>
              <a:t>N</a:t>
            </a:r>
            <a:r>
              <a:rPr sz="1600" i="1" dirty="0">
                <a:latin typeface="Calibri"/>
                <a:cs typeface="Calibri"/>
              </a:rPr>
              <a:t>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 rot="20640000">
            <a:off x="2290476" y="3220077"/>
            <a:ext cx="39700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dirty="0">
                <a:latin typeface="Calibri"/>
                <a:cs typeface="Calibri"/>
              </a:rPr>
              <a:t>L</a:t>
            </a:r>
            <a:r>
              <a:rPr sz="1400" spc="-15" dirty="0">
                <a:latin typeface="Calibri"/>
                <a:cs typeface="Calibri"/>
              </a:rPr>
              <a:t>A</a:t>
            </a:r>
            <a:r>
              <a:rPr sz="1400" dirty="0">
                <a:latin typeface="Calibri"/>
                <a:cs typeface="Calibri"/>
              </a:rPr>
              <a:t>CZ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 rot="20640000">
            <a:off x="3241264" y="3230316"/>
            <a:ext cx="332784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spc="-5" dirty="0">
                <a:latin typeface="Calibri"/>
                <a:cs typeface="Calibri"/>
              </a:rPr>
              <a:t>odd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 rot="20640000">
            <a:off x="3661149" y="3223592"/>
            <a:ext cx="318517" cy="2051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14"/>
              </a:lnSpc>
            </a:pPr>
            <a:r>
              <a:rPr sz="1400" dirty="0">
                <a:latin typeface="Calibri"/>
                <a:cs typeface="Calibri"/>
              </a:rPr>
              <a:t>I</a:t>
            </a:r>
            <a:r>
              <a:rPr sz="1400" spc="-5" dirty="0">
                <a:latin typeface="Calibri"/>
                <a:cs typeface="Calibri"/>
              </a:rPr>
              <a:t>n</a:t>
            </a:r>
            <a:r>
              <a:rPr sz="1400" dirty="0">
                <a:latin typeface="Calibri"/>
                <a:cs typeface="Calibri"/>
              </a:rPr>
              <a:t>p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 rot="20640000">
            <a:off x="3946638" y="3193859"/>
            <a:ext cx="280202" cy="1466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55"/>
              </a:lnSpc>
            </a:pPr>
            <a:r>
              <a:rPr sz="1000" dirty="0">
                <a:latin typeface="Calibri"/>
                <a:cs typeface="Calibri"/>
              </a:rPr>
              <a:t>(5%)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406900" y="3594100"/>
            <a:ext cx="7715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mbria"/>
                <a:cs typeface="Cambria"/>
              </a:rPr>
              <a:t>lnc</a:t>
            </a:r>
            <a:r>
              <a:rPr sz="1800" spc="-5" dirty="0">
                <a:latin typeface="Cambria"/>
                <a:cs typeface="Cambria"/>
              </a:rPr>
              <a:t>-4</a:t>
            </a:r>
            <a:r>
              <a:rPr sz="1800" dirty="0">
                <a:latin typeface="Cambria"/>
                <a:cs typeface="Cambria"/>
              </a:rPr>
              <a:t>05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06900" y="4114800"/>
            <a:ext cx="10629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mbria"/>
                <a:cs typeface="Cambria"/>
              </a:rPr>
              <a:t>p</a:t>
            </a:r>
            <a:r>
              <a:rPr sz="1800" spc="-30" dirty="0">
                <a:latin typeface="Cambria"/>
                <a:cs typeface="Cambria"/>
              </a:rPr>
              <a:t>r</a:t>
            </a:r>
            <a:r>
              <a:rPr sz="1800" dirty="0">
                <a:latin typeface="Cambria"/>
                <a:cs typeface="Cambria"/>
              </a:rPr>
              <a:t>e</a:t>
            </a:r>
            <a:r>
              <a:rPr sz="1800" spc="-5" dirty="0">
                <a:latin typeface="Cambria"/>
                <a:cs typeface="Cambria"/>
              </a:rPr>
              <a:t>-G</a:t>
            </a:r>
            <a:r>
              <a:rPr sz="1800" dirty="0">
                <a:latin typeface="Cambria"/>
                <a:cs typeface="Cambria"/>
              </a:rPr>
              <a:t>apdh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31" name="object 31"/>
          <p:cNvSpPr txBox="1"/>
          <p:nvPr/>
        </p:nvSpPr>
        <p:spPr>
          <a:xfrm rot="20640000">
            <a:off x="2777237" y="3220949"/>
            <a:ext cx="391337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spc="-10" dirty="0">
                <a:latin typeface="Calibri"/>
                <a:cs typeface="Calibri"/>
              </a:rPr>
              <a:t>e</a:t>
            </a:r>
            <a:r>
              <a:rPr sz="1400" spc="-20" dirty="0">
                <a:latin typeface="Calibri"/>
                <a:cs typeface="Calibri"/>
              </a:rPr>
              <a:t>v</a:t>
            </a:r>
            <a:r>
              <a:rPr sz="1400" spc="-5" dirty="0">
                <a:latin typeface="Calibri"/>
                <a:cs typeface="Calibri"/>
              </a:rPr>
              <a:t>e</a:t>
            </a:r>
            <a:r>
              <a:rPr sz="1400" dirty="0">
                <a:latin typeface="Calibri"/>
                <a:cs typeface="Calibri"/>
              </a:rPr>
              <a:t>n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2116678" y="3561397"/>
            <a:ext cx="2200275" cy="1049020"/>
            <a:chOff x="2116678" y="3561397"/>
            <a:chExt cx="2200275" cy="1049020"/>
          </a:xfrm>
        </p:grpSpPr>
        <p:pic>
          <p:nvPicPr>
            <p:cNvPr id="33" name="object 3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26204" y="3570922"/>
              <a:ext cx="2180623" cy="475138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2126396" y="3570922"/>
              <a:ext cx="2180590" cy="475615"/>
            </a:xfrm>
            <a:custGeom>
              <a:avLst/>
              <a:gdLst/>
              <a:ahLst/>
              <a:cxnLst/>
              <a:rect l="l" t="t" r="r" b="b"/>
              <a:pathLst>
                <a:path w="2180590" h="475614">
                  <a:moveTo>
                    <a:pt x="2180431" y="0"/>
                  </a:moveTo>
                  <a:lnTo>
                    <a:pt x="2180431" y="475059"/>
                  </a:lnTo>
                  <a:lnTo>
                    <a:pt x="0" y="475059"/>
                  </a:lnTo>
                  <a:lnTo>
                    <a:pt x="0" y="0"/>
                  </a:lnTo>
                  <a:lnTo>
                    <a:pt x="2180431" y="0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26203" y="4097882"/>
              <a:ext cx="2180624" cy="502895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2126203" y="4097882"/>
              <a:ext cx="2181225" cy="502920"/>
            </a:xfrm>
            <a:custGeom>
              <a:avLst/>
              <a:gdLst/>
              <a:ahLst/>
              <a:cxnLst/>
              <a:rect l="l" t="t" r="r" b="b"/>
              <a:pathLst>
                <a:path w="2181225" h="502920">
                  <a:moveTo>
                    <a:pt x="2180624" y="0"/>
                  </a:moveTo>
                  <a:lnTo>
                    <a:pt x="0" y="0"/>
                  </a:lnTo>
                  <a:lnTo>
                    <a:pt x="0" y="502895"/>
                  </a:lnTo>
                  <a:lnTo>
                    <a:pt x="2180624" y="502895"/>
                  </a:lnTo>
                  <a:lnTo>
                    <a:pt x="2180624" y="0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2413000" y="4711700"/>
            <a:ext cx="181991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i="1" spc="-5" dirty="0">
                <a:latin typeface="Calibri"/>
                <a:cs typeface="Calibri"/>
              </a:rPr>
              <a:t>Semiq</a:t>
            </a:r>
            <a:r>
              <a:rPr sz="2500" b="1" i="1" spc="-60" dirty="0">
                <a:latin typeface="Calibri"/>
                <a:cs typeface="Calibri"/>
              </a:rPr>
              <a:t> </a:t>
            </a:r>
            <a:r>
              <a:rPr sz="2500" b="1" i="1" spc="-40" dirty="0">
                <a:latin typeface="Calibri"/>
                <a:cs typeface="Calibri"/>
              </a:rPr>
              <a:t>RT-PCR</a:t>
            </a:r>
            <a:endParaRPr sz="2500">
              <a:latin typeface="Calibri"/>
              <a:cs typeface="Calibri"/>
            </a:endParaRPr>
          </a:p>
        </p:txBody>
      </p:sp>
      <p:pic>
        <p:nvPicPr>
          <p:cNvPr id="38" name="object 3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459640" y="8114230"/>
            <a:ext cx="842268" cy="215900"/>
          </a:xfrm>
          <a:prstGeom prst="rect">
            <a:avLst/>
          </a:prstGeom>
        </p:spPr>
      </p:pic>
      <p:sp>
        <p:nvSpPr>
          <p:cNvPr id="39" name="object 39"/>
          <p:cNvSpPr txBox="1"/>
          <p:nvPr/>
        </p:nvSpPr>
        <p:spPr>
          <a:xfrm>
            <a:off x="0" y="2561056"/>
            <a:ext cx="390207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i="1" spc="25" dirty="0">
                <a:latin typeface="Arial"/>
                <a:cs typeface="Arial"/>
              </a:rPr>
              <a:t>Lnc-405 </a:t>
            </a:r>
            <a:r>
              <a:rPr sz="2200" i="1" spc="5" dirty="0">
                <a:latin typeface="Arial"/>
                <a:cs typeface="Arial"/>
              </a:rPr>
              <a:t>endogenous</a:t>
            </a:r>
            <a:r>
              <a:rPr sz="2200" i="1" spc="-75" dirty="0">
                <a:latin typeface="Arial"/>
                <a:cs typeface="Arial"/>
              </a:rPr>
              <a:t> </a:t>
            </a:r>
            <a:r>
              <a:rPr sz="2200" i="1" spc="35" dirty="0">
                <a:latin typeface="Arial"/>
                <a:cs typeface="Arial"/>
              </a:rPr>
              <a:t>pulldown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2E19C898-7793-7346-A93F-214B0439ADCC}"/>
              </a:ext>
            </a:extLst>
          </p:cNvPr>
          <p:cNvSpPr/>
          <p:nvPr/>
        </p:nvSpPr>
        <p:spPr>
          <a:xfrm>
            <a:off x="-41392" y="-15882"/>
            <a:ext cx="13173192" cy="102572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bject 2">
            <a:extLst>
              <a:ext uri="{FF2B5EF4-FFF2-40B4-BE49-F238E27FC236}">
                <a16:creationId xmlns:a16="http://schemas.microsoft.com/office/drawing/2014/main" id="{9479EB2E-4B11-5B43-A7C7-00104967FA7D}"/>
              </a:ext>
            </a:extLst>
          </p:cNvPr>
          <p:cNvSpPr txBox="1">
            <a:spLocks/>
          </p:cNvSpPr>
          <p:nvPr/>
        </p:nvSpPr>
        <p:spPr>
          <a:xfrm>
            <a:off x="195672" y="67510"/>
            <a:ext cx="12936128" cy="718558"/>
          </a:xfrm>
          <a:prstGeom prst="rect">
            <a:avLst/>
          </a:prstGeom>
          <a:ln>
            <a:noFill/>
          </a:ln>
        </p:spPr>
        <p:txBody>
          <a:bodyPr vert="horz" wrap="square" lIns="0" tIns="18062" rIns="0" bIns="0" rtlCol="0">
            <a:spAutoFit/>
          </a:bodyPr>
          <a:lstStyle>
            <a:lvl1pPr>
              <a:defRPr sz="6300" b="0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8062">
              <a:spcBef>
                <a:spcPts val="142"/>
              </a:spcBef>
            </a:pPr>
            <a:r>
              <a:rPr lang="it-IT" sz="4551" kern="0" spc="-7" dirty="0" err="1">
                <a:solidFill>
                  <a:schemeClr val="bg1"/>
                </a:solidFill>
                <a:latin typeface="+mn-lt"/>
              </a:rPr>
              <a:t>Endogenous</a:t>
            </a:r>
            <a:r>
              <a:rPr lang="it-IT" sz="4551" kern="0" spc="-7" dirty="0">
                <a:solidFill>
                  <a:schemeClr val="bg1"/>
                </a:solidFill>
                <a:latin typeface="+mn-lt"/>
              </a:rPr>
              <a:t> RNA </a:t>
            </a:r>
            <a:r>
              <a:rPr lang="it-IT" sz="4551" kern="0" spc="-7" dirty="0" err="1">
                <a:solidFill>
                  <a:schemeClr val="bg1"/>
                </a:solidFill>
                <a:latin typeface="+mn-lt"/>
              </a:rPr>
              <a:t>caputure</a:t>
            </a:r>
            <a:r>
              <a:rPr lang="it-IT" sz="4551" kern="0" spc="-7" dirty="0">
                <a:solidFill>
                  <a:schemeClr val="bg1"/>
                </a:solidFill>
                <a:latin typeface="+mn-lt"/>
              </a:rPr>
              <a:t>. RAP</a:t>
            </a:r>
            <a:endParaRPr lang="it-IT" sz="4551" kern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2" name="object 5">
            <a:extLst>
              <a:ext uri="{FF2B5EF4-FFF2-40B4-BE49-F238E27FC236}">
                <a16:creationId xmlns:a16="http://schemas.microsoft.com/office/drawing/2014/main" id="{1B846C25-765D-A84B-AE32-63EC988AD2BB}"/>
              </a:ext>
            </a:extLst>
          </p:cNvPr>
          <p:cNvSpPr txBox="1"/>
          <p:nvPr/>
        </p:nvSpPr>
        <p:spPr>
          <a:xfrm>
            <a:off x="93510" y="1144858"/>
            <a:ext cx="12715955" cy="690730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254000">
              <a:spcBef>
                <a:spcPts val="100"/>
              </a:spcBef>
              <a:tabLst>
                <a:tab pos="4624705" algn="l"/>
              </a:tabLst>
            </a:pPr>
            <a:r>
              <a:rPr lang="en-GB" sz="2400" b="1" spc="-5" dirty="0">
                <a:solidFill>
                  <a:srgbClr val="5F5F5F"/>
                </a:solidFill>
                <a:cs typeface="Century Schoolbook"/>
              </a:rPr>
              <a:t>AIM: Identification of the protein interactors of an RNA  Bait: RNA output: Protein/RNA</a:t>
            </a:r>
            <a:endParaRPr lang="en-GB" sz="3200" dirty="0">
              <a:cs typeface="Century Schoolbook"/>
            </a:endParaRPr>
          </a:p>
          <a:p>
            <a:pPr marL="12700" marR="5080">
              <a:lnSpc>
                <a:spcPct val="102299"/>
              </a:lnSpc>
            </a:pPr>
            <a:r>
              <a:rPr lang="en-GB" sz="2000" b="1" spc="-5" dirty="0">
                <a:cs typeface="Century Schoolbook"/>
              </a:rPr>
              <a:t>RAP (RNA affinity pull down) </a:t>
            </a:r>
            <a:r>
              <a:rPr lang="en-GB" sz="2000" dirty="0">
                <a:cs typeface="Century Schoolbook"/>
              </a:rPr>
              <a:t>a pulldown technique </a:t>
            </a:r>
            <a:r>
              <a:rPr lang="en-GB" sz="2000" spc="-5" dirty="0">
                <a:cs typeface="Century Schoolbook"/>
              </a:rPr>
              <a:t>used </a:t>
            </a:r>
            <a:r>
              <a:rPr lang="en-GB" sz="2000" dirty="0">
                <a:cs typeface="Century Schoolbook"/>
              </a:rPr>
              <a:t>to  </a:t>
            </a:r>
            <a:r>
              <a:rPr lang="en-GB" sz="2000" spc="-5" dirty="0">
                <a:cs typeface="Century Schoolbook"/>
              </a:rPr>
              <a:t>investigate the interaction between RNA and proteins. </a:t>
            </a:r>
            <a:endParaRPr lang="en-GB" sz="2000" dirty="0">
              <a:cs typeface="Century Schoolbook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5892800" y="2374900"/>
            <a:ext cx="5517515" cy="422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3600" b="1" i="1" dirty="0">
                <a:latin typeface="Cambria"/>
                <a:cs typeface="Cambria"/>
              </a:rPr>
              <a:t>In </a:t>
            </a:r>
            <a:r>
              <a:rPr sz="3600" b="1" i="1" spc="-10" dirty="0">
                <a:latin typeface="Cambria"/>
                <a:cs typeface="Cambria"/>
              </a:rPr>
              <a:t>vivo </a:t>
            </a:r>
            <a:r>
              <a:rPr sz="3600" b="1" dirty="0">
                <a:latin typeface="Cambria"/>
                <a:cs typeface="Cambria"/>
              </a:rPr>
              <a:t>UV</a:t>
            </a:r>
            <a:r>
              <a:rPr sz="3600" b="1" spc="-20" dirty="0">
                <a:latin typeface="Cambria"/>
                <a:cs typeface="Cambria"/>
              </a:rPr>
              <a:t> </a:t>
            </a:r>
            <a:r>
              <a:rPr sz="3600" b="1" spc="-10" dirty="0">
                <a:latin typeface="Cambria"/>
                <a:cs typeface="Cambria"/>
              </a:rPr>
              <a:t>crosslinking</a:t>
            </a:r>
            <a:endParaRPr sz="36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5400">
              <a:latin typeface="Cambria"/>
              <a:cs typeface="Cambria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3000" spc="-105" dirty="0">
                <a:latin typeface="Century"/>
                <a:cs typeface="Century"/>
              </a:rPr>
              <a:t>Longer </a:t>
            </a:r>
            <a:r>
              <a:rPr sz="3000" spc="-145" dirty="0">
                <a:latin typeface="Century"/>
                <a:cs typeface="Century"/>
              </a:rPr>
              <a:t>probes</a:t>
            </a:r>
            <a:r>
              <a:rPr sz="3000" spc="-310" dirty="0">
                <a:latin typeface="Century"/>
                <a:cs typeface="Century"/>
              </a:rPr>
              <a:t> </a:t>
            </a:r>
            <a:r>
              <a:rPr sz="3000" spc="-135" dirty="0">
                <a:latin typeface="Century"/>
                <a:cs typeface="Century"/>
              </a:rPr>
              <a:t>(90nt)</a:t>
            </a:r>
            <a:endParaRPr sz="3000">
              <a:latin typeface="Century"/>
              <a:cs typeface="Century"/>
            </a:endParaRPr>
          </a:p>
          <a:p>
            <a:pPr marL="12700" marR="5080" algn="ctr">
              <a:lnSpc>
                <a:spcPts val="9800"/>
              </a:lnSpc>
              <a:spcBef>
                <a:spcPts val="560"/>
              </a:spcBef>
            </a:pPr>
            <a:r>
              <a:rPr sz="3000" spc="-70" dirty="0">
                <a:latin typeface="Century"/>
                <a:cs typeface="Century"/>
              </a:rPr>
              <a:t>High </a:t>
            </a:r>
            <a:r>
              <a:rPr sz="3000" spc="-210" dirty="0">
                <a:latin typeface="Century"/>
                <a:cs typeface="Century"/>
              </a:rPr>
              <a:t>stringency </a:t>
            </a:r>
            <a:r>
              <a:rPr sz="3000" spc="-155" dirty="0">
                <a:latin typeface="Century"/>
                <a:cs typeface="Century"/>
              </a:rPr>
              <a:t>binding</a:t>
            </a:r>
            <a:r>
              <a:rPr sz="3000" spc="-380" dirty="0">
                <a:latin typeface="Century"/>
                <a:cs typeface="Century"/>
              </a:rPr>
              <a:t> </a:t>
            </a:r>
            <a:r>
              <a:rPr sz="3000" spc="-140" dirty="0">
                <a:latin typeface="Century"/>
                <a:cs typeface="Century"/>
              </a:rPr>
              <a:t>conditions  </a:t>
            </a:r>
            <a:r>
              <a:rPr sz="3000" spc="-70" dirty="0">
                <a:latin typeface="Century"/>
                <a:cs typeface="Century"/>
              </a:rPr>
              <a:t>High </a:t>
            </a:r>
            <a:r>
              <a:rPr sz="3000" spc="-210" dirty="0">
                <a:latin typeface="Century"/>
                <a:cs typeface="Century"/>
              </a:rPr>
              <a:t>stringency </a:t>
            </a:r>
            <a:r>
              <a:rPr sz="3000" spc="-240" dirty="0">
                <a:latin typeface="Century"/>
                <a:cs typeface="Century"/>
              </a:rPr>
              <a:t>wash</a:t>
            </a:r>
            <a:r>
              <a:rPr sz="3000" spc="-350" dirty="0">
                <a:latin typeface="Century"/>
                <a:cs typeface="Century"/>
              </a:rPr>
              <a:t> </a:t>
            </a:r>
            <a:r>
              <a:rPr sz="3000" spc="-140" dirty="0">
                <a:latin typeface="Century"/>
                <a:cs typeface="Century"/>
              </a:rPr>
              <a:t>conditions</a:t>
            </a:r>
            <a:endParaRPr sz="3000">
              <a:latin typeface="Century"/>
              <a:cs typeface="Century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7063589-0073-1745-B849-8CE24154ACFF}"/>
              </a:ext>
            </a:extLst>
          </p:cNvPr>
          <p:cNvSpPr/>
          <p:nvPr/>
        </p:nvSpPr>
        <p:spPr>
          <a:xfrm>
            <a:off x="-41392" y="-15882"/>
            <a:ext cx="13173192" cy="102572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EDC7B716-3EB3-C941-8247-6F153AA4B521}"/>
              </a:ext>
            </a:extLst>
          </p:cNvPr>
          <p:cNvSpPr txBox="1">
            <a:spLocks/>
          </p:cNvSpPr>
          <p:nvPr/>
        </p:nvSpPr>
        <p:spPr>
          <a:xfrm>
            <a:off x="195672" y="67510"/>
            <a:ext cx="12936128" cy="718558"/>
          </a:xfrm>
          <a:prstGeom prst="rect">
            <a:avLst/>
          </a:prstGeom>
          <a:ln>
            <a:noFill/>
          </a:ln>
        </p:spPr>
        <p:txBody>
          <a:bodyPr vert="horz" wrap="square" lIns="0" tIns="18062" rIns="0" bIns="0" rtlCol="0">
            <a:spAutoFit/>
          </a:bodyPr>
          <a:lstStyle>
            <a:lvl1pPr>
              <a:defRPr sz="6300" b="0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8062">
              <a:spcBef>
                <a:spcPts val="142"/>
              </a:spcBef>
            </a:pPr>
            <a:r>
              <a:rPr lang="it-IT" sz="4551" kern="0" spc="-7" dirty="0" err="1">
                <a:solidFill>
                  <a:schemeClr val="bg1"/>
                </a:solidFill>
                <a:latin typeface="+mn-lt"/>
              </a:rPr>
              <a:t>Endogenous</a:t>
            </a:r>
            <a:r>
              <a:rPr lang="it-IT" sz="4551" kern="0" spc="-7" dirty="0">
                <a:solidFill>
                  <a:schemeClr val="bg1"/>
                </a:solidFill>
                <a:latin typeface="+mn-lt"/>
              </a:rPr>
              <a:t> RNA </a:t>
            </a:r>
            <a:r>
              <a:rPr lang="it-IT" sz="4551" kern="0" spc="-7" dirty="0" err="1">
                <a:solidFill>
                  <a:schemeClr val="bg1"/>
                </a:solidFill>
                <a:latin typeface="+mn-lt"/>
              </a:rPr>
              <a:t>caputure</a:t>
            </a:r>
            <a:r>
              <a:rPr lang="it-IT" sz="4551" kern="0" spc="-7" dirty="0">
                <a:solidFill>
                  <a:schemeClr val="bg1"/>
                </a:solidFill>
                <a:latin typeface="+mn-lt"/>
              </a:rPr>
              <a:t>. RAP</a:t>
            </a:r>
            <a:endParaRPr lang="it-IT" sz="4551" kern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7586" name="Picture 2">
            <a:extLst>
              <a:ext uri="{FF2B5EF4-FFF2-40B4-BE49-F238E27FC236}">
                <a16:creationId xmlns:a16="http://schemas.microsoft.com/office/drawing/2014/main" id="{48865A42-9115-E842-BE81-CC01619DF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1905000"/>
            <a:ext cx="5257800" cy="724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5">
            <a:extLst>
              <a:ext uri="{FF2B5EF4-FFF2-40B4-BE49-F238E27FC236}">
                <a16:creationId xmlns:a16="http://schemas.microsoft.com/office/drawing/2014/main" id="{9598934C-E82E-F34A-BB2C-455841FE6C0B}"/>
              </a:ext>
            </a:extLst>
          </p:cNvPr>
          <p:cNvSpPr txBox="1"/>
          <p:nvPr/>
        </p:nvSpPr>
        <p:spPr>
          <a:xfrm>
            <a:off x="93510" y="1144858"/>
            <a:ext cx="12715955" cy="690730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254000">
              <a:spcBef>
                <a:spcPts val="100"/>
              </a:spcBef>
              <a:tabLst>
                <a:tab pos="4624705" algn="l"/>
              </a:tabLst>
            </a:pPr>
            <a:r>
              <a:rPr lang="en-GB" sz="2400" b="1" spc="-5" dirty="0">
                <a:solidFill>
                  <a:srgbClr val="5F5F5F"/>
                </a:solidFill>
                <a:cs typeface="Century Schoolbook"/>
              </a:rPr>
              <a:t>AIM: Identification of the protein interactors of an RNA  Bait: RNA output: Protein/RNA</a:t>
            </a:r>
            <a:endParaRPr lang="en-GB" sz="3200" dirty="0">
              <a:cs typeface="Century Schoolbook"/>
            </a:endParaRPr>
          </a:p>
          <a:p>
            <a:pPr marL="12700" marR="5080">
              <a:lnSpc>
                <a:spcPct val="102299"/>
              </a:lnSpc>
            </a:pPr>
            <a:r>
              <a:rPr lang="en-GB" sz="2000" b="1" spc="-5" dirty="0">
                <a:cs typeface="Century Schoolbook"/>
              </a:rPr>
              <a:t>RAP (RNA affinity pull down) </a:t>
            </a:r>
            <a:r>
              <a:rPr lang="en-GB" sz="2000" dirty="0">
                <a:cs typeface="Century Schoolbook"/>
              </a:rPr>
              <a:t>a pulldown technique </a:t>
            </a:r>
            <a:r>
              <a:rPr lang="en-GB" sz="2000" spc="-5" dirty="0">
                <a:cs typeface="Century Schoolbook"/>
              </a:rPr>
              <a:t>used </a:t>
            </a:r>
            <a:r>
              <a:rPr lang="en-GB" sz="2000" dirty="0">
                <a:cs typeface="Century Schoolbook"/>
              </a:rPr>
              <a:t>to  </a:t>
            </a:r>
            <a:r>
              <a:rPr lang="en-GB" sz="2000" spc="-5" dirty="0">
                <a:cs typeface="Century Schoolbook"/>
              </a:rPr>
              <a:t>investigate the interaction between RNA and proteins. </a:t>
            </a:r>
            <a:endParaRPr lang="en-GB" sz="2000" dirty="0">
              <a:cs typeface="Century Schoolbook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5892800" y="2374900"/>
            <a:ext cx="5517515" cy="422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3600" b="1" i="1" dirty="0">
                <a:latin typeface="Cambria"/>
                <a:cs typeface="Cambria"/>
              </a:rPr>
              <a:t>In </a:t>
            </a:r>
            <a:r>
              <a:rPr sz="3600" b="1" i="1" spc="-10" dirty="0">
                <a:latin typeface="Cambria"/>
                <a:cs typeface="Cambria"/>
              </a:rPr>
              <a:t>vivo </a:t>
            </a:r>
            <a:r>
              <a:rPr sz="3600" b="1" dirty="0">
                <a:latin typeface="Cambria"/>
                <a:cs typeface="Cambria"/>
              </a:rPr>
              <a:t>UV</a:t>
            </a:r>
            <a:r>
              <a:rPr sz="3600" b="1" spc="-20" dirty="0">
                <a:latin typeface="Cambria"/>
                <a:cs typeface="Cambria"/>
              </a:rPr>
              <a:t> </a:t>
            </a:r>
            <a:r>
              <a:rPr sz="3600" b="1" spc="-10" dirty="0">
                <a:latin typeface="Cambria"/>
                <a:cs typeface="Cambria"/>
              </a:rPr>
              <a:t>crosslinking</a:t>
            </a:r>
            <a:endParaRPr sz="36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5400">
              <a:latin typeface="Cambria"/>
              <a:cs typeface="Cambria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3000" spc="-105" dirty="0">
                <a:latin typeface="Century"/>
                <a:cs typeface="Century"/>
              </a:rPr>
              <a:t>Longer </a:t>
            </a:r>
            <a:r>
              <a:rPr sz="3000" spc="-145" dirty="0">
                <a:latin typeface="Century"/>
                <a:cs typeface="Century"/>
              </a:rPr>
              <a:t>probes</a:t>
            </a:r>
            <a:r>
              <a:rPr sz="3000" spc="-310" dirty="0">
                <a:latin typeface="Century"/>
                <a:cs typeface="Century"/>
              </a:rPr>
              <a:t> </a:t>
            </a:r>
            <a:r>
              <a:rPr sz="3000" spc="-135" dirty="0">
                <a:latin typeface="Century"/>
                <a:cs typeface="Century"/>
              </a:rPr>
              <a:t>(90nt)</a:t>
            </a:r>
            <a:endParaRPr sz="3000">
              <a:latin typeface="Century"/>
              <a:cs typeface="Century"/>
            </a:endParaRPr>
          </a:p>
          <a:p>
            <a:pPr marL="12700" marR="5080" algn="ctr">
              <a:lnSpc>
                <a:spcPts val="9800"/>
              </a:lnSpc>
              <a:spcBef>
                <a:spcPts val="560"/>
              </a:spcBef>
            </a:pPr>
            <a:r>
              <a:rPr sz="3000" spc="-70" dirty="0">
                <a:latin typeface="Century"/>
                <a:cs typeface="Century"/>
              </a:rPr>
              <a:t>High </a:t>
            </a:r>
            <a:r>
              <a:rPr sz="3000" spc="-210" dirty="0">
                <a:latin typeface="Century"/>
                <a:cs typeface="Century"/>
              </a:rPr>
              <a:t>stringency </a:t>
            </a:r>
            <a:r>
              <a:rPr sz="3000" spc="-155" dirty="0">
                <a:latin typeface="Century"/>
                <a:cs typeface="Century"/>
              </a:rPr>
              <a:t>binding</a:t>
            </a:r>
            <a:r>
              <a:rPr sz="3000" spc="-380" dirty="0">
                <a:latin typeface="Century"/>
                <a:cs typeface="Century"/>
              </a:rPr>
              <a:t> </a:t>
            </a:r>
            <a:r>
              <a:rPr sz="3000" spc="-140" dirty="0">
                <a:latin typeface="Century"/>
                <a:cs typeface="Century"/>
              </a:rPr>
              <a:t>conditions  </a:t>
            </a:r>
            <a:r>
              <a:rPr sz="3000" spc="-70" dirty="0">
                <a:latin typeface="Century"/>
                <a:cs typeface="Century"/>
              </a:rPr>
              <a:t>High </a:t>
            </a:r>
            <a:r>
              <a:rPr sz="3000" spc="-210" dirty="0">
                <a:latin typeface="Century"/>
                <a:cs typeface="Century"/>
              </a:rPr>
              <a:t>stringency </a:t>
            </a:r>
            <a:r>
              <a:rPr sz="3000" spc="-240" dirty="0">
                <a:latin typeface="Century"/>
                <a:cs typeface="Century"/>
              </a:rPr>
              <a:t>wash</a:t>
            </a:r>
            <a:r>
              <a:rPr sz="3000" spc="-350" dirty="0">
                <a:latin typeface="Century"/>
                <a:cs typeface="Century"/>
              </a:rPr>
              <a:t> </a:t>
            </a:r>
            <a:r>
              <a:rPr sz="3000" spc="-140" dirty="0">
                <a:latin typeface="Century"/>
                <a:cs typeface="Century"/>
              </a:rPr>
              <a:t>conditions</a:t>
            </a:r>
            <a:endParaRPr sz="3000">
              <a:latin typeface="Century"/>
              <a:cs typeface="Century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7063589-0073-1745-B849-8CE24154ACFF}"/>
              </a:ext>
            </a:extLst>
          </p:cNvPr>
          <p:cNvSpPr/>
          <p:nvPr/>
        </p:nvSpPr>
        <p:spPr>
          <a:xfrm>
            <a:off x="-41392" y="-15882"/>
            <a:ext cx="13173192" cy="102572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EDC7B716-3EB3-C941-8247-6F153AA4B521}"/>
              </a:ext>
            </a:extLst>
          </p:cNvPr>
          <p:cNvSpPr txBox="1">
            <a:spLocks/>
          </p:cNvSpPr>
          <p:nvPr/>
        </p:nvSpPr>
        <p:spPr>
          <a:xfrm>
            <a:off x="195672" y="67510"/>
            <a:ext cx="12936128" cy="718558"/>
          </a:xfrm>
          <a:prstGeom prst="rect">
            <a:avLst/>
          </a:prstGeom>
          <a:ln>
            <a:noFill/>
          </a:ln>
        </p:spPr>
        <p:txBody>
          <a:bodyPr vert="horz" wrap="square" lIns="0" tIns="18062" rIns="0" bIns="0" rtlCol="0">
            <a:spAutoFit/>
          </a:bodyPr>
          <a:lstStyle>
            <a:lvl1pPr>
              <a:defRPr sz="6300" b="0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8062">
              <a:spcBef>
                <a:spcPts val="142"/>
              </a:spcBef>
            </a:pPr>
            <a:r>
              <a:rPr lang="it-IT" sz="4551" kern="0" spc="-7" dirty="0" err="1">
                <a:solidFill>
                  <a:schemeClr val="bg1"/>
                </a:solidFill>
                <a:latin typeface="+mn-lt"/>
              </a:rPr>
              <a:t>Endogenous</a:t>
            </a:r>
            <a:r>
              <a:rPr lang="it-IT" sz="4551" kern="0" spc="-7" dirty="0">
                <a:solidFill>
                  <a:schemeClr val="bg1"/>
                </a:solidFill>
                <a:latin typeface="+mn-lt"/>
              </a:rPr>
              <a:t> RNA </a:t>
            </a:r>
            <a:r>
              <a:rPr lang="it-IT" sz="4551" kern="0" spc="-7" dirty="0" err="1">
                <a:solidFill>
                  <a:schemeClr val="bg1"/>
                </a:solidFill>
                <a:latin typeface="+mn-lt"/>
              </a:rPr>
              <a:t>caputure</a:t>
            </a:r>
            <a:r>
              <a:rPr lang="it-IT" sz="4551" kern="0" spc="-7" dirty="0">
                <a:solidFill>
                  <a:schemeClr val="bg1"/>
                </a:solidFill>
                <a:latin typeface="+mn-lt"/>
              </a:rPr>
              <a:t>. RAP</a:t>
            </a:r>
            <a:endParaRPr lang="it-IT" sz="4551" kern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F2800C1E-0827-6040-AD46-DC2D9E8B57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1447800"/>
            <a:ext cx="5016500" cy="7696200"/>
          </a:xfrm>
          <a:prstGeom prst="rect">
            <a:avLst/>
          </a:prstGeom>
        </p:spPr>
      </p:pic>
      <p:sp>
        <p:nvSpPr>
          <p:cNvPr id="6" name="object 5">
            <a:extLst>
              <a:ext uri="{FF2B5EF4-FFF2-40B4-BE49-F238E27FC236}">
                <a16:creationId xmlns:a16="http://schemas.microsoft.com/office/drawing/2014/main" id="{95332416-86FC-A84B-9A13-A80B24F72448}"/>
              </a:ext>
            </a:extLst>
          </p:cNvPr>
          <p:cNvSpPr txBox="1"/>
          <p:nvPr/>
        </p:nvSpPr>
        <p:spPr>
          <a:xfrm>
            <a:off x="35732" y="1040839"/>
            <a:ext cx="12715955" cy="690730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254000">
              <a:spcBef>
                <a:spcPts val="100"/>
              </a:spcBef>
              <a:tabLst>
                <a:tab pos="4624705" algn="l"/>
              </a:tabLst>
            </a:pPr>
            <a:r>
              <a:rPr lang="en-GB" sz="2400" b="1" spc="-5" dirty="0">
                <a:solidFill>
                  <a:srgbClr val="5F5F5F"/>
                </a:solidFill>
                <a:cs typeface="Century Schoolbook"/>
              </a:rPr>
              <a:t>AIM: Identification of the protein interactors of an RNA  Bait: RNA output: Protein/RNA</a:t>
            </a:r>
            <a:endParaRPr lang="en-GB" sz="3200" dirty="0">
              <a:cs typeface="Century Schoolbook"/>
            </a:endParaRPr>
          </a:p>
          <a:p>
            <a:pPr marL="12700" marR="5080">
              <a:lnSpc>
                <a:spcPct val="102299"/>
              </a:lnSpc>
            </a:pPr>
            <a:r>
              <a:rPr lang="en-GB" sz="2000" b="1" spc="-5" dirty="0">
                <a:cs typeface="Century Schoolbook"/>
              </a:rPr>
              <a:t>RAP (RNA affinity pull down) </a:t>
            </a:r>
            <a:r>
              <a:rPr lang="en-GB" sz="2000" dirty="0">
                <a:cs typeface="Century Schoolbook"/>
              </a:rPr>
              <a:t>a pulldown technique </a:t>
            </a:r>
            <a:r>
              <a:rPr lang="en-GB" sz="2000" spc="-5" dirty="0">
                <a:cs typeface="Century Schoolbook"/>
              </a:rPr>
              <a:t>used </a:t>
            </a:r>
            <a:r>
              <a:rPr lang="en-GB" sz="2000" dirty="0">
                <a:cs typeface="Century Schoolbook"/>
              </a:rPr>
              <a:t>to  </a:t>
            </a:r>
            <a:r>
              <a:rPr lang="en-GB" sz="2000" spc="-5" dirty="0">
                <a:cs typeface="Century Schoolbook"/>
              </a:rPr>
              <a:t>investigate the interaction between RNA and proteins. </a:t>
            </a:r>
            <a:endParaRPr lang="en-GB" sz="2000" dirty="0">
              <a:cs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3373253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60FF5DD8-CDB5-F040-8C19-27FAFDAE8C70}"/>
              </a:ext>
            </a:extLst>
          </p:cNvPr>
          <p:cNvSpPr/>
          <p:nvPr/>
        </p:nvSpPr>
        <p:spPr>
          <a:xfrm>
            <a:off x="1852507" y="5256950"/>
            <a:ext cx="2287693" cy="877800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bject 9"/>
          <p:cNvSpPr txBox="1"/>
          <p:nvPr/>
        </p:nvSpPr>
        <p:spPr>
          <a:xfrm>
            <a:off x="11785600" y="9283700"/>
            <a:ext cx="101409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Arial"/>
                <a:cs typeface="Arial"/>
              </a:rPr>
              <a:t>Nucleus</a:t>
            </a:r>
            <a:endParaRPr sz="2000">
              <a:latin typeface="Arial"/>
              <a:cs typeface="Arial"/>
            </a:endParaRPr>
          </a:p>
        </p:txBody>
      </p:sp>
      <p:sp>
        <p:nvSpPr>
          <p:cNvPr id="22" name="object 3">
            <a:extLst>
              <a:ext uri="{FF2B5EF4-FFF2-40B4-BE49-F238E27FC236}">
                <a16:creationId xmlns:a16="http://schemas.microsoft.com/office/drawing/2014/main" id="{0B123162-4133-E64C-A5D6-E2940009F0D7}"/>
              </a:ext>
            </a:extLst>
          </p:cNvPr>
          <p:cNvSpPr txBox="1"/>
          <p:nvPr/>
        </p:nvSpPr>
        <p:spPr>
          <a:xfrm>
            <a:off x="91463" y="-124198"/>
            <a:ext cx="9143999" cy="662361"/>
          </a:xfrm>
          <a:prstGeom prst="rect">
            <a:avLst/>
          </a:prstGeom>
        </p:spPr>
        <p:txBody>
          <a:bodyPr vert="horz" wrap="square" lIns="0" tIns="1073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5"/>
              </a:spcBef>
              <a:tabLst>
                <a:tab pos="354965" algn="l"/>
                <a:tab pos="355600" algn="l"/>
              </a:tabLst>
            </a:pPr>
            <a:r>
              <a:rPr lang="it-IT" sz="3600" spc="-10" dirty="0" err="1">
                <a:solidFill>
                  <a:srgbClr val="C00000"/>
                </a:solidFill>
                <a:cs typeface="Calibri"/>
              </a:rPr>
              <a:t>Types</a:t>
            </a:r>
            <a:r>
              <a:rPr lang="it-IT" sz="3600" spc="-10" dirty="0">
                <a:solidFill>
                  <a:srgbClr val="C00000"/>
                </a:solidFill>
                <a:cs typeface="Calibri"/>
              </a:rPr>
              <a:t> of </a:t>
            </a:r>
            <a:r>
              <a:rPr lang="it-IT" sz="3600" spc="-10" dirty="0" err="1">
                <a:solidFill>
                  <a:srgbClr val="C00000"/>
                </a:solidFill>
                <a:cs typeface="Calibri"/>
              </a:rPr>
              <a:t>interaction</a:t>
            </a:r>
            <a:endParaRPr lang="it-IT" sz="3600" spc="-10" dirty="0">
              <a:solidFill>
                <a:srgbClr val="C00000"/>
              </a:solidFill>
              <a:cs typeface="Calibri"/>
            </a:endParaRPr>
          </a:p>
        </p:txBody>
      </p:sp>
      <p:pic>
        <p:nvPicPr>
          <p:cNvPr id="25" name="object 11">
            <a:extLst>
              <a:ext uri="{FF2B5EF4-FFF2-40B4-BE49-F238E27FC236}">
                <a16:creationId xmlns:a16="http://schemas.microsoft.com/office/drawing/2014/main" id="{8EB0961D-12DB-5C40-9E32-36B8D15558B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31046" y="7506503"/>
            <a:ext cx="2316861" cy="1252478"/>
          </a:xfrm>
          <a:prstGeom prst="rect">
            <a:avLst/>
          </a:prstGeom>
        </p:spPr>
      </p:pic>
      <p:sp>
        <p:nvSpPr>
          <p:cNvPr id="33" name="Chord 32">
            <a:extLst>
              <a:ext uri="{FF2B5EF4-FFF2-40B4-BE49-F238E27FC236}">
                <a16:creationId xmlns:a16="http://schemas.microsoft.com/office/drawing/2014/main" id="{4D4C4875-AA6B-2B44-BC1D-8731F81EDBA4}"/>
              </a:ext>
            </a:extLst>
          </p:cNvPr>
          <p:cNvSpPr/>
          <p:nvPr/>
        </p:nvSpPr>
        <p:spPr>
          <a:xfrm rot="15067379">
            <a:off x="1385507" y="6472877"/>
            <a:ext cx="718626" cy="792095"/>
          </a:xfrm>
          <a:prstGeom prst="chor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1E15D9C-37D1-9B46-AFA6-DE9193E1793B}"/>
              </a:ext>
            </a:extLst>
          </p:cNvPr>
          <p:cNvGrpSpPr/>
          <p:nvPr/>
        </p:nvGrpSpPr>
        <p:grpSpPr>
          <a:xfrm>
            <a:off x="5401609" y="6600019"/>
            <a:ext cx="2333031" cy="1330362"/>
            <a:chOff x="2443047" y="6313415"/>
            <a:chExt cx="2333031" cy="1330362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43047" y="6313415"/>
              <a:ext cx="2316861" cy="1252478"/>
            </a:xfrm>
            <a:prstGeom prst="rect">
              <a:avLst/>
            </a:prstGeom>
          </p:spPr>
        </p:pic>
        <p:sp>
          <p:nvSpPr>
            <p:cNvPr id="32" name="Chord 31">
              <a:extLst>
                <a:ext uri="{FF2B5EF4-FFF2-40B4-BE49-F238E27FC236}">
                  <a16:creationId xmlns:a16="http://schemas.microsoft.com/office/drawing/2014/main" id="{001C3E29-2193-5A4B-A9BE-EEDCF43BE65F}"/>
                </a:ext>
              </a:extLst>
            </p:cNvPr>
            <p:cNvSpPr/>
            <p:nvPr/>
          </p:nvSpPr>
          <p:spPr>
            <a:xfrm rot="15067379">
              <a:off x="4020718" y="6888416"/>
              <a:ext cx="718626" cy="792095"/>
            </a:xfrm>
            <a:prstGeom prst="chord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5" name="Pie 34">
            <a:extLst>
              <a:ext uri="{FF2B5EF4-FFF2-40B4-BE49-F238E27FC236}">
                <a16:creationId xmlns:a16="http://schemas.microsoft.com/office/drawing/2014/main" id="{2A439AF6-F5EA-AA49-A735-3BA1DDFFA004}"/>
              </a:ext>
            </a:extLst>
          </p:cNvPr>
          <p:cNvSpPr/>
          <p:nvPr/>
        </p:nvSpPr>
        <p:spPr>
          <a:xfrm>
            <a:off x="1111176" y="6843546"/>
            <a:ext cx="616027" cy="522648"/>
          </a:xfrm>
          <a:prstGeom prst="pi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7" name="Plaque 36">
            <a:extLst>
              <a:ext uri="{FF2B5EF4-FFF2-40B4-BE49-F238E27FC236}">
                <a16:creationId xmlns:a16="http://schemas.microsoft.com/office/drawing/2014/main" id="{6D5895BF-B034-1B40-BA2D-5E2680156851}"/>
              </a:ext>
            </a:extLst>
          </p:cNvPr>
          <p:cNvSpPr/>
          <p:nvPr/>
        </p:nvSpPr>
        <p:spPr>
          <a:xfrm>
            <a:off x="6299030" y="8296279"/>
            <a:ext cx="584146" cy="508003"/>
          </a:xfrm>
          <a:prstGeom prst="plaqu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gular Pentagon 37">
            <a:extLst>
              <a:ext uri="{FF2B5EF4-FFF2-40B4-BE49-F238E27FC236}">
                <a16:creationId xmlns:a16="http://schemas.microsoft.com/office/drawing/2014/main" id="{C95BDA90-3359-9E42-AAB5-86A706F37B11}"/>
              </a:ext>
            </a:extLst>
          </p:cNvPr>
          <p:cNvSpPr/>
          <p:nvPr/>
        </p:nvSpPr>
        <p:spPr>
          <a:xfrm>
            <a:off x="4549182" y="7479334"/>
            <a:ext cx="614747" cy="588986"/>
          </a:xfrm>
          <a:prstGeom prst="pentag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Regular Pentagon 38">
            <a:extLst>
              <a:ext uri="{FF2B5EF4-FFF2-40B4-BE49-F238E27FC236}">
                <a16:creationId xmlns:a16="http://schemas.microsoft.com/office/drawing/2014/main" id="{A6726715-C013-D54D-86AC-A202F1FC1102}"/>
              </a:ext>
            </a:extLst>
          </p:cNvPr>
          <p:cNvSpPr/>
          <p:nvPr/>
        </p:nvSpPr>
        <p:spPr>
          <a:xfrm>
            <a:off x="1205130" y="6303227"/>
            <a:ext cx="647377" cy="580938"/>
          </a:xfrm>
          <a:prstGeom prst="pentagon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6" name="object 11">
            <a:extLst>
              <a:ext uri="{FF2B5EF4-FFF2-40B4-BE49-F238E27FC236}">
                <a16:creationId xmlns:a16="http://schemas.microsoft.com/office/drawing/2014/main" id="{491F3115-2B34-6949-AF99-D273798A99CA}"/>
              </a:ext>
            </a:extLst>
          </p:cNvPr>
          <p:cNvPicPr/>
          <p:nvPr/>
        </p:nvPicPr>
        <p:blipFill rotWithShape="1">
          <a:blip r:embed="rId2" cstate="print"/>
          <a:srcRect r="50000" b="19320"/>
          <a:stretch/>
        </p:blipFill>
        <p:spPr>
          <a:xfrm>
            <a:off x="10903274" y="7085712"/>
            <a:ext cx="1158431" cy="1010495"/>
          </a:xfrm>
          <a:prstGeom prst="rect">
            <a:avLst/>
          </a:prstGeom>
        </p:spPr>
      </p:pic>
      <p:sp>
        <p:nvSpPr>
          <p:cNvPr id="47" name="Regular Pentagon 46">
            <a:extLst>
              <a:ext uri="{FF2B5EF4-FFF2-40B4-BE49-F238E27FC236}">
                <a16:creationId xmlns:a16="http://schemas.microsoft.com/office/drawing/2014/main" id="{771285E1-7E50-9C4F-AAB6-8D3F408E00D3}"/>
              </a:ext>
            </a:extLst>
          </p:cNvPr>
          <p:cNvSpPr/>
          <p:nvPr/>
        </p:nvSpPr>
        <p:spPr>
          <a:xfrm>
            <a:off x="10804842" y="7075725"/>
            <a:ext cx="647377" cy="580938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object 3">
            <a:extLst>
              <a:ext uri="{FF2B5EF4-FFF2-40B4-BE49-F238E27FC236}">
                <a16:creationId xmlns:a16="http://schemas.microsoft.com/office/drawing/2014/main" id="{2F96AC1C-2FA9-B84A-AED3-8761105BDA2A}"/>
              </a:ext>
            </a:extLst>
          </p:cNvPr>
          <p:cNvSpPr txBox="1"/>
          <p:nvPr/>
        </p:nvSpPr>
        <p:spPr>
          <a:xfrm>
            <a:off x="6123386" y="1810830"/>
            <a:ext cx="1318185" cy="662361"/>
          </a:xfrm>
          <a:prstGeom prst="rect">
            <a:avLst/>
          </a:prstGeom>
        </p:spPr>
        <p:txBody>
          <a:bodyPr vert="horz" wrap="square" lIns="0" tIns="1073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5"/>
              </a:spcBef>
              <a:tabLst>
                <a:tab pos="354965" algn="l"/>
                <a:tab pos="355600" algn="l"/>
              </a:tabLst>
            </a:pPr>
            <a:r>
              <a:rPr lang="it-IT" sz="3600" spc="-10" dirty="0">
                <a:cs typeface="Calibri"/>
              </a:rPr>
              <a:t>DNA</a:t>
            </a:r>
          </a:p>
        </p:txBody>
      </p:sp>
      <p:sp>
        <p:nvSpPr>
          <p:cNvPr id="49" name="object 3">
            <a:extLst>
              <a:ext uri="{FF2B5EF4-FFF2-40B4-BE49-F238E27FC236}">
                <a16:creationId xmlns:a16="http://schemas.microsoft.com/office/drawing/2014/main" id="{BA4EE1DC-3208-304B-9037-7C021ACE065E}"/>
              </a:ext>
            </a:extLst>
          </p:cNvPr>
          <p:cNvSpPr txBox="1"/>
          <p:nvPr/>
        </p:nvSpPr>
        <p:spPr>
          <a:xfrm>
            <a:off x="2200087" y="5256950"/>
            <a:ext cx="1795693" cy="662361"/>
          </a:xfrm>
          <a:prstGeom prst="rect">
            <a:avLst/>
          </a:prstGeom>
        </p:spPr>
        <p:txBody>
          <a:bodyPr vert="horz" wrap="square" lIns="0" tIns="1073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5"/>
              </a:spcBef>
              <a:tabLst>
                <a:tab pos="354965" algn="l"/>
                <a:tab pos="355600" algn="l"/>
              </a:tabLst>
            </a:pPr>
            <a:r>
              <a:rPr lang="it-IT" sz="3600" spc="-10" dirty="0" err="1">
                <a:cs typeface="Calibri"/>
              </a:rPr>
              <a:t>Proteins</a:t>
            </a:r>
            <a:endParaRPr lang="it-IT" sz="3600" spc="-10" dirty="0">
              <a:cs typeface="Calibri"/>
            </a:endParaRPr>
          </a:p>
        </p:txBody>
      </p:sp>
      <p:sp>
        <p:nvSpPr>
          <p:cNvPr id="50" name="object 3">
            <a:extLst>
              <a:ext uri="{FF2B5EF4-FFF2-40B4-BE49-F238E27FC236}">
                <a16:creationId xmlns:a16="http://schemas.microsoft.com/office/drawing/2014/main" id="{B9FF82EA-BC66-0341-B125-1934129CD1F1}"/>
              </a:ext>
            </a:extLst>
          </p:cNvPr>
          <p:cNvSpPr txBox="1"/>
          <p:nvPr/>
        </p:nvSpPr>
        <p:spPr>
          <a:xfrm>
            <a:off x="9810346" y="5472389"/>
            <a:ext cx="1318185" cy="662361"/>
          </a:xfrm>
          <a:prstGeom prst="rect">
            <a:avLst/>
          </a:prstGeom>
        </p:spPr>
        <p:txBody>
          <a:bodyPr vert="horz" wrap="square" lIns="0" tIns="1073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5"/>
              </a:spcBef>
              <a:tabLst>
                <a:tab pos="354965" algn="l"/>
                <a:tab pos="355600" algn="l"/>
              </a:tabLst>
            </a:pPr>
            <a:r>
              <a:rPr lang="it-IT" sz="3600" spc="-10" dirty="0">
                <a:cs typeface="Calibri"/>
              </a:rPr>
              <a:t>RNA</a:t>
            </a:r>
          </a:p>
        </p:txBody>
      </p:sp>
      <p:sp>
        <p:nvSpPr>
          <p:cNvPr id="52" name="Left-right Arrow 51">
            <a:extLst>
              <a:ext uri="{FF2B5EF4-FFF2-40B4-BE49-F238E27FC236}">
                <a16:creationId xmlns:a16="http://schemas.microsoft.com/office/drawing/2014/main" id="{5277A9BF-2217-8847-8407-26DCFB22ABEF}"/>
              </a:ext>
            </a:extLst>
          </p:cNvPr>
          <p:cNvSpPr/>
          <p:nvPr/>
        </p:nvSpPr>
        <p:spPr>
          <a:xfrm>
            <a:off x="4465350" y="5300228"/>
            <a:ext cx="4405857" cy="785005"/>
          </a:xfrm>
          <a:prstGeom prst="leftRightArrow">
            <a:avLst>
              <a:gd name="adj1" fmla="val 34206"/>
              <a:gd name="adj2" fmla="val 5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Left-right Arrow 52">
            <a:extLst>
              <a:ext uri="{FF2B5EF4-FFF2-40B4-BE49-F238E27FC236}">
                <a16:creationId xmlns:a16="http://schemas.microsoft.com/office/drawing/2014/main" id="{4B0C5A4D-1DAF-454A-9243-901E578C053A}"/>
              </a:ext>
            </a:extLst>
          </p:cNvPr>
          <p:cNvSpPr/>
          <p:nvPr/>
        </p:nvSpPr>
        <p:spPr>
          <a:xfrm rot="2959395">
            <a:off x="6748360" y="3539871"/>
            <a:ext cx="3077005" cy="785005"/>
          </a:xfrm>
          <a:prstGeom prst="leftRightArrow">
            <a:avLst>
              <a:gd name="adj1" fmla="val 34206"/>
              <a:gd name="adj2" fmla="val 5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Left-right Arrow 53">
            <a:extLst>
              <a:ext uri="{FF2B5EF4-FFF2-40B4-BE49-F238E27FC236}">
                <a16:creationId xmlns:a16="http://schemas.microsoft.com/office/drawing/2014/main" id="{82A34CB5-FD24-194B-8144-0B1EF6873A35}"/>
              </a:ext>
            </a:extLst>
          </p:cNvPr>
          <p:cNvSpPr/>
          <p:nvPr/>
        </p:nvSpPr>
        <p:spPr>
          <a:xfrm rot="19159395">
            <a:off x="3290181" y="3380256"/>
            <a:ext cx="2999059" cy="785005"/>
          </a:xfrm>
          <a:prstGeom prst="leftRightArrow">
            <a:avLst>
              <a:gd name="adj1" fmla="val 34206"/>
              <a:gd name="adj2" fmla="val 5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75B22E7F-FB28-274C-886E-A5027F051E0A}"/>
              </a:ext>
            </a:extLst>
          </p:cNvPr>
          <p:cNvSpPr/>
          <p:nvPr/>
        </p:nvSpPr>
        <p:spPr>
          <a:xfrm>
            <a:off x="5478802" y="1767474"/>
            <a:ext cx="2287693" cy="877800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4841DEA4-97C1-0240-921F-B9505A7D4E9B}"/>
              </a:ext>
            </a:extLst>
          </p:cNvPr>
          <p:cNvSpPr/>
          <p:nvPr/>
        </p:nvSpPr>
        <p:spPr>
          <a:xfrm>
            <a:off x="9196357" y="5403283"/>
            <a:ext cx="2287693" cy="877800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52970314-40FD-2849-A522-4D5E9A45201B}"/>
              </a:ext>
            </a:extLst>
          </p:cNvPr>
          <p:cNvGrpSpPr/>
          <p:nvPr/>
        </p:nvGrpSpPr>
        <p:grpSpPr>
          <a:xfrm>
            <a:off x="1179037" y="2763852"/>
            <a:ext cx="4368106" cy="1070789"/>
            <a:chOff x="1552493" y="2423274"/>
            <a:chExt cx="4368106" cy="1070789"/>
          </a:xfrm>
        </p:grpSpPr>
        <p:sp>
          <p:nvSpPr>
            <p:cNvPr id="89" name="Rectangle 171">
              <a:extLst>
                <a:ext uri="{FF2B5EF4-FFF2-40B4-BE49-F238E27FC236}">
                  <a16:creationId xmlns:a16="http://schemas.microsoft.com/office/drawing/2014/main" id="{EA1B09CB-443A-8C45-BA01-784B2DDAF0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1876" y="2491272"/>
              <a:ext cx="288032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lvl="0" algn="ctr"/>
              <a:r>
                <a:rPr lang="en-US" altLang="en-US" sz="800" dirty="0">
                  <a:solidFill>
                    <a:schemeClr val="bg1"/>
                  </a:solidFill>
                </a:rPr>
                <a:t>Pol II</a:t>
              </a:r>
            </a:p>
          </p:txBody>
        </p: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B1328386-7A49-7245-B875-0C95739F3C23}"/>
                </a:ext>
              </a:extLst>
            </p:cNvPr>
            <p:cNvGrpSpPr/>
            <p:nvPr/>
          </p:nvGrpSpPr>
          <p:grpSpPr>
            <a:xfrm>
              <a:off x="1552493" y="2423274"/>
              <a:ext cx="4368106" cy="1026184"/>
              <a:chOff x="1134968" y="1859830"/>
              <a:chExt cx="3188472" cy="760503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A7EE4F7E-FCBD-D34D-BA1B-A53F79AC8FCF}"/>
                  </a:ext>
                </a:extLst>
              </p:cNvPr>
              <p:cNvSpPr/>
              <p:nvPr/>
            </p:nvSpPr>
            <p:spPr>
              <a:xfrm>
                <a:off x="3067337" y="2208453"/>
                <a:ext cx="238481" cy="26914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" name="Arc 75">
                <a:extLst>
                  <a:ext uri="{FF2B5EF4-FFF2-40B4-BE49-F238E27FC236}">
                    <a16:creationId xmlns:a16="http://schemas.microsoft.com/office/drawing/2014/main" id="{DA6D744F-0E2D-B549-8671-15B1462C5525}"/>
                  </a:ext>
                </a:extLst>
              </p:cNvPr>
              <p:cNvSpPr/>
              <p:nvPr/>
            </p:nvSpPr>
            <p:spPr>
              <a:xfrm rot="10800000">
                <a:off x="1134968" y="2371386"/>
                <a:ext cx="3188472" cy="83067"/>
              </a:xfrm>
              <a:prstGeom prst="arc">
                <a:avLst>
                  <a:gd name="adj1" fmla="val 10993580"/>
                  <a:gd name="adj2" fmla="val 15991"/>
                </a:avLst>
              </a:prstGeom>
              <a:ln w="28575" cap="rnd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6586FF25-C09E-FE4D-A95B-825276D564B3}"/>
                  </a:ext>
                </a:extLst>
              </p:cNvPr>
              <p:cNvSpPr/>
              <p:nvPr/>
            </p:nvSpPr>
            <p:spPr>
              <a:xfrm>
                <a:off x="1849319" y="1859830"/>
                <a:ext cx="252000" cy="252000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9E3D9EF4-24FA-814F-A860-40F4C66873DC}"/>
                  </a:ext>
                </a:extLst>
              </p:cNvPr>
              <p:cNvGrpSpPr/>
              <p:nvPr/>
            </p:nvGrpSpPr>
            <p:grpSpPr>
              <a:xfrm>
                <a:off x="1213157" y="2142209"/>
                <a:ext cx="462300" cy="478124"/>
                <a:chOff x="4041656" y="1552660"/>
                <a:chExt cx="462300" cy="478124"/>
              </a:xfrm>
            </p:grpSpPr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69701112-991C-EC43-946D-805DF4D6837D}"/>
                    </a:ext>
                  </a:extLst>
                </p:cNvPr>
                <p:cNvSpPr/>
                <p:nvPr/>
              </p:nvSpPr>
              <p:spPr>
                <a:xfrm rot="1080000">
                  <a:off x="4247396" y="1552660"/>
                  <a:ext cx="144016" cy="144016"/>
                </a:xfrm>
                <a:custGeom>
                  <a:avLst/>
                  <a:gdLst>
                    <a:gd name="connsiteX0" fmla="*/ 0 w 324003"/>
                    <a:gd name="connsiteY0" fmla="*/ 0 h 299899"/>
                    <a:gd name="connsiteX1" fmla="*/ 235390 w 324003"/>
                    <a:gd name="connsiteY1" fmla="*/ 149382 h 299899"/>
                    <a:gd name="connsiteX2" fmla="*/ 86008 w 324003"/>
                    <a:gd name="connsiteY2" fmla="*/ 235390 h 299899"/>
                    <a:gd name="connsiteX3" fmla="*/ 307818 w 324003"/>
                    <a:gd name="connsiteY3" fmla="*/ 294237 h 299899"/>
                    <a:gd name="connsiteX4" fmla="*/ 289711 w 324003"/>
                    <a:gd name="connsiteY4" fmla="*/ 294237 h 299899"/>
                    <a:gd name="connsiteX0" fmla="*/ 0 w 324003"/>
                    <a:gd name="connsiteY0" fmla="*/ 0 h 299899"/>
                    <a:gd name="connsiteX1" fmla="*/ 172016 w 324003"/>
                    <a:gd name="connsiteY1" fmla="*/ 67901 h 299899"/>
                    <a:gd name="connsiteX2" fmla="*/ 86008 w 324003"/>
                    <a:gd name="connsiteY2" fmla="*/ 235390 h 299899"/>
                    <a:gd name="connsiteX3" fmla="*/ 307818 w 324003"/>
                    <a:gd name="connsiteY3" fmla="*/ 294237 h 299899"/>
                    <a:gd name="connsiteX4" fmla="*/ 289711 w 324003"/>
                    <a:gd name="connsiteY4" fmla="*/ 294237 h 299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4003" h="299899">
                      <a:moveTo>
                        <a:pt x="0" y="0"/>
                      </a:moveTo>
                      <a:cubicBezTo>
                        <a:pt x="110527" y="55075"/>
                        <a:pt x="157681" y="28669"/>
                        <a:pt x="172016" y="67901"/>
                      </a:cubicBezTo>
                      <a:cubicBezTo>
                        <a:pt x="186351" y="107133"/>
                        <a:pt x="63374" y="197667"/>
                        <a:pt x="86008" y="235390"/>
                      </a:cubicBezTo>
                      <a:cubicBezTo>
                        <a:pt x="108642" y="273113"/>
                        <a:pt x="273868" y="284429"/>
                        <a:pt x="307818" y="294237"/>
                      </a:cubicBezTo>
                      <a:cubicBezTo>
                        <a:pt x="341768" y="304045"/>
                        <a:pt x="315739" y="299141"/>
                        <a:pt x="289711" y="294237"/>
                      </a:cubicBezTo>
                    </a:path>
                  </a:pathLst>
                </a:custGeom>
                <a:noFill/>
                <a:ln w="12700">
                  <a:solidFill>
                    <a:srgbClr val="26262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2" name="Freeform 91">
                  <a:extLst>
                    <a:ext uri="{FF2B5EF4-FFF2-40B4-BE49-F238E27FC236}">
                      <a16:creationId xmlns:a16="http://schemas.microsoft.com/office/drawing/2014/main" id="{EA588DB3-0AFD-4F4C-ACD2-4FFB6077061C}"/>
                    </a:ext>
                  </a:extLst>
                </p:cNvPr>
                <p:cNvSpPr/>
                <p:nvPr/>
              </p:nvSpPr>
              <p:spPr>
                <a:xfrm rot="1080000">
                  <a:off x="4041656" y="1655088"/>
                  <a:ext cx="144016" cy="144016"/>
                </a:xfrm>
                <a:custGeom>
                  <a:avLst/>
                  <a:gdLst>
                    <a:gd name="connsiteX0" fmla="*/ 0 w 324003"/>
                    <a:gd name="connsiteY0" fmla="*/ 0 h 299899"/>
                    <a:gd name="connsiteX1" fmla="*/ 235390 w 324003"/>
                    <a:gd name="connsiteY1" fmla="*/ 149382 h 299899"/>
                    <a:gd name="connsiteX2" fmla="*/ 86008 w 324003"/>
                    <a:gd name="connsiteY2" fmla="*/ 235390 h 299899"/>
                    <a:gd name="connsiteX3" fmla="*/ 307818 w 324003"/>
                    <a:gd name="connsiteY3" fmla="*/ 294237 h 299899"/>
                    <a:gd name="connsiteX4" fmla="*/ 289711 w 324003"/>
                    <a:gd name="connsiteY4" fmla="*/ 294237 h 299899"/>
                    <a:gd name="connsiteX0" fmla="*/ 0 w 324003"/>
                    <a:gd name="connsiteY0" fmla="*/ 0 h 299899"/>
                    <a:gd name="connsiteX1" fmla="*/ 172016 w 324003"/>
                    <a:gd name="connsiteY1" fmla="*/ 67901 h 299899"/>
                    <a:gd name="connsiteX2" fmla="*/ 86008 w 324003"/>
                    <a:gd name="connsiteY2" fmla="*/ 235390 h 299899"/>
                    <a:gd name="connsiteX3" fmla="*/ 307818 w 324003"/>
                    <a:gd name="connsiteY3" fmla="*/ 294237 h 299899"/>
                    <a:gd name="connsiteX4" fmla="*/ 289711 w 324003"/>
                    <a:gd name="connsiteY4" fmla="*/ 294237 h 299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4003" h="299899">
                      <a:moveTo>
                        <a:pt x="0" y="0"/>
                      </a:moveTo>
                      <a:cubicBezTo>
                        <a:pt x="110527" y="55075"/>
                        <a:pt x="157681" y="28669"/>
                        <a:pt x="172016" y="67901"/>
                      </a:cubicBezTo>
                      <a:cubicBezTo>
                        <a:pt x="186351" y="107133"/>
                        <a:pt x="63374" y="197667"/>
                        <a:pt x="86008" y="235390"/>
                      </a:cubicBezTo>
                      <a:cubicBezTo>
                        <a:pt x="108642" y="273113"/>
                        <a:pt x="273868" y="284429"/>
                        <a:pt x="307818" y="294237"/>
                      </a:cubicBezTo>
                      <a:cubicBezTo>
                        <a:pt x="341768" y="304045"/>
                        <a:pt x="315739" y="299141"/>
                        <a:pt x="289711" y="294237"/>
                      </a:cubicBezTo>
                    </a:path>
                  </a:pathLst>
                </a:custGeom>
                <a:noFill/>
                <a:ln w="12700">
                  <a:solidFill>
                    <a:srgbClr val="26262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93" name="Group 92">
                  <a:extLst>
                    <a:ext uri="{FF2B5EF4-FFF2-40B4-BE49-F238E27FC236}">
                      <a16:creationId xmlns:a16="http://schemas.microsoft.com/office/drawing/2014/main" id="{81F18B01-1065-5540-8D52-D0ADE80D3FAB}"/>
                    </a:ext>
                  </a:extLst>
                </p:cNvPr>
                <p:cNvGrpSpPr/>
                <p:nvPr/>
              </p:nvGrpSpPr>
              <p:grpSpPr>
                <a:xfrm>
                  <a:off x="4110729" y="1700787"/>
                  <a:ext cx="393227" cy="329997"/>
                  <a:chOff x="4110729" y="1700787"/>
                  <a:chExt cx="393227" cy="329997"/>
                </a:xfrm>
              </p:grpSpPr>
              <p:sp>
                <p:nvSpPr>
                  <p:cNvPr id="94" name="Can 93">
                    <a:extLst>
                      <a:ext uri="{FF2B5EF4-FFF2-40B4-BE49-F238E27FC236}">
                        <a16:creationId xmlns:a16="http://schemas.microsoft.com/office/drawing/2014/main" id="{3C576392-6493-4E40-9D63-90B0C933BE2C}"/>
                      </a:ext>
                    </a:extLst>
                  </p:cNvPr>
                  <p:cNvSpPr/>
                  <p:nvPr/>
                </p:nvSpPr>
                <p:spPr>
                  <a:xfrm rot="18955733">
                    <a:off x="4134772" y="1700787"/>
                    <a:ext cx="340556" cy="329997"/>
                  </a:xfrm>
                  <a:prstGeom prst="can">
                    <a:avLst>
                      <a:gd name="adj" fmla="val 50000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rgbClr val="595959"/>
                    </a:solidFill>
                  </a:ln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5" name="Arc 94">
                    <a:extLst>
                      <a:ext uri="{FF2B5EF4-FFF2-40B4-BE49-F238E27FC236}">
                        <a16:creationId xmlns:a16="http://schemas.microsoft.com/office/drawing/2014/main" id="{14D51237-2E61-1C4E-A49A-9C88111BBDF9}"/>
                      </a:ext>
                    </a:extLst>
                  </p:cNvPr>
                  <p:cNvSpPr/>
                  <p:nvPr/>
                </p:nvSpPr>
                <p:spPr>
                  <a:xfrm rot="8155733">
                    <a:off x="4166147" y="1820879"/>
                    <a:ext cx="337809" cy="145651"/>
                  </a:xfrm>
                  <a:prstGeom prst="arc">
                    <a:avLst>
                      <a:gd name="adj1" fmla="val 10748896"/>
                      <a:gd name="adj2" fmla="val 0"/>
                    </a:avLst>
                  </a:prstGeom>
                  <a:ln w="28575" cap="rnd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6" name="Arc 95">
                    <a:extLst>
                      <a:ext uri="{FF2B5EF4-FFF2-40B4-BE49-F238E27FC236}">
                        <a16:creationId xmlns:a16="http://schemas.microsoft.com/office/drawing/2014/main" id="{6B9F1591-32AE-2645-8AF6-C89D9F50C129}"/>
                      </a:ext>
                    </a:extLst>
                  </p:cNvPr>
                  <p:cNvSpPr/>
                  <p:nvPr/>
                </p:nvSpPr>
                <p:spPr>
                  <a:xfrm rot="8397793">
                    <a:off x="4110729" y="1782394"/>
                    <a:ext cx="337809" cy="145651"/>
                  </a:xfrm>
                  <a:prstGeom prst="arc">
                    <a:avLst>
                      <a:gd name="adj1" fmla="val 10748896"/>
                      <a:gd name="adj2" fmla="val 0"/>
                    </a:avLst>
                  </a:prstGeom>
                  <a:ln w="28575" cap="rnd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4F3C485B-95B3-F646-886A-285F843D194F}"/>
                  </a:ext>
                </a:extLst>
              </p:cNvPr>
              <p:cNvSpPr/>
              <p:nvPr/>
            </p:nvSpPr>
            <p:spPr>
              <a:xfrm>
                <a:off x="1449482" y="2102968"/>
                <a:ext cx="36000" cy="36000"/>
              </a:xfrm>
              <a:prstGeom prst="ellipse">
                <a:avLst/>
              </a:prstGeom>
              <a:solidFill>
                <a:srgbClr val="007A37"/>
              </a:solidFill>
              <a:ln>
                <a:solidFill>
                  <a:srgbClr val="1A821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C2531707-822D-BD41-BADA-03A67C2DC6DE}"/>
                  </a:ext>
                </a:extLst>
              </p:cNvPr>
              <p:cNvSpPr/>
              <p:nvPr/>
            </p:nvSpPr>
            <p:spPr>
              <a:xfrm>
                <a:off x="1206976" y="2189265"/>
                <a:ext cx="36000" cy="36000"/>
              </a:xfrm>
              <a:prstGeom prst="ellipse">
                <a:avLst/>
              </a:prstGeom>
              <a:solidFill>
                <a:srgbClr val="007A37"/>
              </a:solidFill>
              <a:ln>
                <a:solidFill>
                  <a:srgbClr val="1A821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E6669B00-0459-9E4E-9201-C7FC1F5CF523}"/>
                  </a:ext>
                </a:extLst>
              </p:cNvPr>
              <p:cNvGrpSpPr/>
              <p:nvPr/>
            </p:nvGrpSpPr>
            <p:grpSpPr>
              <a:xfrm>
                <a:off x="1775080" y="2142209"/>
                <a:ext cx="462300" cy="478124"/>
                <a:chOff x="4041656" y="1552660"/>
                <a:chExt cx="462300" cy="478124"/>
              </a:xfrm>
            </p:grpSpPr>
            <p:sp>
              <p:nvSpPr>
                <p:cNvPr id="100" name="Freeform 99">
                  <a:extLst>
                    <a:ext uri="{FF2B5EF4-FFF2-40B4-BE49-F238E27FC236}">
                      <a16:creationId xmlns:a16="http://schemas.microsoft.com/office/drawing/2014/main" id="{7197F02C-A785-3B46-A202-696104FA7172}"/>
                    </a:ext>
                  </a:extLst>
                </p:cNvPr>
                <p:cNvSpPr/>
                <p:nvPr/>
              </p:nvSpPr>
              <p:spPr>
                <a:xfrm rot="1080000">
                  <a:off x="4247396" y="1552660"/>
                  <a:ext cx="144016" cy="144016"/>
                </a:xfrm>
                <a:custGeom>
                  <a:avLst/>
                  <a:gdLst>
                    <a:gd name="connsiteX0" fmla="*/ 0 w 324003"/>
                    <a:gd name="connsiteY0" fmla="*/ 0 h 299899"/>
                    <a:gd name="connsiteX1" fmla="*/ 235390 w 324003"/>
                    <a:gd name="connsiteY1" fmla="*/ 149382 h 299899"/>
                    <a:gd name="connsiteX2" fmla="*/ 86008 w 324003"/>
                    <a:gd name="connsiteY2" fmla="*/ 235390 h 299899"/>
                    <a:gd name="connsiteX3" fmla="*/ 307818 w 324003"/>
                    <a:gd name="connsiteY3" fmla="*/ 294237 h 299899"/>
                    <a:gd name="connsiteX4" fmla="*/ 289711 w 324003"/>
                    <a:gd name="connsiteY4" fmla="*/ 294237 h 299899"/>
                    <a:gd name="connsiteX0" fmla="*/ 0 w 324003"/>
                    <a:gd name="connsiteY0" fmla="*/ 0 h 299899"/>
                    <a:gd name="connsiteX1" fmla="*/ 172016 w 324003"/>
                    <a:gd name="connsiteY1" fmla="*/ 67901 h 299899"/>
                    <a:gd name="connsiteX2" fmla="*/ 86008 w 324003"/>
                    <a:gd name="connsiteY2" fmla="*/ 235390 h 299899"/>
                    <a:gd name="connsiteX3" fmla="*/ 307818 w 324003"/>
                    <a:gd name="connsiteY3" fmla="*/ 294237 h 299899"/>
                    <a:gd name="connsiteX4" fmla="*/ 289711 w 324003"/>
                    <a:gd name="connsiteY4" fmla="*/ 294237 h 299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4003" h="299899">
                      <a:moveTo>
                        <a:pt x="0" y="0"/>
                      </a:moveTo>
                      <a:cubicBezTo>
                        <a:pt x="110527" y="55075"/>
                        <a:pt x="157681" y="28669"/>
                        <a:pt x="172016" y="67901"/>
                      </a:cubicBezTo>
                      <a:cubicBezTo>
                        <a:pt x="186351" y="107133"/>
                        <a:pt x="63374" y="197667"/>
                        <a:pt x="86008" y="235390"/>
                      </a:cubicBezTo>
                      <a:cubicBezTo>
                        <a:pt x="108642" y="273113"/>
                        <a:pt x="273868" y="284429"/>
                        <a:pt x="307818" y="294237"/>
                      </a:cubicBezTo>
                      <a:cubicBezTo>
                        <a:pt x="341768" y="304045"/>
                        <a:pt x="315739" y="299141"/>
                        <a:pt x="289711" y="294237"/>
                      </a:cubicBezTo>
                    </a:path>
                  </a:pathLst>
                </a:custGeom>
                <a:noFill/>
                <a:ln w="12700">
                  <a:solidFill>
                    <a:srgbClr val="26262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1" name="Freeform 100">
                  <a:extLst>
                    <a:ext uri="{FF2B5EF4-FFF2-40B4-BE49-F238E27FC236}">
                      <a16:creationId xmlns:a16="http://schemas.microsoft.com/office/drawing/2014/main" id="{6B1187B1-E1E7-FD40-9489-7DA32161368E}"/>
                    </a:ext>
                  </a:extLst>
                </p:cNvPr>
                <p:cNvSpPr/>
                <p:nvPr/>
              </p:nvSpPr>
              <p:spPr>
                <a:xfrm rot="1080000">
                  <a:off x="4041656" y="1655088"/>
                  <a:ext cx="144016" cy="144016"/>
                </a:xfrm>
                <a:custGeom>
                  <a:avLst/>
                  <a:gdLst>
                    <a:gd name="connsiteX0" fmla="*/ 0 w 324003"/>
                    <a:gd name="connsiteY0" fmla="*/ 0 h 299899"/>
                    <a:gd name="connsiteX1" fmla="*/ 235390 w 324003"/>
                    <a:gd name="connsiteY1" fmla="*/ 149382 h 299899"/>
                    <a:gd name="connsiteX2" fmla="*/ 86008 w 324003"/>
                    <a:gd name="connsiteY2" fmla="*/ 235390 h 299899"/>
                    <a:gd name="connsiteX3" fmla="*/ 307818 w 324003"/>
                    <a:gd name="connsiteY3" fmla="*/ 294237 h 299899"/>
                    <a:gd name="connsiteX4" fmla="*/ 289711 w 324003"/>
                    <a:gd name="connsiteY4" fmla="*/ 294237 h 299899"/>
                    <a:gd name="connsiteX0" fmla="*/ 0 w 324003"/>
                    <a:gd name="connsiteY0" fmla="*/ 0 h 299899"/>
                    <a:gd name="connsiteX1" fmla="*/ 172016 w 324003"/>
                    <a:gd name="connsiteY1" fmla="*/ 67901 h 299899"/>
                    <a:gd name="connsiteX2" fmla="*/ 86008 w 324003"/>
                    <a:gd name="connsiteY2" fmla="*/ 235390 h 299899"/>
                    <a:gd name="connsiteX3" fmla="*/ 307818 w 324003"/>
                    <a:gd name="connsiteY3" fmla="*/ 294237 h 299899"/>
                    <a:gd name="connsiteX4" fmla="*/ 289711 w 324003"/>
                    <a:gd name="connsiteY4" fmla="*/ 294237 h 299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4003" h="299899">
                      <a:moveTo>
                        <a:pt x="0" y="0"/>
                      </a:moveTo>
                      <a:cubicBezTo>
                        <a:pt x="110527" y="55075"/>
                        <a:pt x="157681" y="28669"/>
                        <a:pt x="172016" y="67901"/>
                      </a:cubicBezTo>
                      <a:cubicBezTo>
                        <a:pt x="186351" y="107133"/>
                        <a:pt x="63374" y="197667"/>
                        <a:pt x="86008" y="235390"/>
                      </a:cubicBezTo>
                      <a:cubicBezTo>
                        <a:pt x="108642" y="273113"/>
                        <a:pt x="273868" y="284429"/>
                        <a:pt x="307818" y="294237"/>
                      </a:cubicBezTo>
                      <a:cubicBezTo>
                        <a:pt x="341768" y="304045"/>
                        <a:pt x="315739" y="299141"/>
                        <a:pt x="289711" y="294237"/>
                      </a:cubicBezTo>
                    </a:path>
                  </a:pathLst>
                </a:custGeom>
                <a:noFill/>
                <a:ln w="12700">
                  <a:solidFill>
                    <a:srgbClr val="26262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5A8D9BCD-F260-274F-9E64-4E09CC4A8183}"/>
                    </a:ext>
                  </a:extLst>
                </p:cNvPr>
                <p:cNvGrpSpPr/>
                <p:nvPr/>
              </p:nvGrpSpPr>
              <p:grpSpPr>
                <a:xfrm>
                  <a:off x="4110729" y="1700787"/>
                  <a:ext cx="393227" cy="329997"/>
                  <a:chOff x="4110729" y="1700787"/>
                  <a:chExt cx="393227" cy="329997"/>
                </a:xfrm>
              </p:grpSpPr>
              <p:sp>
                <p:nvSpPr>
                  <p:cNvPr id="103" name="Can 102">
                    <a:extLst>
                      <a:ext uri="{FF2B5EF4-FFF2-40B4-BE49-F238E27FC236}">
                        <a16:creationId xmlns:a16="http://schemas.microsoft.com/office/drawing/2014/main" id="{8733CF90-98D9-9B4C-9B23-138EAD29AED8}"/>
                      </a:ext>
                    </a:extLst>
                  </p:cNvPr>
                  <p:cNvSpPr/>
                  <p:nvPr/>
                </p:nvSpPr>
                <p:spPr>
                  <a:xfrm rot="18955733">
                    <a:off x="4134772" y="1700787"/>
                    <a:ext cx="340556" cy="329997"/>
                  </a:xfrm>
                  <a:prstGeom prst="can">
                    <a:avLst>
                      <a:gd name="adj" fmla="val 50000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rgbClr val="595959"/>
                    </a:solidFill>
                  </a:ln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4" name="Arc 103">
                    <a:extLst>
                      <a:ext uri="{FF2B5EF4-FFF2-40B4-BE49-F238E27FC236}">
                        <a16:creationId xmlns:a16="http://schemas.microsoft.com/office/drawing/2014/main" id="{DE240A67-CD28-2344-92AF-608E663378F4}"/>
                      </a:ext>
                    </a:extLst>
                  </p:cNvPr>
                  <p:cNvSpPr/>
                  <p:nvPr/>
                </p:nvSpPr>
                <p:spPr>
                  <a:xfrm rot="8155733">
                    <a:off x="4166147" y="1820879"/>
                    <a:ext cx="337809" cy="145651"/>
                  </a:xfrm>
                  <a:prstGeom prst="arc">
                    <a:avLst>
                      <a:gd name="adj1" fmla="val 10748896"/>
                      <a:gd name="adj2" fmla="val 0"/>
                    </a:avLst>
                  </a:prstGeom>
                  <a:ln w="28575" cap="rnd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5" name="Arc 104">
                    <a:extLst>
                      <a:ext uri="{FF2B5EF4-FFF2-40B4-BE49-F238E27FC236}">
                        <a16:creationId xmlns:a16="http://schemas.microsoft.com/office/drawing/2014/main" id="{57C63F4D-D732-D34B-8453-EFC01AA12073}"/>
                      </a:ext>
                    </a:extLst>
                  </p:cNvPr>
                  <p:cNvSpPr/>
                  <p:nvPr/>
                </p:nvSpPr>
                <p:spPr>
                  <a:xfrm rot="8397793">
                    <a:off x="4110729" y="1782394"/>
                    <a:ext cx="337809" cy="145651"/>
                  </a:xfrm>
                  <a:prstGeom prst="arc">
                    <a:avLst>
                      <a:gd name="adj1" fmla="val 10748896"/>
                      <a:gd name="adj2" fmla="val 0"/>
                    </a:avLst>
                  </a:prstGeom>
                  <a:ln w="28575" cap="rnd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2D28A085-E041-DB42-A139-F70E316D4C13}"/>
                  </a:ext>
                </a:extLst>
              </p:cNvPr>
              <p:cNvGrpSpPr/>
              <p:nvPr/>
            </p:nvGrpSpPr>
            <p:grpSpPr>
              <a:xfrm>
                <a:off x="2472868" y="2126783"/>
                <a:ext cx="462300" cy="478124"/>
                <a:chOff x="4041656" y="1552660"/>
                <a:chExt cx="462300" cy="478124"/>
              </a:xfrm>
            </p:grpSpPr>
            <p:sp>
              <p:nvSpPr>
                <p:cNvPr id="107" name="Freeform 106">
                  <a:extLst>
                    <a:ext uri="{FF2B5EF4-FFF2-40B4-BE49-F238E27FC236}">
                      <a16:creationId xmlns:a16="http://schemas.microsoft.com/office/drawing/2014/main" id="{4299CBF2-9C1D-E142-A8AD-6449479A1387}"/>
                    </a:ext>
                  </a:extLst>
                </p:cNvPr>
                <p:cNvSpPr/>
                <p:nvPr/>
              </p:nvSpPr>
              <p:spPr>
                <a:xfrm rot="1080000">
                  <a:off x="4247396" y="1552660"/>
                  <a:ext cx="144016" cy="144016"/>
                </a:xfrm>
                <a:custGeom>
                  <a:avLst/>
                  <a:gdLst>
                    <a:gd name="connsiteX0" fmla="*/ 0 w 324003"/>
                    <a:gd name="connsiteY0" fmla="*/ 0 h 299899"/>
                    <a:gd name="connsiteX1" fmla="*/ 235390 w 324003"/>
                    <a:gd name="connsiteY1" fmla="*/ 149382 h 299899"/>
                    <a:gd name="connsiteX2" fmla="*/ 86008 w 324003"/>
                    <a:gd name="connsiteY2" fmla="*/ 235390 h 299899"/>
                    <a:gd name="connsiteX3" fmla="*/ 307818 w 324003"/>
                    <a:gd name="connsiteY3" fmla="*/ 294237 h 299899"/>
                    <a:gd name="connsiteX4" fmla="*/ 289711 w 324003"/>
                    <a:gd name="connsiteY4" fmla="*/ 294237 h 299899"/>
                    <a:gd name="connsiteX0" fmla="*/ 0 w 324003"/>
                    <a:gd name="connsiteY0" fmla="*/ 0 h 299899"/>
                    <a:gd name="connsiteX1" fmla="*/ 172016 w 324003"/>
                    <a:gd name="connsiteY1" fmla="*/ 67901 h 299899"/>
                    <a:gd name="connsiteX2" fmla="*/ 86008 w 324003"/>
                    <a:gd name="connsiteY2" fmla="*/ 235390 h 299899"/>
                    <a:gd name="connsiteX3" fmla="*/ 307818 w 324003"/>
                    <a:gd name="connsiteY3" fmla="*/ 294237 h 299899"/>
                    <a:gd name="connsiteX4" fmla="*/ 289711 w 324003"/>
                    <a:gd name="connsiteY4" fmla="*/ 294237 h 299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4003" h="299899">
                      <a:moveTo>
                        <a:pt x="0" y="0"/>
                      </a:moveTo>
                      <a:cubicBezTo>
                        <a:pt x="110527" y="55075"/>
                        <a:pt x="157681" y="28669"/>
                        <a:pt x="172016" y="67901"/>
                      </a:cubicBezTo>
                      <a:cubicBezTo>
                        <a:pt x="186351" y="107133"/>
                        <a:pt x="63374" y="197667"/>
                        <a:pt x="86008" y="235390"/>
                      </a:cubicBezTo>
                      <a:cubicBezTo>
                        <a:pt x="108642" y="273113"/>
                        <a:pt x="273868" y="284429"/>
                        <a:pt x="307818" y="294237"/>
                      </a:cubicBezTo>
                      <a:cubicBezTo>
                        <a:pt x="341768" y="304045"/>
                        <a:pt x="315739" y="299141"/>
                        <a:pt x="289711" y="294237"/>
                      </a:cubicBezTo>
                    </a:path>
                  </a:pathLst>
                </a:custGeom>
                <a:noFill/>
                <a:ln w="12700">
                  <a:solidFill>
                    <a:srgbClr val="26262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8" name="Freeform 107">
                  <a:extLst>
                    <a:ext uri="{FF2B5EF4-FFF2-40B4-BE49-F238E27FC236}">
                      <a16:creationId xmlns:a16="http://schemas.microsoft.com/office/drawing/2014/main" id="{6F3F94D5-9A35-8B4A-8C2A-4567CF777D5D}"/>
                    </a:ext>
                  </a:extLst>
                </p:cNvPr>
                <p:cNvSpPr/>
                <p:nvPr/>
              </p:nvSpPr>
              <p:spPr>
                <a:xfrm rot="1080000">
                  <a:off x="4041656" y="1655088"/>
                  <a:ext cx="144016" cy="144016"/>
                </a:xfrm>
                <a:custGeom>
                  <a:avLst/>
                  <a:gdLst>
                    <a:gd name="connsiteX0" fmla="*/ 0 w 324003"/>
                    <a:gd name="connsiteY0" fmla="*/ 0 h 299899"/>
                    <a:gd name="connsiteX1" fmla="*/ 235390 w 324003"/>
                    <a:gd name="connsiteY1" fmla="*/ 149382 h 299899"/>
                    <a:gd name="connsiteX2" fmla="*/ 86008 w 324003"/>
                    <a:gd name="connsiteY2" fmla="*/ 235390 h 299899"/>
                    <a:gd name="connsiteX3" fmla="*/ 307818 w 324003"/>
                    <a:gd name="connsiteY3" fmla="*/ 294237 h 299899"/>
                    <a:gd name="connsiteX4" fmla="*/ 289711 w 324003"/>
                    <a:gd name="connsiteY4" fmla="*/ 294237 h 299899"/>
                    <a:gd name="connsiteX0" fmla="*/ 0 w 324003"/>
                    <a:gd name="connsiteY0" fmla="*/ 0 h 299899"/>
                    <a:gd name="connsiteX1" fmla="*/ 172016 w 324003"/>
                    <a:gd name="connsiteY1" fmla="*/ 67901 h 299899"/>
                    <a:gd name="connsiteX2" fmla="*/ 86008 w 324003"/>
                    <a:gd name="connsiteY2" fmla="*/ 235390 h 299899"/>
                    <a:gd name="connsiteX3" fmla="*/ 307818 w 324003"/>
                    <a:gd name="connsiteY3" fmla="*/ 294237 h 299899"/>
                    <a:gd name="connsiteX4" fmla="*/ 289711 w 324003"/>
                    <a:gd name="connsiteY4" fmla="*/ 294237 h 299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4003" h="299899">
                      <a:moveTo>
                        <a:pt x="0" y="0"/>
                      </a:moveTo>
                      <a:cubicBezTo>
                        <a:pt x="110527" y="55075"/>
                        <a:pt x="157681" y="28669"/>
                        <a:pt x="172016" y="67901"/>
                      </a:cubicBezTo>
                      <a:cubicBezTo>
                        <a:pt x="186351" y="107133"/>
                        <a:pt x="63374" y="197667"/>
                        <a:pt x="86008" y="235390"/>
                      </a:cubicBezTo>
                      <a:cubicBezTo>
                        <a:pt x="108642" y="273113"/>
                        <a:pt x="273868" y="284429"/>
                        <a:pt x="307818" y="294237"/>
                      </a:cubicBezTo>
                      <a:cubicBezTo>
                        <a:pt x="341768" y="304045"/>
                        <a:pt x="315739" y="299141"/>
                        <a:pt x="289711" y="294237"/>
                      </a:cubicBezTo>
                    </a:path>
                  </a:pathLst>
                </a:custGeom>
                <a:noFill/>
                <a:ln w="12700">
                  <a:solidFill>
                    <a:srgbClr val="26262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109" name="Group 108">
                  <a:extLst>
                    <a:ext uri="{FF2B5EF4-FFF2-40B4-BE49-F238E27FC236}">
                      <a16:creationId xmlns:a16="http://schemas.microsoft.com/office/drawing/2014/main" id="{0823A3DF-47BA-8140-864B-7D70419BAEE7}"/>
                    </a:ext>
                  </a:extLst>
                </p:cNvPr>
                <p:cNvGrpSpPr/>
                <p:nvPr/>
              </p:nvGrpSpPr>
              <p:grpSpPr>
                <a:xfrm>
                  <a:off x="4110729" y="1700787"/>
                  <a:ext cx="393227" cy="329997"/>
                  <a:chOff x="4110729" y="1700787"/>
                  <a:chExt cx="393227" cy="329997"/>
                </a:xfrm>
              </p:grpSpPr>
              <p:sp>
                <p:nvSpPr>
                  <p:cNvPr id="110" name="Can 109">
                    <a:extLst>
                      <a:ext uri="{FF2B5EF4-FFF2-40B4-BE49-F238E27FC236}">
                        <a16:creationId xmlns:a16="http://schemas.microsoft.com/office/drawing/2014/main" id="{9F134038-4CC8-0B4D-B211-685E6895173E}"/>
                      </a:ext>
                    </a:extLst>
                  </p:cNvPr>
                  <p:cNvSpPr/>
                  <p:nvPr/>
                </p:nvSpPr>
                <p:spPr>
                  <a:xfrm rot="18955733">
                    <a:off x="4134772" y="1700787"/>
                    <a:ext cx="340556" cy="329997"/>
                  </a:xfrm>
                  <a:prstGeom prst="can">
                    <a:avLst>
                      <a:gd name="adj" fmla="val 50000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rgbClr val="595959"/>
                    </a:solidFill>
                  </a:ln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1" name="Arc 110">
                    <a:extLst>
                      <a:ext uri="{FF2B5EF4-FFF2-40B4-BE49-F238E27FC236}">
                        <a16:creationId xmlns:a16="http://schemas.microsoft.com/office/drawing/2014/main" id="{4D046584-F075-5542-BBAB-1582BB7D6A37}"/>
                      </a:ext>
                    </a:extLst>
                  </p:cNvPr>
                  <p:cNvSpPr/>
                  <p:nvPr/>
                </p:nvSpPr>
                <p:spPr>
                  <a:xfrm rot="8155733">
                    <a:off x="4166147" y="1820879"/>
                    <a:ext cx="337809" cy="145651"/>
                  </a:xfrm>
                  <a:prstGeom prst="arc">
                    <a:avLst>
                      <a:gd name="adj1" fmla="val 10748896"/>
                      <a:gd name="adj2" fmla="val 0"/>
                    </a:avLst>
                  </a:prstGeom>
                  <a:ln w="28575" cap="rnd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2" name="Arc 111">
                    <a:extLst>
                      <a:ext uri="{FF2B5EF4-FFF2-40B4-BE49-F238E27FC236}">
                        <a16:creationId xmlns:a16="http://schemas.microsoft.com/office/drawing/2014/main" id="{3525934F-A0E4-0848-9AC9-AA3AFDB1AAED}"/>
                      </a:ext>
                    </a:extLst>
                  </p:cNvPr>
                  <p:cNvSpPr/>
                  <p:nvPr/>
                </p:nvSpPr>
                <p:spPr>
                  <a:xfrm rot="8397793">
                    <a:off x="4110729" y="1782394"/>
                    <a:ext cx="337809" cy="145651"/>
                  </a:xfrm>
                  <a:prstGeom prst="arc">
                    <a:avLst>
                      <a:gd name="adj1" fmla="val 10748896"/>
                      <a:gd name="adj2" fmla="val 0"/>
                    </a:avLst>
                  </a:prstGeom>
                  <a:ln w="28575" cap="rnd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13DB4FFE-DF77-6947-90AF-DBD50F55977B}"/>
                  </a:ext>
                </a:extLst>
              </p:cNvPr>
              <p:cNvSpPr/>
              <p:nvPr/>
            </p:nvSpPr>
            <p:spPr>
              <a:xfrm>
                <a:off x="2499602" y="2198791"/>
                <a:ext cx="36000" cy="36000"/>
              </a:xfrm>
              <a:prstGeom prst="ellipse">
                <a:avLst/>
              </a:prstGeom>
              <a:solidFill>
                <a:srgbClr val="007A37"/>
              </a:solidFill>
              <a:ln>
                <a:solidFill>
                  <a:srgbClr val="1A821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71BB38B2-5B60-F943-898D-4043DA3578E2}"/>
                  </a:ext>
                </a:extLst>
              </p:cNvPr>
              <p:cNvSpPr/>
              <p:nvPr/>
            </p:nvSpPr>
            <p:spPr>
              <a:xfrm>
                <a:off x="2699755" y="2107731"/>
                <a:ext cx="36000" cy="36000"/>
              </a:xfrm>
              <a:prstGeom prst="ellipse">
                <a:avLst/>
              </a:prstGeom>
              <a:solidFill>
                <a:srgbClr val="007A37"/>
              </a:solidFill>
              <a:ln>
                <a:solidFill>
                  <a:srgbClr val="1A821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91ACE9B0-AF73-8949-ABC6-96412BEE4255}"/>
                </a:ext>
              </a:extLst>
            </p:cNvPr>
            <p:cNvGrpSpPr/>
            <p:nvPr/>
          </p:nvGrpSpPr>
          <p:grpSpPr>
            <a:xfrm rot="899970" flipH="1" flipV="1">
              <a:off x="2714042" y="2832409"/>
              <a:ext cx="917725" cy="661654"/>
              <a:chOff x="3355638" y="4357664"/>
              <a:chExt cx="398180" cy="311745"/>
            </a:xfrm>
          </p:grpSpPr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E854D9B4-D4E0-7A41-AF4E-FF454FE8B4AB}"/>
                  </a:ext>
                </a:extLst>
              </p:cNvPr>
              <p:cNvSpPr/>
              <p:nvPr/>
            </p:nvSpPr>
            <p:spPr>
              <a:xfrm>
                <a:off x="3553408" y="4357664"/>
                <a:ext cx="108000" cy="10800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98463C21-8D50-0B46-BDB7-2EA650CC9A17}"/>
                  </a:ext>
                </a:extLst>
              </p:cNvPr>
              <p:cNvSpPr/>
              <p:nvPr/>
            </p:nvSpPr>
            <p:spPr>
              <a:xfrm>
                <a:off x="3445515" y="4438393"/>
                <a:ext cx="216000" cy="18000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640525D7-7F12-B94B-B801-C3C6102AEBBA}"/>
                  </a:ext>
                </a:extLst>
              </p:cNvPr>
              <p:cNvSpPr/>
              <p:nvPr/>
            </p:nvSpPr>
            <p:spPr>
              <a:xfrm>
                <a:off x="3368569" y="4561409"/>
                <a:ext cx="108000" cy="108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A4C9F07F-E6B0-2241-B037-26192DD1DCC4}"/>
                  </a:ext>
                </a:extLst>
              </p:cNvPr>
              <p:cNvSpPr/>
              <p:nvPr/>
            </p:nvSpPr>
            <p:spPr>
              <a:xfrm>
                <a:off x="3521825" y="4550345"/>
                <a:ext cx="108000" cy="10800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5516720C-6F0B-2E47-A611-2869B75467E0}"/>
                  </a:ext>
                </a:extLst>
              </p:cNvPr>
              <p:cNvSpPr/>
              <p:nvPr/>
            </p:nvSpPr>
            <p:spPr>
              <a:xfrm>
                <a:off x="3451427" y="4393121"/>
                <a:ext cx="108000" cy="10800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C62C7EF2-5A6F-2442-A425-FC6BCA5622DE}"/>
                  </a:ext>
                </a:extLst>
              </p:cNvPr>
              <p:cNvSpPr/>
              <p:nvPr/>
            </p:nvSpPr>
            <p:spPr>
              <a:xfrm>
                <a:off x="3355638" y="4438607"/>
                <a:ext cx="108000" cy="10800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0724DE20-117E-9D4C-9FB3-5890CEEF7042}"/>
                  </a:ext>
                </a:extLst>
              </p:cNvPr>
              <p:cNvSpPr/>
              <p:nvPr/>
            </p:nvSpPr>
            <p:spPr>
              <a:xfrm>
                <a:off x="3645818" y="4449819"/>
                <a:ext cx="108000" cy="10800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8610BF75-6FCB-DB4C-B90D-593013F4D618}"/>
              </a:ext>
            </a:extLst>
          </p:cNvPr>
          <p:cNvGrpSpPr/>
          <p:nvPr/>
        </p:nvGrpSpPr>
        <p:grpSpPr>
          <a:xfrm rot="600047">
            <a:off x="5192871" y="6577203"/>
            <a:ext cx="1113850" cy="754277"/>
            <a:chOff x="5574625" y="3086795"/>
            <a:chExt cx="917663" cy="524334"/>
          </a:xfrm>
        </p:grpSpPr>
        <p:sp>
          <p:nvSpPr>
            <p:cNvPr id="126" name="Oval 81">
              <a:extLst>
                <a:ext uri="{FF2B5EF4-FFF2-40B4-BE49-F238E27FC236}">
                  <a16:creationId xmlns:a16="http://schemas.microsoft.com/office/drawing/2014/main" id="{66D7C800-3D74-1D45-9821-12577D34DA9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>
              <a:off x="6026260" y="3086795"/>
              <a:ext cx="299607" cy="289963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9050" cap="flat" cmpd="sng">
              <a:solidFill>
                <a:srgbClr val="595959">
                  <a:alpha val="61000"/>
                </a:srgbClr>
              </a:solidFill>
              <a:prstDash val="solid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 sz="1600">
                <a:ln w="38100"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Oval 37">
              <a:extLst>
                <a:ext uri="{FF2B5EF4-FFF2-40B4-BE49-F238E27FC236}">
                  <a16:creationId xmlns:a16="http://schemas.microsoft.com/office/drawing/2014/main" id="{C7C2D473-B5A8-754C-B45F-BE3BD7EF027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5837262" y="3365571"/>
              <a:ext cx="240984" cy="245558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9050" cap="flat" cmpd="sng">
              <a:solidFill>
                <a:srgbClr val="595959">
                  <a:alpha val="61000"/>
                </a:srgbClr>
              </a:solidFill>
              <a:prstDash val="solid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 sz="1600">
                <a:ln w="38100"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Oval 81">
              <a:extLst>
                <a:ext uri="{FF2B5EF4-FFF2-40B4-BE49-F238E27FC236}">
                  <a16:creationId xmlns:a16="http://schemas.microsoft.com/office/drawing/2014/main" id="{C4AEFF1F-72AA-924D-9157-9768DAACC8A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>
              <a:off x="5859510" y="3141364"/>
              <a:ext cx="295898" cy="286373"/>
            </a:xfrm>
            <a:prstGeom prst="ellipse">
              <a:avLst/>
            </a:prstGeom>
            <a:solidFill>
              <a:schemeClr val="accent5">
                <a:lumMod val="50000"/>
                <a:alpha val="99001"/>
              </a:schemeClr>
            </a:solidFill>
            <a:ln w="19050" cap="flat" cmpd="sng">
              <a:solidFill>
                <a:srgbClr val="595959">
                  <a:alpha val="61000"/>
                </a:srgbClr>
              </a:solidFill>
              <a:prstDash val="solid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 sz="1600">
                <a:ln w="38100"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Oval 37">
              <a:extLst>
                <a:ext uri="{FF2B5EF4-FFF2-40B4-BE49-F238E27FC236}">
                  <a16:creationId xmlns:a16="http://schemas.microsoft.com/office/drawing/2014/main" id="{1003B84C-8B1C-4948-8257-EFE4B11207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5574625" y="3160220"/>
              <a:ext cx="323574" cy="314712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9050" cap="flat" cmpd="sng">
              <a:solidFill>
                <a:srgbClr val="595959">
                  <a:alpha val="61000"/>
                </a:srgbClr>
              </a:solidFill>
              <a:prstDash val="solid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 sz="1600">
                <a:ln w="38100"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" name="Oval 33">
              <a:extLst>
                <a:ext uri="{FF2B5EF4-FFF2-40B4-BE49-F238E27FC236}">
                  <a16:creationId xmlns:a16="http://schemas.microsoft.com/office/drawing/2014/main" id="{11C6A49F-3CA4-9D42-8314-CFB0B1EADCC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6290789" y="3253345"/>
              <a:ext cx="201499" cy="270731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9050" cap="flat" cmpd="sng">
              <a:solidFill>
                <a:srgbClr val="595959">
                  <a:alpha val="61000"/>
                </a:srgbClr>
              </a:solidFill>
              <a:prstDash val="solid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 sz="1600">
                <a:ln w="38100"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1" name="object 11">
            <a:extLst>
              <a:ext uri="{FF2B5EF4-FFF2-40B4-BE49-F238E27FC236}">
                <a16:creationId xmlns:a16="http://schemas.microsoft.com/office/drawing/2014/main" id="{0A3AB31B-A759-2044-B1A5-D9453E098FB3}"/>
              </a:ext>
            </a:extLst>
          </p:cNvPr>
          <p:cNvPicPr/>
          <p:nvPr/>
        </p:nvPicPr>
        <p:blipFill rotWithShape="1">
          <a:blip r:embed="rId2" cstate="print"/>
          <a:srcRect r="50000" b="34859"/>
          <a:stretch/>
        </p:blipFill>
        <p:spPr>
          <a:xfrm rot="11162099">
            <a:off x="11527410" y="7934191"/>
            <a:ext cx="1158431" cy="815866"/>
          </a:xfrm>
          <a:prstGeom prst="rect">
            <a:avLst/>
          </a:prstGeom>
        </p:spPr>
      </p:pic>
      <p:sp>
        <p:nvSpPr>
          <p:cNvPr id="132" name="Regular Pentagon 131">
            <a:extLst>
              <a:ext uri="{FF2B5EF4-FFF2-40B4-BE49-F238E27FC236}">
                <a16:creationId xmlns:a16="http://schemas.microsoft.com/office/drawing/2014/main" id="{F54422F1-9189-9947-B408-6922E25F2089}"/>
              </a:ext>
            </a:extLst>
          </p:cNvPr>
          <p:cNvSpPr/>
          <p:nvPr/>
        </p:nvSpPr>
        <p:spPr>
          <a:xfrm rot="11162099">
            <a:off x="12103870" y="8210360"/>
            <a:ext cx="647377" cy="580938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Arc 132">
            <a:extLst>
              <a:ext uri="{FF2B5EF4-FFF2-40B4-BE49-F238E27FC236}">
                <a16:creationId xmlns:a16="http://schemas.microsoft.com/office/drawing/2014/main" id="{DA22313D-F9A7-1D4F-BF23-2C0CDC43794E}"/>
              </a:ext>
            </a:extLst>
          </p:cNvPr>
          <p:cNvSpPr/>
          <p:nvPr/>
        </p:nvSpPr>
        <p:spPr>
          <a:xfrm rot="9557485">
            <a:off x="5870925" y="155873"/>
            <a:ext cx="967614" cy="525650"/>
          </a:xfrm>
          <a:prstGeom prst="arc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Arc 133">
            <a:extLst>
              <a:ext uri="{FF2B5EF4-FFF2-40B4-BE49-F238E27FC236}">
                <a16:creationId xmlns:a16="http://schemas.microsoft.com/office/drawing/2014/main" id="{70B9801E-D7E4-C046-800B-F1ABEE67A250}"/>
              </a:ext>
            </a:extLst>
          </p:cNvPr>
          <p:cNvSpPr/>
          <p:nvPr/>
        </p:nvSpPr>
        <p:spPr>
          <a:xfrm rot="12042515" flipV="1">
            <a:off x="5904829" y="1103945"/>
            <a:ext cx="967614" cy="525650"/>
          </a:xfrm>
          <a:prstGeom prst="arc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" name="Arc 28">
            <a:extLst>
              <a:ext uri="{FF2B5EF4-FFF2-40B4-BE49-F238E27FC236}">
                <a16:creationId xmlns:a16="http://schemas.microsoft.com/office/drawing/2014/main" id="{F7B0109A-3F44-6B42-B9F7-9C4EA10E033C}"/>
              </a:ext>
            </a:extLst>
          </p:cNvPr>
          <p:cNvSpPr/>
          <p:nvPr/>
        </p:nvSpPr>
        <p:spPr>
          <a:xfrm rot="16200000">
            <a:off x="6372895" y="-52785"/>
            <a:ext cx="1499974" cy="1682336"/>
          </a:xfrm>
          <a:custGeom>
            <a:avLst/>
            <a:gdLst>
              <a:gd name="connsiteX0" fmla="*/ 317252 w 432048"/>
              <a:gd name="connsiteY0" fmla="*/ 62964 h 1080120"/>
              <a:gd name="connsiteX1" fmla="*/ 431852 w 432048"/>
              <a:gd name="connsiteY1" fmla="*/ 563062 h 1080120"/>
              <a:gd name="connsiteX2" fmla="*/ 214257 w 432048"/>
              <a:gd name="connsiteY2" fmla="*/ 1080102 h 1080120"/>
              <a:gd name="connsiteX3" fmla="*/ 172 w 432048"/>
              <a:gd name="connsiteY3" fmla="*/ 561637 h 1080120"/>
              <a:gd name="connsiteX4" fmla="*/ 117365 w 432048"/>
              <a:gd name="connsiteY4" fmla="*/ 59612 h 1080120"/>
              <a:gd name="connsiteX5" fmla="*/ 216024 w 432048"/>
              <a:gd name="connsiteY5" fmla="*/ 540060 h 1080120"/>
              <a:gd name="connsiteX6" fmla="*/ 317252 w 432048"/>
              <a:gd name="connsiteY6" fmla="*/ 62964 h 1080120"/>
              <a:gd name="connsiteX0" fmla="*/ 317252 w 432048"/>
              <a:gd name="connsiteY0" fmla="*/ 62964 h 1080120"/>
              <a:gd name="connsiteX1" fmla="*/ 431852 w 432048"/>
              <a:gd name="connsiteY1" fmla="*/ 563062 h 1080120"/>
              <a:gd name="connsiteX2" fmla="*/ 214257 w 432048"/>
              <a:gd name="connsiteY2" fmla="*/ 1080102 h 1080120"/>
              <a:gd name="connsiteX3" fmla="*/ 172 w 432048"/>
              <a:gd name="connsiteY3" fmla="*/ 561637 h 1080120"/>
              <a:gd name="connsiteX4" fmla="*/ 117365 w 432048"/>
              <a:gd name="connsiteY4" fmla="*/ 59612 h 1080120"/>
              <a:gd name="connsiteX0" fmla="*/ 317253 w 432050"/>
              <a:gd name="connsiteY0" fmla="*/ 3352 h 1020508"/>
              <a:gd name="connsiteX1" fmla="*/ 431853 w 432050"/>
              <a:gd name="connsiteY1" fmla="*/ 503450 h 1020508"/>
              <a:gd name="connsiteX2" fmla="*/ 214258 w 432050"/>
              <a:gd name="connsiteY2" fmla="*/ 1020490 h 1020508"/>
              <a:gd name="connsiteX3" fmla="*/ 173 w 432050"/>
              <a:gd name="connsiteY3" fmla="*/ 502025 h 1020508"/>
              <a:gd name="connsiteX4" fmla="*/ 117366 w 432050"/>
              <a:gd name="connsiteY4" fmla="*/ 0 h 1020508"/>
              <a:gd name="connsiteX5" fmla="*/ 216025 w 432050"/>
              <a:gd name="connsiteY5" fmla="*/ 480448 h 1020508"/>
              <a:gd name="connsiteX6" fmla="*/ 317253 w 432050"/>
              <a:gd name="connsiteY6" fmla="*/ 3352 h 1020508"/>
              <a:gd name="connsiteX0" fmla="*/ 317253 w 432050"/>
              <a:gd name="connsiteY0" fmla="*/ 3352 h 1020508"/>
              <a:gd name="connsiteX1" fmla="*/ 431853 w 432050"/>
              <a:gd name="connsiteY1" fmla="*/ 503450 h 1020508"/>
              <a:gd name="connsiteX2" fmla="*/ 214258 w 432050"/>
              <a:gd name="connsiteY2" fmla="*/ 1020490 h 1020508"/>
              <a:gd name="connsiteX3" fmla="*/ 173 w 432050"/>
              <a:gd name="connsiteY3" fmla="*/ 502025 h 1020508"/>
              <a:gd name="connsiteX4" fmla="*/ 139591 w 432050"/>
              <a:gd name="connsiteY4" fmla="*/ 73025 h 1020508"/>
              <a:gd name="connsiteX0" fmla="*/ 317253 w 433247"/>
              <a:gd name="connsiteY0" fmla="*/ 3352 h 1020508"/>
              <a:gd name="connsiteX1" fmla="*/ 431853 w 433247"/>
              <a:gd name="connsiteY1" fmla="*/ 503450 h 1020508"/>
              <a:gd name="connsiteX2" fmla="*/ 214258 w 433247"/>
              <a:gd name="connsiteY2" fmla="*/ 1020490 h 1020508"/>
              <a:gd name="connsiteX3" fmla="*/ 173 w 433247"/>
              <a:gd name="connsiteY3" fmla="*/ 502025 h 1020508"/>
              <a:gd name="connsiteX4" fmla="*/ 117366 w 433247"/>
              <a:gd name="connsiteY4" fmla="*/ 0 h 1020508"/>
              <a:gd name="connsiteX5" fmla="*/ 216025 w 433247"/>
              <a:gd name="connsiteY5" fmla="*/ 480448 h 1020508"/>
              <a:gd name="connsiteX6" fmla="*/ 317253 w 433247"/>
              <a:gd name="connsiteY6" fmla="*/ 3352 h 1020508"/>
              <a:gd name="connsiteX0" fmla="*/ 291853 w 433247"/>
              <a:gd name="connsiteY0" fmla="*/ 70027 h 1020508"/>
              <a:gd name="connsiteX1" fmla="*/ 431853 w 433247"/>
              <a:gd name="connsiteY1" fmla="*/ 503450 h 1020508"/>
              <a:gd name="connsiteX2" fmla="*/ 214258 w 433247"/>
              <a:gd name="connsiteY2" fmla="*/ 1020490 h 1020508"/>
              <a:gd name="connsiteX3" fmla="*/ 173 w 433247"/>
              <a:gd name="connsiteY3" fmla="*/ 502025 h 1020508"/>
              <a:gd name="connsiteX4" fmla="*/ 139591 w 433247"/>
              <a:gd name="connsiteY4" fmla="*/ 73025 h 1020508"/>
              <a:gd name="connsiteX0" fmla="*/ 317253 w 433311"/>
              <a:gd name="connsiteY0" fmla="*/ 3352 h 1020508"/>
              <a:gd name="connsiteX1" fmla="*/ 431853 w 433311"/>
              <a:gd name="connsiteY1" fmla="*/ 503450 h 1020508"/>
              <a:gd name="connsiteX2" fmla="*/ 214258 w 433311"/>
              <a:gd name="connsiteY2" fmla="*/ 1020490 h 1020508"/>
              <a:gd name="connsiteX3" fmla="*/ 173 w 433311"/>
              <a:gd name="connsiteY3" fmla="*/ 502025 h 1020508"/>
              <a:gd name="connsiteX4" fmla="*/ 117366 w 433311"/>
              <a:gd name="connsiteY4" fmla="*/ 0 h 1020508"/>
              <a:gd name="connsiteX5" fmla="*/ 216025 w 433311"/>
              <a:gd name="connsiteY5" fmla="*/ 480448 h 1020508"/>
              <a:gd name="connsiteX6" fmla="*/ 317253 w 433311"/>
              <a:gd name="connsiteY6" fmla="*/ 3352 h 1020508"/>
              <a:gd name="connsiteX0" fmla="*/ 293214 w 433311"/>
              <a:gd name="connsiteY0" fmla="*/ 104851 h 1020508"/>
              <a:gd name="connsiteX1" fmla="*/ 431853 w 433311"/>
              <a:gd name="connsiteY1" fmla="*/ 503450 h 1020508"/>
              <a:gd name="connsiteX2" fmla="*/ 214258 w 433311"/>
              <a:gd name="connsiteY2" fmla="*/ 1020490 h 1020508"/>
              <a:gd name="connsiteX3" fmla="*/ 173 w 433311"/>
              <a:gd name="connsiteY3" fmla="*/ 502025 h 1020508"/>
              <a:gd name="connsiteX4" fmla="*/ 139591 w 433311"/>
              <a:gd name="connsiteY4" fmla="*/ 73025 h 1020508"/>
              <a:gd name="connsiteX0" fmla="*/ 317253 w 433311"/>
              <a:gd name="connsiteY0" fmla="*/ 3352 h 1020508"/>
              <a:gd name="connsiteX1" fmla="*/ 431853 w 433311"/>
              <a:gd name="connsiteY1" fmla="*/ 503450 h 1020508"/>
              <a:gd name="connsiteX2" fmla="*/ 214258 w 433311"/>
              <a:gd name="connsiteY2" fmla="*/ 1020490 h 1020508"/>
              <a:gd name="connsiteX3" fmla="*/ 173 w 433311"/>
              <a:gd name="connsiteY3" fmla="*/ 502025 h 1020508"/>
              <a:gd name="connsiteX4" fmla="*/ 117366 w 433311"/>
              <a:gd name="connsiteY4" fmla="*/ 0 h 1020508"/>
              <a:gd name="connsiteX5" fmla="*/ 216025 w 433311"/>
              <a:gd name="connsiteY5" fmla="*/ 480448 h 1020508"/>
              <a:gd name="connsiteX6" fmla="*/ 317253 w 433311"/>
              <a:gd name="connsiteY6" fmla="*/ 3352 h 1020508"/>
              <a:gd name="connsiteX0" fmla="*/ 293214 w 433311"/>
              <a:gd name="connsiteY0" fmla="*/ 104851 h 1020508"/>
              <a:gd name="connsiteX1" fmla="*/ 431853 w 433311"/>
              <a:gd name="connsiteY1" fmla="*/ 503450 h 1020508"/>
              <a:gd name="connsiteX2" fmla="*/ 214258 w 433311"/>
              <a:gd name="connsiteY2" fmla="*/ 1020490 h 1020508"/>
              <a:gd name="connsiteX3" fmla="*/ 173 w 433311"/>
              <a:gd name="connsiteY3" fmla="*/ 502025 h 1020508"/>
              <a:gd name="connsiteX4" fmla="*/ 146398 w 433311"/>
              <a:gd name="connsiteY4" fmla="*/ 107849 h 1020508"/>
              <a:gd name="connsiteX0" fmla="*/ 317253 w 432872"/>
              <a:gd name="connsiteY0" fmla="*/ 3352 h 1020508"/>
              <a:gd name="connsiteX1" fmla="*/ 431853 w 432872"/>
              <a:gd name="connsiteY1" fmla="*/ 503450 h 1020508"/>
              <a:gd name="connsiteX2" fmla="*/ 214258 w 432872"/>
              <a:gd name="connsiteY2" fmla="*/ 1020490 h 1020508"/>
              <a:gd name="connsiteX3" fmla="*/ 173 w 432872"/>
              <a:gd name="connsiteY3" fmla="*/ 502025 h 1020508"/>
              <a:gd name="connsiteX4" fmla="*/ 117366 w 432872"/>
              <a:gd name="connsiteY4" fmla="*/ 0 h 1020508"/>
              <a:gd name="connsiteX5" fmla="*/ 216025 w 432872"/>
              <a:gd name="connsiteY5" fmla="*/ 480448 h 1020508"/>
              <a:gd name="connsiteX6" fmla="*/ 317253 w 432872"/>
              <a:gd name="connsiteY6" fmla="*/ 3352 h 1020508"/>
              <a:gd name="connsiteX0" fmla="*/ 254194 w 432872"/>
              <a:gd name="connsiteY0" fmla="*/ 79172 h 1020508"/>
              <a:gd name="connsiteX1" fmla="*/ 431853 w 432872"/>
              <a:gd name="connsiteY1" fmla="*/ 503450 h 1020508"/>
              <a:gd name="connsiteX2" fmla="*/ 214258 w 432872"/>
              <a:gd name="connsiteY2" fmla="*/ 1020490 h 1020508"/>
              <a:gd name="connsiteX3" fmla="*/ 173 w 432872"/>
              <a:gd name="connsiteY3" fmla="*/ 502025 h 1020508"/>
              <a:gd name="connsiteX4" fmla="*/ 146398 w 432872"/>
              <a:gd name="connsiteY4" fmla="*/ 107849 h 1020508"/>
              <a:gd name="connsiteX0" fmla="*/ 317253 w 432976"/>
              <a:gd name="connsiteY0" fmla="*/ 3352 h 1020508"/>
              <a:gd name="connsiteX1" fmla="*/ 431853 w 432976"/>
              <a:gd name="connsiteY1" fmla="*/ 503450 h 1020508"/>
              <a:gd name="connsiteX2" fmla="*/ 214258 w 432976"/>
              <a:gd name="connsiteY2" fmla="*/ 1020490 h 1020508"/>
              <a:gd name="connsiteX3" fmla="*/ 173 w 432976"/>
              <a:gd name="connsiteY3" fmla="*/ 502025 h 1020508"/>
              <a:gd name="connsiteX4" fmla="*/ 117366 w 432976"/>
              <a:gd name="connsiteY4" fmla="*/ 0 h 1020508"/>
              <a:gd name="connsiteX5" fmla="*/ 216025 w 432976"/>
              <a:gd name="connsiteY5" fmla="*/ 480448 h 1020508"/>
              <a:gd name="connsiteX6" fmla="*/ 317253 w 432976"/>
              <a:gd name="connsiteY6" fmla="*/ 3352 h 1020508"/>
              <a:gd name="connsiteX0" fmla="*/ 254194 w 432976"/>
              <a:gd name="connsiteY0" fmla="*/ 79172 h 1020508"/>
              <a:gd name="connsiteX1" fmla="*/ 431853 w 432976"/>
              <a:gd name="connsiteY1" fmla="*/ 503450 h 1020508"/>
              <a:gd name="connsiteX2" fmla="*/ 214258 w 432976"/>
              <a:gd name="connsiteY2" fmla="*/ 1020490 h 1020508"/>
              <a:gd name="connsiteX3" fmla="*/ 173 w 432976"/>
              <a:gd name="connsiteY3" fmla="*/ 502025 h 1020508"/>
              <a:gd name="connsiteX4" fmla="*/ 146398 w 432976"/>
              <a:gd name="connsiteY4" fmla="*/ 107849 h 1020508"/>
              <a:gd name="connsiteX0" fmla="*/ 317253 w 432050"/>
              <a:gd name="connsiteY0" fmla="*/ 3352 h 1020508"/>
              <a:gd name="connsiteX1" fmla="*/ 431853 w 432050"/>
              <a:gd name="connsiteY1" fmla="*/ 503450 h 1020508"/>
              <a:gd name="connsiteX2" fmla="*/ 214258 w 432050"/>
              <a:gd name="connsiteY2" fmla="*/ 1020490 h 1020508"/>
              <a:gd name="connsiteX3" fmla="*/ 173 w 432050"/>
              <a:gd name="connsiteY3" fmla="*/ 502025 h 1020508"/>
              <a:gd name="connsiteX4" fmla="*/ 117366 w 432050"/>
              <a:gd name="connsiteY4" fmla="*/ 0 h 1020508"/>
              <a:gd name="connsiteX5" fmla="*/ 216025 w 432050"/>
              <a:gd name="connsiteY5" fmla="*/ 480448 h 1020508"/>
              <a:gd name="connsiteX6" fmla="*/ 317253 w 432050"/>
              <a:gd name="connsiteY6" fmla="*/ 3352 h 1020508"/>
              <a:gd name="connsiteX0" fmla="*/ 254194 w 432050"/>
              <a:gd name="connsiteY0" fmla="*/ 79172 h 1020508"/>
              <a:gd name="connsiteX1" fmla="*/ 414782 w 432050"/>
              <a:gd name="connsiteY1" fmla="*/ 503451 h 1020508"/>
              <a:gd name="connsiteX2" fmla="*/ 214258 w 432050"/>
              <a:gd name="connsiteY2" fmla="*/ 1020490 h 1020508"/>
              <a:gd name="connsiteX3" fmla="*/ 173 w 432050"/>
              <a:gd name="connsiteY3" fmla="*/ 502025 h 1020508"/>
              <a:gd name="connsiteX4" fmla="*/ 146398 w 432050"/>
              <a:gd name="connsiteY4" fmla="*/ 107849 h 1020508"/>
              <a:gd name="connsiteX0" fmla="*/ 317253 w 432050"/>
              <a:gd name="connsiteY0" fmla="*/ 3352 h 1020508"/>
              <a:gd name="connsiteX1" fmla="*/ 431853 w 432050"/>
              <a:gd name="connsiteY1" fmla="*/ 503450 h 1020508"/>
              <a:gd name="connsiteX2" fmla="*/ 214258 w 432050"/>
              <a:gd name="connsiteY2" fmla="*/ 1020490 h 1020508"/>
              <a:gd name="connsiteX3" fmla="*/ 173 w 432050"/>
              <a:gd name="connsiteY3" fmla="*/ 502025 h 1020508"/>
              <a:gd name="connsiteX4" fmla="*/ 117366 w 432050"/>
              <a:gd name="connsiteY4" fmla="*/ 0 h 1020508"/>
              <a:gd name="connsiteX5" fmla="*/ 216025 w 432050"/>
              <a:gd name="connsiteY5" fmla="*/ 480448 h 1020508"/>
              <a:gd name="connsiteX6" fmla="*/ 317253 w 432050"/>
              <a:gd name="connsiteY6" fmla="*/ 3352 h 1020508"/>
              <a:gd name="connsiteX0" fmla="*/ 254194 w 432050"/>
              <a:gd name="connsiteY0" fmla="*/ 79172 h 1020508"/>
              <a:gd name="connsiteX1" fmla="*/ 414782 w 432050"/>
              <a:gd name="connsiteY1" fmla="*/ 503451 h 1020508"/>
              <a:gd name="connsiteX2" fmla="*/ 214258 w 432050"/>
              <a:gd name="connsiteY2" fmla="*/ 1020490 h 1020508"/>
              <a:gd name="connsiteX3" fmla="*/ 173 w 432050"/>
              <a:gd name="connsiteY3" fmla="*/ 502025 h 1020508"/>
              <a:gd name="connsiteX4" fmla="*/ 146398 w 432050"/>
              <a:gd name="connsiteY4" fmla="*/ 107849 h 1020508"/>
              <a:gd name="connsiteX0" fmla="*/ 317253 w 432050"/>
              <a:gd name="connsiteY0" fmla="*/ 3352 h 1020508"/>
              <a:gd name="connsiteX1" fmla="*/ 431853 w 432050"/>
              <a:gd name="connsiteY1" fmla="*/ 503450 h 1020508"/>
              <a:gd name="connsiteX2" fmla="*/ 214258 w 432050"/>
              <a:gd name="connsiteY2" fmla="*/ 1020490 h 1020508"/>
              <a:gd name="connsiteX3" fmla="*/ 173 w 432050"/>
              <a:gd name="connsiteY3" fmla="*/ 502025 h 1020508"/>
              <a:gd name="connsiteX4" fmla="*/ 117366 w 432050"/>
              <a:gd name="connsiteY4" fmla="*/ 0 h 1020508"/>
              <a:gd name="connsiteX5" fmla="*/ 216025 w 432050"/>
              <a:gd name="connsiteY5" fmla="*/ 480448 h 1020508"/>
              <a:gd name="connsiteX6" fmla="*/ 317253 w 432050"/>
              <a:gd name="connsiteY6" fmla="*/ 3352 h 1020508"/>
              <a:gd name="connsiteX0" fmla="*/ 254194 w 432050"/>
              <a:gd name="connsiteY0" fmla="*/ 79172 h 1020508"/>
              <a:gd name="connsiteX1" fmla="*/ 414782 w 432050"/>
              <a:gd name="connsiteY1" fmla="*/ 503451 h 1020508"/>
              <a:gd name="connsiteX2" fmla="*/ 222489 w 432050"/>
              <a:gd name="connsiteY2" fmla="*/ 928044 h 1020508"/>
              <a:gd name="connsiteX3" fmla="*/ 173 w 432050"/>
              <a:gd name="connsiteY3" fmla="*/ 502025 h 1020508"/>
              <a:gd name="connsiteX4" fmla="*/ 146398 w 432050"/>
              <a:gd name="connsiteY4" fmla="*/ 107849 h 1020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050" h="1020508" stroke="0" extrusionOk="0">
                <a:moveTo>
                  <a:pt x="317253" y="3352"/>
                </a:moveTo>
                <a:cubicBezTo>
                  <a:pt x="390814" y="100901"/>
                  <a:pt x="435400" y="295465"/>
                  <a:pt x="431853" y="503450"/>
                </a:cubicBezTo>
                <a:cubicBezTo>
                  <a:pt x="426895" y="794218"/>
                  <a:pt x="330667" y="1022871"/>
                  <a:pt x="214258" y="1020490"/>
                </a:cubicBezTo>
                <a:cubicBezTo>
                  <a:pt x="98997" y="1018133"/>
                  <a:pt x="4779" y="789958"/>
                  <a:pt x="173" y="502025"/>
                </a:cubicBezTo>
                <a:cubicBezTo>
                  <a:pt x="-3187" y="291915"/>
                  <a:pt x="42540" y="96033"/>
                  <a:pt x="117366" y="0"/>
                </a:cubicBezTo>
                <a:lnTo>
                  <a:pt x="216025" y="480448"/>
                </a:lnTo>
                <a:lnTo>
                  <a:pt x="317253" y="3352"/>
                </a:lnTo>
                <a:close/>
              </a:path>
              <a:path w="432050" h="1020508" fill="none">
                <a:moveTo>
                  <a:pt x="254194" y="79172"/>
                </a:moveTo>
                <a:cubicBezTo>
                  <a:pt x="339949" y="104819"/>
                  <a:pt x="427941" y="350845"/>
                  <a:pt x="414782" y="503451"/>
                </a:cubicBezTo>
                <a:cubicBezTo>
                  <a:pt x="423572" y="656057"/>
                  <a:pt x="338898" y="930425"/>
                  <a:pt x="222489" y="928044"/>
                </a:cubicBezTo>
                <a:cubicBezTo>
                  <a:pt x="107228" y="925687"/>
                  <a:pt x="4779" y="789958"/>
                  <a:pt x="173" y="502025"/>
                </a:cubicBezTo>
                <a:cubicBezTo>
                  <a:pt x="-3187" y="291915"/>
                  <a:pt x="71572" y="203882"/>
                  <a:pt x="146398" y="107849"/>
                </a:cubicBezTo>
              </a:path>
            </a:pathLst>
          </a:cu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5CCAD71-C130-F74B-92E8-A92A3E34A8CE}"/>
              </a:ext>
            </a:extLst>
          </p:cNvPr>
          <p:cNvGrpSpPr/>
          <p:nvPr/>
        </p:nvGrpSpPr>
        <p:grpSpPr>
          <a:xfrm rot="1595270" flipH="1">
            <a:off x="7354442" y="195582"/>
            <a:ext cx="175957" cy="114639"/>
            <a:chOff x="800629" y="4571298"/>
            <a:chExt cx="220406" cy="250720"/>
          </a:xfrm>
        </p:grpSpPr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C6D97D9C-CF7D-4847-823D-E7FA2F78A5A4}"/>
                </a:ext>
              </a:extLst>
            </p:cNvPr>
            <p:cNvCxnSpPr/>
            <p:nvPr/>
          </p:nvCxnSpPr>
          <p:spPr>
            <a:xfrm rot="16200000">
              <a:off x="910832" y="4690052"/>
              <a:ext cx="0" cy="220406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276AA8FC-BB92-F243-8441-64AEA8F456A1}"/>
                </a:ext>
              </a:extLst>
            </p:cNvPr>
            <p:cNvCxnSpPr/>
            <p:nvPr/>
          </p:nvCxnSpPr>
          <p:spPr>
            <a:xfrm rot="16200000" flipV="1">
              <a:off x="683278" y="4696658"/>
              <a:ext cx="250720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9" name="Rounded Rectangle 138">
            <a:extLst>
              <a:ext uri="{FF2B5EF4-FFF2-40B4-BE49-F238E27FC236}">
                <a16:creationId xmlns:a16="http://schemas.microsoft.com/office/drawing/2014/main" id="{64DB4525-1278-134D-9C05-0E3E1399A04E}"/>
              </a:ext>
            </a:extLst>
          </p:cNvPr>
          <p:cNvSpPr/>
          <p:nvPr/>
        </p:nvSpPr>
        <p:spPr>
          <a:xfrm rot="-2040000">
            <a:off x="6624803" y="193733"/>
            <a:ext cx="180000" cy="72000"/>
          </a:xfrm>
          <a:prstGeom prst="roundRect">
            <a:avLst>
              <a:gd name="adj" fmla="val 27997"/>
            </a:avLst>
          </a:prstGeom>
          <a:solidFill>
            <a:schemeClr val="tx1">
              <a:alpha val="9098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Rounded Rectangle 139">
            <a:extLst>
              <a:ext uri="{FF2B5EF4-FFF2-40B4-BE49-F238E27FC236}">
                <a16:creationId xmlns:a16="http://schemas.microsoft.com/office/drawing/2014/main" id="{7C6B158D-7FDF-2248-A405-CFCB85BA1769}"/>
              </a:ext>
            </a:extLst>
          </p:cNvPr>
          <p:cNvSpPr/>
          <p:nvPr/>
        </p:nvSpPr>
        <p:spPr>
          <a:xfrm rot="-840000">
            <a:off x="6877831" y="70310"/>
            <a:ext cx="216000" cy="72000"/>
          </a:xfrm>
          <a:prstGeom prst="roundRect">
            <a:avLst>
              <a:gd name="adj" fmla="val 27997"/>
            </a:avLst>
          </a:prstGeom>
          <a:solidFill>
            <a:schemeClr val="tx1">
              <a:alpha val="9098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Rounded Rectangle 140">
            <a:extLst>
              <a:ext uri="{FF2B5EF4-FFF2-40B4-BE49-F238E27FC236}">
                <a16:creationId xmlns:a16="http://schemas.microsoft.com/office/drawing/2014/main" id="{88095F08-FC98-FE48-886A-818D24D14902}"/>
              </a:ext>
            </a:extLst>
          </p:cNvPr>
          <p:cNvSpPr/>
          <p:nvPr/>
        </p:nvSpPr>
        <p:spPr>
          <a:xfrm rot="1011644">
            <a:off x="7248937" y="107096"/>
            <a:ext cx="252000" cy="72000"/>
          </a:xfrm>
          <a:prstGeom prst="roundRect">
            <a:avLst>
              <a:gd name="adj" fmla="val 27997"/>
            </a:avLst>
          </a:prstGeom>
          <a:solidFill>
            <a:schemeClr val="tx1">
              <a:alpha val="9098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2" name="Curved Connector 141">
            <a:extLst>
              <a:ext uri="{FF2B5EF4-FFF2-40B4-BE49-F238E27FC236}">
                <a16:creationId xmlns:a16="http://schemas.microsoft.com/office/drawing/2014/main" id="{B7864C5F-3B16-5344-8AA8-3CCAA7558948}"/>
              </a:ext>
            </a:extLst>
          </p:cNvPr>
          <p:cNvCxnSpPr>
            <a:endCxn id="172" idx="1"/>
          </p:cNvCxnSpPr>
          <p:nvPr/>
        </p:nvCxnSpPr>
        <p:spPr>
          <a:xfrm rot="10800000">
            <a:off x="6890347" y="181854"/>
            <a:ext cx="269147" cy="236845"/>
          </a:xfrm>
          <a:prstGeom prst="curvedConnector4">
            <a:avLst>
              <a:gd name="adj1" fmla="val 47296"/>
              <a:gd name="adj2" fmla="val 91957"/>
            </a:avLst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Oval 142">
            <a:extLst>
              <a:ext uri="{FF2B5EF4-FFF2-40B4-BE49-F238E27FC236}">
                <a16:creationId xmlns:a16="http://schemas.microsoft.com/office/drawing/2014/main" id="{6EAF2506-674B-2F4F-981B-C3CE3F9C7A00}"/>
              </a:ext>
            </a:extLst>
          </p:cNvPr>
          <p:cNvSpPr>
            <a:spLocks noChangeAspect="1"/>
          </p:cNvSpPr>
          <p:nvPr/>
        </p:nvSpPr>
        <p:spPr>
          <a:xfrm rot="5400000">
            <a:off x="7447102" y="229887"/>
            <a:ext cx="168027" cy="14401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4" name="Curved Connector 143">
            <a:extLst>
              <a:ext uri="{FF2B5EF4-FFF2-40B4-BE49-F238E27FC236}">
                <a16:creationId xmlns:a16="http://schemas.microsoft.com/office/drawing/2014/main" id="{05E2F7A5-2981-AD46-B099-60BE272EF732}"/>
              </a:ext>
            </a:extLst>
          </p:cNvPr>
          <p:cNvCxnSpPr>
            <a:stCxn id="145" idx="2"/>
            <a:endCxn id="160" idx="4"/>
          </p:cNvCxnSpPr>
          <p:nvPr/>
        </p:nvCxnSpPr>
        <p:spPr>
          <a:xfrm rot="10800000" flipV="1">
            <a:off x="6921730" y="1203319"/>
            <a:ext cx="237789" cy="302675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Oval 144">
            <a:extLst>
              <a:ext uri="{FF2B5EF4-FFF2-40B4-BE49-F238E27FC236}">
                <a16:creationId xmlns:a16="http://schemas.microsoft.com/office/drawing/2014/main" id="{265F76EC-CB01-8F4E-964C-5AB8FFC51F0F}"/>
              </a:ext>
            </a:extLst>
          </p:cNvPr>
          <p:cNvSpPr>
            <a:spLocks noChangeAspect="1"/>
          </p:cNvSpPr>
          <p:nvPr/>
        </p:nvSpPr>
        <p:spPr>
          <a:xfrm>
            <a:off x="7159518" y="1131312"/>
            <a:ext cx="168027" cy="14401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" name="Rounded Rectangle 145">
            <a:extLst>
              <a:ext uri="{FF2B5EF4-FFF2-40B4-BE49-F238E27FC236}">
                <a16:creationId xmlns:a16="http://schemas.microsoft.com/office/drawing/2014/main" id="{4CD63591-DDFC-2D49-9066-89823269142A}"/>
              </a:ext>
            </a:extLst>
          </p:cNvPr>
          <p:cNvSpPr/>
          <p:nvPr/>
        </p:nvSpPr>
        <p:spPr>
          <a:xfrm>
            <a:off x="6863382" y="1503017"/>
            <a:ext cx="180000" cy="72000"/>
          </a:xfrm>
          <a:prstGeom prst="roundRect">
            <a:avLst>
              <a:gd name="adj" fmla="val 27997"/>
            </a:avLst>
          </a:prstGeom>
          <a:solidFill>
            <a:schemeClr val="tx1">
              <a:alpha val="9098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Rounded Rectangle 146">
            <a:extLst>
              <a:ext uri="{FF2B5EF4-FFF2-40B4-BE49-F238E27FC236}">
                <a16:creationId xmlns:a16="http://schemas.microsoft.com/office/drawing/2014/main" id="{5AAD645D-A998-124A-B03C-DD0DD85935EF}"/>
              </a:ext>
            </a:extLst>
          </p:cNvPr>
          <p:cNvSpPr/>
          <p:nvPr/>
        </p:nvSpPr>
        <p:spPr>
          <a:xfrm rot="-300000">
            <a:off x="7080389" y="1488310"/>
            <a:ext cx="216000" cy="72000"/>
          </a:xfrm>
          <a:prstGeom prst="roundRect">
            <a:avLst>
              <a:gd name="adj" fmla="val 27997"/>
            </a:avLst>
          </a:prstGeom>
          <a:solidFill>
            <a:schemeClr val="tx1">
              <a:alpha val="9098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94505770-9078-1343-818C-A98BE1702F9F}"/>
              </a:ext>
            </a:extLst>
          </p:cNvPr>
          <p:cNvGrpSpPr/>
          <p:nvPr/>
        </p:nvGrpSpPr>
        <p:grpSpPr>
          <a:xfrm rot="-1080000" flipH="1" flipV="1">
            <a:off x="7290705" y="1376817"/>
            <a:ext cx="180000" cy="108000"/>
            <a:chOff x="799380" y="4571314"/>
            <a:chExt cx="220406" cy="250721"/>
          </a:xfrm>
        </p:grpSpPr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FBE7CD61-552E-6C43-B710-F4B34658622D}"/>
                </a:ext>
              </a:extLst>
            </p:cNvPr>
            <p:cNvCxnSpPr/>
            <p:nvPr/>
          </p:nvCxnSpPr>
          <p:spPr>
            <a:xfrm rot="16200000">
              <a:off x="909583" y="4690707"/>
              <a:ext cx="0" cy="220406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E9BE7234-9D3F-D64D-81F1-4F48608A772E}"/>
                </a:ext>
              </a:extLst>
            </p:cNvPr>
            <p:cNvCxnSpPr/>
            <p:nvPr/>
          </p:nvCxnSpPr>
          <p:spPr>
            <a:xfrm rot="16200000" flipV="1">
              <a:off x="683279" y="4696675"/>
              <a:ext cx="250721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D3DC5EB2-C4AB-E94F-A26A-743EDE4A1F44}"/>
              </a:ext>
            </a:extLst>
          </p:cNvPr>
          <p:cNvGrpSpPr/>
          <p:nvPr/>
        </p:nvGrpSpPr>
        <p:grpSpPr>
          <a:xfrm rot="2263852" flipH="1">
            <a:off x="6652615" y="1357833"/>
            <a:ext cx="360000" cy="252000"/>
            <a:chOff x="3772849" y="4149080"/>
            <a:chExt cx="943485" cy="550489"/>
          </a:xfrm>
        </p:grpSpPr>
        <p:sp>
          <p:nvSpPr>
            <p:cNvPr id="152" name="Oval 9">
              <a:extLst>
                <a:ext uri="{FF2B5EF4-FFF2-40B4-BE49-F238E27FC236}">
                  <a16:creationId xmlns:a16="http://schemas.microsoft.com/office/drawing/2014/main" id="{1552D1C5-F061-4240-B367-66E6DA39F52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74111" flipV="1">
              <a:off x="3954141" y="4232995"/>
              <a:ext cx="724988" cy="29568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8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" name="Oval 9">
              <a:extLst>
                <a:ext uri="{FF2B5EF4-FFF2-40B4-BE49-F238E27FC236}">
                  <a16:creationId xmlns:a16="http://schemas.microsoft.com/office/drawing/2014/main" id="{0A86163E-A8F8-CA49-B089-77D301F7999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9019" flipV="1">
              <a:off x="3991346" y="4371730"/>
              <a:ext cx="724988" cy="29568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9525">
              <a:solidFill>
                <a:srgbClr val="59595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4" name="Oval 12">
              <a:extLst>
                <a:ext uri="{FF2B5EF4-FFF2-40B4-BE49-F238E27FC236}">
                  <a16:creationId xmlns:a16="http://schemas.microsoft.com/office/drawing/2014/main" id="{E2503AA8-CC2E-9946-92D8-6F4176EAB4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74111" flipV="1">
              <a:off x="4370207" y="4532172"/>
              <a:ext cx="276011" cy="1516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5" name="Oval 9">
              <a:extLst>
                <a:ext uri="{FF2B5EF4-FFF2-40B4-BE49-F238E27FC236}">
                  <a16:creationId xmlns:a16="http://schemas.microsoft.com/office/drawing/2014/main" id="{69B273E5-6CEB-FE42-8D43-194F4DC862D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74111" flipV="1">
              <a:off x="3983757" y="4310153"/>
              <a:ext cx="447594" cy="24886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8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6" name="Oval 9">
              <a:extLst>
                <a:ext uri="{FF2B5EF4-FFF2-40B4-BE49-F238E27FC236}">
                  <a16:creationId xmlns:a16="http://schemas.microsoft.com/office/drawing/2014/main" id="{FF543D73-3C36-5E47-B254-EB52ECDC564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74111" flipV="1">
              <a:off x="4317849" y="4559799"/>
              <a:ext cx="356303" cy="13977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9525">
              <a:solidFill>
                <a:srgbClr val="59595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8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7" name="Freeform 8">
              <a:extLst>
                <a:ext uri="{FF2B5EF4-FFF2-40B4-BE49-F238E27FC236}">
                  <a16:creationId xmlns:a16="http://schemas.microsoft.com/office/drawing/2014/main" id="{700E7FE1-6229-B640-AE3A-D1B1F9FEF5C4}"/>
                </a:ext>
              </a:extLst>
            </p:cNvPr>
            <p:cNvSpPr>
              <a:spLocks/>
            </p:cNvSpPr>
            <p:nvPr/>
          </p:nvSpPr>
          <p:spPr bwMode="auto">
            <a:xfrm rot="12597473">
              <a:off x="3772916" y="4233690"/>
              <a:ext cx="310339" cy="140171"/>
            </a:xfrm>
            <a:custGeom>
              <a:avLst/>
              <a:gdLst>
                <a:gd name="T0" fmla="*/ 432 w 432"/>
                <a:gd name="T1" fmla="*/ 192 h 192"/>
                <a:gd name="T2" fmla="*/ 192 w 432"/>
                <a:gd name="T3" fmla="*/ 144 h 192"/>
                <a:gd name="T4" fmla="*/ 0 w 432"/>
                <a:gd name="T5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" h="192">
                  <a:moveTo>
                    <a:pt x="432" y="192"/>
                  </a:moveTo>
                  <a:cubicBezTo>
                    <a:pt x="348" y="184"/>
                    <a:pt x="264" y="176"/>
                    <a:pt x="192" y="144"/>
                  </a:cubicBezTo>
                  <a:cubicBezTo>
                    <a:pt x="120" y="112"/>
                    <a:pt x="60" y="56"/>
                    <a:pt x="0" y="0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rgbClr val="59595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" name="Freeform 8">
              <a:extLst>
                <a:ext uri="{FF2B5EF4-FFF2-40B4-BE49-F238E27FC236}">
                  <a16:creationId xmlns:a16="http://schemas.microsoft.com/office/drawing/2014/main" id="{78D8538A-4E14-2844-8DB5-8BB42E2AEDBE}"/>
                </a:ext>
              </a:extLst>
            </p:cNvPr>
            <p:cNvSpPr>
              <a:spLocks/>
            </p:cNvSpPr>
            <p:nvPr/>
          </p:nvSpPr>
          <p:spPr bwMode="auto">
            <a:xfrm rot="1917948">
              <a:off x="3780268" y="4245770"/>
              <a:ext cx="304706" cy="124437"/>
            </a:xfrm>
            <a:custGeom>
              <a:avLst/>
              <a:gdLst>
                <a:gd name="T0" fmla="*/ 432 w 432"/>
                <a:gd name="T1" fmla="*/ 192 h 192"/>
                <a:gd name="T2" fmla="*/ 192 w 432"/>
                <a:gd name="T3" fmla="*/ 144 h 192"/>
                <a:gd name="T4" fmla="*/ 0 w 432"/>
                <a:gd name="T5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" h="192">
                  <a:moveTo>
                    <a:pt x="432" y="192"/>
                  </a:moveTo>
                  <a:cubicBezTo>
                    <a:pt x="348" y="184"/>
                    <a:pt x="264" y="176"/>
                    <a:pt x="192" y="144"/>
                  </a:cubicBezTo>
                  <a:cubicBezTo>
                    <a:pt x="120" y="112"/>
                    <a:pt x="60" y="56"/>
                    <a:pt x="0" y="0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rgbClr val="59595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5A09ACF1-AD01-B34C-86A0-0AC86171906B}"/>
                </a:ext>
              </a:extLst>
            </p:cNvPr>
            <p:cNvCxnSpPr/>
            <p:nvPr/>
          </p:nvCxnSpPr>
          <p:spPr>
            <a:xfrm rot="1251747" flipV="1">
              <a:off x="3772849" y="4149080"/>
              <a:ext cx="9694" cy="8942"/>
            </a:xfrm>
            <a:prstGeom prst="line">
              <a:avLst/>
            </a:prstGeom>
            <a:solidFill>
              <a:schemeClr val="bg1">
                <a:lumMod val="65000"/>
              </a:schemeClr>
            </a:solidFill>
            <a:ln w="9525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Oval 9">
              <a:extLst>
                <a:ext uri="{FF2B5EF4-FFF2-40B4-BE49-F238E27FC236}">
                  <a16:creationId xmlns:a16="http://schemas.microsoft.com/office/drawing/2014/main" id="{D6C17613-10AB-B14A-B6EA-350918C0B92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74111" flipV="1">
              <a:off x="3974266" y="4342870"/>
              <a:ext cx="119419" cy="10545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8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1" name="Oval 9">
              <a:extLst>
                <a:ext uri="{FF2B5EF4-FFF2-40B4-BE49-F238E27FC236}">
                  <a16:creationId xmlns:a16="http://schemas.microsoft.com/office/drawing/2014/main" id="{7AB304AD-24A2-994A-A11A-67E4F7E355C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74111" flipV="1">
              <a:off x="4271440" y="4514259"/>
              <a:ext cx="420592" cy="1503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8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2" name="Block Arc 161">
            <a:extLst>
              <a:ext uri="{FF2B5EF4-FFF2-40B4-BE49-F238E27FC236}">
                <a16:creationId xmlns:a16="http://schemas.microsoft.com/office/drawing/2014/main" id="{23C06017-F965-1943-B4E0-5F873B960908}"/>
              </a:ext>
            </a:extLst>
          </p:cNvPr>
          <p:cNvSpPr/>
          <p:nvPr/>
        </p:nvSpPr>
        <p:spPr>
          <a:xfrm rot="16200000" flipV="1">
            <a:off x="6116364" y="733200"/>
            <a:ext cx="583977" cy="360040"/>
          </a:xfrm>
          <a:prstGeom prst="blockArc">
            <a:avLst>
              <a:gd name="adj1" fmla="val 10138527"/>
              <a:gd name="adj2" fmla="val 802202"/>
              <a:gd name="adj3" fmla="val 22165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00808A2B-0436-9A40-9E14-4C808052BD50}"/>
              </a:ext>
            </a:extLst>
          </p:cNvPr>
          <p:cNvGrpSpPr/>
          <p:nvPr/>
        </p:nvGrpSpPr>
        <p:grpSpPr>
          <a:xfrm rot="9956763">
            <a:off x="6620965" y="84592"/>
            <a:ext cx="360000" cy="252000"/>
            <a:chOff x="3772849" y="4149080"/>
            <a:chExt cx="943485" cy="550489"/>
          </a:xfrm>
        </p:grpSpPr>
        <p:sp>
          <p:nvSpPr>
            <p:cNvPr id="164" name="Oval 9">
              <a:extLst>
                <a:ext uri="{FF2B5EF4-FFF2-40B4-BE49-F238E27FC236}">
                  <a16:creationId xmlns:a16="http://schemas.microsoft.com/office/drawing/2014/main" id="{04FBE7CF-A203-AC44-BEC9-9743A2B0859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74111" flipV="1">
              <a:off x="3954141" y="4232995"/>
              <a:ext cx="724988" cy="29568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8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" name="Oval 9">
              <a:extLst>
                <a:ext uri="{FF2B5EF4-FFF2-40B4-BE49-F238E27FC236}">
                  <a16:creationId xmlns:a16="http://schemas.microsoft.com/office/drawing/2014/main" id="{87A0D56D-C7C2-2046-96D4-D91B007B11A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9019" flipV="1">
              <a:off x="3991346" y="4371730"/>
              <a:ext cx="724988" cy="29568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9525">
              <a:solidFill>
                <a:srgbClr val="59595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6" name="Oval 12">
              <a:extLst>
                <a:ext uri="{FF2B5EF4-FFF2-40B4-BE49-F238E27FC236}">
                  <a16:creationId xmlns:a16="http://schemas.microsoft.com/office/drawing/2014/main" id="{8B7F3F8D-C278-9240-9497-F5A1E5364BC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74111" flipV="1">
              <a:off x="4370207" y="4532172"/>
              <a:ext cx="276011" cy="15165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Oval 9">
              <a:extLst>
                <a:ext uri="{FF2B5EF4-FFF2-40B4-BE49-F238E27FC236}">
                  <a16:creationId xmlns:a16="http://schemas.microsoft.com/office/drawing/2014/main" id="{EC0EF954-29BE-E045-A70B-217015E6843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74111" flipV="1">
              <a:off x="3983757" y="4310153"/>
              <a:ext cx="447594" cy="24886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8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8" name="Oval 9">
              <a:extLst>
                <a:ext uri="{FF2B5EF4-FFF2-40B4-BE49-F238E27FC236}">
                  <a16:creationId xmlns:a16="http://schemas.microsoft.com/office/drawing/2014/main" id="{FD983A4C-0633-744D-88BB-27DC833C650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74111" flipV="1">
              <a:off x="4317849" y="4559799"/>
              <a:ext cx="356303" cy="13977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9525">
              <a:solidFill>
                <a:srgbClr val="59595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8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" name="Freeform 8">
              <a:extLst>
                <a:ext uri="{FF2B5EF4-FFF2-40B4-BE49-F238E27FC236}">
                  <a16:creationId xmlns:a16="http://schemas.microsoft.com/office/drawing/2014/main" id="{7028DEDD-0EDB-2E47-A126-FE55B6A775FC}"/>
                </a:ext>
              </a:extLst>
            </p:cNvPr>
            <p:cNvSpPr>
              <a:spLocks/>
            </p:cNvSpPr>
            <p:nvPr/>
          </p:nvSpPr>
          <p:spPr bwMode="auto">
            <a:xfrm rot="12597473">
              <a:off x="3772916" y="4233690"/>
              <a:ext cx="310339" cy="140171"/>
            </a:xfrm>
            <a:custGeom>
              <a:avLst/>
              <a:gdLst>
                <a:gd name="T0" fmla="*/ 432 w 432"/>
                <a:gd name="T1" fmla="*/ 192 h 192"/>
                <a:gd name="T2" fmla="*/ 192 w 432"/>
                <a:gd name="T3" fmla="*/ 144 h 192"/>
                <a:gd name="T4" fmla="*/ 0 w 432"/>
                <a:gd name="T5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" h="192">
                  <a:moveTo>
                    <a:pt x="432" y="192"/>
                  </a:moveTo>
                  <a:cubicBezTo>
                    <a:pt x="348" y="184"/>
                    <a:pt x="264" y="176"/>
                    <a:pt x="192" y="144"/>
                  </a:cubicBezTo>
                  <a:cubicBezTo>
                    <a:pt x="120" y="112"/>
                    <a:pt x="60" y="56"/>
                    <a:pt x="0" y="0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rgbClr val="59595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Freeform 8">
              <a:extLst>
                <a:ext uri="{FF2B5EF4-FFF2-40B4-BE49-F238E27FC236}">
                  <a16:creationId xmlns:a16="http://schemas.microsoft.com/office/drawing/2014/main" id="{B7DDCEFF-39A3-284C-A05E-8E9DCFD75C5B}"/>
                </a:ext>
              </a:extLst>
            </p:cNvPr>
            <p:cNvSpPr>
              <a:spLocks/>
            </p:cNvSpPr>
            <p:nvPr/>
          </p:nvSpPr>
          <p:spPr bwMode="auto">
            <a:xfrm rot="1917948">
              <a:off x="3780268" y="4245770"/>
              <a:ext cx="304706" cy="124437"/>
            </a:xfrm>
            <a:custGeom>
              <a:avLst/>
              <a:gdLst>
                <a:gd name="T0" fmla="*/ 432 w 432"/>
                <a:gd name="T1" fmla="*/ 192 h 192"/>
                <a:gd name="T2" fmla="*/ 192 w 432"/>
                <a:gd name="T3" fmla="*/ 144 h 192"/>
                <a:gd name="T4" fmla="*/ 0 w 432"/>
                <a:gd name="T5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" h="192">
                  <a:moveTo>
                    <a:pt x="432" y="192"/>
                  </a:moveTo>
                  <a:cubicBezTo>
                    <a:pt x="348" y="184"/>
                    <a:pt x="264" y="176"/>
                    <a:pt x="192" y="144"/>
                  </a:cubicBezTo>
                  <a:cubicBezTo>
                    <a:pt x="120" y="112"/>
                    <a:pt x="60" y="56"/>
                    <a:pt x="0" y="0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rgbClr val="59595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20C15C93-1E88-534B-9945-9B24B835156F}"/>
                </a:ext>
              </a:extLst>
            </p:cNvPr>
            <p:cNvCxnSpPr/>
            <p:nvPr/>
          </p:nvCxnSpPr>
          <p:spPr>
            <a:xfrm rot="1251747" flipV="1">
              <a:off x="3772849" y="4149080"/>
              <a:ext cx="9694" cy="8942"/>
            </a:xfrm>
            <a:prstGeom prst="line">
              <a:avLst/>
            </a:prstGeom>
            <a:solidFill>
              <a:schemeClr val="bg1">
                <a:lumMod val="65000"/>
              </a:schemeClr>
            </a:solidFill>
            <a:ln w="9525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Oval 9">
              <a:extLst>
                <a:ext uri="{FF2B5EF4-FFF2-40B4-BE49-F238E27FC236}">
                  <a16:creationId xmlns:a16="http://schemas.microsoft.com/office/drawing/2014/main" id="{25E6AA6C-D5BA-A643-9C19-CC9BF13CC67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74111" flipV="1">
              <a:off x="3974266" y="4342870"/>
              <a:ext cx="119419" cy="10545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8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" name="Oval 9">
              <a:extLst>
                <a:ext uri="{FF2B5EF4-FFF2-40B4-BE49-F238E27FC236}">
                  <a16:creationId xmlns:a16="http://schemas.microsoft.com/office/drawing/2014/main" id="{BE4E46CC-8D61-194C-A070-26C2B5B2D81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74111" flipV="1">
              <a:off x="4271440" y="4514259"/>
              <a:ext cx="420592" cy="1503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8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4" name="Can 173">
            <a:extLst>
              <a:ext uri="{FF2B5EF4-FFF2-40B4-BE49-F238E27FC236}">
                <a16:creationId xmlns:a16="http://schemas.microsoft.com/office/drawing/2014/main" id="{45A463BC-7A64-FB4F-B8CE-85F41FE2963B}"/>
              </a:ext>
            </a:extLst>
          </p:cNvPr>
          <p:cNvSpPr/>
          <p:nvPr/>
        </p:nvSpPr>
        <p:spPr>
          <a:xfrm>
            <a:off x="6201564" y="682218"/>
            <a:ext cx="291726" cy="240274"/>
          </a:xfrm>
          <a:prstGeom prst="ca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5" name="Can 174">
            <a:extLst>
              <a:ext uri="{FF2B5EF4-FFF2-40B4-BE49-F238E27FC236}">
                <a16:creationId xmlns:a16="http://schemas.microsoft.com/office/drawing/2014/main" id="{EA18D7A7-3EE8-8846-9E70-461D66AB77BA}"/>
              </a:ext>
            </a:extLst>
          </p:cNvPr>
          <p:cNvSpPr/>
          <p:nvPr/>
        </p:nvSpPr>
        <p:spPr>
          <a:xfrm flipV="1">
            <a:off x="6201564" y="892128"/>
            <a:ext cx="291726" cy="240274"/>
          </a:xfrm>
          <a:prstGeom prst="ca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BDA0238E-8AF0-BE4A-B524-2520EFB636C3}"/>
              </a:ext>
            </a:extLst>
          </p:cNvPr>
          <p:cNvGrpSpPr/>
          <p:nvPr/>
        </p:nvGrpSpPr>
        <p:grpSpPr>
          <a:xfrm rot="21433694">
            <a:off x="7214533" y="216724"/>
            <a:ext cx="216000" cy="1187037"/>
            <a:chOff x="772186" y="4105580"/>
            <a:chExt cx="306234" cy="396023"/>
          </a:xfrm>
        </p:grpSpPr>
        <p:sp>
          <p:nvSpPr>
            <p:cNvPr id="177" name="Arc 176">
              <a:extLst>
                <a:ext uri="{FF2B5EF4-FFF2-40B4-BE49-F238E27FC236}">
                  <a16:creationId xmlns:a16="http://schemas.microsoft.com/office/drawing/2014/main" id="{398D81D3-BE46-3A40-94A7-8A8741CBFC6C}"/>
                </a:ext>
              </a:extLst>
            </p:cNvPr>
            <p:cNvSpPr/>
            <p:nvPr/>
          </p:nvSpPr>
          <p:spPr>
            <a:xfrm rot="12478864">
              <a:off x="799064" y="4168657"/>
              <a:ext cx="279356" cy="332946"/>
            </a:xfrm>
            <a:prstGeom prst="arc">
              <a:avLst>
                <a:gd name="adj1" fmla="val 17897217"/>
                <a:gd name="adj2" fmla="val 4702068"/>
              </a:avLst>
            </a:prstGeom>
            <a:ln w="190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8" name="Arc 177">
              <a:extLst>
                <a:ext uri="{FF2B5EF4-FFF2-40B4-BE49-F238E27FC236}">
                  <a16:creationId xmlns:a16="http://schemas.microsoft.com/office/drawing/2014/main" id="{5C18AECD-3FFE-E049-BC90-925A876D5959}"/>
                </a:ext>
              </a:extLst>
            </p:cNvPr>
            <p:cNvSpPr/>
            <p:nvPr/>
          </p:nvSpPr>
          <p:spPr>
            <a:xfrm rot="12478864" flipH="1" flipV="1">
              <a:off x="772186" y="4105580"/>
              <a:ext cx="279356" cy="332946"/>
            </a:xfrm>
            <a:prstGeom prst="arc">
              <a:avLst>
                <a:gd name="adj1" fmla="val 17897217"/>
                <a:gd name="adj2" fmla="val 4593287"/>
              </a:avLst>
            </a:prstGeom>
            <a:ln w="190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9" name="Oval 178">
            <a:extLst>
              <a:ext uri="{FF2B5EF4-FFF2-40B4-BE49-F238E27FC236}">
                <a16:creationId xmlns:a16="http://schemas.microsoft.com/office/drawing/2014/main" id="{CDAE6743-0D16-4341-BD9C-6013224C11A1}"/>
              </a:ext>
            </a:extLst>
          </p:cNvPr>
          <p:cNvSpPr>
            <a:spLocks noChangeAspect="1"/>
          </p:cNvSpPr>
          <p:nvPr/>
        </p:nvSpPr>
        <p:spPr>
          <a:xfrm rot="5400000">
            <a:off x="7048202" y="292424"/>
            <a:ext cx="168027" cy="14401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98757C30-E1D5-B645-9B45-99D97A9D3E9C}"/>
              </a:ext>
            </a:extLst>
          </p:cNvPr>
          <p:cNvGrpSpPr/>
          <p:nvPr/>
        </p:nvGrpSpPr>
        <p:grpSpPr>
          <a:xfrm rot="1692849">
            <a:off x="7222813" y="318284"/>
            <a:ext cx="167230" cy="216000"/>
            <a:chOff x="745346" y="4134194"/>
            <a:chExt cx="333073" cy="367409"/>
          </a:xfrm>
        </p:grpSpPr>
        <p:sp>
          <p:nvSpPr>
            <p:cNvPr id="181" name="Arc 180">
              <a:extLst>
                <a:ext uri="{FF2B5EF4-FFF2-40B4-BE49-F238E27FC236}">
                  <a16:creationId xmlns:a16="http://schemas.microsoft.com/office/drawing/2014/main" id="{95044898-6CCD-F543-860C-AD8EBC1A198E}"/>
                </a:ext>
              </a:extLst>
            </p:cNvPr>
            <p:cNvSpPr/>
            <p:nvPr/>
          </p:nvSpPr>
          <p:spPr>
            <a:xfrm rot="12478864">
              <a:off x="799063" y="4168657"/>
              <a:ext cx="279356" cy="332946"/>
            </a:xfrm>
            <a:prstGeom prst="arc">
              <a:avLst>
                <a:gd name="adj1" fmla="val 17897217"/>
                <a:gd name="adj2" fmla="val 3313872"/>
              </a:avLst>
            </a:prstGeom>
            <a:ln w="190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Arc 181">
              <a:extLst>
                <a:ext uri="{FF2B5EF4-FFF2-40B4-BE49-F238E27FC236}">
                  <a16:creationId xmlns:a16="http://schemas.microsoft.com/office/drawing/2014/main" id="{806D9D07-913D-E246-BE40-6B54DACE023F}"/>
                </a:ext>
              </a:extLst>
            </p:cNvPr>
            <p:cNvSpPr/>
            <p:nvPr/>
          </p:nvSpPr>
          <p:spPr>
            <a:xfrm rot="12478864" flipH="1" flipV="1">
              <a:off x="745346" y="4134194"/>
              <a:ext cx="279356" cy="332946"/>
            </a:xfrm>
            <a:prstGeom prst="arc">
              <a:avLst>
                <a:gd name="adj1" fmla="val 17897217"/>
                <a:gd name="adj2" fmla="val 3313872"/>
              </a:avLst>
            </a:prstGeom>
            <a:ln w="190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9220D122-20FB-9540-8774-683F64787AFC}"/>
              </a:ext>
            </a:extLst>
          </p:cNvPr>
          <p:cNvGrpSpPr/>
          <p:nvPr/>
        </p:nvGrpSpPr>
        <p:grpSpPr>
          <a:xfrm rot="600047">
            <a:off x="481985" y="7599906"/>
            <a:ext cx="1113850" cy="754277"/>
            <a:chOff x="5574625" y="3086795"/>
            <a:chExt cx="917663" cy="524334"/>
          </a:xfrm>
        </p:grpSpPr>
        <p:sp>
          <p:nvSpPr>
            <p:cNvPr id="184" name="Oval 81">
              <a:extLst>
                <a:ext uri="{FF2B5EF4-FFF2-40B4-BE49-F238E27FC236}">
                  <a16:creationId xmlns:a16="http://schemas.microsoft.com/office/drawing/2014/main" id="{68D9C8AC-2FF0-AD42-8963-4863FE79B07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>
              <a:off x="6026260" y="3086795"/>
              <a:ext cx="299607" cy="289963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9050" cap="flat" cmpd="sng">
              <a:solidFill>
                <a:srgbClr val="595959">
                  <a:alpha val="61000"/>
                </a:srgbClr>
              </a:solidFill>
              <a:prstDash val="solid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 sz="1600">
                <a:ln w="38100"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" name="Oval 37">
              <a:extLst>
                <a:ext uri="{FF2B5EF4-FFF2-40B4-BE49-F238E27FC236}">
                  <a16:creationId xmlns:a16="http://schemas.microsoft.com/office/drawing/2014/main" id="{64722BC6-21D6-F545-8B37-A0E3827840A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5837262" y="3365571"/>
              <a:ext cx="240984" cy="245558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9050" cap="flat" cmpd="sng">
              <a:solidFill>
                <a:srgbClr val="595959">
                  <a:alpha val="61000"/>
                </a:srgbClr>
              </a:solidFill>
              <a:prstDash val="solid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 sz="1600">
                <a:ln w="38100"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" name="Oval 81">
              <a:extLst>
                <a:ext uri="{FF2B5EF4-FFF2-40B4-BE49-F238E27FC236}">
                  <a16:creationId xmlns:a16="http://schemas.microsoft.com/office/drawing/2014/main" id="{E53E280A-D370-634A-B691-A1B82CEFCFB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>
              <a:off x="5859510" y="3141364"/>
              <a:ext cx="295898" cy="286373"/>
            </a:xfrm>
            <a:prstGeom prst="ellipse">
              <a:avLst/>
            </a:prstGeom>
            <a:solidFill>
              <a:schemeClr val="accent5">
                <a:lumMod val="50000"/>
                <a:alpha val="99001"/>
              </a:schemeClr>
            </a:solidFill>
            <a:ln w="19050" cap="flat" cmpd="sng">
              <a:solidFill>
                <a:srgbClr val="595959">
                  <a:alpha val="61000"/>
                </a:srgbClr>
              </a:solidFill>
              <a:prstDash val="solid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 sz="1600">
                <a:ln w="38100"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7" name="Oval 37">
              <a:extLst>
                <a:ext uri="{FF2B5EF4-FFF2-40B4-BE49-F238E27FC236}">
                  <a16:creationId xmlns:a16="http://schemas.microsoft.com/office/drawing/2014/main" id="{6DA8D273-C6D8-794F-B622-6AD26C09F0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5574625" y="3160220"/>
              <a:ext cx="323574" cy="314712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9050" cap="flat" cmpd="sng">
              <a:solidFill>
                <a:srgbClr val="595959">
                  <a:alpha val="61000"/>
                </a:srgbClr>
              </a:solidFill>
              <a:prstDash val="solid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 sz="1600">
                <a:ln w="38100"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" name="Oval 33">
              <a:extLst>
                <a:ext uri="{FF2B5EF4-FFF2-40B4-BE49-F238E27FC236}">
                  <a16:creationId xmlns:a16="http://schemas.microsoft.com/office/drawing/2014/main" id="{7558315E-F04F-AE41-AA1E-4E6155BD6DB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6290789" y="3253345"/>
              <a:ext cx="201499" cy="270731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9050" cap="flat" cmpd="sng">
              <a:solidFill>
                <a:srgbClr val="595959">
                  <a:alpha val="61000"/>
                </a:srgbClr>
              </a:solidFill>
              <a:prstDash val="solid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 sz="1600">
                <a:ln w="38100"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9" name="Rectangle 171">
            <a:extLst>
              <a:ext uri="{FF2B5EF4-FFF2-40B4-BE49-F238E27FC236}">
                <a16:creationId xmlns:a16="http://schemas.microsoft.com/office/drawing/2014/main" id="{AF2F42DB-CF1B-7A42-BEB1-D35F38ACC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03274" y="2953693"/>
            <a:ext cx="288032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 algn="ctr"/>
            <a:r>
              <a:rPr lang="en-US" altLang="en-US" sz="800" dirty="0">
                <a:solidFill>
                  <a:schemeClr val="bg1"/>
                </a:solidFill>
              </a:rPr>
              <a:t>Pol II</a:t>
            </a:r>
          </a:p>
        </p:txBody>
      </p:sp>
      <p:pic>
        <p:nvPicPr>
          <p:cNvPr id="227" name="object 11">
            <a:extLst>
              <a:ext uri="{FF2B5EF4-FFF2-40B4-BE49-F238E27FC236}">
                <a16:creationId xmlns:a16="http://schemas.microsoft.com/office/drawing/2014/main" id="{92F57836-94EA-EB42-B300-1579550A79B7}"/>
              </a:ext>
            </a:extLst>
          </p:cNvPr>
          <p:cNvPicPr/>
          <p:nvPr/>
        </p:nvPicPr>
        <p:blipFill rotWithShape="1">
          <a:blip r:embed="rId2" cstate="print"/>
          <a:srcRect r="50000" b="19320"/>
          <a:stretch/>
        </p:blipFill>
        <p:spPr>
          <a:xfrm rot="1575032">
            <a:off x="9771768" y="2620067"/>
            <a:ext cx="1158431" cy="1010495"/>
          </a:xfrm>
          <a:prstGeom prst="rect">
            <a:avLst/>
          </a:prstGeom>
        </p:spPr>
      </p:pic>
      <p:grpSp>
        <p:nvGrpSpPr>
          <p:cNvPr id="190" name="Group 189">
            <a:extLst>
              <a:ext uri="{FF2B5EF4-FFF2-40B4-BE49-F238E27FC236}">
                <a16:creationId xmlns:a16="http://schemas.microsoft.com/office/drawing/2014/main" id="{65261E3A-2611-5D42-9509-4F5DECED777C}"/>
              </a:ext>
            </a:extLst>
          </p:cNvPr>
          <p:cNvGrpSpPr/>
          <p:nvPr/>
        </p:nvGrpSpPr>
        <p:grpSpPr>
          <a:xfrm>
            <a:off x="8963891" y="3213773"/>
            <a:ext cx="4368106" cy="698106"/>
            <a:chOff x="1134968" y="2102968"/>
            <a:chExt cx="3188472" cy="517365"/>
          </a:xfrm>
        </p:grpSpPr>
        <p:sp>
          <p:nvSpPr>
            <p:cNvPr id="192" name="Arc 191">
              <a:extLst>
                <a:ext uri="{FF2B5EF4-FFF2-40B4-BE49-F238E27FC236}">
                  <a16:creationId xmlns:a16="http://schemas.microsoft.com/office/drawing/2014/main" id="{561F3F65-612A-704A-A2C5-613EB8AF0C6E}"/>
                </a:ext>
              </a:extLst>
            </p:cNvPr>
            <p:cNvSpPr/>
            <p:nvPr/>
          </p:nvSpPr>
          <p:spPr>
            <a:xfrm rot="10800000">
              <a:off x="1134968" y="2371386"/>
              <a:ext cx="3188472" cy="83067"/>
            </a:xfrm>
            <a:prstGeom prst="arc">
              <a:avLst>
                <a:gd name="adj1" fmla="val 10993580"/>
                <a:gd name="adj2" fmla="val 15991"/>
              </a:avLst>
            </a:prstGeom>
            <a:ln w="28575" cap="rnd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94" name="Group 193">
              <a:extLst>
                <a:ext uri="{FF2B5EF4-FFF2-40B4-BE49-F238E27FC236}">
                  <a16:creationId xmlns:a16="http://schemas.microsoft.com/office/drawing/2014/main" id="{88520B1E-DC69-B040-87D3-5B2B0892B8A9}"/>
                </a:ext>
              </a:extLst>
            </p:cNvPr>
            <p:cNvGrpSpPr/>
            <p:nvPr/>
          </p:nvGrpSpPr>
          <p:grpSpPr>
            <a:xfrm>
              <a:off x="1213157" y="2142209"/>
              <a:ext cx="462300" cy="478124"/>
              <a:chOff x="4041656" y="1552660"/>
              <a:chExt cx="462300" cy="478124"/>
            </a:xfrm>
          </p:grpSpPr>
          <p:sp>
            <p:nvSpPr>
              <p:cNvPr id="213" name="Freeform 212">
                <a:extLst>
                  <a:ext uri="{FF2B5EF4-FFF2-40B4-BE49-F238E27FC236}">
                    <a16:creationId xmlns:a16="http://schemas.microsoft.com/office/drawing/2014/main" id="{0339DC41-31FB-004C-82C1-B0E31D5D8EF8}"/>
                  </a:ext>
                </a:extLst>
              </p:cNvPr>
              <p:cNvSpPr/>
              <p:nvPr/>
            </p:nvSpPr>
            <p:spPr>
              <a:xfrm rot="1080000">
                <a:off x="4247396" y="1552660"/>
                <a:ext cx="144016" cy="144016"/>
              </a:xfrm>
              <a:custGeom>
                <a:avLst/>
                <a:gdLst>
                  <a:gd name="connsiteX0" fmla="*/ 0 w 324003"/>
                  <a:gd name="connsiteY0" fmla="*/ 0 h 299899"/>
                  <a:gd name="connsiteX1" fmla="*/ 235390 w 324003"/>
                  <a:gd name="connsiteY1" fmla="*/ 149382 h 299899"/>
                  <a:gd name="connsiteX2" fmla="*/ 86008 w 324003"/>
                  <a:gd name="connsiteY2" fmla="*/ 235390 h 299899"/>
                  <a:gd name="connsiteX3" fmla="*/ 307818 w 324003"/>
                  <a:gd name="connsiteY3" fmla="*/ 294237 h 299899"/>
                  <a:gd name="connsiteX4" fmla="*/ 289711 w 324003"/>
                  <a:gd name="connsiteY4" fmla="*/ 294237 h 299899"/>
                  <a:gd name="connsiteX0" fmla="*/ 0 w 324003"/>
                  <a:gd name="connsiteY0" fmla="*/ 0 h 299899"/>
                  <a:gd name="connsiteX1" fmla="*/ 172016 w 324003"/>
                  <a:gd name="connsiteY1" fmla="*/ 67901 h 299899"/>
                  <a:gd name="connsiteX2" fmla="*/ 86008 w 324003"/>
                  <a:gd name="connsiteY2" fmla="*/ 235390 h 299899"/>
                  <a:gd name="connsiteX3" fmla="*/ 307818 w 324003"/>
                  <a:gd name="connsiteY3" fmla="*/ 294237 h 299899"/>
                  <a:gd name="connsiteX4" fmla="*/ 289711 w 324003"/>
                  <a:gd name="connsiteY4" fmla="*/ 294237 h 299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003" h="299899">
                    <a:moveTo>
                      <a:pt x="0" y="0"/>
                    </a:moveTo>
                    <a:cubicBezTo>
                      <a:pt x="110527" y="55075"/>
                      <a:pt x="157681" y="28669"/>
                      <a:pt x="172016" y="67901"/>
                    </a:cubicBezTo>
                    <a:cubicBezTo>
                      <a:pt x="186351" y="107133"/>
                      <a:pt x="63374" y="197667"/>
                      <a:pt x="86008" y="235390"/>
                    </a:cubicBezTo>
                    <a:cubicBezTo>
                      <a:pt x="108642" y="273113"/>
                      <a:pt x="273868" y="284429"/>
                      <a:pt x="307818" y="294237"/>
                    </a:cubicBezTo>
                    <a:cubicBezTo>
                      <a:pt x="341768" y="304045"/>
                      <a:pt x="315739" y="299141"/>
                      <a:pt x="289711" y="294237"/>
                    </a:cubicBezTo>
                  </a:path>
                </a:pathLst>
              </a:custGeom>
              <a:noFill/>
              <a:ln w="12700">
                <a:solidFill>
                  <a:srgbClr val="2626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4" name="Freeform 213">
                <a:extLst>
                  <a:ext uri="{FF2B5EF4-FFF2-40B4-BE49-F238E27FC236}">
                    <a16:creationId xmlns:a16="http://schemas.microsoft.com/office/drawing/2014/main" id="{1F948B15-6071-0E4A-B58C-F4DED266DB49}"/>
                  </a:ext>
                </a:extLst>
              </p:cNvPr>
              <p:cNvSpPr/>
              <p:nvPr/>
            </p:nvSpPr>
            <p:spPr>
              <a:xfrm rot="1080000">
                <a:off x="4041656" y="1655088"/>
                <a:ext cx="144016" cy="144016"/>
              </a:xfrm>
              <a:custGeom>
                <a:avLst/>
                <a:gdLst>
                  <a:gd name="connsiteX0" fmla="*/ 0 w 324003"/>
                  <a:gd name="connsiteY0" fmla="*/ 0 h 299899"/>
                  <a:gd name="connsiteX1" fmla="*/ 235390 w 324003"/>
                  <a:gd name="connsiteY1" fmla="*/ 149382 h 299899"/>
                  <a:gd name="connsiteX2" fmla="*/ 86008 w 324003"/>
                  <a:gd name="connsiteY2" fmla="*/ 235390 h 299899"/>
                  <a:gd name="connsiteX3" fmla="*/ 307818 w 324003"/>
                  <a:gd name="connsiteY3" fmla="*/ 294237 h 299899"/>
                  <a:gd name="connsiteX4" fmla="*/ 289711 w 324003"/>
                  <a:gd name="connsiteY4" fmla="*/ 294237 h 299899"/>
                  <a:gd name="connsiteX0" fmla="*/ 0 w 324003"/>
                  <a:gd name="connsiteY0" fmla="*/ 0 h 299899"/>
                  <a:gd name="connsiteX1" fmla="*/ 172016 w 324003"/>
                  <a:gd name="connsiteY1" fmla="*/ 67901 h 299899"/>
                  <a:gd name="connsiteX2" fmla="*/ 86008 w 324003"/>
                  <a:gd name="connsiteY2" fmla="*/ 235390 h 299899"/>
                  <a:gd name="connsiteX3" fmla="*/ 307818 w 324003"/>
                  <a:gd name="connsiteY3" fmla="*/ 294237 h 299899"/>
                  <a:gd name="connsiteX4" fmla="*/ 289711 w 324003"/>
                  <a:gd name="connsiteY4" fmla="*/ 294237 h 299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003" h="299899">
                    <a:moveTo>
                      <a:pt x="0" y="0"/>
                    </a:moveTo>
                    <a:cubicBezTo>
                      <a:pt x="110527" y="55075"/>
                      <a:pt x="157681" y="28669"/>
                      <a:pt x="172016" y="67901"/>
                    </a:cubicBezTo>
                    <a:cubicBezTo>
                      <a:pt x="186351" y="107133"/>
                      <a:pt x="63374" y="197667"/>
                      <a:pt x="86008" y="235390"/>
                    </a:cubicBezTo>
                    <a:cubicBezTo>
                      <a:pt x="108642" y="273113"/>
                      <a:pt x="273868" y="284429"/>
                      <a:pt x="307818" y="294237"/>
                    </a:cubicBezTo>
                    <a:cubicBezTo>
                      <a:pt x="341768" y="304045"/>
                      <a:pt x="315739" y="299141"/>
                      <a:pt x="289711" y="294237"/>
                    </a:cubicBezTo>
                  </a:path>
                </a:pathLst>
              </a:custGeom>
              <a:noFill/>
              <a:ln w="12700">
                <a:solidFill>
                  <a:srgbClr val="2626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15" name="Group 214">
                <a:extLst>
                  <a:ext uri="{FF2B5EF4-FFF2-40B4-BE49-F238E27FC236}">
                    <a16:creationId xmlns:a16="http://schemas.microsoft.com/office/drawing/2014/main" id="{D06D3BA3-FD3A-714F-8880-DA4F8948FF61}"/>
                  </a:ext>
                </a:extLst>
              </p:cNvPr>
              <p:cNvGrpSpPr/>
              <p:nvPr/>
            </p:nvGrpSpPr>
            <p:grpSpPr>
              <a:xfrm>
                <a:off x="4110729" y="1700787"/>
                <a:ext cx="393227" cy="329997"/>
                <a:chOff x="4110729" y="1700787"/>
                <a:chExt cx="393227" cy="329997"/>
              </a:xfrm>
            </p:grpSpPr>
            <p:sp>
              <p:nvSpPr>
                <p:cNvPr id="216" name="Can 215">
                  <a:extLst>
                    <a:ext uri="{FF2B5EF4-FFF2-40B4-BE49-F238E27FC236}">
                      <a16:creationId xmlns:a16="http://schemas.microsoft.com/office/drawing/2014/main" id="{28383479-93E1-3E4F-BD2C-3DF9A9A92235}"/>
                    </a:ext>
                  </a:extLst>
                </p:cNvPr>
                <p:cNvSpPr/>
                <p:nvPr/>
              </p:nvSpPr>
              <p:spPr>
                <a:xfrm rot="18955733">
                  <a:off x="4134772" y="1700787"/>
                  <a:ext cx="340556" cy="329997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rgbClr val="595959"/>
                  </a:solidFill>
                </a:ln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7" name="Arc 216">
                  <a:extLst>
                    <a:ext uri="{FF2B5EF4-FFF2-40B4-BE49-F238E27FC236}">
                      <a16:creationId xmlns:a16="http://schemas.microsoft.com/office/drawing/2014/main" id="{1899AFC6-3B8D-7445-B1A9-D325199611C2}"/>
                    </a:ext>
                  </a:extLst>
                </p:cNvPr>
                <p:cNvSpPr/>
                <p:nvPr/>
              </p:nvSpPr>
              <p:spPr>
                <a:xfrm rot="8155733">
                  <a:off x="4166147" y="1820879"/>
                  <a:ext cx="337809" cy="145651"/>
                </a:xfrm>
                <a:prstGeom prst="arc">
                  <a:avLst>
                    <a:gd name="adj1" fmla="val 10748896"/>
                    <a:gd name="adj2" fmla="val 0"/>
                  </a:avLst>
                </a:prstGeom>
                <a:ln w="28575" cap="rnd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8" name="Arc 217">
                  <a:extLst>
                    <a:ext uri="{FF2B5EF4-FFF2-40B4-BE49-F238E27FC236}">
                      <a16:creationId xmlns:a16="http://schemas.microsoft.com/office/drawing/2014/main" id="{BA8CA733-D11E-9844-9A77-0B89C1E05F86}"/>
                    </a:ext>
                  </a:extLst>
                </p:cNvPr>
                <p:cNvSpPr/>
                <p:nvPr/>
              </p:nvSpPr>
              <p:spPr>
                <a:xfrm rot="8397793">
                  <a:off x="4110729" y="1782394"/>
                  <a:ext cx="337809" cy="145651"/>
                </a:xfrm>
                <a:prstGeom prst="arc">
                  <a:avLst>
                    <a:gd name="adj1" fmla="val 10748896"/>
                    <a:gd name="adj2" fmla="val 0"/>
                  </a:avLst>
                </a:prstGeom>
                <a:ln w="28575" cap="rnd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EACE3C04-8D15-8746-A27A-B2A69314ACDC}"/>
                </a:ext>
              </a:extLst>
            </p:cNvPr>
            <p:cNvSpPr/>
            <p:nvPr/>
          </p:nvSpPr>
          <p:spPr>
            <a:xfrm>
              <a:off x="1449482" y="2102968"/>
              <a:ext cx="36000" cy="36000"/>
            </a:xfrm>
            <a:prstGeom prst="ellipse">
              <a:avLst/>
            </a:prstGeom>
            <a:solidFill>
              <a:srgbClr val="007A37"/>
            </a:solidFill>
            <a:ln>
              <a:solidFill>
                <a:srgbClr val="1A82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C6F42F75-57E1-AD4E-B4B9-8092A2BE861B}"/>
                </a:ext>
              </a:extLst>
            </p:cNvPr>
            <p:cNvSpPr/>
            <p:nvPr/>
          </p:nvSpPr>
          <p:spPr>
            <a:xfrm>
              <a:off x="1206976" y="2189265"/>
              <a:ext cx="36000" cy="36000"/>
            </a:xfrm>
            <a:prstGeom prst="ellipse">
              <a:avLst/>
            </a:prstGeom>
            <a:solidFill>
              <a:srgbClr val="007A37"/>
            </a:solidFill>
            <a:ln>
              <a:solidFill>
                <a:srgbClr val="1A82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97" name="Group 196">
              <a:extLst>
                <a:ext uri="{FF2B5EF4-FFF2-40B4-BE49-F238E27FC236}">
                  <a16:creationId xmlns:a16="http://schemas.microsoft.com/office/drawing/2014/main" id="{DFB498E6-E12E-6E4F-B732-76405D881076}"/>
                </a:ext>
              </a:extLst>
            </p:cNvPr>
            <p:cNvGrpSpPr/>
            <p:nvPr/>
          </p:nvGrpSpPr>
          <p:grpSpPr>
            <a:xfrm>
              <a:off x="1775080" y="2142209"/>
              <a:ext cx="462300" cy="478124"/>
              <a:chOff x="4041656" y="1552660"/>
              <a:chExt cx="462300" cy="478124"/>
            </a:xfrm>
          </p:grpSpPr>
          <p:sp>
            <p:nvSpPr>
              <p:cNvPr id="207" name="Freeform 206">
                <a:extLst>
                  <a:ext uri="{FF2B5EF4-FFF2-40B4-BE49-F238E27FC236}">
                    <a16:creationId xmlns:a16="http://schemas.microsoft.com/office/drawing/2014/main" id="{B24375BE-B259-8843-95C4-1C339ED7A5C5}"/>
                  </a:ext>
                </a:extLst>
              </p:cNvPr>
              <p:cNvSpPr/>
              <p:nvPr/>
            </p:nvSpPr>
            <p:spPr>
              <a:xfrm rot="1080000">
                <a:off x="4247396" y="1552660"/>
                <a:ext cx="144016" cy="144016"/>
              </a:xfrm>
              <a:custGeom>
                <a:avLst/>
                <a:gdLst>
                  <a:gd name="connsiteX0" fmla="*/ 0 w 324003"/>
                  <a:gd name="connsiteY0" fmla="*/ 0 h 299899"/>
                  <a:gd name="connsiteX1" fmla="*/ 235390 w 324003"/>
                  <a:gd name="connsiteY1" fmla="*/ 149382 h 299899"/>
                  <a:gd name="connsiteX2" fmla="*/ 86008 w 324003"/>
                  <a:gd name="connsiteY2" fmla="*/ 235390 h 299899"/>
                  <a:gd name="connsiteX3" fmla="*/ 307818 w 324003"/>
                  <a:gd name="connsiteY3" fmla="*/ 294237 h 299899"/>
                  <a:gd name="connsiteX4" fmla="*/ 289711 w 324003"/>
                  <a:gd name="connsiteY4" fmla="*/ 294237 h 299899"/>
                  <a:gd name="connsiteX0" fmla="*/ 0 w 324003"/>
                  <a:gd name="connsiteY0" fmla="*/ 0 h 299899"/>
                  <a:gd name="connsiteX1" fmla="*/ 172016 w 324003"/>
                  <a:gd name="connsiteY1" fmla="*/ 67901 h 299899"/>
                  <a:gd name="connsiteX2" fmla="*/ 86008 w 324003"/>
                  <a:gd name="connsiteY2" fmla="*/ 235390 h 299899"/>
                  <a:gd name="connsiteX3" fmla="*/ 307818 w 324003"/>
                  <a:gd name="connsiteY3" fmla="*/ 294237 h 299899"/>
                  <a:gd name="connsiteX4" fmla="*/ 289711 w 324003"/>
                  <a:gd name="connsiteY4" fmla="*/ 294237 h 299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003" h="299899">
                    <a:moveTo>
                      <a:pt x="0" y="0"/>
                    </a:moveTo>
                    <a:cubicBezTo>
                      <a:pt x="110527" y="55075"/>
                      <a:pt x="157681" y="28669"/>
                      <a:pt x="172016" y="67901"/>
                    </a:cubicBezTo>
                    <a:cubicBezTo>
                      <a:pt x="186351" y="107133"/>
                      <a:pt x="63374" y="197667"/>
                      <a:pt x="86008" y="235390"/>
                    </a:cubicBezTo>
                    <a:cubicBezTo>
                      <a:pt x="108642" y="273113"/>
                      <a:pt x="273868" y="284429"/>
                      <a:pt x="307818" y="294237"/>
                    </a:cubicBezTo>
                    <a:cubicBezTo>
                      <a:pt x="341768" y="304045"/>
                      <a:pt x="315739" y="299141"/>
                      <a:pt x="289711" y="294237"/>
                    </a:cubicBezTo>
                  </a:path>
                </a:pathLst>
              </a:custGeom>
              <a:noFill/>
              <a:ln w="12700">
                <a:solidFill>
                  <a:srgbClr val="2626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8" name="Freeform 207">
                <a:extLst>
                  <a:ext uri="{FF2B5EF4-FFF2-40B4-BE49-F238E27FC236}">
                    <a16:creationId xmlns:a16="http://schemas.microsoft.com/office/drawing/2014/main" id="{E0B94D3E-789B-0646-9F3A-09333655EE79}"/>
                  </a:ext>
                </a:extLst>
              </p:cNvPr>
              <p:cNvSpPr/>
              <p:nvPr/>
            </p:nvSpPr>
            <p:spPr>
              <a:xfrm rot="1080000">
                <a:off x="4041656" y="1655088"/>
                <a:ext cx="144016" cy="144016"/>
              </a:xfrm>
              <a:custGeom>
                <a:avLst/>
                <a:gdLst>
                  <a:gd name="connsiteX0" fmla="*/ 0 w 324003"/>
                  <a:gd name="connsiteY0" fmla="*/ 0 h 299899"/>
                  <a:gd name="connsiteX1" fmla="*/ 235390 w 324003"/>
                  <a:gd name="connsiteY1" fmla="*/ 149382 h 299899"/>
                  <a:gd name="connsiteX2" fmla="*/ 86008 w 324003"/>
                  <a:gd name="connsiteY2" fmla="*/ 235390 h 299899"/>
                  <a:gd name="connsiteX3" fmla="*/ 307818 w 324003"/>
                  <a:gd name="connsiteY3" fmla="*/ 294237 h 299899"/>
                  <a:gd name="connsiteX4" fmla="*/ 289711 w 324003"/>
                  <a:gd name="connsiteY4" fmla="*/ 294237 h 299899"/>
                  <a:gd name="connsiteX0" fmla="*/ 0 w 324003"/>
                  <a:gd name="connsiteY0" fmla="*/ 0 h 299899"/>
                  <a:gd name="connsiteX1" fmla="*/ 172016 w 324003"/>
                  <a:gd name="connsiteY1" fmla="*/ 67901 h 299899"/>
                  <a:gd name="connsiteX2" fmla="*/ 86008 w 324003"/>
                  <a:gd name="connsiteY2" fmla="*/ 235390 h 299899"/>
                  <a:gd name="connsiteX3" fmla="*/ 307818 w 324003"/>
                  <a:gd name="connsiteY3" fmla="*/ 294237 h 299899"/>
                  <a:gd name="connsiteX4" fmla="*/ 289711 w 324003"/>
                  <a:gd name="connsiteY4" fmla="*/ 294237 h 299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003" h="299899">
                    <a:moveTo>
                      <a:pt x="0" y="0"/>
                    </a:moveTo>
                    <a:cubicBezTo>
                      <a:pt x="110527" y="55075"/>
                      <a:pt x="157681" y="28669"/>
                      <a:pt x="172016" y="67901"/>
                    </a:cubicBezTo>
                    <a:cubicBezTo>
                      <a:pt x="186351" y="107133"/>
                      <a:pt x="63374" y="197667"/>
                      <a:pt x="86008" y="235390"/>
                    </a:cubicBezTo>
                    <a:cubicBezTo>
                      <a:pt x="108642" y="273113"/>
                      <a:pt x="273868" y="284429"/>
                      <a:pt x="307818" y="294237"/>
                    </a:cubicBezTo>
                    <a:cubicBezTo>
                      <a:pt x="341768" y="304045"/>
                      <a:pt x="315739" y="299141"/>
                      <a:pt x="289711" y="294237"/>
                    </a:cubicBezTo>
                  </a:path>
                </a:pathLst>
              </a:custGeom>
              <a:noFill/>
              <a:ln w="12700">
                <a:solidFill>
                  <a:srgbClr val="2626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09" name="Group 208">
                <a:extLst>
                  <a:ext uri="{FF2B5EF4-FFF2-40B4-BE49-F238E27FC236}">
                    <a16:creationId xmlns:a16="http://schemas.microsoft.com/office/drawing/2014/main" id="{6247D6D6-7BFD-3D4B-A9D7-0B98F1C4857D}"/>
                  </a:ext>
                </a:extLst>
              </p:cNvPr>
              <p:cNvGrpSpPr/>
              <p:nvPr/>
            </p:nvGrpSpPr>
            <p:grpSpPr>
              <a:xfrm>
                <a:off x="4110729" y="1700787"/>
                <a:ext cx="393227" cy="329997"/>
                <a:chOff x="4110729" y="1700787"/>
                <a:chExt cx="393227" cy="329997"/>
              </a:xfrm>
            </p:grpSpPr>
            <p:sp>
              <p:nvSpPr>
                <p:cNvPr id="210" name="Can 209">
                  <a:extLst>
                    <a:ext uri="{FF2B5EF4-FFF2-40B4-BE49-F238E27FC236}">
                      <a16:creationId xmlns:a16="http://schemas.microsoft.com/office/drawing/2014/main" id="{12E84065-444B-5040-8F17-BBA7F5E61606}"/>
                    </a:ext>
                  </a:extLst>
                </p:cNvPr>
                <p:cNvSpPr/>
                <p:nvPr/>
              </p:nvSpPr>
              <p:spPr>
                <a:xfrm rot="18955733">
                  <a:off x="4134772" y="1700787"/>
                  <a:ext cx="340556" cy="329997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rgbClr val="595959"/>
                  </a:solidFill>
                </a:ln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1" name="Arc 210">
                  <a:extLst>
                    <a:ext uri="{FF2B5EF4-FFF2-40B4-BE49-F238E27FC236}">
                      <a16:creationId xmlns:a16="http://schemas.microsoft.com/office/drawing/2014/main" id="{92E81D81-FB5C-B345-958D-2DD41E3B1FBE}"/>
                    </a:ext>
                  </a:extLst>
                </p:cNvPr>
                <p:cNvSpPr/>
                <p:nvPr/>
              </p:nvSpPr>
              <p:spPr>
                <a:xfrm rot="8155733">
                  <a:off x="4166147" y="1820879"/>
                  <a:ext cx="337809" cy="145651"/>
                </a:xfrm>
                <a:prstGeom prst="arc">
                  <a:avLst>
                    <a:gd name="adj1" fmla="val 10748896"/>
                    <a:gd name="adj2" fmla="val 0"/>
                  </a:avLst>
                </a:prstGeom>
                <a:ln w="28575" cap="rnd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2" name="Arc 211">
                  <a:extLst>
                    <a:ext uri="{FF2B5EF4-FFF2-40B4-BE49-F238E27FC236}">
                      <a16:creationId xmlns:a16="http://schemas.microsoft.com/office/drawing/2014/main" id="{3BE4A519-437E-4248-B39B-717261517CAC}"/>
                    </a:ext>
                  </a:extLst>
                </p:cNvPr>
                <p:cNvSpPr/>
                <p:nvPr/>
              </p:nvSpPr>
              <p:spPr>
                <a:xfrm rot="8397793">
                  <a:off x="4110729" y="1782394"/>
                  <a:ext cx="337809" cy="145651"/>
                </a:xfrm>
                <a:prstGeom prst="arc">
                  <a:avLst>
                    <a:gd name="adj1" fmla="val 10748896"/>
                    <a:gd name="adj2" fmla="val 0"/>
                  </a:avLst>
                </a:prstGeom>
                <a:ln w="28575" cap="rnd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092B66F9-0CC5-CC4D-BBF8-F271940482B6}"/>
                </a:ext>
              </a:extLst>
            </p:cNvPr>
            <p:cNvGrpSpPr/>
            <p:nvPr/>
          </p:nvGrpSpPr>
          <p:grpSpPr>
            <a:xfrm>
              <a:off x="2472868" y="2126783"/>
              <a:ext cx="462300" cy="478124"/>
              <a:chOff x="4041656" y="1552660"/>
              <a:chExt cx="462300" cy="478124"/>
            </a:xfrm>
          </p:grpSpPr>
          <p:sp>
            <p:nvSpPr>
              <p:cNvPr id="201" name="Freeform 200">
                <a:extLst>
                  <a:ext uri="{FF2B5EF4-FFF2-40B4-BE49-F238E27FC236}">
                    <a16:creationId xmlns:a16="http://schemas.microsoft.com/office/drawing/2014/main" id="{24239A71-5F67-2842-96E8-ADE01AC88E8E}"/>
                  </a:ext>
                </a:extLst>
              </p:cNvPr>
              <p:cNvSpPr/>
              <p:nvPr/>
            </p:nvSpPr>
            <p:spPr>
              <a:xfrm rot="1080000">
                <a:off x="4247396" y="1552660"/>
                <a:ext cx="144016" cy="144016"/>
              </a:xfrm>
              <a:custGeom>
                <a:avLst/>
                <a:gdLst>
                  <a:gd name="connsiteX0" fmla="*/ 0 w 324003"/>
                  <a:gd name="connsiteY0" fmla="*/ 0 h 299899"/>
                  <a:gd name="connsiteX1" fmla="*/ 235390 w 324003"/>
                  <a:gd name="connsiteY1" fmla="*/ 149382 h 299899"/>
                  <a:gd name="connsiteX2" fmla="*/ 86008 w 324003"/>
                  <a:gd name="connsiteY2" fmla="*/ 235390 h 299899"/>
                  <a:gd name="connsiteX3" fmla="*/ 307818 w 324003"/>
                  <a:gd name="connsiteY3" fmla="*/ 294237 h 299899"/>
                  <a:gd name="connsiteX4" fmla="*/ 289711 w 324003"/>
                  <a:gd name="connsiteY4" fmla="*/ 294237 h 299899"/>
                  <a:gd name="connsiteX0" fmla="*/ 0 w 324003"/>
                  <a:gd name="connsiteY0" fmla="*/ 0 h 299899"/>
                  <a:gd name="connsiteX1" fmla="*/ 172016 w 324003"/>
                  <a:gd name="connsiteY1" fmla="*/ 67901 h 299899"/>
                  <a:gd name="connsiteX2" fmla="*/ 86008 w 324003"/>
                  <a:gd name="connsiteY2" fmla="*/ 235390 h 299899"/>
                  <a:gd name="connsiteX3" fmla="*/ 307818 w 324003"/>
                  <a:gd name="connsiteY3" fmla="*/ 294237 h 299899"/>
                  <a:gd name="connsiteX4" fmla="*/ 289711 w 324003"/>
                  <a:gd name="connsiteY4" fmla="*/ 294237 h 299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003" h="299899">
                    <a:moveTo>
                      <a:pt x="0" y="0"/>
                    </a:moveTo>
                    <a:cubicBezTo>
                      <a:pt x="110527" y="55075"/>
                      <a:pt x="157681" y="28669"/>
                      <a:pt x="172016" y="67901"/>
                    </a:cubicBezTo>
                    <a:cubicBezTo>
                      <a:pt x="186351" y="107133"/>
                      <a:pt x="63374" y="197667"/>
                      <a:pt x="86008" y="235390"/>
                    </a:cubicBezTo>
                    <a:cubicBezTo>
                      <a:pt x="108642" y="273113"/>
                      <a:pt x="273868" y="284429"/>
                      <a:pt x="307818" y="294237"/>
                    </a:cubicBezTo>
                    <a:cubicBezTo>
                      <a:pt x="341768" y="304045"/>
                      <a:pt x="315739" y="299141"/>
                      <a:pt x="289711" y="294237"/>
                    </a:cubicBezTo>
                  </a:path>
                </a:pathLst>
              </a:custGeom>
              <a:noFill/>
              <a:ln w="12700">
                <a:solidFill>
                  <a:srgbClr val="2626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2" name="Freeform 201">
                <a:extLst>
                  <a:ext uri="{FF2B5EF4-FFF2-40B4-BE49-F238E27FC236}">
                    <a16:creationId xmlns:a16="http://schemas.microsoft.com/office/drawing/2014/main" id="{CA554F98-EAB2-874C-AC18-23A6FCF7740C}"/>
                  </a:ext>
                </a:extLst>
              </p:cNvPr>
              <p:cNvSpPr/>
              <p:nvPr/>
            </p:nvSpPr>
            <p:spPr>
              <a:xfrm rot="1080000">
                <a:off x="4041656" y="1655088"/>
                <a:ext cx="144016" cy="144016"/>
              </a:xfrm>
              <a:custGeom>
                <a:avLst/>
                <a:gdLst>
                  <a:gd name="connsiteX0" fmla="*/ 0 w 324003"/>
                  <a:gd name="connsiteY0" fmla="*/ 0 h 299899"/>
                  <a:gd name="connsiteX1" fmla="*/ 235390 w 324003"/>
                  <a:gd name="connsiteY1" fmla="*/ 149382 h 299899"/>
                  <a:gd name="connsiteX2" fmla="*/ 86008 w 324003"/>
                  <a:gd name="connsiteY2" fmla="*/ 235390 h 299899"/>
                  <a:gd name="connsiteX3" fmla="*/ 307818 w 324003"/>
                  <a:gd name="connsiteY3" fmla="*/ 294237 h 299899"/>
                  <a:gd name="connsiteX4" fmla="*/ 289711 w 324003"/>
                  <a:gd name="connsiteY4" fmla="*/ 294237 h 299899"/>
                  <a:gd name="connsiteX0" fmla="*/ 0 w 324003"/>
                  <a:gd name="connsiteY0" fmla="*/ 0 h 299899"/>
                  <a:gd name="connsiteX1" fmla="*/ 172016 w 324003"/>
                  <a:gd name="connsiteY1" fmla="*/ 67901 h 299899"/>
                  <a:gd name="connsiteX2" fmla="*/ 86008 w 324003"/>
                  <a:gd name="connsiteY2" fmla="*/ 235390 h 299899"/>
                  <a:gd name="connsiteX3" fmla="*/ 307818 w 324003"/>
                  <a:gd name="connsiteY3" fmla="*/ 294237 h 299899"/>
                  <a:gd name="connsiteX4" fmla="*/ 289711 w 324003"/>
                  <a:gd name="connsiteY4" fmla="*/ 294237 h 299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003" h="299899">
                    <a:moveTo>
                      <a:pt x="0" y="0"/>
                    </a:moveTo>
                    <a:cubicBezTo>
                      <a:pt x="110527" y="55075"/>
                      <a:pt x="157681" y="28669"/>
                      <a:pt x="172016" y="67901"/>
                    </a:cubicBezTo>
                    <a:cubicBezTo>
                      <a:pt x="186351" y="107133"/>
                      <a:pt x="63374" y="197667"/>
                      <a:pt x="86008" y="235390"/>
                    </a:cubicBezTo>
                    <a:cubicBezTo>
                      <a:pt x="108642" y="273113"/>
                      <a:pt x="273868" y="284429"/>
                      <a:pt x="307818" y="294237"/>
                    </a:cubicBezTo>
                    <a:cubicBezTo>
                      <a:pt x="341768" y="304045"/>
                      <a:pt x="315739" y="299141"/>
                      <a:pt x="289711" y="294237"/>
                    </a:cubicBezTo>
                  </a:path>
                </a:pathLst>
              </a:custGeom>
              <a:noFill/>
              <a:ln w="12700">
                <a:solidFill>
                  <a:srgbClr val="2626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03" name="Group 202">
                <a:extLst>
                  <a:ext uri="{FF2B5EF4-FFF2-40B4-BE49-F238E27FC236}">
                    <a16:creationId xmlns:a16="http://schemas.microsoft.com/office/drawing/2014/main" id="{36BC19BF-CC7D-7543-9AF1-09005509E287}"/>
                  </a:ext>
                </a:extLst>
              </p:cNvPr>
              <p:cNvGrpSpPr/>
              <p:nvPr/>
            </p:nvGrpSpPr>
            <p:grpSpPr>
              <a:xfrm>
                <a:off x="4110729" y="1700787"/>
                <a:ext cx="393227" cy="329997"/>
                <a:chOff x="4110729" y="1700787"/>
                <a:chExt cx="393227" cy="329997"/>
              </a:xfrm>
            </p:grpSpPr>
            <p:sp>
              <p:nvSpPr>
                <p:cNvPr id="204" name="Can 203">
                  <a:extLst>
                    <a:ext uri="{FF2B5EF4-FFF2-40B4-BE49-F238E27FC236}">
                      <a16:creationId xmlns:a16="http://schemas.microsoft.com/office/drawing/2014/main" id="{5FEB219C-835A-884F-90B5-F726E36513FE}"/>
                    </a:ext>
                  </a:extLst>
                </p:cNvPr>
                <p:cNvSpPr/>
                <p:nvPr/>
              </p:nvSpPr>
              <p:spPr>
                <a:xfrm rot="18955733">
                  <a:off x="4134772" y="1700787"/>
                  <a:ext cx="340556" cy="329997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rgbClr val="595959"/>
                  </a:solidFill>
                </a:ln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5" name="Arc 204">
                  <a:extLst>
                    <a:ext uri="{FF2B5EF4-FFF2-40B4-BE49-F238E27FC236}">
                      <a16:creationId xmlns:a16="http://schemas.microsoft.com/office/drawing/2014/main" id="{EBAE792A-E159-4840-A544-3D1C4A721FCF}"/>
                    </a:ext>
                  </a:extLst>
                </p:cNvPr>
                <p:cNvSpPr/>
                <p:nvPr/>
              </p:nvSpPr>
              <p:spPr>
                <a:xfrm rot="8155733">
                  <a:off x="4166147" y="1820879"/>
                  <a:ext cx="337809" cy="145651"/>
                </a:xfrm>
                <a:prstGeom prst="arc">
                  <a:avLst>
                    <a:gd name="adj1" fmla="val 10748896"/>
                    <a:gd name="adj2" fmla="val 0"/>
                  </a:avLst>
                </a:prstGeom>
                <a:ln w="28575" cap="rnd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6" name="Arc 205">
                  <a:extLst>
                    <a:ext uri="{FF2B5EF4-FFF2-40B4-BE49-F238E27FC236}">
                      <a16:creationId xmlns:a16="http://schemas.microsoft.com/office/drawing/2014/main" id="{890BE825-A4B9-F546-8691-CA007FC05FE0}"/>
                    </a:ext>
                  </a:extLst>
                </p:cNvPr>
                <p:cNvSpPr/>
                <p:nvPr/>
              </p:nvSpPr>
              <p:spPr>
                <a:xfrm rot="8397793">
                  <a:off x="4110729" y="1782394"/>
                  <a:ext cx="337809" cy="145651"/>
                </a:xfrm>
                <a:prstGeom prst="arc">
                  <a:avLst>
                    <a:gd name="adj1" fmla="val 10748896"/>
                    <a:gd name="adj2" fmla="val 0"/>
                  </a:avLst>
                </a:prstGeom>
                <a:ln w="28575" cap="rnd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A415ADF8-BF02-B942-A6F3-284F1A28E182}"/>
                </a:ext>
              </a:extLst>
            </p:cNvPr>
            <p:cNvSpPr/>
            <p:nvPr/>
          </p:nvSpPr>
          <p:spPr>
            <a:xfrm>
              <a:off x="2499602" y="2198791"/>
              <a:ext cx="36000" cy="36000"/>
            </a:xfrm>
            <a:prstGeom prst="ellipse">
              <a:avLst/>
            </a:prstGeom>
            <a:solidFill>
              <a:srgbClr val="007A37"/>
            </a:solidFill>
            <a:ln>
              <a:solidFill>
                <a:srgbClr val="1A82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AFE3F2C0-BDB2-0D4E-8B6C-8CEA62E934E1}"/>
                </a:ext>
              </a:extLst>
            </p:cNvPr>
            <p:cNvSpPr/>
            <p:nvPr/>
          </p:nvSpPr>
          <p:spPr>
            <a:xfrm>
              <a:off x="2699755" y="2107731"/>
              <a:ext cx="36000" cy="36000"/>
            </a:xfrm>
            <a:prstGeom prst="ellipse">
              <a:avLst/>
            </a:prstGeom>
            <a:solidFill>
              <a:srgbClr val="007A37"/>
            </a:solidFill>
            <a:ln>
              <a:solidFill>
                <a:srgbClr val="1A82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64C0FA5C-7822-464C-8A0F-FDC91A770987}"/>
              </a:ext>
            </a:extLst>
          </p:cNvPr>
          <p:cNvGrpSpPr/>
          <p:nvPr/>
        </p:nvGrpSpPr>
        <p:grpSpPr>
          <a:xfrm rot="600047">
            <a:off x="9519428" y="2435563"/>
            <a:ext cx="1113850" cy="754277"/>
            <a:chOff x="5574625" y="3086795"/>
            <a:chExt cx="917663" cy="524334"/>
          </a:xfrm>
        </p:grpSpPr>
        <p:sp>
          <p:nvSpPr>
            <p:cNvPr id="229" name="Oval 81">
              <a:extLst>
                <a:ext uri="{FF2B5EF4-FFF2-40B4-BE49-F238E27FC236}">
                  <a16:creationId xmlns:a16="http://schemas.microsoft.com/office/drawing/2014/main" id="{DA14DD26-0DAE-1A45-903C-5CD7D32216D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>
              <a:off x="6026260" y="3086795"/>
              <a:ext cx="299607" cy="289963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9050" cap="flat" cmpd="sng">
              <a:solidFill>
                <a:srgbClr val="595959">
                  <a:alpha val="61000"/>
                </a:srgbClr>
              </a:solidFill>
              <a:prstDash val="solid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 sz="1600">
                <a:ln w="38100"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0" name="Oval 37">
              <a:extLst>
                <a:ext uri="{FF2B5EF4-FFF2-40B4-BE49-F238E27FC236}">
                  <a16:creationId xmlns:a16="http://schemas.microsoft.com/office/drawing/2014/main" id="{A36AC078-2E4C-794F-8981-A36C396E179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5837262" y="3365571"/>
              <a:ext cx="240984" cy="245558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9050" cap="flat" cmpd="sng">
              <a:solidFill>
                <a:srgbClr val="595959">
                  <a:alpha val="61000"/>
                </a:srgbClr>
              </a:solidFill>
              <a:prstDash val="solid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 sz="1600">
                <a:ln w="38100"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1" name="Oval 81">
              <a:extLst>
                <a:ext uri="{FF2B5EF4-FFF2-40B4-BE49-F238E27FC236}">
                  <a16:creationId xmlns:a16="http://schemas.microsoft.com/office/drawing/2014/main" id="{CDE4A29E-1A9E-0C44-89D1-F59763D3A13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>
              <a:off x="5859510" y="3141364"/>
              <a:ext cx="295898" cy="286373"/>
            </a:xfrm>
            <a:prstGeom prst="ellipse">
              <a:avLst/>
            </a:prstGeom>
            <a:solidFill>
              <a:schemeClr val="accent5">
                <a:lumMod val="50000"/>
                <a:alpha val="99001"/>
              </a:schemeClr>
            </a:solidFill>
            <a:ln w="19050" cap="flat" cmpd="sng">
              <a:solidFill>
                <a:srgbClr val="595959">
                  <a:alpha val="61000"/>
                </a:srgbClr>
              </a:solidFill>
              <a:prstDash val="solid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 sz="1600">
                <a:ln w="38100"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2" name="Oval 37">
              <a:extLst>
                <a:ext uri="{FF2B5EF4-FFF2-40B4-BE49-F238E27FC236}">
                  <a16:creationId xmlns:a16="http://schemas.microsoft.com/office/drawing/2014/main" id="{578DB0B3-898A-904B-88F0-A2E7226346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5574625" y="3160220"/>
              <a:ext cx="323574" cy="314712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9050" cap="flat" cmpd="sng">
              <a:solidFill>
                <a:srgbClr val="595959">
                  <a:alpha val="61000"/>
                </a:srgbClr>
              </a:solidFill>
              <a:prstDash val="solid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 sz="1600">
                <a:ln w="38100"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3" name="Oval 33">
              <a:extLst>
                <a:ext uri="{FF2B5EF4-FFF2-40B4-BE49-F238E27FC236}">
                  <a16:creationId xmlns:a16="http://schemas.microsoft.com/office/drawing/2014/main" id="{3E9A1C28-F6FC-FB4F-BA73-F030234A95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6290789" y="3253345"/>
              <a:ext cx="201499" cy="270731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9050" cap="flat" cmpd="sng">
              <a:solidFill>
                <a:srgbClr val="595959">
                  <a:alpha val="61000"/>
                </a:srgbClr>
              </a:solidFill>
              <a:prstDash val="solid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 sz="1600">
                <a:ln w="38100"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5" name="Circular Arrow 234">
            <a:extLst>
              <a:ext uri="{FF2B5EF4-FFF2-40B4-BE49-F238E27FC236}">
                <a16:creationId xmlns:a16="http://schemas.microsoft.com/office/drawing/2014/main" id="{3586ED9A-B6E6-4B44-BBB0-ECA7F423BCB1}"/>
              </a:ext>
            </a:extLst>
          </p:cNvPr>
          <p:cNvSpPr/>
          <p:nvPr/>
        </p:nvSpPr>
        <p:spPr>
          <a:xfrm rot="1183659">
            <a:off x="10754078" y="4468325"/>
            <a:ext cx="1607126" cy="1565853"/>
          </a:xfrm>
          <a:prstGeom prst="circularArrow">
            <a:avLst>
              <a:gd name="adj1" fmla="val 11086"/>
              <a:gd name="adj2" fmla="val 2234818"/>
              <a:gd name="adj3" fmla="val 211483"/>
              <a:gd name="adj4" fmla="val 10800000"/>
              <a:gd name="adj5" fmla="val 19359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38" name="Circular Arrow 237">
            <a:extLst>
              <a:ext uri="{FF2B5EF4-FFF2-40B4-BE49-F238E27FC236}">
                <a16:creationId xmlns:a16="http://schemas.microsoft.com/office/drawing/2014/main" id="{4B0F7185-CD1B-5B43-8695-F4E89DD64E7B}"/>
              </a:ext>
            </a:extLst>
          </p:cNvPr>
          <p:cNvSpPr/>
          <p:nvPr/>
        </p:nvSpPr>
        <p:spPr>
          <a:xfrm rot="18370190">
            <a:off x="986943" y="4315939"/>
            <a:ext cx="1607126" cy="1565853"/>
          </a:xfrm>
          <a:prstGeom prst="circularArrow">
            <a:avLst>
              <a:gd name="adj1" fmla="val 11086"/>
              <a:gd name="adj2" fmla="val 2234818"/>
              <a:gd name="adj3" fmla="val 211483"/>
              <a:gd name="adj4" fmla="val 10800000"/>
              <a:gd name="adj5" fmla="val 19359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39" name="Circular Arrow 238">
            <a:extLst>
              <a:ext uri="{FF2B5EF4-FFF2-40B4-BE49-F238E27FC236}">
                <a16:creationId xmlns:a16="http://schemas.microsoft.com/office/drawing/2014/main" id="{86A8AB59-835C-C44D-889C-29409A1155A1}"/>
              </a:ext>
            </a:extLst>
          </p:cNvPr>
          <p:cNvSpPr/>
          <p:nvPr/>
        </p:nvSpPr>
        <p:spPr>
          <a:xfrm rot="2801141">
            <a:off x="7355908" y="1085939"/>
            <a:ext cx="1607126" cy="1565853"/>
          </a:xfrm>
          <a:prstGeom prst="circularArrow">
            <a:avLst>
              <a:gd name="adj1" fmla="val 11086"/>
              <a:gd name="adj2" fmla="val 2234818"/>
              <a:gd name="adj3" fmla="val 211483"/>
              <a:gd name="adj4" fmla="val 10800000"/>
              <a:gd name="adj5" fmla="val 19359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305084" y="2593352"/>
            <a:ext cx="925194" cy="518795"/>
            <a:chOff x="4305084" y="2593352"/>
            <a:chExt cx="925194" cy="518795"/>
          </a:xfrm>
        </p:grpSpPr>
        <p:sp>
          <p:nvSpPr>
            <p:cNvPr id="3" name="object 3"/>
            <p:cNvSpPr/>
            <p:nvPr/>
          </p:nvSpPr>
          <p:spPr>
            <a:xfrm>
              <a:off x="4311435" y="2599702"/>
              <a:ext cx="912494" cy="506095"/>
            </a:xfrm>
            <a:custGeom>
              <a:avLst/>
              <a:gdLst/>
              <a:ahLst/>
              <a:cxnLst/>
              <a:rect l="l" t="t" r="r" b="b"/>
              <a:pathLst>
                <a:path w="912495" h="506094">
                  <a:moveTo>
                    <a:pt x="616297" y="0"/>
                  </a:moveTo>
                  <a:lnTo>
                    <a:pt x="570532" y="2490"/>
                  </a:lnTo>
                  <a:lnTo>
                    <a:pt x="524229" y="12103"/>
                  </a:lnTo>
                  <a:lnTo>
                    <a:pt x="477459" y="26757"/>
                  </a:lnTo>
                  <a:lnTo>
                    <a:pt x="430292" y="44368"/>
                  </a:lnTo>
                  <a:lnTo>
                    <a:pt x="382798" y="62855"/>
                  </a:lnTo>
                  <a:lnTo>
                    <a:pt x="335048" y="80135"/>
                  </a:lnTo>
                  <a:lnTo>
                    <a:pt x="287111" y="94127"/>
                  </a:lnTo>
                  <a:lnTo>
                    <a:pt x="246341" y="102280"/>
                  </a:lnTo>
                  <a:lnTo>
                    <a:pt x="205333" y="108696"/>
                  </a:lnTo>
                  <a:lnTo>
                    <a:pt x="164615" y="115789"/>
                  </a:lnTo>
                  <a:lnTo>
                    <a:pt x="124714" y="125975"/>
                  </a:lnTo>
                  <a:lnTo>
                    <a:pt x="80668" y="145537"/>
                  </a:lnTo>
                  <a:lnTo>
                    <a:pt x="44035" y="172785"/>
                  </a:lnTo>
                  <a:lnTo>
                    <a:pt x="16953" y="205560"/>
                  </a:lnTo>
                  <a:lnTo>
                    <a:pt x="1562" y="241703"/>
                  </a:lnTo>
                  <a:lnTo>
                    <a:pt x="0" y="279056"/>
                  </a:lnTo>
                  <a:lnTo>
                    <a:pt x="14406" y="315460"/>
                  </a:lnTo>
                  <a:lnTo>
                    <a:pt x="49893" y="347563"/>
                  </a:lnTo>
                  <a:lnTo>
                    <a:pt x="94975" y="363393"/>
                  </a:lnTo>
                  <a:lnTo>
                    <a:pt x="143800" y="373633"/>
                  </a:lnTo>
                  <a:lnTo>
                    <a:pt x="190518" y="388964"/>
                  </a:lnTo>
                  <a:lnTo>
                    <a:pt x="226759" y="414006"/>
                  </a:lnTo>
                  <a:lnTo>
                    <a:pt x="259675" y="445487"/>
                  </a:lnTo>
                  <a:lnTo>
                    <a:pt x="293933" y="476000"/>
                  </a:lnTo>
                  <a:lnTo>
                    <a:pt x="334202" y="498135"/>
                  </a:lnTo>
                  <a:lnTo>
                    <a:pt x="375428" y="505815"/>
                  </a:lnTo>
                  <a:lnTo>
                    <a:pt x="413751" y="500986"/>
                  </a:lnTo>
                  <a:lnTo>
                    <a:pt x="449887" y="486286"/>
                  </a:lnTo>
                  <a:lnTo>
                    <a:pt x="484552" y="464358"/>
                  </a:lnTo>
                  <a:lnTo>
                    <a:pt x="518463" y="437842"/>
                  </a:lnTo>
                  <a:lnTo>
                    <a:pt x="552335" y="409377"/>
                  </a:lnTo>
                  <a:lnTo>
                    <a:pt x="586885" y="381606"/>
                  </a:lnTo>
                  <a:lnTo>
                    <a:pt x="622828" y="357167"/>
                  </a:lnTo>
                  <a:lnTo>
                    <a:pt x="660881" y="338703"/>
                  </a:lnTo>
                  <a:lnTo>
                    <a:pt x="703789" y="325200"/>
                  </a:lnTo>
                  <a:lnTo>
                    <a:pt x="792818" y="302955"/>
                  </a:lnTo>
                  <a:lnTo>
                    <a:pt x="833706" y="290458"/>
                  </a:lnTo>
                  <a:lnTo>
                    <a:pt x="868688" y="274543"/>
                  </a:lnTo>
                  <a:lnTo>
                    <a:pt x="895148" y="253334"/>
                  </a:lnTo>
                  <a:lnTo>
                    <a:pt x="910469" y="224952"/>
                  </a:lnTo>
                  <a:lnTo>
                    <a:pt x="912034" y="187522"/>
                  </a:lnTo>
                  <a:lnTo>
                    <a:pt x="894523" y="147842"/>
                  </a:lnTo>
                  <a:lnTo>
                    <a:pt x="860856" y="119277"/>
                  </a:lnTo>
                  <a:lnTo>
                    <a:pt x="776188" y="73297"/>
                  </a:lnTo>
                  <a:lnTo>
                    <a:pt x="758479" y="61338"/>
                  </a:lnTo>
                  <a:lnTo>
                    <a:pt x="741322" y="48569"/>
                  </a:lnTo>
                  <a:lnTo>
                    <a:pt x="724033" y="36018"/>
                  </a:lnTo>
                  <a:lnTo>
                    <a:pt x="705931" y="24714"/>
                  </a:lnTo>
                  <a:lnTo>
                    <a:pt x="661453" y="6713"/>
                  </a:lnTo>
                  <a:lnTo>
                    <a:pt x="616297" y="0"/>
                  </a:lnTo>
                  <a:close/>
                </a:path>
              </a:pathLst>
            </a:custGeom>
            <a:solidFill>
              <a:srgbClr val="986D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311434" y="2599702"/>
              <a:ext cx="912494" cy="506095"/>
            </a:xfrm>
            <a:custGeom>
              <a:avLst/>
              <a:gdLst/>
              <a:ahLst/>
              <a:cxnLst/>
              <a:rect l="l" t="t" r="r" b="b"/>
              <a:pathLst>
                <a:path w="912495" h="506094">
                  <a:moveTo>
                    <a:pt x="287111" y="94128"/>
                  </a:moveTo>
                  <a:lnTo>
                    <a:pt x="335047" y="80135"/>
                  </a:lnTo>
                  <a:lnTo>
                    <a:pt x="382798" y="62855"/>
                  </a:lnTo>
                  <a:lnTo>
                    <a:pt x="430292" y="44368"/>
                  </a:lnTo>
                  <a:lnTo>
                    <a:pt x="477459" y="26756"/>
                  </a:lnTo>
                  <a:lnTo>
                    <a:pt x="524229" y="12103"/>
                  </a:lnTo>
                  <a:lnTo>
                    <a:pt x="570531" y="2490"/>
                  </a:lnTo>
                  <a:lnTo>
                    <a:pt x="616296" y="0"/>
                  </a:lnTo>
                  <a:lnTo>
                    <a:pt x="661453" y="6714"/>
                  </a:lnTo>
                  <a:lnTo>
                    <a:pt x="705931" y="24714"/>
                  </a:lnTo>
                  <a:lnTo>
                    <a:pt x="724033" y="36018"/>
                  </a:lnTo>
                  <a:lnTo>
                    <a:pt x="741322" y="48568"/>
                  </a:lnTo>
                  <a:lnTo>
                    <a:pt x="758479" y="61337"/>
                  </a:lnTo>
                  <a:lnTo>
                    <a:pt x="776189" y="73296"/>
                  </a:lnTo>
                  <a:lnTo>
                    <a:pt x="818817" y="96279"/>
                  </a:lnTo>
                  <a:lnTo>
                    <a:pt x="860856" y="119277"/>
                  </a:lnTo>
                  <a:lnTo>
                    <a:pt x="894523" y="147842"/>
                  </a:lnTo>
                  <a:lnTo>
                    <a:pt x="912034" y="187522"/>
                  </a:lnTo>
                  <a:lnTo>
                    <a:pt x="910469" y="224952"/>
                  </a:lnTo>
                  <a:lnTo>
                    <a:pt x="868689" y="274543"/>
                  </a:lnTo>
                  <a:lnTo>
                    <a:pt x="833706" y="290458"/>
                  </a:lnTo>
                  <a:lnTo>
                    <a:pt x="792818" y="302954"/>
                  </a:lnTo>
                  <a:lnTo>
                    <a:pt x="748640" y="313909"/>
                  </a:lnTo>
                  <a:lnTo>
                    <a:pt x="703789" y="325199"/>
                  </a:lnTo>
                  <a:lnTo>
                    <a:pt x="660882" y="338702"/>
                  </a:lnTo>
                  <a:lnTo>
                    <a:pt x="622829" y="357167"/>
                  </a:lnTo>
                  <a:lnTo>
                    <a:pt x="586885" y="381605"/>
                  </a:lnTo>
                  <a:lnTo>
                    <a:pt x="552335" y="409377"/>
                  </a:lnTo>
                  <a:lnTo>
                    <a:pt x="518463" y="437841"/>
                  </a:lnTo>
                  <a:lnTo>
                    <a:pt x="484552" y="464358"/>
                  </a:lnTo>
                  <a:lnTo>
                    <a:pt x="449887" y="486286"/>
                  </a:lnTo>
                  <a:lnTo>
                    <a:pt x="413751" y="500986"/>
                  </a:lnTo>
                  <a:lnTo>
                    <a:pt x="375428" y="505815"/>
                  </a:lnTo>
                  <a:lnTo>
                    <a:pt x="334202" y="498135"/>
                  </a:lnTo>
                  <a:lnTo>
                    <a:pt x="293933" y="476000"/>
                  </a:lnTo>
                  <a:lnTo>
                    <a:pt x="259675" y="445487"/>
                  </a:lnTo>
                  <a:lnTo>
                    <a:pt x="226760" y="414005"/>
                  </a:lnTo>
                  <a:lnTo>
                    <a:pt x="190518" y="388963"/>
                  </a:lnTo>
                  <a:lnTo>
                    <a:pt x="143800" y="373632"/>
                  </a:lnTo>
                  <a:lnTo>
                    <a:pt x="94975" y="363393"/>
                  </a:lnTo>
                  <a:lnTo>
                    <a:pt x="49893" y="347563"/>
                  </a:lnTo>
                  <a:lnTo>
                    <a:pt x="14406" y="315461"/>
                  </a:lnTo>
                  <a:lnTo>
                    <a:pt x="0" y="279056"/>
                  </a:lnTo>
                  <a:lnTo>
                    <a:pt x="1561" y="241703"/>
                  </a:lnTo>
                  <a:lnTo>
                    <a:pt x="16953" y="205559"/>
                  </a:lnTo>
                  <a:lnTo>
                    <a:pt x="44034" y="172784"/>
                  </a:lnTo>
                  <a:lnTo>
                    <a:pt x="80667" y="145537"/>
                  </a:lnTo>
                  <a:lnTo>
                    <a:pt x="124713" y="125975"/>
                  </a:lnTo>
                  <a:lnTo>
                    <a:pt x="164615" y="115790"/>
                  </a:lnTo>
                  <a:lnTo>
                    <a:pt x="205333" y="108696"/>
                  </a:lnTo>
                  <a:lnTo>
                    <a:pt x="246341" y="102280"/>
                  </a:lnTo>
                  <a:lnTo>
                    <a:pt x="287111" y="94128"/>
                  </a:lnTo>
                  <a:close/>
                </a:path>
              </a:pathLst>
            </a:custGeom>
            <a:ln w="12699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578024" y="2768641"/>
              <a:ext cx="264795" cy="168910"/>
            </a:xfrm>
            <a:custGeom>
              <a:avLst/>
              <a:gdLst/>
              <a:ahLst/>
              <a:cxnLst/>
              <a:rect l="l" t="t" r="r" b="b"/>
              <a:pathLst>
                <a:path w="264795" h="168910">
                  <a:moveTo>
                    <a:pt x="132260" y="0"/>
                  </a:moveTo>
                  <a:lnTo>
                    <a:pt x="82490" y="6164"/>
                  </a:lnTo>
                  <a:lnTo>
                    <a:pt x="38738" y="24656"/>
                  </a:lnTo>
                  <a:lnTo>
                    <a:pt x="9684" y="52505"/>
                  </a:lnTo>
                  <a:lnTo>
                    <a:pt x="0" y="84183"/>
                  </a:lnTo>
                  <a:lnTo>
                    <a:pt x="9684" y="115861"/>
                  </a:lnTo>
                  <a:lnTo>
                    <a:pt x="38738" y="143710"/>
                  </a:lnTo>
                  <a:lnTo>
                    <a:pt x="82490" y="162203"/>
                  </a:lnTo>
                  <a:lnTo>
                    <a:pt x="132260" y="168367"/>
                  </a:lnTo>
                  <a:lnTo>
                    <a:pt x="182030" y="162203"/>
                  </a:lnTo>
                  <a:lnTo>
                    <a:pt x="225782" y="143710"/>
                  </a:lnTo>
                  <a:lnTo>
                    <a:pt x="254836" y="115861"/>
                  </a:lnTo>
                  <a:lnTo>
                    <a:pt x="264520" y="84183"/>
                  </a:lnTo>
                  <a:lnTo>
                    <a:pt x="254836" y="52505"/>
                  </a:lnTo>
                  <a:lnTo>
                    <a:pt x="225782" y="24656"/>
                  </a:lnTo>
                  <a:lnTo>
                    <a:pt x="182030" y="6164"/>
                  </a:lnTo>
                  <a:lnTo>
                    <a:pt x="132260" y="0"/>
                  </a:lnTo>
                  <a:close/>
                </a:path>
              </a:pathLst>
            </a:custGeom>
            <a:solidFill>
              <a:srgbClr val="6247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578023" y="2768641"/>
              <a:ext cx="264795" cy="168910"/>
            </a:xfrm>
            <a:custGeom>
              <a:avLst/>
              <a:gdLst/>
              <a:ahLst/>
              <a:cxnLst/>
              <a:rect l="l" t="t" r="r" b="b"/>
              <a:pathLst>
                <a:path w="264795" h="168910">
                  <a:moveTo>
                    <a:pt x="225782" y="24656"/>
                  </a:moveTo>
                  <a:lnTo>
                    <a:pt x="254836" y="52505"/>
                  </a:lnTo>
                  <a:lnTo>
                    <a:pt x="264520" y="84183"/>
                  </a:lnTo>
                  <a:lnTo>
                    <a:pt x="254836" y="115861"/>
                  </a:lnTo>
                  <a:lnTo>
                    <a:pt x="225782" y="143710"/>
                  </a:lnTo>
                  <a:lnTo>
                    <a:pt x="182030" y="162202"/>
                  </a:lnTo>
                  <a:lnTo>
                    <a:pt x="132260" y="168366"/>
                  </a:lnTo>
                  <a:lnTo>
                    <a:pt x="82490" y="162202"/>
                  </a:lnTo>
                  <a:lnTo>
                    <a:pt x="38738" y="143710"/>
                  </a:lnTo>
                  <a:lnTo>
                    <a:pt x="9684" y="115861"/>
                  </a:lnTo>
                  <a:lnTo>
                    <a:pt x="0" y="84183"/>
                  </a:lnTo>
                  <a:lnTo>
                    <a:pt x="9684" y="52505"/>
                  </a:lnTo>
                  <a:lnTo>
                    <a:pt x="38738" y="24656"/>
                  </a:lnTo>
                  <a:lnTo>
                    <a:pt x="82490" y="6164"/>
                  </a:lnTo>
                  <a:lnTo>
                    <a:pt x="132260" y="0"/>
                  </a:lnTo>
                  <a:lnTo>
                    <a:pt x="182030" y="6164"/>
                  </a:lnTo>
                  <a:lnTo>
                    <a:pt x="225782" y="24656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4305084" y="1906759"/>
            <a:ext cx="925194" cy="541020"/>
            <a:chOff x="4305084" y="1906759"/>
            <a:chExt cx="925194" cy="541020"/>
          </a:xfrm>
        </p:grpSpPr>
        <p:sp>
          <p:nvSpPr>
            <p:cNvPr id="8" name="object 8"/>
            <p:cNvSpPr/>
            <p:nvPr/>
          </p:nvSpPr>
          <p:spPr>
            <a:xfrm>
              <a:off x="4311435" y="1913108"/>
              <a:ext cx="912494" cy="528320"/>
            </a:xfrm>
            <a:custGeom>
              <a:avLst/>
              <a:gdLst/>
              <a:ahLst/>
              <a:cxnLst/>
              <a:rect l="l" t="t" r="r" b="b"/>
              <a:pathLst>
                <a:path w="912495" h="528319">
                  <a:moveTo>
                    <a:pt x="625379" y="0"/>
                  </a:moveTo>
                  <a:lnTo>
                    <a:pt x="584321" y="377"/>
                  </a:lnTo>
                  <a:lnTo>
                    <a:pt x="542810" y="7311"/>
                  </a:lnTo>
                  <a:lnTo>
                    <a:pt x="500898" y="19217"/>
                  </a:lnTo>
                  <a:lnTo>
                    <a:pt x="458636" y="34507"/>
                  </a:lnTo>
                  <a:lnTo>
                    <a:pt x="373266" y="68899"/>
                  </a:lnTo>
                  <a:lnTo>
                    <a:pt x="330261" y="84827"/>
                  </a:lnTo>
                  <a:lnTo>
                    <a:pt x="287111" y="97796"/>
                  </a:lnTo>
                  <a:lnTo>
                    <a:pt x="246341" y="106315"/>
                  </a:lnTo>
                  <a:lnTo>
                    <a:pt x="205333" y="113019"/>
                  </a:lnTo>
                  <a:lnTo>
                    <a:pt x="164615" y="120432"/>
                  </a:lnTo>
                  <a:lnTo>
                    <a:pt x="124714" y="131075"/>
                  </a:lnTo>
                  <a:lnTo>
                    <a:pt x="80668" y="151516"/>
                  </a:lnTo>
                  <a:lnTo>
                    <a:pt x="44035" y="179988"/>
                  </a:lnTo>
                  <a:lnTo>
                    <a:pt x="16953" y="214237"/>
                  </a:lnTo>
                  <a:lnTo>
                    <a:pt x="1562" y="252006"/>
                  </a:lnTo>
                  <a:lnTo>
                    <a:pt x="0" y="291038"/>
                  </a:lnTo>
                  <a:lnTo>
                    <a:pt x="14406" y="329079"/>
                  </a:lnTo>
                  <a:lnTo>
                    <a:pt x="49893" y="362625"/>
                  </a:lnTo>
                  <a:lnTo>
                    <a:pt x="94975" y="379167"/>
                  </a:lnTo>
                  <a:lnTo>
                    <a:pt x="143800" y="389867"/>
                  </a:lnTo>
                  <a:lnTo>
                    <a:pt x="190518" y="405888"/>
                  </a:lnTo>
                  <a:lnTo>
                    <a:pt x="226759" y="432055"/>
                  </a:lnTo>
                  <a:lnTo>
                    <a:pt x="259675" y="464952"/>
                  </a:lnTo>
                  <a:lnTo>
                    <a:pt x="293933" y="496836"/>
                  </a:lnTo>
                  <a:lnTo>
                    <a:pt x="334202" y="519967"/>
                  </a:lnTo>
                  <a:lnTo>
                    <a:pt x="375428" y="527992"/>
                  </a:lnTo>
                  <a:lnTo>
                    <a:pt x="413751" y="522946"/>
                  </a:lnTo>
                  <a:lnTo>
                    <a:pt x="449887" y="507585"/>
                  </a:lnTo>
                  <a:lnTo>
                    <a:pt x="484552" y="484671"/>
                  </a:lnTo>
                  <a:lnTo>
                    <a:pt x="518463" y="456962"/>
                  </a:lnTo>
                  <a:lnTo>
                    <a:pt x="552335" y="427218"/>
                  </a:lnTo>
                  <a:lnTo>
                    <a:pt x="586885" y="398198"/>
                  </a:lnTo>
                  <a:lnTo>
                    <a:pt x="622828" y="372660"/>
                  </a:lnTo>
                  <a:lnTo>
                    <a:pt x="660881" y="353366"/>
                  </a:lnTo>
                  <a:lnTo>
                    <a:pt x="703789" y="339256"/>
                  </a:lnTo>
                  <a:lnTo>
                    <a:pt x="792818" y="316011"/>
                  </a:lnTo>
                  <a:lnTo>
                    <a:pt x="833706" y="302953"/>
                  </a:lnTo>
                  <a:lnTo>
                    <a:pt x="868688" y="286323"/>
                  </a:lnTo>
                  <a:lnTo>
                    <a:pt x="895148" y="264160"/>
                  </a:lnTo>
                  <a:lnTo>
                    <a:pt x="910469" y="234502"/>
                  </a:lnTo>
                  <a:lnTo>
                    <a:pt x="912034" y="195389"/>
                  </a:lnTo>
                  <a:lnTo>
                    <a:pt x="894523" y="153925"/>
                  </a:lnTo>
                  <a:lnTo>
                    <a:pt x="860856" y="124076"/>
                  </a:lnTo>
                  <a:lnTo>
                    <a:pt x="776188" y="76028"/>
                  </a:lnTo>
                  <a:lnTo>
                    <a:pt x="758479" y="63531"/>
                  </a:lnTo>
                  <a:lnTo>
                    <a:pt x="741322" y="50188"/>
                  </a:lnTo>
                  <a:lnTo>
                    <a:pt x="724033" y="37073"/>
                  </a:lnTo>
                  <a:lnTo>
                    <a:pt x="705931" y="25261"/>
                  </a:lnTo>
                  <a:lnTo>
                    <a:pt x="665932" y="7766"/>
                  </a:lnTo>
                  <a:lnTo>
                    <a:pt x="625379" y="0"/>
                  </a:lnTo>
                  <a:close/>
                </a:path>
              </a:pathLst>
            </a:custGeom>
            <a:solidFill>
              <a:srgbClr val="D298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311434" y="1913109"/>
              <a:ext cx="912494" cy="528320"/>
            </a:xfrm>
            <a:custGeom>
              <a:avLst/>
              <a:gdLst/>
              <a:ahLst/>
              <a:cxnLst/>
              <a:rect l="l" t="t" r="r" b="b"/>
              <a:pathLst>
                <a:path w="912495" h="528319">
                  <a:moveTo>
                    <a:pt x="287111" y="97796"/>
                  </a:moveTo>
                  <a:lnTo>
                    <a:pt x="330261" y="84827"/>
                  </a:lnTo>
                  <a:lnTo>
                    <a:pt x="373266" y="68899"/>
                  </a:lnTo>
                  <a:lnTo>
                    <a:pt x="416075" y="51597"/>
                  </a:lnTo>
                  <a:lnTo>
                    <a:pt x="458636" y="34507"/>
                  </a:lnTo>
                  <a:lnTo>
                    <a:pt x="500898" y="19217"/>
                  </a:lnTo>
                  <a:lnTo>
                    <a:pt x="542810" y="7311"/>
                  </a:lnTo>
                  <a:lnTo>
                    <a:pt x="584321" y="377"/>
                  </a:lnTo>
                  <a:lnTo>
                    <a:pt x="625378" y="0"/>
                  </a:lnTo>
                  <a:lnTo>
                    <a:pt x="665932" y="7766"/>
                  </a:lnTo>
                  <a:lnTo>
                    <a:pt x="705931" y="25261"/>
                  </a:lnTo>
                  <a:lnTo>
                    <a:pt x="724033" y="37073"/>
                  </a:lnTo>
                  <a:lnTo>
                    <a:pt x="741322" y="50188"/>
                  </a:lnTo>
                  <a:lnTo>
                    <a:pt x="758479" y="63531"/>
                  </a:lnTo>
                  <a:lnTo>
                    <a:pt x="776189" y="76028"/>
                  </a:lnTo>
                  <a:lnTo>
                    <a:pt x="818817" y="100043"/>
                  </a:lnTo>
                  <a:lnTo>
                    <a:pt x="860856" y="124076"/>
                  </a:lnTo>
                  <a:lnTo>
                    <a:pt x="894523" y="153924"/>
                  </a:lnTo>
                  <a:lnTo>
                    <a:pt x="912034" y="195389"/>
                  </a:lnTo>
                  <a:lnTo>
                    <a:pt x="910469" y="234502"/>
                  </a:lnTo>
                  <a:lnTo>
                    <a:pt x="868689" y="286322"/>
                  </a:lnTo>
                  <a:lnTo>
                    <a:pt x="833706" y="302953"/>
                  </a:lnTo>
                  <a:lnTo>
                    <a:pt x="792818" y="316011"/>
                  </a:lnTo>
                  <a:lnTo>
                    <a:pt x="748640" y="327458"/>
                  </a:lnTo>
                  <a:lnTo>
                    <a:pt x="703789" y="339256"/>
                  </a:lnTo>
                  <a:lnTo>
                    <a:pt x="660882" y="353366"/>
                  </a:lnTo>
                  <a:lnTo>
                    <a:pt x="622829" y="372661"/>
                  </a:lnTo>
                  <a:lnTo>
                    <a:pt x="586885" y="398198"/>
                  </a:lnTo>
                  <a:lnTo>
                    <a:pt x="552335" y="427218"/>
                  </a:lnTo>
                  <a:lnTo>
                    <a:pt x="518463" y="456962"/>
                  </a:lnTo>
                  <a:lnTo>
                    <a:pt x="484552" y="484671"/>
                  </a:lnTo>
                  <a:lnTo>
                    <a:pt x="449887" y="507585"/>
                  </a:lnTo>
                  <a:lnTo>
                    <a:pt x="413751" y="522946"/>
                  </a:lnTo>
                  <a:lnTo>
                    <a:pt x="375428" y="527992"/>
                  </a:lnTo>
                  <a:lnTo>
                    <a:pt x="334202" y="519967"/>
                  </a:lnTo>
                  <a:lnTo>
                    <a:pt x="293933" y="496836"/>
                  </a:lnTo>
                  <a:lnTo>
                    <a:pt x="259675" y="464952"/>
                  </a:lnTo>
                  <a:lnTo>
                    <a:pt x="226760" y="432055"/>
                  </a:lnTo>
                  <a:lnTo>
                    <a:pt x="190518" y="405887"/>
                  </a:lnTo>
                  <a:lnTo>
                    <a:pt x="143800" y="389866"/>
                  </a:lnTo>
                  <a:lnTo>
                    <a:pt x="94975" y="379167"/>
                  </a:lnTo>
                  <a:lnTo>
                    <a:pt x="49893" y="362626"/>
                  </a:lnTo>
                  <a:lnTo>
                    <a:pt x="14406" y="329079"/>
                  </a:lnTo>
                  <a:lnTo>
                    <a:pt x="0" y="291038"/>
                  </a:lnTo>
                  <a:lnTo>
                    <a:pt x="1561" y="252006"/>
                  </a:lnTo>
                  <a:lnTo>
                    <a:pt x="16953" y="214237"/>
                  </a:lnTo>
                  <a:lnTo>
                    <a:pt x="44034" y="179989"/>
                  </a:lnTo>
                  <a:lnTo>
                    <a:pt x="80667" y="151516"/>
                  </a:lnTo>
                  <a:lnTo>
                    <a:pt x="124713" y="131075"/>
                  </a:lnTo>
                  <a:lnTo>
                    <a:pt x="164615" y="120431"/>
                  </a:lnTo>
                  <a:lnTo>
                    <a:pt x="205333" y="113019"/>
                  </a:lnTo>
                  <a:lnTo>
                    <a:pt x="246341" y="106315"/>
                  </a:lnTo>
                  <a:lnTo>
                    <a:pt x="287111" y="97796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578024" y="2089079"/>
              <a:ext cx="264795" cy="176530"/>
            </a:xfrm>
            <a:custGeom>
              <a:avLst/>
              <a:gdLst/>
              <a:ahLst/>
              <a:cxnLst/>
              <a:rect l="l" t="t" r="r" b="b"/>
              <a:pathLst>
                <a:path w="264795" h="176530">
                  <a:moveTo>
                    <a:pt x="132260" y="0"/>
                  </a:moveTo>
                  <a:lnTo>
                    <a:pt x="82490" y="6441"/>
                  </a:lnTo>
                  <a:lnTo>
                    <a:pt x="38738" y="25765"/>
                  </a:lnTo>
                  <a:lnTo>
                    <a:pt x="9684" y="54865"/>
                  </a:lnTo>
                  <a:lnTo>
                    <a:pt x="0" y="87967"/>
                  </a:lnTo>
                  <a:lnTo>
                    <a:pt x="9684" y="121070"/>
                  </a:lnTo>
                  <a:lnTo>
                    <a:pt x="38738" y="150171"/>
                  </a:lnTo>
                  <a:lnTo>
                    <a:pt x="82490" y="169495"/>
                  </a:lnTo>
                  <a:lnTo>
                    <a:pt x="132260" y="175936"/>
                  </a:lnTo>
                  <a:lnTo>
                    <a:pt x="182030" y="169495"/>
                  </a:lnTo>
                  <a:lnTo>
                    <a:pt x="225782" y="150171"/>
                  </a:lnTo>
                  <a:lnTo>
                    <a:pt x="254836" y="121070"/>
                  </a:lnTo>
                  <a:lnTo>
                    <a:pt x="264520" y="87967"/>
                  </a:lnTo>
                  <a:lnTo>
                    <a:pt x="254836" y="54865"/>
                  </a:lnTo>
                  <a:lnTo>
                    <a:pt x="225782" y="25765"/>
                  </a:lnTo>
                  <a:lnTo>
                    <a:pt x="182030" y="6441"/>
                  </a:lnTo>
                  <a:lnTo>
                    <a:pt x="132260" y="0"/>
                  </a:lnTo>
                  <a:close/>
                </a:path>
              </a:pathLst>
            </a:custGeom>
            <a:solidFill>
              <a:srgbClr val="8963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578023" y="2089078"/>
              <a:ext cx="264795" cy="176530"/>
            </a:xfrm>
            <a:custGeom>
              <a:avLst/>
              <a:gdLst/>
              <a:ahLst/>
              <a:cxnLst/>
              <a:rect l="l" t="t" r="r" b="b"/>
              <a:pathLst>
                <a:path w="264795" h="176530">
                  <a:moveTo>
                    <a:pt x="225782" y="25765"/>
                  </a:moveTo>
                  <a:lnTo>
                    <a:pt x="254836" y="54865"/>
                  </a:lnTo>
                  <a:lnTo>
                    <a:pt x="264520" y="87968"/>
                  </a:lnTo>
                  <a:lnTo>
                    <a:pt x="254836" y="121070"/>
                  </a:lnTo>
                  <a:lnTo>
                    <a:pt x="225782" y="150171"/>
                  </a:lnTo>
                  <a:lnTo>
                    <a:pt x="182030" y="169495"/>
                  </a:lnTo>
                  <a:lnTo>
                    <a:pt x="132260" y="175936"/>
                  </a:lnTo>
                  <a:lnTo>
                    <a:pt x="82490" y="169495"/>
                  </a:lnTo>
                  <a:lnTo>
                    <a:pt x="38738" y="150171"/>
                  </a:lnTo>
                  <a:lnTo>
                    <a:pt x="9684" y="121070"/>
                  </a:lnTo>
                  <a:lnTo>
                    <a:pt x="0" y="87968"/>
                  </a:lnTo>
                  <a:lnTo>
                    <a:pt x="9684" y="54865"/>
                  </a:lnTo>
                  <a:lnTo>
                    <a:pt x="38738" y="25765"/>
                  </a:lnTo>
                  <a:lnTo>
                    <a:pt x="82490" y="6441"/>
                  </a:lnTo>
                  <a:lnTo>
                    <a:pt x="132260" y="0"/>
                  </a:lnTo>
                  <a:lnTo>
                    <a:pt x="182030" y="6441"/>
                  </a:lnTo>
                  <a:lnTo>
                    <a:pt x="225782" y="25765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5747967" y="1980655"/>
            <a:ext cx="718185" cy="725170"/>
            <a:chOff x="5747967" y="1980655"/>
            <a:chExt cx="718185" cy="725170"/>
          </a:xfrm>
        </p:grpSpPr>
        <p:sp>
          <p:nvSpPr>
            <p:cNvPr id="13" name="object 13"/>
            <p:cNvSpPr/>
            <p:nvPr/>
          </p:nvSpPr>
          <p:spPr>
            <a:xfrm>
              <a:off x="6168886" y="2145371"/>
              <a:ext cx="297180" cy="514984"/>
            </a:xfrm>
            <a:custGeom>
              <a:avLst/>
              <a:gdLst/>
              <a:ahLst/>
              <a:cxnLst/>
              <a:rect l="l" t="t" r="r" b="b"/>
              <a:pathLst>
                <a:path w="297179" h="514985">
                  <a:moveTo>
                    <a:pt x="148413" y="0"/>
                  </a:moveTo>
                  <a:lnTo>
                    <a:pt x="101503" y="7714"/>
                  </a:lnTo>
                  <a:lnTo>
                    <a:pt x="60762" y="29198"/>
                  </a:lnTo>
                  <a:lnTo>
                    <a:pt x="28635" y="61959"/>
                  </a:lnTo>
                  <a:lnTo>
                    <a:pt x="7566" y="103506"/>
                  </a:lnTo>
                  <a:lnTo>
                    <a:pt x="0" y="151348"/>
                  </a:lnTo>
                  <a:lnTo>
                    <a:pt x="424" y="162891"/>
                  </a:lnTo>
                  <a:lnTo>
                    <a:pt x="1678" y="174199"/>
                  </a:lnTo>
                  <a:lnTo>
                    <a:pt x="3732" y="185239"/>
                  </a:lnTo>
                  <a:lnTo>
                    <a:pt x="6554" y="196020"/>
                  </a:lnTo>
                  <a:lnTo>
                    <a:pt x="6748" y="196851"/>
                  </a:lnTo>
                  <a:lnTo>
                    <a:pt x="7237" y="198295"/>
                  </a:lnTo>
                  <a:lnTo>
                    <a:pt x="7961" y="200282"/>
                  </a:lnTo>
                  <a:lnTo>
                    <a:pt x="9521" y="204941"/>
                  </a:lnTo>
                  <a:lnTo>
                    <a:pt x="11290" y="209515"/>
                  </a:lnTo>
                  <a:lnTo>
                    <a:pt x="13268" y="213954"/>
                  </a:lnTo>
                  <a:lnTo>
                    <a:pt x="30165" y="255504"/>
                  </a:lnTo>
                  <a:lnTo>
                    <a:pt x="50489" y="306665"/>
                  </a:lnTo>
                  <a:lnTo>
                    <a:pt x="67573" y="354133"/>
                  </a:lnTo>
                  <a:lnTo>
                    <a:pt x="74749" y="384602"/>
                  </a:lnTo>
                  <a:lnTo>
                    <a:pt x="77725" y="402737"/>
                  </a:lnTo>
                  <a:lnTo>
                    <a:pt x="78278" y="404615"/>
                  </a:lnTo>
                  <a:lnTo>
                    <a:pt x="79936" y="406958"/>
                  </a:lnTo>
                  <a:lnTo>
                    <a:pt x="217331" y="406958"/>
                  </a:lnTo>
                  <a:lnTo>
                    <a:pt x="218988" y="404615"/>
                  </a:lnTo>
                  <a:lnTo>
                    <a:pt x="219543" y="402737"/>
                  </a:lnTo>
                  <a:lnTo>
                    <a:pt x="222519" y="384602"/>
                  </a:lnTo>
                  <a:lnTo>
                    <a:pt x="232764" y="344872"/>
                  </a:lnTo>
                  <a:lnTo>
                    <a:pt x="255520" y="284258"/>
                  </a:lnTo>
                  <a:lnTo>
                    <a:pt x="278813" y="226670"/>
                  </a:lnTo>
                  <a:lnTo>
                    <a:pt x="290673" y="196020"/>
                  </a:lnTo>
                  <a:lnTo>
                    <a:pt x="290715" y="195328"/>
                  </a:lnTo>
                  <a:lnTo>
                    <a:pt x="290512" y="195096"/>
                  </a:lnTo>
                  <a:lnTo>
                    <a:pt x="293224" y="184558"/>
                  </a:lnTo>
                  <a:lnTo>
                    <a:pt x="295202" y="173732"/>
                  </a:lnTo>
                  <a:lnTo>
                    <a:pt x="296414" y="162651"/>
                  </a:lnTo>
                  <a:lnTo>
                    <a:pt x="296825" y="151348"/>
                  </a:lnTo>
                  <a:lnTo>
                    <a:pt x="289259" y="103506"/>
                  </a:lnTo>
                  <a:lnTo>
                    <a:pt x="268190" y="61959"/>
                  </a:lnTo>
                  <a:lnTo>
                    <a:pt x="236063" y="29198"/>
                  </a:lnTo>
                  <a:lnTo>
                    <a:pt x="195323" y="7714"/>
                  </a:lnTo>
                  <a:lnTo>
                    <a:pt x="148413" y="0"/>
                  </a:lnTo>
                  <a:close/>
                </a:path>
                <a:path w="297179" h="514985">
                  <a:moveTo>
                    <a:pt x="175675" y="493730"/>
                  </a:moveTo>
                  <a:lnTo>
                    <a:pt x="121151" y="493730"/>
                  </a:lnTo>
                  <a:lnTo>
                    <a:pt x="124055" y="501971"/>
                  </a:lnTo>
                  <a:lnTo>
                    <a:pt x="130042" y="508621"/>
                  </a:lnTo>
                  <a:lnTo>
                    <a:pt x="138400" y="513062"/>
                  </a:lnTo>
                  <a:lnTo>
                    <a:pt x="148413" y="514680"/>
                  </a:lnTo>
                  <a:lnTo>
                    <a:pt x="158425" y="513062"/>
                  </a:lnTo>
                  <a:lnTo>
                    <a:pt x="166783" y="508620"/>
                  </a:lnTo>
                  <a:lnTo>
                    <a:pt x="172771" y="501970"/>
                  </a:lnTo>
                  <a:lnTo>
                    <a:pt x="175675" y="493730"/>
                  </a:lnTo>
                  <a:close/>
                </a:path>
                <a:path w="297179" h="514985">
                  <a:moveTo>
                    <a:pt x="198071" y="474028"/>
                  </a:moveTo>
                  <a:lnTo>
                    <a:pt x="98753" y="474028"/>
                  </a:lnTo>
                  <a:lnTo>
                    <a:pt x="98753" y="490089"/>
                  </a:lnTo>
                  <a:lnTo>
                    <a:pt x="102435" y="493730"/>
                  </a:lnTo>
                  <a:lnTo>
                    <a:pt x="194388" y="493730"/>
                  </a:lnTo>
                  <a:lnTo>
                    <a:pt x="198071" y="490089"/>
                  </a:lnTo>
                  <a:lnTo>
                    <a:pt x="198071" y="474028"/>
                  </a:lnTo>
                  <a:close/>
                </a:path>
                <a:path w="297179" h="514985">
                  <a:moveTo>
                    <a:pt x="215160" y="421675"/>
                  </a:moveTo>
                  <a:lnTo>
                    <a:pt x="81666" y="421675"/>
                  </a:lnTo>
                  <a:lnTo>
                    <a:pt x="81487" y="422405"/>
                  </a:lnTo>
                  <a:lnTo>
                    <a:pt x="81343" y="423143"/>
                  </a:lnTo>
                  <a:lnTo>
                    <a:pt x="81343" y="443175"/>
                  </a:lnTo>
                  <a:lnTo>
                    <a:pt x="84891" y="447117"/>
                  </a:lnTo>
                  <a:lnTo>
                    <a:pt x="89466" y="447851"/>
                  </a:lnTo>
                  <a:lnTo>
                    <a:pt x="88374" y="449273"/>
                  </a:lnTo>
                  <a:lnTo>
                    <a:pt x="87697" y="451039"/>
                  </a:lnTo>
                  <a:lnTo>
                    <a:pt x="87698" y="470259"/>
                  </a:lnTo>
                  <a:lnTo>
                    <a:pt x="91466" y="474027"/>
                  </a:lnTo>
                  <a:lnTo>
                    <a:pt x="205360" y="474027"/>
                  </a:lnTo>
                  <a:lnTo>
                    <a:pt x="209129" y="470259"/>
                  </a:lnTo>
                  <a:lnTo>
                    <a:pt x="209129" y="451039"/>
                  </a:lnTo>
                  <a:lnTo>
                    <a:pt x="208452" y="449273"/>
                  </a:lnTo>
                  <a:lnTo>
                    <a:pt x="207360" y="447851"/>
                  </a:lnTo>
                  <a:lnTo>
                    <a:pt x="211933" y="447117"/>
                  </a:lnTo>
                  <a:lnTo>
                    <a:pt x="215482" y="443175"/>
                  </a:lnTo>
                  <a:lnTo>
                    <a:pt x="215482" y="423143"/>
                  </a:lnTo>
                  <a:lnTo>
                    <a:pt x="215339" y="422405"/>
                  </a:lnTo>
                  <a:lnTo>
                    <a:pt x="215160" y="421675"/>
                  </a:lnTo>
                  <a:close/>
                </a:path>
              </a:pathLst>
            </a:custGeom>
            <a:solidFill>
              <a:srgbClr val="001C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747967" y="1980655"/>
              <a:ext cx="515620" cy="725170"/>
            </a:xfrm>
            <a:custGeom>
              <a:avLst/>
              <a:gdLst/>
              <a:ahLst/>
              <a:cxnLst/>
              <a:rect l="l" t="t" r="r" b="b"/>
              <a:pathLst>
                <a:path w="515620" h="725169">
                  <a:moveTo>
                    <a:pt x="113115" y="0"/>
                  </a:moveTo>
                  <a:lnTo>
                    <a:pt x="83214" y="42583"/>
                  </a:lnTo>
                  <a:lnTo>
                    <a:pt x="57805" y="86259"/>
                  </a:lnTo>
                  <a:lnTo>
                    <a:pt x="36897" y="131153"/>
                  </a:lnTo>
                  <a:lnTo>
                    <a:pt x="20674" y="176897"/>
                  </a:lnTo>
                  <a:lnTo>
                    <a:pt x="9060" y="223862"/>
                  </a:lnTo>
                  <a:lnTo>
                    <a:pt x="2150" y="271929"/>
                  </a:lnTo>
                  <a:lnTo>
                    <a:pt x="0" y="321099"/>
                  </a:lnTo>
                  <a:lnTo>
                    <a:pt x="2661" y="371374"/>
                  </a:lnTo>
                  <a:lnTo>
                    <a:pt x="8780" y="415379"/>
                  </a:lnTo>
                  <a:lnTo>
                    <a:pt x="24428" y="480134"/>
                  </a:lnTo>
                  <a:lnTo>
                    <a:pt x="41742" y="527374"/>
                  </a:lnTo>
                  <a:lnTo>
                    <a:pt x="63464" y="571982"/>
                  </a:lnTo>
                  <a:lnTo>
                    <a:pt x="89489" y="613995"/>
                  </a:lnTo>
                  <a:lnTo>
                    <a:pt x="119714" y="653452"/>
                  </a:lnTo>
                  <a:lnTo>
                    <a:pt x="154036" y="690389"/>
                  </a:lnTo>
                  <a:lnTo>
                    <a:pt x="192350" y="724844"/>
                  </a:lnTo>
                  <a:lnTo>
                    <a:pt x="238383" y="667477"/>
                  </a:lnTo>
                  <a:lnTo>
                    <a:pt x="200837" y="632892"/>
                  </a:lnTo>
                  <a:lnTo>
                    <a:pt x="167945" y="595756"/>
                  </a:lnTo>
                  <a:lnTo>
                    <a:pt x="139803" y="556034"/>
                  </a:lnTo>
                  <a:lnTo>
                    <a:pt x="116504" y="513690"/>
                  </a:lnTo>
                  <a:lnTo>
                    <a:pt x="98142" y="468688"/>
                  </a:lnTo>
                  <a:lnTo>
                    <a:pt x="84811" y="420993"/>
                  </a:lnTo>
                  <a:lnTo>
                    <a:pt x="76605" y="370569"/>
                  </a:lnTo>
                  <a:lnTo>
                    <a:pt x="73822" y="319554"/>
                  </a:lnTo>
                  <a:lnTo>
                    <a:pt x="76622" y="270109"/>
                  </a:lnTo>
                  <a:lnTo>
                    <a:pt x="84900" y="222229"/>
                  </a:lnTo>
                  <a:lnTo>
                    <a:pt x="98550" y="175912"/>
                  </a:lnTo>
                  <a:lnTo>
                    <a:pt x="117468" y="131153"/>
                  </a:lnTo>
                  <a:lnTo>
                    <a:pt x="141547" y="87949"/>
                  </a:lnTo>
                  <a:lnTo>
                    <a:pt x="170683" y="46296"/>
                  </a:lnTo>
                  <a:lnTo>
                    <a:pt x="113115" y="0"/>
                  </a:lnTo>
                  <a:close/>
                </a:path>
                <a:path w="515620" h="725169">
                  <a:moveTo>
                    <a:pt x="228215" y="92254"/>
                  </a:moveTo>
                  <a:lnTo>
                    <a:pt x="200273" y="133264"/>
                  </a:lnTo>
                  <a:lnTo>
                    <a:pt x="178140" y="175674"/>
                  </a:lnTo>
                  <a:lnTo>
                    <a:pt x="161905" y="219481"/>
                  </a:lnTo>
                  <a:lnTo>
                    <a:pt x="151657" y="264686"/>
                  </a:lnTo>
                  <a:lnTo>
                    <a:pt x="147482" y="311286"/>
                  </a:lnTo>
                  <a:lnTo>
                    <a:pt x="149470" y="359281"/>
                  </a:lnTo>
                  <a:lnTo>
                    <a:pt x="156117" y="401535"/>
                  </a:lnTo>
                  <a:lnTo>
                    <a:pt x="169937" y="450450"/>
                  </a:lnTo>
                  <a:lnTo>
                    <a:pt x="189911" y="495686"/>
                  </a:lnTo>
                  <a:lnTo>
                    <a:pt x="215844" y="537306"/>
                  </a:lnTo>
                  <a:lnTo>
                    <a:pt x="247539" y="575374"/>
                  </a:lnTo>
                  <a:lnTo>
                    <a:pt x="284799" y="609953"/>
                  </a:lnTo>
                  <a:lnTo>
                    <a:pt x="330838" y="552641"/>
                  </a:lnTo>
                  <a:lnTo>
                    <a:pt x="296565" y="519870"/>
                  </a:lnTo>
                  <a:lnTo>
                    <a:pt x="268482" y="483707"/>
                  </a:lnTo>
                  <a:lnTo>
                    <a:pt x="246744" y="444116"/>
                  </a:lnTo>
                  <a:lnTo>
                    <a:pt x="231507" y="401065"/>
                  </a:lnTo>
                  <a:lnTo>
                    <a:pt x="222927" y="354517"/>
                  </a:lnTo>
                  <a:lnTo>
                    <a:pt x="221403" y="307250"/>
                  </a:lnTo>
                  <a:lnTo>
                    <a:pt x="227103" y="261999"/>
                  </a:lnTo>
                  <a:lnTo>
                    <a:pt x="239850" y="218791"/>
                  </a:lnTo>
                  <a:lnTo>
                    <a:pt x="259471" y="177652"/>
                  </a:lnTo>
                  <a:lnTo>
                    <a:pt x="285789" y="138607"/>
                  </a:lnTo>
                  <a:lnTo>
                    <a:pt x="228215" y="92254"/>
                  </a:lnTo>
                  <a:close/>
                </a:path>
                <a:path w="515620" h="725169">
                  <a:moveTo>
                    <a:pt x="343207" y="185092"/>
                  </a:moveTo>
                  <a:lnTo>
                    <a:pt x="317713" y="224845"/>
                  </a:lnTo>
                  <a:lnTo>
                    <a:pt x="301862" y="266933"/>
                  </a:lnTo>
                  <a:lnTo>
                    <a:pt x="295075" y="310029"/>
                  </a:lnTo>
                  <a:lnTo>
                    <a:pt x="296774" y="352807"/>
                  </a:lnTo>
                  <a:lnTo>
                    <a:pt x="306385" y="393951"/>
                  </a:lnTo>
                  <a:lnTo>
                    <a:pt x="323343" y="432151"/>
                  </a:lnTo>
                  <a:lnTo>
                    <a:pt x="347075" y="466091"/>
                  </a:lnTo>
                  <a:lnTo>
                    <a:pt x="377010" y="494455"/>
                  </a:lnTo>
                  <a:lnTo>
                    <a:pt x="422902" y="437389"/>
                  </a:lnTo>
                  <a:lnTo>
                    <a:pt x="391821" y="402751"/>
                  </a:lnTo>
                  <a:lnTo>
                    <a:pt x="373497" y="361466"/>
                  </a:lnTo>
                  <a:lnTo>
                    <a:pt x="368465" y="316880"/>
                  </a:lnTo>
                  <a:lnTo>
                    <a:pt x="377258" y="272342"/>
                  </a:lnTo>
                  <a:lnTo>
                    <a:pt x="400412" y="231199"/>
                  </a:lnTo>
                  <a:lnTo>
                    <a:pt x="343207" y="185092"/>
                  </a:lnTo>
                  <a:close/>
                </a:path>
                <a:path w="515620" h="725169">
                  <a:moveTo>
                    <a:pt x="458415" y="277277"/>
                  </a:moveTo>
                  <a:lnTo>
                    <a:pt x="449909" y="289936"/>
                  </a:lnTo>
                  <a:lnTo>
                    <a:pt x="444598" y="303748"/>
                  </a:lnTo>
                  <a:lnTo>
                    <a:pt x="442296" y="318156"/>
                  </a:lnTo>
                  <a:lnTo>
                    <a:pt x="442817" y="332602"/>
                  </a:lnTo>
                  <a:lnTo>
                    <a:pt x="445985" y="346532"/>
                  </a:lnTo>
                  <a:lnTo>
                    <a:pt x="451627" y="359391"/>
                  </a:lnTo>
                  <a:lnTo>
                    <a:pt x="459571" y="370618"/>
                  </a:lnTo>
                  <a:lnTo>
                    <a:pt x="469641" y="379657"/>
                  </a:lnTo>
                  <a:lnTo>
                    <a:pt x="515236" y="323024"/>
                  </a:lnTo>
                  <a:lnTo>
                    <a:pt x="458415" y="277277"/>
                  </a:lnTo>
                  <a:close/>
                </a:path>
              </a:pathLst>
            </a:custGeom>
            <a:solidFill>
              <a:srgbClr val="001C75">
                <a:alpha val="5456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330200" y="1689100"/>
            <a:ext cx="2866390" cy="1176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200">
              <a:lnSpc>
                <a:spcPct val="100000"/>
              </a:lnSpc>
              <a:spcBef>
                <a:spcPts val="100"/>
              </a:spcBef>
            </a:pPr>
            <a:r>
              <a:rPr sz="3600" spc="495" dirty="0">
                <a:solidFill>
                  <a:srgbClr val="00359C"/>
                </a:solidFill>
                <a:latin typeface="Arial"/>
                <a:cs typeface="Arial"/>
              </a:rPr>
              <a:t>Work</a:t>
            </a:r>
            <a:r>
              <a:rPr sz="3600" spc="-70" dirty="0">
                <a:solidFill>
                  <a:srgbClr val="00359C"/>
                </a:solidFill>
                <a:latin typeface="Arial"/>
                <a:cs typeface="Arial"/>
              </a:rPr>
              <a:t> </a:t>
            </a:r>
            <a:r>
              <a:rPr sz="3600" spc="765" dirty="0">
                <a:solidFill>
                  <a:srgbClr val="00359C"/>
                </a:solidFill>
                <a:latin typeface="Arial"/>
                <a:cs typeface="Arial"/>
              </a:rPr>
              <a:t>flow</a:t>
            </a:r>
            <a:endParaRPr sz="3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80"/>
              </a:spcBef>
            </a:pPr>
            <a:r>
              <a:rPr sz="1800" b="1" spc="-5" dirty="0">
                <a:latin typeface="Arial"/>
                <a:cs typeface="Arial"/>
              </a:rPr>
              <a:t>UV</a:t>
            </a:r>
            <a:r>
              <a:rPr sz="1800" b="1" spc="25" dirty="0">
                <a:latin typeface="Arial"/>
                <a:cs typeface="Arial"/>
              </a:rPr>
              <a:t> </a:t>
            </a:r>
            <a:r>
              <a:rPr sz="1800" b="1" spc="-65" dirty="0">
                <a:latin typeface="Arial"/>
                <a:cs typeface="Arial"/>
              </a:rPr>
              <a:t>cross-linking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94400" y="2781300"/>
            <a:ext cx="5365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95" dirty="0">
                <a:latin typeface="Lucida Sans"/>
                <a:cs typeface="Lucida Sans"/>
              </a:rPr>
              <a:t>254</a:t>
            </a:r>
            <a:r>
              <a:rPr sz="1200" spc="-114" dirty="0">
                <a:latin typeface="Lucida Sans"/>
                <a:cs typeface="Lucida Sans"/>
              </a:rPr>
              <a:t> </a:t>
            </a:r>
            <a:r>
              <a:rPr sz="1200" spc="-90" dirty="0">
                <a:latin typeface="Lucida Sans"/>
                <a:cs typeface="Lucida Sans"/>
              </a:rPr>
              <a:t>nm</a:t>
            </a:r>
            <a:endParaRPr sz="1200">
              <a:latin typeface="Lucida Sans"/>
              <a:cs typeface="Lucida Sans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9519844" y="2364017"/>
            <a:ext cx="2140585" cy="617855"/>
            <a:chOff x="9519844" y="2364017"/>
            <a:chExt cx="2140585" cy="617855"/>
          </a:xfrm>
        </p:grpSpPr>
        <p:sp>
          <p:nvSpPr>
            <p:cNvPr id="18" name="object 18"/>
            <p:cNvSpPr/>
            <p:nvPr/>
          </p:nvSpPr>
          <p:spPr>
            <a:xfrm>
              <a:off x="10421532" y="2432380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472068" y="2402269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522605" y="2394841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588397" y="2372158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638933" y="2371130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0707141" y="2371130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770222" y="2387414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0842179" y="2402221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0900769" y="2433615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0382212" y="2370367"/>
              <a:ext cx="891540" cy="103505"/>
            </a:xfrm>
            <a:custGeom>
              <a:avLst/>
              <a:gdLst/>
              <a:ahLst/>
              <a:cxnLst/>
              <a:rect l="l" t="t" r="r" b="b"/>
              <a:pathLst>
                <a:path w="891540" h="103505">
                  <a:moveTo>
                    <a:pt x="891113" y="78789"/>
                  </a:moveTo>
                  <a:lnTo>
                    <a:pt x="845798" y="91489"/>
                  </a:lnTo>
                  <a:lnTo>
                    <a:pt x="799681" y="99685"/>
                  </a:lnTo>
                  <a:lnTo>
                    <a:pt x="753094" y="103364"/>
                  </a:lnTo>
                  <a:lnTo>
                    <a:pt x="706370" y="102518"/>
                  </a:lnTo>
                  <a:lnTo>
                    <a:pt x="659841" y="97135"/>
                  </a:lnTo>
                  <a:lnTo>
                    <a:pt x="613839" y="87207"/>
                  </a:lnTo>
                  <a:lnTo>
                    <a:pt x="564994" y="71749"/>
                  </a:lnTo>
                  <a:lnTo>
                    <a:pt x="517036" y="53589"/>
                  </a:lnTo>
                  <a:lnTo>
                    <a:pt x="469122" y="35276"/>
                  </a:lnTo>
                  <a:lnTo>
                    <a:pt x="420408" y="19358"/>
                  </a:lnTo>
                  <a:lnTo>
                    <a:pt x="372535" y="8324"/>
                  </a:lnTo>
                  <a:lnTo>
                    <a:pt x="324214" y="1892"/>
                  </a:lnTo>
                  <a:lnTo>
                    <a:pt x="275762" y="16"/>
                  </a:lnTo>
                  <a:lnTo>
                    <a:pt x="227495" y="2649"/>
                  </a:lnTo>
                  <a:lnTo>
                    <a:pt x="179729" y="9743"/>
                  </a:lnTo>
                  <a:lnTo>
                    <a:pt x="132780" y="21252"/>
                  </a:lnTo>
                  <a:lnTo>
                    <a:pt x="86964" y="37129"/>
                  </a:lnTo>
                  <a:lnTo>
                    <a:pt x="42599" y="57327"/>
                  </a:lnTo>
                  <a:lnTo>
                    <a:pt x="0" y="81798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0952346" y="2447635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1003922" y="2459078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1070192" y="2474334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1132046" y="2474334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1198317" y="2474334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1259342" y="2459078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0343147" y="2435487"/>
              <a:ext cx="38735" cy="51435"/>
            </a:xfrm>
            <a:custGeom>
              <a:avLst/>
              <a:gdLst/>
              <a:ahLst/>
              <a:cxnLst/>
              <a:rect l="l" t="t" r="r" b="b"/>
              <a:pathLst>
                <a:path w="38734" h="51435">
                  <a:moveTo>
                    <a:pt x="19059" y="0"/>
                  </a:moveTo>
                  <a:lnTo>
                    <a:pt x="11803" y="149"/>
                  </a:lnTo>
                  <a:lnTo>
                    <a:pt x="5651" y="4001"/>
                  </a:lnTo>
                  <a:lnTo>
                    <a:pt x="1416" y="11315"/>
                  </a:lnTo>
                  <a:lnTo>
                    <a:pt x="0" y="20849"/>
                  </a:lnTo>
                  <a:lnTo>
                    <a:pt x="1535" y="30754"/>
                  </a:lnTo>
                  <a:lnTo>
                    <a:pt x="5679" y="39880"/>
                  </a:lnTo>
                  <a:lnTo>
                    <a:pt x="12089" y="47078"/>
                  </a:lnTo>
                  <a:lnTo>
                    <a:pt x="19641" y="50874"/>
                  </a:lnTo>
                  <a:lnTo>
                    <a:pt x="26897" y="50725"/>
                  </a:lnTo>
                  <a:lnTo>
                    <a:pt x="33048" y="46873"/>
                  </a:lnTo>
                  <a:lnTo>
                    <a:pt x="37283" y="39559"/>
                  </a:lnTo>
                  <a:lnTo>
                    <a:pt x="38700" y="30025"/>
                  </a:lnTo>
                  <a:lnTo>
                    <a:pt x="37164" y="20120"/>
                  </a:lnTo>
                  <a:lnTo>
                    <a:pt x="33020" y="10993"/>
                  </a:lnTo>
                  <a:lnTo>
                    <a:pt x="26610" y="3796"/>
                  </a:lnTo>
                  <a:lnTo>
                    <a:pt x="19059" y="0"/>
                  </a:lnTo>
                  <a:close/>
                </a:path>
              </a:pathLst>
            </a:custGeom>
            <a:solidFill>
              <a:srgbClr val="D000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0611891" y="2622739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0662427" y="2592628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0712964" y="2585200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0778756" y="2562517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0829292" y="2561489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0897500" y="2561489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0960581" y="2577773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1032538" y="2592580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1091128" y="2623974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0572572" y="2560726"/>
              <a:ext cx="891540" cy="103505"/>
            </a:xfrm>
            <a:custGeom>
              <a:avLst/>
              <a:gdLst/>
              <a:ahLst/>
              <a:cxnLst/>
              <a:rect l="l" t="t" r="r" b="b"/>
              <a:pathLst>
                <a:path w="891540" h="103505">
                  <a:moveTo>
                    <a:pt x="891113" y="78789"/>
                  </a:moveTo>
                  <a:lnTo>
                    <a:pt x="845798" y="91489"/>
                  </a:lnTo>
                  <a:lnTo>
                    <a:pt x="799681" y="99685"/>
                  </a:lnTo>
                  <a:lnTo>
                    <a:pt x="753094" y="103364"/>
                  </a:lnTo>
                  <a:lnTo>
                    <a:pt x="706370" y="102518"/>
                  </a:lnTo>
                  <a:lnTo>
                    <a:pt x="659841" y="97135"/>
                  </a:lnTo>
                  <a:lnTo>
                    <a:pt x="613839" y="87207"/>
                  </a:lnTo>
                  <a:lnTo>
                    <a:pt x="564994" y="71749"/>
                  </a:lnTo>
                  <a:lnTo>
                    <a:pt x="517036" y="53589"/>
                  </a:lnTo>
                  <a:lnTo>
                    <a:pt x="469122" y="35276"/>
                  </a:lnTo>
                  <a:lnTo>
                    <a:pt x="420408" y="19358"/>
                  </a:lnTo>
                  <a:lnTo>
                    <a:pt x="372535" y="8324"/>
                  </a:lnTo>
                  <a:lnTo>
                    <a:pt x="324214" y="1892"/>
                  </a:lnTo>
                  <a:lnTo>
                    <a:pt x="275762" y="16"/>
                  </a:lnTo>
                  <a:lnTo>
                    <a:pt x="227495" y="2649"/>
                  </a:lnTo>
                  <a:lnTo>
                    <a:pt x="179729" y="9743"/>
                  </a:lnTo>
                  <a:lnTo>
                    <a:pt x="132780" y="21252"/>
                  </a:lnTo>
                  <a:lnTo>
                    <a:pt x="86964" y="37129"/>
                  </a:lnTo>
                  <a:lnTo>
                    <a:pt x="42599" y="57327"/>
                  </a:lnTo>
                  <a:lnTo>
                    <a:pt x="0" y="81798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1142705" y="2637994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1194281" y="2649437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1260551" y="2664693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1322405" y="2664693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1388676" y="2664693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1449701" y="2649437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0533506" y="2625846"/>
              <a:ext cx="38735" cy="51435"/>
            </a:xfrm>
            <a:custGeom>
              <a:avLst/>
              <a:gdLst/>
              <a:ahLst/>
              <a:cxnLst/>
              <a:rect l="l" t="t" r="r" b="b"/>
              <a:pathLst>
                <a:path w="38734" h="51435">
                  <a:moveTo>
                    <a:pt x="19059" y="0"/>
                  </a:moveTo>
                  <a:lnTo>
                    <a:pt x="11803" y="149"/>
                  </a:lnTo>
                  <a:lnTo>
                    <a:pt x="5651" y="4001"/>
                  </a:lnTo>
                  <a:lnTo>
                    <a:pt x="1416" y="11315"/>
                  </a:lnTo>
                  <a:lnTo>
                    <a:pt x="0" y="20848"/>
                  </a:lnTo>
                  <a:lnTo>
                    <a:pt x="1535" y="30754"/>
                  </a:lnTo>
                  <a:lnTo>
                    <a:pt x="5679" y="39880"/>
                  </a:lnTo>
                  <a:lnTo>
                    <a:pt x="12089" y="47077"/>
                  </a:lnTo>
                  <a:lnTo>
                    <a:pt x="19641" y="50874"/>
                  </a:lnTo>
                  <a:lnTo>
                    <a:pt x="26897" y="50725"/>
                  </a:lnTo>
                  <a:lnTo>
                    <a:pt x="33048" y="46873"/>
                  </a:lnTo>
                  <a:lnTo>
                    <a:pt x="37283" y="39559"/>
                  </a:lnTo>
                  <a:lnTo>
                    <a:pt x="38700" y="30025"/>
                  </a:lnTo>
                  <a:lnTo>
                    <a:pt x="37164" y="20120"/>
                  </a:lnTo>
                  <a:lnTo>
                    <a:pt x="33020" y="10993"/>
                  </a:lnTo>
                  <a:lnTo>
                    <a:pt x="26610" y="3796"/>
                  </a:lnTo>
                  <a:lnTo>
                    <a:pt x="19059" y="0"/>
                  </a:lnTo>
                  <a:close/>
                </a:path>
              </a:pathLst>
            </a:custGeom>
            <a:solidFill>
              <a:srgbClr val="D000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0802250" y="2813098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0852786" y="2782986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0903323" y="2775559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0969115" y="2752876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1019651" y="2751848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1087859" y="2751848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1150940" y="2768132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1222897" y="2782939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1281487" y="2814333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0762931" y="2751085"/>
              <a:ext cx="891540" cy="103505"/>
            </a:xfrm>
            <a:custGeom>
              <a:avLst/>
              <a:gdLst/>
              <a:ahLst/>
              <a:cxnLst/>
              <a:rect l="l" t="t" r="r" b="b"/>
              <a:pathLst>
                <a:path w="891540" h="103505">
                  <a:moveTo>
                    <a:pt x="891113" y="78789"/>
                  </a:moveTo>
                  <a:lnTo>
                    <a:pt x="845798" y="91489"/>
                  </a:lnTo>
                  <a:lnTo>
                    <a:pt x="799681" y="99685"/>
                  </a:lnTo>
                  <a:lnTo>
                    <a:pt x="753094" y="103364"/>
                  </a:lnTo>
                  <a:lnTo>
                    <a:pt x="706370" y="102518"/>
                  </a:lnTo>
                  <a:lnTo>
                    <a:pt x="659841" y="97135"/>
                  </a:lnTo>
                  <a:lnTo>
                    <a:pt x="613839" y="87207"/>
                  </a:lnTo>
                  <a:lnTo>
                    <a:pt x="564994" y="71749"/>
                  </a:lnTo>
                  <a:lnTo>
                    <a:pt x="517036" y="53589"/>
                  </a:lnTo>
                  <a:lnTo>
                    <a:pt x="469122" y="35276"/>
                  </a:lnTo>
                  <a:lnTo>
                    <a:pt x="420408" y="19358"/>
                  </a:lnTo>
                  <a:lnTo>
                    <a:pt x="372535" y="8324"/>
                  </a:lnTo>
                  <a:lnTo>
                    <a:pt x="324214" y="1892"/>
                  </a:lnTo>
                  <a:lnTo>
                    <a:pt x="275762" y="16"/>
                  </a:lnTo>
                  <a:lnTo>
                    <a:pt x="227495" y="2649"/>
                  </a:lnTo>
                  <a:lnTo>
                    <a:pt x="179729" y="9743"/>
                  </a:lnTo>
                  <a:lnTo>
                    <a:pt x="132780" y="21252"/>
                  </a:lnTo>
                  <a:lnTo>
                    <a:pt x="86964" y="37129"/>
                  </a:lnTo>
                  <a:lnTo>
                    <a:pt x="42599" y="57327"/>
                  </a:lnTo>
                  <a:lnTo>
                    <a:pt x="0" y="81798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1333064" y="2828353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1384640" y="2839796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1450910" y="2855051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1512764" y="2855051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1579035" y="2855051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1640060" y="2839796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0723865" y="2816205"/>
              <a:ext cx="38735" cy="51435"/>
            </a:xfrm>
            <a:custGeom>
              <a:avLst/>
              <a:gdLst/>
              <a:ahLst/>
              <a:cxnLst/>
              <a:rect l="l" t="t" r="r" b="b"/>
              <a:pathLst>
                <a:path w="38734" h="51435">
                  <a:moveTo>
                    <a:pt x="19059" y="0"/>
                  </a:moveTo>
                  <a:lnTo>
                    <a:pt x="11803" y="149"/>
                  </a:lnTo>
                  <a:lnTo>
                    <a:pt x="5651" y="4001"/>
                  </a:lnTo>
                  <a:lnTo>
                    <a:pt x="1416" y="11315"/>
                  </a:lnTo>
                  <a:lnTo>
                    <a:pt x="0" y="20848"/>
                  </a:lnTo>
                  <a:lnTo>
                    <a:pt x="1535" y="30754"/>
                  </a:lnTo>
                  <a:lnTo>
                    <a:pt x="5679" y="39880"/>
                  </a:lnTo>
                  <a:lnTo>
                    <a:pt x="12089" y="47077"/>
                  </a:lnTo>
                  <a:lnTo>
                    <a:pt x="19641" y="50874"/>
                  </a:lnTo>
                  <a:lnTo>
                    <a:pt x="26897" y="50725"/>
                  </a:lnTo>
                  <a:lnTo>
                    <a:pt x="33048" y="46873"/>
                  </a:lnTo>
                  <a:lnTo>
                    <a:pt x="37283" y="39559"/>
                  </a:lnTo>
                  <a:lnTo>
                    <a:pt x="38700" y="30025"/>
                  </a:lnTo>
                  <a:lnTo>
                    <a:pt x="37164" y="20120"/>
                  </a:lnTo>
                  <a:lnTo>
                    <a:pt x="33020" y="10993"/>
                  </a:lnTo>
                  <a:lnTo>
                    <a:pt x="26610" y="3796"/>
                  </a:lnTo>
                  <a:lnTo>
                    <a:pt x="19059" y="0"/>
                  </a:lnTo>
                  <a:close/>
                </a:path>
              </a:pathLst>
            </a:custGeom>
            <a:solidFill>
              <a:srgbClr val="D000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9598229" y="2518811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9648765" y="2488700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9699302" y="2481272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9765094" y="2458590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9815630" y="2457562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9883838" y="2457562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9946919" y="2473845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0018876" y="2488653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0077466" y="2520048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9558910" y="2456799"/>
              <a:ext cx="891540" cy="103505"/>
            </a:xfrm>
            <a:custGeom>
              <a:avLst/>
              <a:gdLst/>
              <a:ahLst/>
              <a:cxnLst/>
              <a:rect l="l" t="t" r="r" b="b"/>
              <a:pathLst>
                <a:path w="891540" h="103505">
                  <a:moveTo>
                    <a:pt x="891113" y="78789"/>
                  </a:moveTo>
                  <a:lnTo>
                    <a:pt x="845798" y="91489"/>
                  </a:lnTo>
                  <a:lnTo>
                    <a:pt x="799681" y="99685"/>
                  </a:lnTo>
                  <a:lnTo>
                    <a:pt x="753094" y="103364"/>
                  </a:lnTo>
                  <a:lnTo>
                    <a:pt x="706370" y="102518"/>
                  </a:lnTo>
                  <a:lnTo>
                    <a:pt x="659841" y="97135"/>
                  </a:lnTo>
                  <a:lnTo>
                    <a:pt x="613839" y="87207"/>
                  </a:lnTo>
                  <a:lnTo>
                    <a:pt x="564994" y="71749"/>
                  </a:lnTo>
                  <a:lnTo>
                    <a:pt x="517036" y="53589"/>
                  </a:lnTo>
                  <a:lnTo>
                    <a:pt x="469122" y="35276"/>
                  </a:lnTo>
                  <a:lnTo>
                    <a:pt x="420408" y="19358"/>
                  </a:lnTo>
                  <a:lnTo>
                    <a:pt x="372535" y="8324"/>
                  </a:lnTo>
                  <a:lnTo>
                    <a:pt x="324214" y="1892"/>
                  </a:lnTo>
                  <a:lnTo>
                    <a:pt x="275762" y="16"/>
                  </a:lnTo>
                  <a:lnTo>
                    <a:pt x="227495" y="2649"/>
                  </a:lnTo>
                  <a:lnTo>
                    <a:pt x="179729" y="9743"/>
                  </a:lnTo>
                  <a:lnTo>
                    <a:pt x="132780" y="21252"/>
                  </a:lnTo>
                  <a:lnTo>
                    <a:pt x="86964" y="37129"/>
                  </a:lnTo>
                  <a:lnTo>
                    <a:pt x="42599" y="57327"/>
                  </a:lnTo>
                  <a:lnTo>
                    <a:pt x="0" y="81798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0129043" y="2534067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10180619" y="2545509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0246890" y="2560765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10308743" y="2560765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10375014" y="2560765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0436039" y="2545509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9519844" y="2521920"/>
              <a:ext cx="38735" cy="51435"/>
            </a:xfrm>
            <a:custGeom>
              <a:avLst/>
              <a:gdLst/>
              <a:ahLst/>
              <a:cxnLst/>
              <a:rect l="l" t="t" r="r" b="b"/>
              <a:pathLst>
                <a:path w="38734" h="51435">
                  <a:moveTo>
                    <a:pt x="19059" y="0"/>
                  </a:moveTo>
                  <a:lnTo>
                    <a:pt x="11802" y="148"/>
                  </a:lnTo>
                  <a:lnTo>
                    <a:pt x="5651" y="4000"/>
                  </a:lnTo>
                  <a:lnTo>
                    <a:pt x="1416" y="11314"/>
                  </a:lnTo>
                  <a:lnTo>
                    <a:pt x="0" y="20848"/>
                  </a:lnTo>
                  <a:lnTo>
                    <a:pt x="1535" y="30753"/>
                  </a:lnTo>
                  <a:lnTo>
                    <a:pt x="5680" y="39880"/>
                  </a:lnTo>
                  <a:lnTo>
                    <a:pt x="12089" y="47077"/>
                  </a:lnTo>
                  <a:lnTo>
                    <a:pt x="19640" y="50874"/>
                  </a:lnTo>
                  <a:lnTo>
                    <a:pt x="26897" y="50725"/>
                  </a:lnTo>
                  <a:lnTo>
                    <a:pt x="33048" y="46873"/>
                  </a:lnTo>
                  <a:lnTo>
                    <a:pt x="37283" y="39559"/>
                  </a:lnTo>
                  <a:lnTo>
                    <a:pt x="38700" y="30025"/>
                  </a:lnTo>
                  <a:lnTo>
                    <a:pt x="37165" y="20120"/>
                  </a:lnTo>
                  <a:lnTo>
                    <a:pt x="33020" y="10993"/>
                  </a:lnTo>
                  <a:lnTo>
                    <a:pt x="26610" y="3796"/>
                  </a:lnTo>
                  <a:lnTo>
                    <a:pt x="19059" y="0"/>
                  </a:lnTo>
                  <a:close/>
                </a:path>
              </a:pathLst>
            </a:custGeom>
            <a:solidFill>
              <a:srgbClr val="D000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9788588" y="2709170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9839124" y="2679059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9889661" y="2671631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9955453" y="2648949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10005989" y="2647921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10074197" y="2647921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10137278" y="2664204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10209235" y="2679012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10267825" y="2710407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9749269" y="2647158"/>
              <a:ext cx="891540" cy="103505"/>
            </a:xfrm>
            <a:custGeom>
              <a:avLst/>
              <a:gdLst/>
              <a:ahLst/>
              <a:cxnLst/>
              <a:rect l="l" t="t" r="r" b="b"/>
              <a:pathLst>
                <a:path w="891540" h="103505">
                  <a:moveTo>
                    <a:pt x="891113" y="78789"/>
                  </a:moveTo>
                  <a:lnTo>
                    <a:pt x="845798" y="91489"/>
                  </a:lnTo>
                  <a:lnTo>
                    <a:pt x="799681" y="99685"/>
                  </a:lnTo>
                  <a:lnTo>
                    <a:pt x="753094" y="103364"/>
                  </a:lnTo>
                  <a:lnTo>
                    <a:pt x="706370" y="102518"/>
                  </a:lnTo>
                  <a:lnTo>
                    <a:pt x="659841" y="97135"/>
                  </a:lnTo>
                  <a:lnTo>
                    <a:pt x="613839" y="87207"/>
                  </a:lnTo>
                  <a:lnTo>
                    <a:pt x="564994" y="71749"/>
                  </a:lnTo>
                  <a:lnTo>
                    <a:pt x="517036" y="53589"/>
                  </a:lnTo>
                  <a:lnTo>
                    <a:pt x="469122" y="35276"/>
                  </a:lnTo>
                  <a:lnTo>
                    <a:pt x="420408" y="19358"/>
                  </a:lnTo>
                  <a:lnTo>
                    <a:pt x="372535" y="8324"/>
                  </a:lnTo>
                  <a:lnTo>
                    <a:pt x="324214" y="1892"/>
                  </a:lnTo>
                  <a:lnTo>
                    <a:pt x="275762" y="16"/>
                  </a:lnTo>
                  <a:lnTo>
                    <a:pt x="227495" y="2649"/>
                  </a:lnTo>
                  <a:lnTo>
                    <a:pt x="179729" y="9743"/>
                  </a:lnTo>
                  <a:lnTo>
                    <a:pt x="132780" y="21252"/>
                  </a:lnTo>
                  <a:lnTo>
                    <a:pt x="86964" y="37129"/>
                  </a:lnTo>
                  <a:lnTo>
                    <a:pt x="42599" y="57327"/>
                  </a:lnTo>
                  <a:lnTo>
                    <a:pt x="0" y="81798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10319402" y="2724426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10370978" y="2735868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10437249" y="2751124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10499102" y="2751124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10565373" y="2751124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0626398" y="2735868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9710203" y="2712279"/>
              <a:ext cx="38735" cy="51435"/>
            </a:xfrm>
            <a:custGeom>
              <a:avLst/>
              <a:gdLst/>
              <a:ahLst/>
              <a:cxnLst/>
              <a:rect l="l" t="t" r="r" b="b"/>
              <a:pathLst>
                <a:path w="38734" h="51435">
                  <a:moveTo>
                    <a:pt x="19059" y="0"/>
                  </a:moveTo>
                  <a:lnTo>
                    <a:pt x="11803" y="148"/>
                  </a:lnTo>
                  <a:lnTo>
                    <a:pt x="5651" y="4000"/>
                  </a:lnTo>
                  <a:lnTo>
                    <a:pt x="1416" y="11314"/>
                  </a:lnTo>
                  <a:lnTo>
                    <a:pt x="0" y="20848"/>
                  </a:lnTo>
                  <a:lnTo>
                    <a:pt x="1535" y="30753"/>
                  </a:lnTo>
                  <a:lnTo>
                    <a:pt x="5679" y="39880"/>
                  </a:lnTo>
                  <a:lnTo>
                    <a:pt x="12089" y="47077"/>
                  </a:lnTo>
                  <a:lnTo>
                    <a:pt x="19641" y="50874"/>
                  </a:lnTo>
                  <a:lnTo>
                    <a:pt x="26897" y="50725"/>
                  </a:lnTo>
                  <a:lnTo>
                    <a:pt x="33048" y="46872"/>
                  </a:lnTo>
                  <a:lnTo>
                    <a:pt x="37283" y="39558"/>
                  </a:lnTo>
                  <a:lnTo>
                    <a:pt x="38700" y="30024"/>
                  </a:lnTo>
                  <a:lnTo>
                    <a:pt x="37165" y="20119"/>
                  </a:lnTo>
                  <a:lnTo>
                    <a:pt x="33020" y="10993"/>
                  </a:lnTo>
                  <a:lnTo>
                    <a:pt x="26610" y="3796"/>
                  </a:lnTo>
                  <a:lnTo>
                    <a:pt x="19059" y="0"/>
                  </a:lnTo>
                  <a:close/>
                </a:path>
              </a:pathLst>
            </a:custGeom>
            <a:solidFill>
              <a:srgbClr val="D000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9978947" y="2899529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10029483" y="2869418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0080020" y="2861990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10145812" y="2839308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10196348" y="2838281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10264556" y="2838281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0327637" y="2854563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0399594" y="2869371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0458184" y="2900766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9939628" y="2837517"/>
              <a:ext cx="891540" cy="103505"/>
            </a:xfrm>
            <a:custGeom>
              <a:avLst/>
              <a:gdLst/>
              <a:ahLst/>
              <a:cxnLst/>
              <a:rect l="l" t="t" r="r" b="b"/>
              <a:pathLst>
                <a:path w="891540" h="103505">
                  <a:moveTo>
                    <a:pt x="891113" y="78789"/>
                  </a:moveTo>
                  <a:lnTo>
                    <a:pt x="845798" y="91489"/>
                  </a:lnTo>
                  <a:lnTo>
                    <a:pt x="799681" y="99685"/>
                  </a:lnTo>
                  <a:lnTo>
                    <a:pt x="753094" y="103364"/>
                  </a:lnTo>
                  <a:lnTo>
                    <a:pt x="706370" y="102518"/>
                  </a:lnTo>
                  <a:lnTo>
                    <a:pt x="659841" y="97135"/>
                  </a:lnTo>
                  <a:lnTo>
                    <a:pt x="613839" y="87207"/>
                  </a:lnTo>
                  <a:lnTo>
                    <a:pt x="564994" y="71749"/>
                  </a:lnTo>
                  <a:lnTo>
                    <a:pt x="517036" y="53589"/>
                  </a:lnTo>
                  <a:lnTo>
                    <a:pt x="469122" y="35276"/>
                  </a:lnTo>
                  <a:lnTo>
                    <a:pt x="420408" y="19358"/>
                  </a:lnTo>
                  <a:lnTo>
                    <a:pt x="372535" y="8324"/>
                  </a:lnTo>
                  <a:lnTo>
                    <a:pt x="324214" y="1892"/>
                  </a:lnTo>
                  <a:lnTo>
                    <a:pt x="275762" y="16"/>
                  </a:lnTo>
                  <a:lnTo>
                    <a:pt x="227495" y="2649"/>
                  </a:lnTo>
                  <a:lnTo>
                    <a:pt x="179729" y="9743"/>
                  </a:lnTo>
                  <a:lnTo>
                    <a:pt x="132780" y="21252"/>
                  </a:lnTo>
                  <a:lnTo>
                    <a:pt x="86964" y="37129"/>
                  </a:lnTo>
                  <a:lnTo>
                    <a:pt x="42599" y="57327"/>
                  </a:lnTo>
                  <a:lnTo>
                    <a:pt x="0" y="81798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10509761" y="2914785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10561337" y="2926227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0627608" y="2941483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10689461" y="2941483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10755732" y="2941483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10816757" y="2926227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5">
                  <a:moveTo>
                    <a:pt x="0" y="0"/>
                  </a:moveTo>
                  <a:lnTo>
                    <a:pt x="0" y="3984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9900562" y="2902638"/>
              <a:ext cx="38735" cy="51435"/>
            </a:xfrm>
            <a:custGeom>
              <a:avLst/>
              <a:gdLst/>
              <a:ahLst/>
              <a:cxnLst/>
              <a:rect l="l" t="t" r="r" b="b"/>
              <a:pathLst>
                <a:path w="38734" h="51435">
                  <a:moveTo>
                    <a:pt x="19059" y="0"/>
                  </a:moveTo>
                  <a:lnTo>
                    <a:pt x="11803" y="148"/>
                  </a:lnTo>
                  <a:lnTo>
                    <a:pt x="5651" y="4000"/>
                  </a:lnTo>
                  <a:lnTo>
                    <a:pt x="1416" y="11314"/>
                  </a:lnTo>
                  <a:lnTo>
                    <a:pt x="0" y="20848"/>
                  </a:lnTo>
                  <a:lnTo>
                    <a:pt x="1535" y="30753"/>
                  </a:lnTo>
                  <a:lnTo>
                    <a:pt x="5679" y="39880"/>
                  </a:lnTo>
                  <a:lnTo>
                    <a:pt x="12089" y="47077"/>
                  </a:lnTo>
                  <a:lnTo>
                    <a:pt x="19641" y="50873"/>
                  </a:lnTo>
                  <a:lnTo>
                    <a:pt x="26897" y="50724"/>
                  </a:lnTo>
                  <a:lnTo>
                    <a:pt x="33048" y="46872"/>
                  </a:lnTo>
                  <a:lnTo>
                    <a:pt x="37283" y="39558"/>
                  </a:lnTo>
                  <a:lnTo>
                    <a:pt x="38700" y="30024"/>
                  </a:lnTo>
                  <a:lnTo>
                    <a:pt x="37165" y="20119"/>
                  </a:lnTo>
                  <a:lnTo>
                    <a:pt x="33020" y="10993"/>
                  </a:lnTo>
                  <a:lnTo>
                    <a:pt x="26610" y="3796"/>
                  </a:lnTo>
                  <a:lnTo>
                    <a:pt x="19059" y="0"/>
                  </a:lnTo>
                  <a:close/>
                </a:path>
              </a:pathLst>
            </a:custGeom>
            <a:solidFill>
              <a:srgbClr val="D000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0" name="object 1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58966" y="2207675"/>
            <a:ext cx="186975" cy="162559"/>
          </a:xfrm>
          <a:prstGeom prst="rect">
            <a:avLst/>
          </a:prstGeom>
        </p:spPr>
      </p:pic>
      <p:pic>
        <p:nvPicPr>
          <p:cNvPr id="121" name="object 1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76011" y="2738211"/>
            <a:ext cx="152133" cy="149859"/>
          </a:xfrm>
          <a:prstGeom prst="rect">
            <a:avLst/>
          </a:prstGeom>
        </p:spPr>
      </p:pic>
      <p:grpSp>
        <p:nvGrpSpPr>
          <p:cNvPr id="122" name="object 122"/>
          <p:cNvGrpSpPr/>
          <p:nvPr/>
        </p:nvGrpSpPr>
        <p:grpSpPr>
          <a:xfrm>
            <a:off x="7851599" y="2083311"/>
            <a:ext cx="1586230" cy="1167130"/>
            <a:chOff x="7851599" y="2083311"/>
            <a:chExt cx="1586230" cy="1167130"/>
          </a:xfrm>
        </p:grpSpPr>
        <p:pic>
          <p:nvPicPr>
            <p:cNvPr id="123" name="object 1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51599" y="2083311"/>
              <a:ext cx="1586028" cy="1119590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96500" y="3092800"/>
              <a:ext cx="180715" cy="157479"/>
            </a:xfrm>
            <a:prstGeom prst="rect">
              <a:avLst/>
            </a:prstGeom>
          </p:spPr>
        </p:pic>
      </p:grpSp>
      <p:sp>
        <p:nvSpPr>
          <p:cNvPr id="125" name="object 125"/>
          <p:cNvSpPr txBox="1"/>
          <p:nvPr/>
        </p:nvSpPr>
        <p:spPr>
          <a:xfrm>
            <a:off x="9804400" y="1854200"/>
            <a:ext cx="287083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35" dirty="0">
                <a:latin typeface="Arial"/>
                <a:cs typeface="Arial"/>
              </a:rPr>
              <a:t>90nt </a:t>
            </a:r>
            <a:r>
              <a:rPr sz="1600" b="1" spc="-15" dirty="0">
                <a:latin typeface="Arial"/>
                <a:cs typeface="Arial"/>
              </a:rPr>
              <a:t>long </a:t>
            </a:r>
            <a:r>
              <a:rPr sz="1600" b="1" dirty="0">
                <a:latin typeface="Arial"/>
                <a:cs typeface="Arial"/>
              </a:rPr>
              <a:t>biotinylated</a:t>
            </a:r>
            <a:r>
              <a:rPr sz="1600" b="1" spc="25" dirty="0">
                <a:latin typeface="Arial"/>
                <a:cs typeface="Arial"/>
              </a:rPr>
              <a:t> </a:t>
            </a:r>
            <a:r>
              <a:rPr sz="1600" b="1" spc="-25" dirty="0">
                <a:latin typeface="Arial"/>
                <a:cs typeface="Arial"/>
              </a:rPr>
              <a:t>probes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6464300" y="1943100"/>
            <a:ext cx="32575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-5" dirty="0">
                <a:solidFill>
                  <a:srgbClr val="011D74"/>
                </a:solidFill>
                <a:latin typeface="Arial"/>
                <a:cs typeface="Arial"/>
              </a:rPr>
              <a:t>UV</a:t>
            </a:r>
            <a:endParaRPr sz="1700">
              <a:latin typeface="Arial"/>
              <a:cs typeface="Arial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317500" y="4630420"/>
            <a:ext cx="2527935" cy="2247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7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RNA/probes </a:t>
            </a:r>
            <a:r>
              <a:rPr sz="1800" b="1" spc="-15" dirty="0">
                <a:latin typeface="Arial"/>
                <a:cs typeface="Arial"/>
              </a:rPr>
              <a:t>binding </a:t>
            </a:r>
            <a:r>
              <a:rPr sz="1800" b="1" spc="45" dirty="0">
                <a:latin typeface="Arial"/>
                <a:cs typeface="Arial"/>
              </a:rPr>
              <a:t>to  </a:t>
            </a:r>
            <a:r>
              <a:rPr sz="1800" b="1" spc="-15" dirty="0">
                <a:latin typeface="Arial"/>
                <a:cs typeface="Arial"/>
              </a:rPr>
              <a:t>streptavidin </a:t>
            </a:r>
            <a:r>
              <a:rPr sz="1800" b="1" spc="-20" dirty="0">
                <a:latin typeface="Arial"/>
                <a:cs typeface="Arial"/>
              </a:rPr>
              <a:t>magnetic  </a:t>
            </a:r>
            <a:r>
              <a:rPr sz="1800" b="1" spc="-30" dirty="0">
                <a:latin typeface="Arial"/>
                <a:cs typeface="Arial"/>
              </a:rPr>
              <a:t>beads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900">
              <a:latin typeface="Arial"/>
              <a:cs typeface="Arial"/>
            </a:endParaRPr>
          </a:p>
          <a:p>
            <a:pPr marL="76200" marR="43180">
              <a:lnSpc>
                <a:spcPct val="115700"/>
              </a:lnSpc>
            </a:pPr>
            <a:r>
              <a:rPr sz="1800" b="1" spc="-10" dirty="0">
                <a:latin typeface="Arial"/>
                <a:cs typeface="Arial"/>
              </a:rPr>
              <a:t>Capture </a:t>
            </a:r>
            <a:r>
              <a:rPr sz="1800" b="1" dirty="0">
                <a:latin typeface="Arial"/>
                <a:cs typeface="Arial"/>
              </a:rPr>
              <a:t>RNA/probes  </a:t>
            </a:r>
            <a:r>
              <a:rPr sz="1800" b="1" spc="-40" dirty="0">
                <a:latin typeface="Arial"/>
                <a:cs typeface="Arial"/>
              </a:rPr>
              <a:t>complexes </a:t>
            </a:r>
            <a:r>
              <a:rPr sz="1800" b="1" spc="-10" dirty="0">
                <a:latin typeface="Arial"/>
                <a:cs typeface="Arial"/>
              </a:rPr>
              <a:t>from</a:t>
            </a:r>
            <a:r>
              <a:rPr sz="1800" b="1" spc="30" dirty="0">
                <a:latin typeface="Arial"/>
                <a:cs typeface="Arial"/>
              </a:rPr>
              <a:t> </a:t>
            </a:r>
            <a:r>
              <a:rPr sz="1800" b="1" spc="-35" dirty="0">
                <a:latin typeface="Arial"/>
                <a:cs typeface="Arial"/>
              </a:rPr>
              <a:t>lysate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8" name="object 128"/>
          <p:cNvSpPr txBox="1"/>
          <p:nvPr/>
        </p:nvSpPr>
        <p:spPr>
          <a:xfrm>
            <a:off x="266700" y="7564119"/>
            <a:ext cx="2912745" cy="977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700"/>
              </a:lnSpc>
              <a:spcBef>
                <a:spcPts val="100"/>
              </a:spcBef>
            </a:pPr>
            <a:r>
              <a:rPr sz="1800" b="1" spc="-35" dirty="0">
                <a:latin typeface="Arial"/>
                <a:cs typeface="Arial"/>
              </a:rPr>
              <a:t>Purification </a:t>
            </a:r>
            <a:r>
              <a:rPr sz="1800" b="1" spc="15" dirty="0">
                <a:latin typeface="Arial"/>
                <a:cs typeface="Arial"/>
              </a:rPr>
              <a:t>of </a:t>
            </a:r>
            <a:r>
              <a:rPr sz="1800" b="1" dirty="0">
                <a:latin typeface="Arial"/>
                <a:cs typeface="Arial"/>
              </a:rPr>
              <a:t>RNA/probes  </a:t>
            </a:r>
            <a:r>
              <a:rPr sz="1800" b="1" spc="-40" dirty="0">
                <a:latin typeface="Arial"/>
                <a:cs typeface="Arial"/>
              </a:rPr>
              <a:t>complexes </a:t>
            </a:r>
            <a:r>
              <a:rPr sz="1800" b="1" spc="-25" dirty="0">
                <a:latin typeface="Arial"/>
                <a:cs typeface="Arial"/>
              </a:rPr>
              <a:t>and </a:t>
            </a:r>
            <a:r>
              <a:rPr sz="1800" b="1" spc="-75" dirty="0">
                <a:latin typeface="Arial"/>
                <a:cs typeface="Arial"/>
              </a:rPr>
              <a:t>washes </a:t>
            </a:r>
            <a:r>
              <a:rPr sz="1800" b="1" spc="-50" dirty="0">
                <a:latin typeface="Arial"/>
                <a:cs typeface="Arial"/>
              </a:rPr>
              <a:t>in  </a:t>
            </a:r>
            <a:r>
              <a:rPr sz="1800" b="1" spc="-35" dirty="0">
                <a:latin typeface="Arial"/>
                <a:cs typeface="Arial"/>
              </a:rPr>
              <a:t>high </a:t>
            </a:r>
            <a:r>
              <a:rPr sz="1800" b="1" spc="-45" dirty="0">
                <a:latin typeface="Arial"/>
                <a:cs typeface="Arial"/>
              </a:rPr>
              <a:t>salt </a:t>
            </a:r>
            <a:r>
              <a:rPr sz="1800" b="1" spc="-25" dirty="0">
                <a:latin typeface="Arial"/>
                <a:cs typeface="Arial"/>
              </a:rPr>
              <a:t>buffers </a:t>
            </a:r>
            <a:r>
              <a:rPr sz="1800" b="1" spc="55" dirty="0">
                <a:latin typeface="Arial"/>
                <a:cs typeface="Arial"/>
              </a:rPr>
              <a:t>(1M</a:t>
            </a:r>
            <a:r>
              <a:rPr sz="1800" b="1" spc="185" dirty="0">
                <a:latin typeface="Arial"/>
                <a:cs typeface="Arial"/>
              </a:rPr>
              <a:t> </a:t>
            </a:r>
            <a:r>
              <a:rPr sz="1800" b="1" spc="-75" dirty="0">
                <a:latin typeface="Arial"/>
                <a:cs typeface="Arial"/>
              </a:rPr>
              <a:t>LiCl)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9" name="object 129"/>
          <p:cNvSpPr txBox="1"/>
          <p:nvPr/>
        </p:nvSpPr>
        <p:spPr>
          <a:xfrm>
            <a:off x="330200" y="9029700"/>
            <a:ext cx="28492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latin typeface="Arial"/>
                <a:cs typeface="Arial"/>
              </a:rPr>
              <a:t>RNA </a:t>
            </a:r>
            <a:r>
              <a:rPr sz="1800" b="1" spc="-25" dirty="0">
                <a:latin typeface="Arial"/>
                <a:cs typeface="Arial"/>
              </a:rPr>
              <a:t>and </a:t>
            </a:r>
            <a:r>
              <a:rPr sz="1800" b="1" spc="-30" dirty="0">
                <a:latin typeface="Arial"/>
                <a:cs typeface="Arial"/>
              </a:rPr>
              <a:t>PROTEIN</a:t>
            </a:r>
            <a:r>
              <a:rPr sz="1800" b="1" spc="6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elution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30" name="object 130"/>
          <p:cNvGrpSpPr/>
          <p:nvPr/>
        </p:nvGrpSpPr>
        <p:grpSpPr>
          <a:xfrm>
            <a:off x="6042168" y="3531948"/>
            <a:ext cx="574675" cy="516890"/>
            <a:chOff x="6042168" y="3531948"/>
            <a:chExt cx="574675" cy="516890"/>
          </a:xfrm>
        </p:grpSpPr>
        <p:pic>
          <p:nvPicPr>
            <p:cNvPr id="131" name="object 13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16591" y="3708422"/>
              <a:ext cx="127121" cy="100721"/>
            </a:xfrm>
            <a:prstGeom prst="rect">
              <a:avLst/>
            </a:prstGeom>
          </p:spPr>
        </p:pic>
        <p:sp>
          <p:nvSpPr>
            <p:cNvPr id="132" name="object 132"/>
            <p:cNvSpPr/>
            <p:nvPr/>
          </p:nvSpPr>
          <p:spPr>
            <a:xfrm>
              <a:off x="6300058" y="3731173"/>
              <a:ext cx="52069" cy="55244"/>
            </a:xfrm>
            <a:custGeom>
              <a:avLst/>
              <a:gdLst/>
              <a:ahLst/>
              <a:cxnLst/>
              <a:rect l="l" t="t" r="r" b="b"/>
              <a:pathLst>
                <a:path w="52070" h="55245">
                  <a:moveTo>
                    <a:pt x="25995" y="0"/>
                  </a:moveTo>
                  <a:lnTo>
                    <a:pt x="16213" y="2021"/>
                  </a:lnTo>
                  <a:lnTo>
                    <a:pt x="7613" y="8086"/>
                  </a:lnTo>
                  <a:lnTo>
                    <a:pt x="1903" y="17220"/>
                  </a:lnTo>
                  <a:lnTo>
                    <a:pt x="0" y="27609"/>
                  </a:lnTo>
                  <a:lnTo>
                    <a:pt x="1903" y="37999"/>
                  </a:lnTo>
                  <a:lnTo>
                    <a:pt x="7613" y="47132"/>
                  </a:lnTo>
                  <a:lnTo>
                    <a:pt x="16213" y="53197"/>
                  </a:lnTo>
                  <a:lnTo>
                    <a:pt x="25995" y="55219"/>
                  </a:lnTo>
                  <a:lnTo>
                    <a:pt x="35777" y="53197"/>
                  </a:lnTo>
                  <a:lnTo>
                    <a:pt x="44376" y="47132"/>
                  </a:lnTo>
                  <a:lnTo>
                    <a:pt x="50086" y="37999"/>
                  </a:lnTo>
                  <a:lnTo>
                    <a:pt x="51990" y="27609"/>
                  </a:lnTo>
                  <a:lnTo>
                    <a:pt x="50086" y="17220"/>
                  </a:lnTo>
                  <a:lnTo>
                    <a:pt x="44376" y="8086"/>
                  </a:lnTo>
                  <a:lnTo>
                    <a:pt x="35777" y="2021"/>
                  </a:lnTo>
                  <a:lnTo>
                    <a:pt x="25995" y="0"/>
                  </a:lnTo>
                  <a:close/>
                </a:path>
              </a:pathLst>
            </a:custGeom>
            <a:solidFill>
              <a:srgbClr val="DCDB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3" name="object 13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16591" y="3947772"/>
              <a:ext cx="127121" cy="100721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00058" y="3861578"/>
              <a:ext cx="188454" cy="164164"/>
            </a:xfrm>
            <a:prstGeom prst="rect">
              <a:avLst/>
            </a:prstGeom>
          </p:spPr>
        </p:pic>
        <p:sp>
          <p:nvSpPr>
            <p:cNvPr id="135" name="object 135"/>
            <p:cNvSpPr/>
            <p:nvPr/>
          </p:nvSpPr>
          <p:spPr>
            <a:xfrm>
              <a:off x="6444858" y="3884328"/>
              <a:ext cx="52069" cy="55244"/>
            </a:xfrm>
            <a:custGeom>
              <a:avLst/>
              <a:gdLst/>
              <a:ahLst/>
              <a:cxnLst/>
              <a:rect l="l" t="t" r="r" b="b"/>
              <a:pathLst>
                <a:path w="52070" h="55245">
                  <a:moveTo>
                    <a:pt x="25995" y="0"/>
                  </a:moveTo>
                  <a:lnTo>
                    <a:pt x="16213" y="2021"/>
                  </a:lnTo>
                  <a:lnTo>
                    <a:pt x="7614" y="8086"/>
                  </a:lnTo>
                  <a:lnTo>
                    <a:pt x="1903" y="17220"/>
                  </a:lnTo>
                  <a:lnTo>
                    <a:pt x="0" y="27610"/>
                  </a:lnTo>
                  <a:lnTo>
                    <a:pt x="1903" y="38000"/>
                  </a:lnTo>
                  <a:lnTo>
                    <a:pt x="7614" y="47134"/>
                  </a:lnTo>
                  <a:lnTo>
                    <a:pt x="16213" y="53199"/>
                  </a:lnTo>
                  <a:lnTo>
                    <a:pt x="25995" y="55220"/>
                  </a:lnTo>
                  <a:lnTo>
                    <a:pt x="35777" y="53199"/>
                  </a:lnTo>
                  <a:lnTo>
                    <a:pt x="44376" y="47134"/>
                  </a:lnTo>
                  <a:lnTo>
                    <a:pt x="50086" y="38000"/>
                  </a:lnTo>
                  <a:lnTo>
                    <a:pt x="51990" y="27610"/>
                  </a:lnTo>
                  <a:lnTo>
                    <a:pt x="50086" y="17220"/>
                  </a:lnTo>
                  <a:lnTo>
                    <a:pt x="44376" y="8086"/>
                  </a:lnTo>
                  <a:lnTo>
                    <a:pt x="35777" y="2021"/>
                  </a:lnTo>
                  <a:lnTo>
                    <a:pt x="25995" y="0"/>
                  </a:lnTo>
                  <a:close/>
                </a:path>
              </a:pathLst>
            </a:custGeom>
            <a:solidFill>
              <a:srgbClr val="DCDB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6" name="object 13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52017" y="3849535"/>
              <a:ext cx="127121" cy="100721"/>
            </a:xfrm>
            <a:prstGeom prst="rect">
              <a:avLst/>
            </a:prstGeom>
          </p:spPr>
        </p:pic>
        <p:sp>
          <p:nvSpPr>
            <p:cNvPr id="137" name="object 137"/>
            <p:cNvSpPr/>
            <p:nvPr/>
          </p:nvSpPr>
          <p:spPr>
            <a:xfrm>
              <a:off x="6135483" y="3872285"/>
              <a:ext cx="52069" cy="55244"/>
            </a:xfrm>
            <a:custGeom>
              <a:avLst/>
              <a:gdLst/>
              <a:ahLst/>
              <a:cxnLst/>
              <a:rect l="l" t="t" r="r" b="b"/>
              <a:pathLst>
                <a:path w="52070" h="55245">
                  <a:moveTo>
                    <a:pt x="25995" y="0"/>
                  </a:moveTo>
                  <a:lnTo>
                    <a:pt x="16213" y="2021"/>
                  </a:lnTo>
                  <a:lnTo>
                    <a:pt x="7614" y="8087"/>
                  </a:lnTo>
                  <a:lnTo>
                    <a:pt x="1903" y="17221"/>
                  </a:lnTo>
                  <a:lnTo>
                    <a:pt x="0" y="27610"/>
                  </a:lnTo>
                  <a:lnTo>
                    <a:pt x="1903" y="38000"/>
                  </a:lnTo>
                  <a:lnTo>
                    <a:pt x="7614" y="47133"/>
                  </a:lnTo>
                  <a:lnTo>
                    <a:pt x="16213" y="53198"/>
                  </a:lnTo>
                  <a:lnTo>
                    <a:pt x="25995" y="55220"/>
                  </a:lnTo>
                  <a:lnTo>
                    <a:pt x="35777" y="53198"/>
                  </a:lnTo>
                  <a:lnTo>
                    <a:pt x="44376" y="47133"/>
                  </a:lnTo>
                  <a:lnTo>
                    <a:pt x="50087" y="38000"/>
                  </a:lnTo>
                  <a:lnTo>
                    <a:pt x="51991" y="27610"/>
                  </a:lnTo>
                  <a:lnTo>
                    <a:pt x="50087" y="17221"/>
                  </a:lnTo>
                  <a:lnTo>
                    <a:pt x="44376" y="8087"/>
                  </a:lnTo>
                  <a:lnTo>
                    <a:pt x="35777" y="2021"/>
                  </a:lnTo>
                  <a:lnTo>
                    <a:pt x="25995" y="0"/>
                  </a:lnTo>
                  <a:close/>
                </a:path>
              </a:pathLst>
            </a:custGeom>
            <a:solidFill>
              <a:srgbClr val="DCDB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8" name="object 13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42168" y="3658061"/>
              <a:ext cx="127121" cy="100721"/>
            </a:xfrm>
            <a:prstGeom prst="rect">
              <a:avLst/>
            </a:prstGeom>
          </p:spPr>
        </p:pic>
        <p:sp>
          <p:nvSpPr>
            <p:cNvPr id="139" name="object 139"/>
            <p:cNvSpPr/>
            <p:nvPr/>
          </p:nvSpPr>
          <p:spPr>
            <a:xfrm>
              <a:off x="6125634" y="3680811"/>
              <a:ext cx="52069" cy="55244"/>
            </a:xfrm>
            <a:custGeom>
              <a:avLst/>
              <a:gdLst/>
              <a:ahLst/>
              <a:cxnLst/>
              <a:rect l="l" t="t" r="r" b="b"/>
              <a:pathLst>
                <a:path w="52070" h="55245">
                  <a:moveTo>
                    <a:pt x="25995" y="0"/>
                  </a:moveTo>
                  <a:lnTo>
                    <a:pt x="16213" y="2021"/>
                  </a:lnTo>
                  <a:lnTo>
                    <a:pt x="7614" y="8087"/>
                  </a:lnTo>
                  <a:lnTo>
                    <a:pt x="1903" y="17221"/>
                  </a:lnTo>
                  <a:lnTo>
                    <a:pt x="0" y="27610"/>
                  </a:lnTo>
                  <a:lnTo>
                    <a:pt x="1903" y="38000"/>
                  </a:lnTo>
                  <a:lnTo>
                    <a:pt x="7614" y="47133"/>
                  </a:lnTo>
                  <a:lnTo>
                    <a:pt x="16213" y="53198"/>
                  </a:lnTo>
                  <a:lnTo>
                    <a:pt x="25995" y="55220"/>
                  </a:lnTo>
                  <a:lnTo>
                    <a:pt x="35777" y="53198"/>
                  </a:lnTo>
                  <a:lnTo>
                    <a:pt x="44376" y="47133"/>
                  </a:lnTo>
                  <a:lnTo>
                    <a:pt x="50087" y="38000"/>
                  </a:lnTo>
                  <a:lnTo>
                    <a:pt x="51991" y="27610"/>
                  </a:lnTo>
                  <a:lnTo>
                    <a:pt x="50087" y="17221"/>
                  </a:lnTo>
                  <a:lnTo>
                    <a:pt x="44376" y="8087"/>
                  </a:lnTo>
                  <a:lnTo>
                    <a:pt x="35777" y="2021"/>
                  </a:lnTo>
                  <a:lnTo>
                    <a:pt x="25995" y="0"/>
                  </a:lnTo>
                  <a:close/>
                </a:path>
              </a:pathLst>
            </a:custGeom>
            <a:solidFill>
              <a:srgbClr val="DCDB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0" name="object 14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81261" y="3708422"/>
              <a:ext cx="127121" cy="100721"/>
            </a:xfrm>
            <a:prstGeom prst="rect">
              <a:avLst/>
            </a:prstGeom>
          </p:spPr>
        </p:pic>
        <p:sp>
          <p:nvSpPr>
            <p:cNvPr id="141" name="object 141"/>
            <p:cNvSpPr/>
            <p:nvPr/>
          </p:nvSpPr>
          <p:spPr>
            <a:xfrm>
              <a:off x="6564727" y="3731173"/>
              <a:ext cx="52069" cy="55244"/>
            </a:xfrm>
            <a:custGeom>
              <a:avLst/>
              <a:gdLst/>
              <a:ahLst/>
              <a:cxnLst/>
              <a:rect l="l" t="t" r="r" b="b"/>
              <a:pathLst>
                <a:path w="52070" h="55245">
                  <a:moveTo>
                    <a:pt x="25995" y="0"/>
                  </a:moveTo>
                  <a:lnTo>
                    <a:pt x="16213" y="2021"/>
                  </a:lnTo>
                  <a:lnTo>
                    <a:pt x="7614" y="8086"/>
                  </a:lnTo>
                  <a:lnTo>
                    <a:pt x="1903" y="17220"/>
                  </a:lnTo>
                  <a:lnTo>
                    <a:pt x="0" y="27609"/>
                  </a:lnTo>
                  <a:lnTo>
                    <a:pt x="1903" y="37999"/>
                  </a:lnTo>
                  <a:lnTo>
                    <a:pt x="7614" y="47132"/>
                  </a:lnTo>
                  <a:lnTo>
                    <a:pt x="16213" y="53197"/>
                  </a:lnTo>
                  <a:lnTo>
                    <a:pt x="25995" y="55219"/>
                  </a:lnTo>
                  <a:lnTo>
                    <a:pt x="35777" y="53197"/>
                  </a:lnTo>
                  <a:lnTo>
                    <a:pt x="44376" y="47132"/>
                  </a:lnTo>
                  <a:lnTo>
                    <a:pt x="50087" y="37999"/>
                  </a:lnTo>
                  <a:lnTo>
                    <a:pt x="51991" y="27609"/>
                  </a:lnTo>
                  <a:lnTo>
                    <a:pt x="50087" y="17220"/>
                  </a:lnTo>
                  <a:lnTo>
                    <a:pt x="44376" y="8086"/>
                  </a:lnTo>
                  <a:lnTo>
                    <a:pt x="35777" y="2021"/>
                  </a:lnTo>
                  <a:lnTo>
                    <a:pt x="25995" y="0"/>
                  </a:lnTo>
                  <a:close/>
                </a:path>
              </a:pathLst>
            </a:custGeom>
            <a:solidFill>
              <a:srgbClr val="DCDB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2" name="object 14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42116" y="3542483"/>
              <a:ext cx="127121" cy="100721"/>
            </a:xfrm>
            <a:prstGeom prst="rect">
              <a:avLst/>
            </a:prstGeom>
          </p:spPr>
        </p:pic>
        <p:sp>
          <p:nvSpPr>
            <p:cNvPr id="143" name="object 143"/>
            <p:cNvSpPr/>
            <p:nvPr/>
          </p:nvSpPr>
          <p:spPr>
            <a:xfrm>
              <a:off x="6425582" y="3565233"/>
              <a:ext cx="52069" cy="55244"/>
            </a:xfrm>
            <a:custGeom>
              <a:avLst/>
              <a:gdLst/>
              <a:ahLst/>
              <a:cxnLst/>
              <a:rect l="l" t="t" r="r" b="b"/>
              <a:pathLst>
                <a:path w="52070" h="55245">
                  <a:moveTo>
                    <a:pt x="25995" y="0"/>
                  </a:moveTo>
                  <a:lnTo>
                    <a:pt x="16213" y="2021"/>
                  </a:lnTo>
                  <a:lnTo>
                    <a:pt x="7614" y="8086"/>
                  </a:lnTo>
                  <a:lnTo>
                    <a:pt x="1903" y="17220"/>
                  </a:lnTo>
                  <a:lnTo>
                    <a:pt x="0" y="27610"/>
                  </a:lnTo>
                  <a:lnTo>
                    <a:pt x="1903" y="38000"/>
                  </a:lnTo>
                  <a:lnTo>
                    <a:pt x="7614" y="47134"/>
                  </a:lnTo>
                  <a:lnTo>
                    <a:pt x="16213" y="53199"/>
                  </a:lnTo>
                  <a:lnTo>
                    <a:pt x="25995" y="55220"/>
                  </a:lnTo>
                  <a:lnTo>
                    <a:pt x="35777" y="53199"/>
                  </a:lnTo>
                  <a:lnTo>
                    <a:pt x="44376" y="47134"/>
                  </a:lnTo>
                  <a:lnTo>
                    <a:pt x="50086" y="38000"/>
                  </a:lnTo>
                  <a:lnTo>
                    <a:pt x="51990" y="27610"/>
                  </a:lnTo>
                  <a:lnTo>
                    <a:pt x="50086" y="17220"/>
                  </a:lnTo>
                  <a:lnTo>
                    <a:pt x="44376" y="8086"/>
                  </a:lnTo>
                  <a:lnTo>
                    <a:pt x="35777" y="2021"/>
                  </a:lnTo>
                  <a:lnTo>
                    <a:pt x="25995" y="0"/>
                  </a:lnTo>
                  <a:close/>
                </a:path>
              </a:pathLst>
            </a:custGeom>
            <a:solidFill>
              <a:srgbClr val="DCDB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4" name="object 14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58672" y="3531948"/>
              <a:ext cx="127121" cy="100721"/>
            </a:xfrm>
            <a:prstGeom prst="rect">
              <a:avLst/>
            </a:prstGeom>
          </p:spPr>
        </p:pic>
        <p:sp>
          <p:nvSpPr>
            <p:cNvPr id="145" name="object 145"/>
            <p:cNvSpPr/>
            <p:nvPr/>
          </p:nvSpPr>
          <p:spPr>
            <a:xfrm>
              <a:off x="6242138" y="3554698"/>
              <a:ext cx="52069" cy="55244"/>
            </a:xfrm>
            <a:custGeom>
              <a:avLst/>
              <a:gdLst/>
              <a:ahLst/>
              <a:cxnLst/>
              <a:rect l="l" t="t" r="r" b="b"/>
              <a:pathLst>
                <a:path w="52070" h="55245">
                  <a:moveTo>
                    <a:pt x="25996" y="0"/>
                  </a:moveTo>
                  <a:lnTo>
                    <a:pt x="16213" y="2021"/>
                  </a:lnTo>
                  <a:lnTo>
                    <a:pt x="7614" y="8086"/>
                  </a:lnTo>
                  <a:lnTo>
                    <a:pt x="1903" y="17220"/>
                  </a:lnTo>
                  <a:lnTo>
                    <a:pt x="0" y="27610"/>
                  </a:lnTo>
                  <a:lnTo>
                    <a:pt x="1903" y="38000"/>
                  </a:lnTo>
                  <a:lnTo>
                    <a:pt x="7614" y="47134"/>
                  </a:lnTo>
                  <a:lnTo>
                    <a:pt x="16213" y="53199"/>
                  </a:lnTo>
                  <a:lnTo>
                    <a:pt x="25996" y="55220"/>
                  </a:lnTo>
                  <a:lnTo>
                    <a:pt x="35777" y="53199"/>
                  </a:lnTo>
                  <a:lnTo>
                    <a:pt x="44376" y="47134"/>
                  </a:lnTo>
                  <a:lnTo>
                    <a:pt x="50087" y="38000"/>
                  </a:lnTo>
                  <a:lnTo>
                    <a:pt x="51991" y="27610"/>
                  </a:lnTo>
                  <a:lnTo>
                    <a:pt x="50087" y="17220"/>
                  </a:lnTo>
                  <a:lnTo>
                    <a:pt x="44376" y="8086"/>
                  </a:lnTo>
                  <a:lnTo>
                    <a:pt x="35777" y="2021"/>
                  </a:lnTo>
                  <a:lnTo>
                    <a:pt x="25996" y="0"/>
                  </a:lnTo>
                  <a:close/>
                </a:path>
              </a:pathLst>
            </a:custGeom>
            <a:solidFill>
              <a:srgbClr val="DCDB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6" name="object 146"/>
          <p:cNvGrpSpPr/>
          <p:nvPr/>
        </p:nvGrpSpPr>
        <p:grpSpPr>
          <a:xfrm>
            <a:off x="6431461" y="4661047"/>
            <a:ext cx="1591310" cy="796290"/>
            <a:chOff x="6431461" y="4661047"/>
            <a:chExt cx="1591310" cy="796290"/>
          </a:xfrm>
        </p:grpSpPr>
        <p:pic>
          <p:nvPicPr>
            <p:cNvPr id="147" name="object 14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40130" y="4995298"/>
              <a:ext cx="86729" cy="73113"/>
            </a:xfrm>
            <a:prstGeom prst="rect">
              <a:avLst/>
            </a:prstGeom>
          </p:spPr>
        </p:pic>
        <p:sp>
          <p:nvSpPr>
            <p:cNvPr id="148" name="object 148"/>
            <p:cNvSpPr/>
            <p:nvPr/>
          </p:nvSpPr>
          <p:spPr>
            <a:xfrm>
              <a:off x="7697075" y="5011813"/>
              <a:ext cx="35560" cy="40640"/>
            </a:xfrm>
            <a:custGeom>
              <a:avLst/>
              <a:gdLst/>
              <a:ahLst/>
              <a:cxnLst/>
              <a:rect l="l" t="t" r="r" b="b"/>
              <a:pathLst>
                <a:path w="35559" h="40639">
                  <a:moveTo>
                    <a:pt x="17736" y="0"/>
                  </a:moveTo>
                  <a:lnTo>
                    <a:pt x="11062" y="1467"/>
                  </a:lnTo>
                  <a:lnTo>
                    <a:pt x="5194" y="5870"/>
                  </a:lnTo>
                  <a:lnTo>
                    <a:pt x="1298" y="12500"/>
                  </a:lnTo>
                  <a:lnTo>
                    <a:pt x="0" y="20042"/>
                  </a:lnTo>
                  <a:lnTo>
                    <a:pt x="1298" y="27584"/>
                  </a:lnTo>
                  <a:lnTo>
                    <a:pt x="5194" y="34214"/>
                  </a:lnTo>
                  <a:lnTo>
                    <a:pt x="11062" y="38616"/>
                  </a:lnTo>
                  <a:lnTo>
                    <a:pt x="17736" y="40084"/>
                  </a:lnTo>
                  <a:lnTo>
                    <a:pt x="24409" y="38616"/>
                  </a:lnTo>
                  <a:lnTo>
                    <a:pt x="30276" y="34214"/>
                  </a:lnTo>
                  <a:lnTo>
                    <a:pt x="34172" y="27584"/>
                  </a:lnTo>
                  <a:lnTo>
                    <a:pt x="35471" y="20042"/>
                  </a:lnTo>
                  <a:lnTo>
                    <a:pt x="34172" y="12500"/>
                  </a:lnTo>
                  <a:lnTo>
                    <a:pt x="30276" y="5870"/>
                  </a:lnTo>
                  <a:lnTo>
                    <a:pt x="24409" y="1467"/>
                  </a:lnTo>
                  <a:lnTo>
                    <a:pt x="17736" y="0"/>
                  </a:lnTo>
                  <a:close/>
                </a:path>
              </a:pathLst>
            </a:custGeom>
            <a:solidFill>
              <a:srgbClr val="DCDB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9" name="object 14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431461" y="4801860"/>
              <a:ext cx="86729" cy="73113"/>
            </a:xfrm>
            <a:prstGeom prst="rect">
              <a:avLst/>
            </a:prstGeom>
          </p:spPr>
        </p:pic>
        <p:pic>
          <p:nvPicPr>
            <p:cNvPr id="150" name="object 15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773587" y="5302397"/>
              <a:ext cx="178248" cy="154939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488407" y="4661047"/>
              <a:ext cx="1533814" cy="601411"/>
            </a:xfrm>
            <a:prstGeom prst="rect">
              <a:avLst/>
            </a:prstGeom>
          </p:spPr>
        </p:pic>
      </p:grpSp>
      <p:grpSp>
        <p:nvGrpSpPr>
          <p:cNvPr id="152" name="object 152"/>
          <p:cNvGrpSpPr/>
          <p:nvPr/>
        </p:nvGrpSpPr>
        <p:grpSpPr>
          <a:xfrm>
            <a:off x="8155772" y="5202023"/>
            <a:ext cx="1595755" cy="697230"/>
            <a:chOff x="8155772" y="5202023"/>
            <a:chExt cx="1595755" cy="697230"/>
          </a:xfrm>
        </p:grpSpPr>
        <p:pic>
          <p:nvPicPr>
            <p:cNvPr id="153" name="object 15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55772" y="5452645"/>
              <a:ext cx="86729" cy="73113"/>
            </a:xfrm>
            <a:prstGeom prst="rect">
              <a:avLst/>
            </a:prstGeom>
          </p:spPr>
        </p:pic>
        <p:sp>
          <p:nvSpPr>
            <p:cNvPr id="154" name="object 154"/>
            <p:cNvSpPr/>
            <p:nvPr/>
          </p:nvSpPr>
          <p:spPr>
            <a:xfrm>
              <a:off x="8212718" y="5469160"/>
              <a:ext cx="35560" cy="40640"/>
            </a:xfrm>
            <a:custGeom>
              <a:avLst/>
              <a:gdLst/>
              <a:ahLst/>
              <a:cxnLst/>
              <a:rect l="l" t="t" r="r" b="b"/>
              <a:pathLst>
                <a:path w="35559" h="40639">
                  <a:moveTo>
                    <a:pt x="17735" y="0"/>
                  </a:moveTo>
                  <a:lnTo>
                    <a:pt x="11061" y="1467"/>
                  </a:lnTo>
                  <a:lnTo>
                    <a:pt x="5194" y="5870"/>
                  </a:lnTo>
                  <a:lnTo>
                    <a:pt x="1298" y="12500"/>
                  </a:lnTo>
                  <a:lnTo>
                    <a:pt x="0" y="20042"/>
                  </a:lnTo>
                  <a:lnTo>
                    <a:pt x="1298" y="27584"/>
                  </a:lnTo>
                  <a:lnTo>
                    <a:pt x="5194" y="34214"/>
                  </a:lnTo>
                  <a:lnTo>
                    <a:pt x="11061" y="38616"/>
                  </a:lnTo>
                  <a:lnTo>
                    <a:pt x="17735" y="40084"/>
                  </a:lnTo>
                  <a:lnTo>
                    <a:pt x="24408" y="38616"/>
                  </a:lnTo>
                  <a:lnTo>
                    <a:pt x="30276" y="34214"/>
                  </a:lnTo>
                  <a:lnTo>
                    <a:pt x="34172" y="27584"/>
                  </a:lnTo>
                  <a:lnTo>
                    <a:pt x="35471" y="20042"/>
                  </a:lnTo>
                  <a:lnTo>
                    <a:pt x="34172" y="12500"/>
                  </a:lnTo>
                  <a:lnTo>
                    <a:pt x="30276" y="5870"/>
                  </a:lnTo>
                  <a:lnTo>
                    <a:pt x="24408" y="1467"/>
                  </a:lnTo>
                  <a:lnTo>
                    <a:pt x="17735" y="0"/>
                  </a:lnTo>
                  <a:close/>
                </a:path>
              </a:pathLst>
            </a:custGeom>
            <a:solidFill>
              <a:srgbClr val="DCDB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5" name="object 15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174356" y="5202023"/>
              <a:ext cx="1576969" cy="696610"/>
            </a:xfrm>
            <a:prstGeom prst="rect">
              <a:avLst/>
            </a:prstGeom>
          </p:spPr>
        </p:pic>
      </p:grpSp>
      <p:grpSp>
        <p:nvGrpSpPr>
          <p:cNvPr id="156" name="object 156"/>
          <p:cNvGrpSpPr/>
          <p:nvPr/>
        </p:nvGrpSpPr>
        <p:grpSpPr>
          <a:xfrm>
            <a:off x="6836601" y="3404742"/>
            <a:ext cx="3103880" cy="1083945"/>
            <a:chOff x="6836601" y="3404742"/>
            <a:chExt cx="3103880" cy="1083945"/>
          </a:xfrm>
        </p:grpSpPr>
        <p:pic>
          <p:nvPicPr>
            <p:cNvPr id="157" name="object 15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139306" y="3995298"/>
              <a:ext cx="180715" cy="157479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836601" y="3404742"/>
              <a:ext cx="3103625" cy="1083765"/>
            </a:xfrm>
            <a:prstGeom prst="rect">
              <a:avLst/>
            </a:prstGeom>
          </p:spPr>
        </p:pic>
      </p:grpSp>
      <p:pic>
        <p:nvPicPr>
          <p:cNvPr id="159" name="object 15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073356" y="4106273"/>
            <a:ext cx="180714" cy="157479"/>
          </a:xfrm>
          <a:prstGeom prst="rect">
            <a:avLst/>
          </a:prstGeom>
        </p:spPr>
      </p:pic>
      <p:grpSp>
        <p:nvGrpSpPr>
          <p:cNvPr id="160" name="object 160"/>
          <p:cNvGrpSpPr/>
          <p:nvPr/>
        </p:nvGrpSpPr>
        <p:grpSpPr>
          <a:xfrm>
            <a:off x="8580282" y="6288989"/>
            <a:ext cx="733425" cy="628015"/>
            <a:chOff x="8580282" y="6288989"/>
            <a:chExt cx="733425" cy="628015"/>
          </a:xfrm>
        </p:grpSpPr>
        <p:pic>
          <p:nvPicPr>
            <p:cNvPr id="161" name="object 16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135882" y="6762729"/>
              <a:ext cx="177266" cy="153669"/>
            </a:xfrm>
            <a:prstGeom prst="rect">
              <a:avLst/>
            </a:prstGeom>
          </p:spPr>
        </p:pic>
        <p:pic>
          <p:nvPicPr>
            <p:cNvPr id="162" name="object 16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580282" y="6288989"/>
              <a:ext cx="604277" cy="451458"/>
            </a:xfrm>
            <a:prstGeom prst="rect">
              <a:avLst/>
            </a:prstGeom>
          </p:spPr>
        </p:pic>
      </p:grpSp>
      <p:pic>
        <p:nvPicPr>
          <p:cNvPr id="163" name="object 16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771002" y="6827666"/>
            <a:ext cx="177267" cy="153669"/>
          </a:xfrm>
          <a:prstGeom prst="rect">
            <a:avLst/>
          </a:prstGeom>
        </p:spPr>
      </p:pic>
      <p:grpSp>
        <p:nvGrpSpPr>
          <p:cNvPr id="164" name="object 164"/>
          <p:cNvGrpSpPr/>
          <p:nvPr/>
        </p:nvGrpSpPr>
        <p:grpSpPr>
          <a:xfrm>
            <a:off x="6735883" y="6290779"/>
            <a:ext cx="1785620" cy="1046480"/>
            <a:chOff x="6735883" y="6290779"/>
            <a:chExt cx="1785620" cy="1046480"/>
          </a:xfrm>
        </p:grpSpPr>
        <p:pic>
          <p:nvPicPr>
            <p:cNvPr id="165" name="object 16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091663" y="6680384"/>
              <a:ext cx="79754" cy="67232"/>
            </a:xfrm>
            <a:prstGeom prst="rect">
              <a:avLst/>
            </a:prstGeom>
          </p:spPr>
        </p:pic>
        <p:sp>
          <p:nvSpPr>
            <p:cNvPr id="166" name="object 166"/>
            <p:cNvSpPr/>
            <p:nvPr/>
          </p:nvSpPr>
          <p:spPr>
            <a:xfrm>
              <a:off x="8144028" y="6695570"/>
              <a:ext cx="33020" cy="37465"/>
            </a:xfrm>
            <a:custGeom>
              <a:avLst/>
              <a:gdLst/>
              <a:ahLst/>
              <a:cxnLst/>
              <a:rect l="l" t="t" r="r" b="b"/>
              <a:pathLst>
                <a:path w="33020" h="37465">
                  <a:moveTo>
                    <a:pt x="16309" y="0"/>
                  </a:moveTo>
                  <a:lnTo>
                    <a:pt x="10171" y="1349"/>
                  </a:lnTo>
                  <a:lnTo>
                    <a:pt x="4776" y="5398"/>
                  </a:lnTo>
                  <a:lnTo>
                    <a:pt x="1194" y="11495"/>
                  </a:lnTo>
                  <a:lnTo>
                    <a:pt x="0" y="18430"/>
                  </a:lnTo>
                  <a:lnTo>
                    <a:pt x="1194" y="25365"/>
                  </a:lnTo>
                  <a:lnTo>
                    <a:pt x="4776" y="31462"/>
                  </a:lnTo>
                  <a:lnTo>
                    <a:pt x="10171" y="35511"/>
                  </a:lnTo>
                  <a:lnTo>
                    <a:pt x="16309" y="36860"/>
                  </a:lnTo>
                  <a:lnTo>
                    <a:pt x="22446" y="35511"/>
                  </a:lnTo>
                  <a:lnTo>
                    <a:pt x="27841" y="31462"/>
                  </a:lnTo>
                  <a:lnTo>
                    <a:pt x="31423" y="25365"/>
                  </a:lnTo>
                  <a:lnTo>
                    <a:pt x="32618" y="18430"/>
                  </a:lnTo>
                  <a:lnTo>
                    <a:pt x="31423" y="11495"/>
                  </a:lnTo>
                  <a:lnTo>
                    <a:pt x="27841" y="5398"/>
                  </a:lnTo>
                  <a:lnTo>
                    <a:pt x="22446" y="1349"/>
                  </a:lnTo>
                  <a:lnTo>
                    <a:pt x="16309" y="0"/>
                  </a:lnTo>
                  <a:close/>
                </a:path>
              </a:pathLst>
            </a:custGeom>
            <a:solidFill>
              <a:srgbClr val="DCDB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7" name="object 16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897120" y="6492657"/>
              <a:ext cx="91515" cy="78074"/>
            </a:xfrm>
            <a:prstGeom prst="rect">
              <a:avLst/>
            </a:prstGeom>
          </p:spPr>
        </p:pic>
        <p:pic>
          <p:nvPicPr>
            <p:cNvPr id="168" name="object 16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957208" y="6432275"/>
              <a:ext cx="1564112" cy="478924"/>
            </a:xfrm>
            <a:prstGeom prst="rect">
              <a:avLst/>
            </a:prstGeom>
          </p:spPr>
        </p:pic>
        <p:pic>
          <p:nvPicPr>
            <p:cNvPr id="169" name="object 16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897120" y="6918710"/>
              <a:ext cx="91515" cy="78074"/>
            </a:xfrm>
            <a:prstGeom prst="rect">
              <a:avLst/>
            </a:prstGeom>
          </p:spPr>
        </p:pic>
        <p:pic>
          <p:nvPicPr>
            <p:cNvPr id="170" name="object 17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091663" y="7106437"/>
              <a:ext cx="79754" cy="67233"/>
            </a:xfrm>
            <a:prstGeom prst="rect">
              <a:avLst/>
            </a:prstGeom>
          </p:spPr>
        </p:pic>
        <p:sp>
          <p:nvSpPr>
            <p:cNvPr id="171" name="object 171"/>
            <p:cNvSpPr/>
            <p:nvPr/>
          </p:nvSpPr>
          <p:spPr>
            <a:xfrm>
              <a:off x="8144028" y="7121624"/>
              <a:ext cx="33020" cy="37465"/>
            </a:xfrm>
            <a:custGeom>
              <a:avLst/>
              <a:gdLst/>
              <a:ahLst/>
              <a:cxnLst/>
              <a:rect l="l" t="t" r="r" b="b"/>
              <a:pathLst>
                <a:path w="33020" h="37465">
                  <a:moveTo>
                    <a:pt x="16309" y="0"/>
                  </a:moveTo>
                  <a:lnTo>
                    <a:pt x="10171" y="1349"/>
                  </a:lnTo>
                  <a:lnTo>
                    <a:pt x="4776" y="5398"/>
                  </a:lnTo>
                  <a:lnTo>
                    <a:pt x="1194" y="11495"/>
                  </a:lnTo>
                  <a:lnTo>
                    <a:pt x="0" y="18430"/>
                  </a:lnTo>
                  <a:lnTo>
                    <a:pt x="1194" y="25365"/>
                  </a:lnTo>
                  <a:lnTo>
                    <a:pt x="4776" y="31462"/>
                  </a:lnTo>
                  <a:lnTo>
                    <a:pt x="10171" y="35511"/>
                  </a:lnTo>
                  <a:lnTo>
                    <a:pt x="16309" y="36860"/>
                  </a:lnTo>
                  <a:lnTo>
                    <a:pt x="22446" y="35511"/>
                  </a:lnTo>
                  <a:lnTo>
                    <a:pt x="27841" y="31462"/>
                  </a:lnTo>
                  <a:lnTo>
                    <a:pt x="31423" y="25365"/>
                  </a:lnTo>
                  <a:lnTo>
                    <a:pt x="32618" y="18430"/>
                  </a:lnTo>
                  <a:lnTo>
                    <a:pt x="31423" y="11495"/>
                  </a:lnTo>
                  <a:lnTo>
                    <a:pt x="27841" y="5398"/>
                  </a:lnTo>
                  <a:lnTo>
                    <a:pt x="22446" y="1349"/>
                  </a:lnTo>
                  <a:lnTo>
                    <a:pt x="16309" y="0"/>
                  </a:lnTo>
                  <a:close/>
                </a:path>
              </a:pathLst>
            </a:custGeom>
            <a:solidFill>
              <a:srgbClr val="DCDB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2" name="object 17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957208" y="6858329"/>
              <a:ext cx="1564112" cy="478924"/>
            </a:xfrm>
            <a:prstGeom prst="rect">
              <a:avLst/>
            </a:prstGeom>
          </p:spPr>
        </p:pic>
        <p:sp>
          <p:nvSpPr>
            <p:cNvPr id="173" name="object 173"/>
            <p:cNvSpPr/>
            <p:nvPr/>
          </p:nvSpPr>
          <p:spPr>
            <a:xfrm>
              <a:off x="6739058" y="6293954"/>
              <a:ext cx="161290" cy="890269"/>
            </a:xfrm>
            <a:custGeom>
              <a:avLst/>
              <a:gdLst/>
              <a:ahLst/>
              <a:cxnLst/>
              <a:rect l="l" t="t" r="r" b="b"/>
              <a:pathLst>
                <a:path w="161290" h="890270">
                  <a:moveTo>
                    <a:pt x="0" y="0"/>
                  </a:moveTo>
                  <a:lnTo>
                    <a:pt x="160991" y="0"/>
                  </a:lnTo>
                  <a:lnTo>
                    <a:pt x="160991" y="890221"/>
                  </a:lnTo>
                  <a:lnTo>
                    <a:pt x="0" y="890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79D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6739058" y="6293954"/>
              <a:ext cx="161290" cy="890269"/>
            </a:xfrm>
            <a:custGeom>
              <a:avLst/>
              <a:gdLst/>
              <a:ahLst/>
              <a:cxnLst/>
              <a:rect l="l" t="t" r="r" b="b"/>
              <a:pathLst>
                <a:path w="161290" h="890270">
                  <a:moveTo>
                    <a:pt x="0" y="0"/>
                  </a:moveTo>
                  <a:lnTo>
                    <a:pt x="160992" y="0"/>
                  </a:lnTo>
                  <a:lnTo>
                    <a:pt x="160992" y="890221"/>
                  </a:lnTo>
                  <a:lnTo>
                    <a:pt x="0" y="890221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5" name="object 175"/>
          <p:cNvSpPr/>
          <p:nvPr/>
        </p:nvSpPr>
        <p:spPr>
          <a:xfrm>
            <a:off x="6197456" y="8182173"/>
            <a:ext cx="1379220" cy="309880"/>
          </a:xfrm>
          <a:custGeom>
            <a:avLst/>
            <a:gdLst/>
            <a:ahLst/>
            <a:cxnLst/>
            <a:rect l="l" t="t" r="r" b="b"/>
            <a:pathLst>
              <a:path w="1379220" h="309879">
                <a:moveTo>
                  <a:pt x="0" y="30817"/>
                </a:moveTo>
                <a:lnTo>
                  <a:pt x="33644" y="65945"/>
                </a:lnTo>
                <a:lnTo>
                  <a:pt x="75738" y="90345"/>
                </a:lnTo>
                <a:lnTo>
                  <a:pt x="123331" y="103237"/>
                </a:lnTo>
                <a:lnTo>
                  <a:pt x="173473" y="103841"/>
                </a:lnTo>
                <a:lnTo>
                  <a:pt x="223213" y="91378"/>
                </a:lnTo>
                <a:lnTo>
                  <a:pt x="240618" y="83652"/>
                </a:lnTo>
                <a:lnTo>
                  <a:pt x="258201" y="75442"/>
                </a:lnTo>
                <a:lnTo>
                  <a:pt x="276563" y="68358"/>
                </a:lnTo>
                <a:lnTo>
                  <a:pt x="296306" y="64011"/>
                </a:lnTo>
                <a:lnTo>
                  <a:pt x="339747" y="67670"/>
                </a:lnTo>
                <a:lnTo>
                  <a:pt x="373959" y="86705"/>
                </a:lnTo>
                <a:lnTo>
                  <a:pt x="402266" y="115752"/>
                </a:lnTo>
                <a:lnTo>
                  <a:pt x="427991" y="149443"/>
                </a:lnTo>
                <a:lnTo>
                  <a:pt x="454457" y="182413"/>
                </a:lnTo>
                <a:lnTo>
                  <a:pt x="484987" y="209296"/>
                </a:lnTo>
                <a:lnTo>
                  <a:pt x="522905" y="224725"/>
                </a:lnTo>
                <a:lnTo>
                  <a:pt x="565587" y="224720"/>
                </a:lnTo>
                <a:lnTo>
                  <a:pt x="609324" y="215387"/>
                </a:lnTo>
                <a:lnTo>
                  <a:pt x="652328" y="205847"/>
                </a:lnTo>
                <a:lnTo>
                  <a:pt x="692810" y="205220"/>
                </a:lnTo>
                <a:lnTo>
                  <a:pt x="728983" y="222626"/>
                </a:lnTo>
                <a:lnTo>
                  <a:pt x="746444" y="246125"/>
                </a:lnTo>
                <a:lnTo>
                  <a:pt x="759378" y="272950"/>
                </a:lnTo>
                <a:lnTo>
                  <a:pt x="775169" y="296269"/>
                </a:lnTo>
                <a:lnTo>
                  <a:pt x="801201" y="309252"/>
                </a:lnTo>
                <a:lnTo>
                  <a:pt x="838247" y="304735"/>
                </a:lnTo>
                <a:lnTo>
                  <a:pt x="861356" y="281636"/>
                </a:lnTo>
                <a:lnTo>
                  <a:pt x="876795" y="248415"/>
                </a:lnTo>
                <a:lnTo>
                  <a:pt x="890828" y="213530"/>
                </a:lnTo>
                <a:lnTo>
                  <a:pt x="909721" y="185443"/>
                </a:lnTo>
                <a:lnTo>
                  <a:pt x="939740" y="172612"/>
                </a:lnTo>
                <a:lnTo>
                  <a:pt x="953149" y="173492"/>
                </a:lnTo>
                <a:lnTo>
                  <a:pt x="966009" y="176948"/>
                </a:lnTo>
                <a:lnTo>
                  <a:pt x="978651" y="181582"/>
                </a:lnTo>
                <a:lnTo>
                  <a:pt x="991403" y="185997"/>
                </a:lnTo>
                <a:lnTo>
                  <a:pt x="1026099" y="191075"/>
                </a:lnTo>
                <a:lnTo>
                  <a:pt x="1061141" y="187976"/>
                </a:lnTo>
                <a:lnTo>
                  <a:pt x="1096203" y="179889"/>
                </a:lnTo>
                <a:lnTo>
                  <a:pt x="1130959" y="170006"/>
                </a:lnTo>
                <a:lnTo>
                  <a:pt x="1142288" y="166859"/>
                </a:lnTo>
                <a:lnTo>
                  <a:pt x="1193999" y="147665"/>
                </a:lnTo>
                <a:lnTo>
                  <a:pt x="1226509" y="125327"/>
                </a:lnTo>
                <a:lnTo>
                  <a:pt x="1263889" y="83727"/>
                </a:lnTo>
                <a:lnTo>
                  <a:pt x="1275154" y="69398"/>
                </a:lnTo>
                <a:lnTo>
                  <a:pt x="1287167" y="55584"/>
                </a:lnTo>
                <a:lnTo>
                  <a:pt x="1306720" y="37542"/>
                </a:lnTo>
                <a:lnTo>
                  <a:pt x="1328728" y="22132"/>
                </a:lnTo>
                <a:lnTo>
                  <a:pt x="1352867" y="9552"/>
                </a:lnTo>
                <a:lnTo>
                  <a:pt x="1378812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6383199" y="7799504"/>
            <a:ext cx="1379220" cy="309880"/>
          </a:xfrm>
          <a:custGeom>
            <a:avLst/>
            <a:gdLst/>
            <a:ahLst/>
            <a:cxnLst/>
            <a:rect l="l" t="t" r="r" b="b"/>
            <a:pathLst>
              <a:path w="1379220" h="309879">
                <a:moveTo>
                  <a:pt x="0" y="30817"/>
                </a:moveTo>
                <a:lnTo>
                  <a:pt x="33644" y="65945"/>
                </a:lnTo>
                <a:lnTo>
                  <a:pt x="75738" y="90345"/>
                </a:lnTo>
                <a:lnTo>
                  <a:pt x="123331" y="103237"/>
                </a:lnTo>
                <a:lnTo>
                  <a:pt x="173473" y="103841"/>
                </a:lnTo>
                <a:lnTo>
                  <a:pt x="223213" y="91378"/>
                </a:lnTo>
                <a:lnTo>
                  <a:pt x="240618" y="83652"/>
                </a:lnTo>
                <a:lnTo>
                  <a:pt x="258201" y="75442"/>
                </a:lnTo>
                <a:lnTo>
                  <a:pt x="276563" y="68358"/>
                </a:lnTo>
                <a:lnTo>
                  <a:pt x="296306" y="64011"/>
                </a:lnTo>
                <a:lnTo>
                  <a:pt x="339747" y="67670"/>
                </a:lnTo>
                <a:lnTo>
                  <a:pt x="373959" y="86705"/>
                </a:lnTo>
                <a:lnTo>
                  <a:pt x="402266" y="115752"/>
                </a:lnTo>
                <a:lnTo>
                  <a:pt x="427991" y="149443"/>
                </a:lnTo>
                <a:lnTo>
                  <a:pt x="454457" y="182413"/>
                </a:lnTo>
                <a:lnTo>
                  <a:pt x="484987" y="209296"/>
                </a:lnTo>
                <a:lnTo>
                  <a:pt x="522905" y="224725"/>
                </a:lnTo>
                <a:lnTo>
                  <a:pt x="565587" y="224720"/>
                </a:lnTo>
                <a:lnTo>
                  <a:pt x="609324" y="215387"/>
                </a:lnTo>
                <a:lnTo>
                  <a:pt x="652328" y="205847"/>
                </a:lnTo>
                <a:lnTo>
                  <a:pt x="692810" y="205220"/>
                </a:lnTo>
                <a:lnTo>
                  <a:pt x="728983" y="222626"/>
                </a:lnTo>
                <a:lnTo>
                  <a:pt x="746444" y="246125"/>
                </a:lnTo>
                <a:lnTo>
                  <a:pt x="759378" y="272950"/>
                </a:lnTo>
                <a:lnTo>
                  <a:pt x="775169" y="296269"/>
                </a:lnTo>
                <a:lnTo>
                  <a:pt x="801201" y="309252"/>
                </a:lnTo>
                <a:lnTo>
                  <a:pt x="838247" y="304735"/>
                </a:lnTo>
                <a:lnTo>
                  <a:pt x="861356" y="281636"/>
                </a:lnTo>
                <a:lnTo>
                  <a:pt x="876795" y="248415"/>
                </a:lnTo>
                <a:lnTo>
                  <a:pt x="890828" y="213530"/>
                </a:lnTo>
                <a:lnTo>
                  <a:pt x="909721" y="185443"/>
                </a:lnTo>
                <a:lnTo>
                  <a:pt x="939740" y="172612"/>
                </a:lnTo>
                <a:lnTo>
                  <a:pt x="953149" y="173492"/>
                </a:lnTo>
                <a:lnTo>
                  <a:pt x="966009" y="176948"/>
                </a:lnTo>
                <a:lnTo>
                  <a:pt x="978651" y="181582"/>
                </a:lnTo>
                <a:lnTo>
                  <a:pt x="991403" y="185997"/>
                </a:lnTo>
                <a:lnTo>
                  <a:pt x="1026099" y="191075"/>
                </a:lnTo>
                <a:lnTo>
                  <a:pt x="1061141" y="187976"/>
                </a:lnTo>
                <a:lnTo>
                  <a:pt x="1096203" y="179889"/>
                </a:lnTo>
                <a:lnTo>
                  <a:pt x="1130959" y="170006"/>
                </a:lnTo>
                <a:lnTo>
                  <a:pt x="1142288" y="166859"/>
                </a:lnTo>
                <a:lnTo>
                  <a:pt x="1193999" y="147665"/>
                </a:lnTo>
                <a:lnTo>
                  <a:pt x="1226509" y="125327"/>
                </a:lnTo>
                <a:lnTo>
                  <a:pt x="1263889" y="83727"/>
                </a:lnTo>
                <a:lnTo>
                  <a:pt x="1275154" y="69398"/>
                </a:lnTo>
                <a:lnTo>
                  <a:pt x="1287167" y="55584"/>
                </a:lnTo>
                <a:lnTo>
                  <a:pt x="1306720" y="37542"/>
                </a:lnTo>
                <a:lnTo>
                  <a:pt x="1328728" y="22132"/>
                </a:lnTo>
                <a:lnTo>
                  <a:pt x="1352867" y="9552"/>
                </a:lnTo>
                <a:lnTo>
                  <a:pt x="1378812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7" name="object 177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776977" y="7859135"/>
            <a:ext cx="301006" cy="246915"/>
          </a:xfrm>
          <a:prstGeom prst="rect">
            <a:avLst/>
          </a:prstGeom>
        </p:spPr>
      </p:pic>
      <p:pic>
        <p:nvPicPr>
          <p:cNvPr id="178" name="object 178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680620" y="8189152"/>
            <a:ext cx="301006" cy="246917"/>
          </a:xfrm>
          <a:prstGeom prst="rect">
            <a:avLst/>
          </a:prstGeom>
        </p:spPr>
      </p:pic>
      <p:pic>
        <p:nvPicPr>
          <p:cNvPr id="179" name="object 179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9456991" y="8182430"/>
            <a:ext cx="286261" cy="244301"/>
          </a:xfrm>
          <a:prstGeom prst="rect">
            <a:avLst/>
          </a:prstGeom>
        </p:spPr>
      </p:pic>
      <p:pic>
        <p:nvPicPr>
          <p:cNvPr id="180" name="object 180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9395477" y="7858395"/>
            <a:ext cx="286261" cy="244299"/>
          </a:xfrm>
          <a:prstGeom prst="rect">
            <a:avLst/>
          </a:prstGeom>
        </p:spPr>
      </p:pic>
      <p:sp>
        <p:nvSpPr>
          <p:cNvPr id="181" name="object 181"/>
          <p:cNvSpPr txBox="1"/>
          <p:nvPr/>
        </p:nvSpPr>
        <p:spPr>
          <a:xfrm>
            <a:off x="6375400" y="8661400"/>
            <a:ext cx="1172210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500" b="1" spc="-10" dirty="0">
                <a:latin typeface="Arial"/>
                <a:cs typeface="Arial"/>
              </a:rPr>
              <a:t>RNA</a:t>
            </a:r>
            <a:r>
              <a:rPr sz="1500" b="1" spc="-45" dirty="0">
                <a:latin typeface="Arial"/>
                <a:cs typeface="Arial"/>
              </a:rPr>
              <a:t> </a:t>
            </a:r>
            <a:r>
              <a:rPr sz="1500" b="1" spc="-70" dirty="0">
                <a:latin typeface="Arial"/>
                <a:cs typeface="Arial"/>
              </a:rPr>
              <a:t>analysis</a:t>
            </a:r>
            <a:endParaRPr sz="1500">
              <a:latin typeface="Arial"/>
              <a:cs typeface="Arial"/>
            </a:endParaRPr>
          </a:p>
          <a:p>
            <a:pPr marR="43815" algn="ctr">
              <a:lnSpc>
                <a:spcPct val="100000"/>
              </a:lnSpc>
              <a:spcBef>
                <a:spcPts val="1200"/>
              </a:spcBef>
            </a:pPr>
            <a:r>
              <a:rPr sz="1400" spc="-50" dirty="0">
                <a:latin typeface="Lucida Sans"/>
                <a:cs typeface="Lucida Sans"/>
              </a:rPr>
              <a:t>qRT-PCR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182" name="object 182"/>
          <p:cNvSpPr txBox="1"/>
          <p:nvPr/>
        </p:nvSpPr>
        <p:spPr>
          <a:xfrm>
            <a:off x="8001000" y="8661400"/>
            <a:ext cx="4880610" cy="1018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4800">
              <a:lnSpc>
                <a:spcPct val="100000"/>
              </a:lnSpc>
              <a:spcBef>
                <a:spcPts val="100"/>
              </a:spcBef>
            </a:pPr>
            <a:r>
              <a:rPr sz="1500" b="1" spc="-25" dirty="0">
                <a:latin typeface="Arial"/>
                <a:cs typeface="Arial"/>
              </a:rPr>
              <a:t>PROTEIN</a:t>
            </a:r>
            <a:r>
              <a:rPr sz="1500" b="1" spc="20" dirty="0">
                <a:latin typeface="Arial"/>
                <a:cs typeface="Arial"/>
              </a:rPr>
              <a:t> </a:t>
            </a:r>
            <a:r>
              <a:rPr sz="1500" b="1" spc="-70" dirty="0">
                <a:latin typeface="Arial"/>
                <a:cs typeface="Arial"/>
              </a:rPr>
              <a:t>analysis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1400" spc="-25" dirty="0">
                <a:latin typeface="Lucida Sans"/>
                <a:cs typeface="Lucida Sans"/>
              </a:rPr>
              <a:t>Western </a:t>
            </a:r>
            <a:r>
              <a:rPr sz="1400" spc="-60" dirty="0">
                <a:latin typeface="Lucida Sans"/>
                <a:cs typeface="Lucida Sans"/>
              </a:rPr>
              <a:t>blot/</a:t>
            </a:r>
            <a:r>
              <a:rPr sz="1400" spc="-90" dirty="0">
                <a:latin typeface="Lucida Sans"/>
                <a:cs typeface="Lucida Sans"/>
              </a:rPr>
              <a:t> </a:t>
            </a:r>
            <a:r>
              <a:rPr sz="1400" spc="-40" dirty="0">
                <a:latin typeface="Lucida Sans"/>
                <a:cs typeface="Lucida Sans"/>
              </a:rPr>
              <a:t>Mass-spectrometry</a:t>
            </a:r>
            <a:endParaRPr sz="1400">
              <a:latin typeface="Lucida Sans"/>
              <a:cs typeface="Lucida Sans"/>
            </a:endParaRPr>
          </a:p>
          <a:p>
            <a:pPr marL="1638300">
              <a:lnSpc>
                <a:spcPct val="100000"/>
              </a:lnSpc>
              <a:spcBef>
                <a:spcPts val="1220"/>
              </a:spcBef>
            </a:pPr>
            <a:r>
              <a:rPr sz="1600" b="1" i="1" spc="-5" dirty="0">
                <a:latin typeface="Arial"/>
                <a:cs typeface="Arial"/>
              </a:rPr>
              <a:t>Cipriano and Ballarino, FMB</a:t>
            </a:r>
            <a:r>
              <a:rPr sz="1600" b="1" i="1" spc="-35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2018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3" name="object 183"/>
          <p:cNvSpPr txBox="1"/>
          <p:nvPr/>
        </p:nvSpPr>
        <p:spPr>
          <a:xfrm>
            <a:off x="393700" y="3467100"/>
            <a:ext cx="9410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latin typeface="Arial"/>
                <a:cs typeface="Arial"/>
              </a:rPr>
              <a:t>Cell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spc="-110" dirty="0">
                <a:latin typeface="Arial"/>
                <a:cs typeface="Arial"/>
              </a:rPr>
              <a:t>lysis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86" name="object 186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3649065" y="2117001"/>
            <a:ext cx="59115" cy="7282407"/>
          </a:xfrm>
          <a:prstGeom prst="rect">
            <a:avLst/>
          </a:prstGeom>
        </p:spPr>
      </p:pic>
      <p:sp>
        <p:nvSpPr>
          <p:cNvPr id="189" name="Rounded Rectangle 188">
            <a:extLst>
              <a:ext uri="{FF2B5EF4-FFF2-40B4-BE49-F238E27FC236}">
                <a16:creationId xmlns:a16="http://schemas.microsoft.com/office/drawing/2014/main" id="{910E48F6-B723-814F-8766-22FBE8053F40}"/>
              </a:ext>
            </a:extLst>
          </p:cNvPr>
          <p:cNvSpPr/>
          <p:nvPr/>
        </p:nvSpPr>
        <p:spPr>
          <a:xfrm>
            <a:off x="-41392" y="-15882"/>
            <a:ext cx="13173192" cy="102572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0" name="object 2">
            <a:extLst>
              <a:ext uri="{FF2B5EF4-FFF2-40B4-BE49-F238E27FC236}">
                <a16:creationId xmlns:a16="http://schemas.microsoft.com/office/drawing/2014/main" id="{E6594541-EDE9-1C45-A7B8-74B37B60B34D}"/>
              </a:ext>
            </a:extLst>
          </p:cNvPr>
          <p:cNvSpPr txBox="1">
            <a:spLocks/>
          </p:cNvSpPr>
          <p:nvPr/>
        </p:nvSpPr>
        <p:spPr>
          <a:xfrm>
            <a:off x="195672" y="67510"/>
            <a:ext cx="12936128" cy="718558"/>
          </a:xfrm>
          <a:prstGeom prst="rect">
            <a:avLst/>
          </a:prstGeom>
          <a:ln>
            <a:noFill/>
          </a:ln>
        </p:spPr>
        <p:txBody>
          <a:bodyPr vert="horz" wrap="square" lIns="0" tIns="18062" rIns="0" bIns="0" rtlCol="0">
            <a:spAutoFit/>
          </a:bodyPr>
          <a:lstStyle>
            <a:lvl1pPr>
              <a:defRPr sz="6300" b="0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8062">
              <a:spcBef>
                <a:spcPts val="142"/>
              </a:spcBef>
            </a:pPr>
            <a:r>
              <a:rPr lang="it-IT" sz="4551" kern="0" spc="-7" dirty="0" err="1">
                <a:solidFill>
                  <a:schemeClr val="bg1"/>
                </a:solidFill>
                <a:latin typeface="+mn-lt"/>
              </a:rPr>
              <a:t>Endogenous</a:t>
            </a:r>
            <a:r>
              <a:rPr lang="it-IT" sz="4551" kern="0" spc="-7" dirty="0">
                <a:solidFill>
                  <a:schemeClr val="bg1"/>
                </a:solidFill>
                <a:latin typeface="+mn-lt"/>
              </a:rPr>
              <a:t> RNA </a:t>
            </a:r>
            <a:r>
              <a:rPr lang="it-IT" sz="4551" kern="0" spc="-7" dirty="0" err="1">
                <a:solidFill>
                  <a:schemeClr val="bg1"/>
                </a:solidFill>
                <a:latin typeface="+mn-lt"/>
              </a:rPr>
              <a:t>caputure</a:t>
            </a:r>
            <a:r>
              <a:rPr lang="it-IT" sz="4551" kern="0" spc="-7" dirty="0">
                <a:solidFill>
                  <a:schemeClr val="bg1"/>
                </a:solidFill>
                <a:latin typeface="+mn-lt"/>
              </a:rPr>
              <a:t>. RAP</a:t>
            </a:r>
            <a:endParaRPr lang="it-IT" sz="4551" kern="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39587" y="1904684"/>
            <a:ext cx="65214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spc="-20" dirty="0">
                <a:latin typeface="Calibri"/>
                <a:cs typeface="Calibri"/>
              </a:rPr>
              <a:t>R</a:t>
            </a:r>
            <a:r>
              <a:rPr sz="2700" b="1" spc="20" dirty="0">
                <a:latin typeface="Calibri"/>
                <a:cs typeface="Calibri"/>
              </a:rPr>
              <a:t>N</a:t>
            </a:r>
            <a:r>
              <a:rPr sz="2700" b="1" dirty="0">
                <a:latin typeface="Calibri"/>
                <a:cs typeface="Calibri"/>
              </a:rPr>
              <a:t>A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269708" y="3895139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0" y="0"/>
                </a:moveTo>
                <a:lnTo>
                  <a:pt x="152357" y="0"/>
                </a:lnTo>
                <a:lnTo>
                  <a:pt x="152357" y="152357"/>
                </a:lnTo>
                <a:lnTo>
                  <a:pt x="0" y="152357"/>
                </a:lnTo>
                <a:lnTo>
                  <a:pt x="0" y="0"/>
                </a:lnTo>
                <a:close/>
              </a:path>
            </a:pathLst>
          </a:custGeom>
          <a:ln w="190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0260186" y="3580903"/>
            <a:ext cx="171450" cy="152400"/>
            <a:chOff x="10260186" y="3580903"/>
            <a:chExt cx="171450" cy="152400"/>
          </a:xfrm>
        </p:grpSpPr>
        <p:sp>
          <p:nvSpPr>
            <p:cNvPr id="5" name="object 5"/>
            <p:cNvSpPr/>
            <p:nvPr/>
          </p:nvSpPr>
          <p:spPr>
            <a:xfrm>
              <a:off x="10269709" y="3590425"/>
              <a:ext cx="152400" cy="133350"/>
            </a:xfrm>
            <a:custGeom>
              <a:avLst/>
              <a:gdLst/>
              <a:ahLst/>
              <a:cxnLst/>
              <a:rect l="l" t="t" r="r" b="b"/>
              <a:pathLst>
                <a:path w="152400" h="133350">
                  <a:moveTo>
                    <a:pt x="152356" y="0"/>
                  </a:moveTo>
                  <a:lnTo>
                    <a:pt x="0" y="0"/>
                  </a:lnTo>
                  <a:lnTo>
                    <a:pt x="0" y="133311"/>
                  </a:lnTo>
                  <a:lnTo>
                    <a:pt x="152356" y="133311"/>
                  </a:lnTo>
                  <a:lnTo>
                    <a:pt x="152356" y="0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269709" y="3590425"/>
              <a:ext cx="152400" cy="133350"/>
            </a:xfrm>
            <a:custGeom>
              <a:avLst/>
              <a:gdLst/>
              <a:ahLst/>
              <a:cxnLst/>
              <a:rect l="l" t="t" r="r" b="b"/>
              <a:pathLst>
                <a:path w="152400" h="133350">
                  <a:moveTo>
                    <a:pt x="0" y="0"/>
                  </a:moveTo>
                  <a:lnTo>
                    <a:pt x="152357" y="0"/>
                  </a:lnTo>
                  <a:lnTo>
                    <a:pt x="152357" y="133312"/>
                  </a:lnTo>
                  <a:lnTo>
                    <a:pt x="0" y="133312"/>
                  </a:lnTo>
                  <a:lnTo>
                    <a:pt x="0" y="0"/>
                  </a:lnTo>
                  <a:close/>
                </a:path>
              </a:pathLst>
            </a:custGeom>
            <a:ln w="190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0260186" y="3257143"/>
            <a:ext cx="171450" cy="171450"/>
            <a:chOff x="10260186" y="3257143"/>
            <a:chExt cx="171450" cy="171450"/>
          </a:xfrm>
        </p:grpSpPr>
        <p:sp>
          <p:nvSpPr>
            <p:cNvPr id="8" name="object 8"/>
            <p:cNvSpPr/>
            <p:nvPr/>
          </p:nvSpPr>
          <p:spPr>
            <a:xfrm>
              <a:off x="10269709" y="3266666"/>
              <a:ext cx="152400" cy="152400"/>
            </a:xfrm>
            <a:custGeom>
              <a:avLst/>
              <a:gdLst/>
              <a:ahLst/>
              <a:cxnLst/>
              <a:rect l="l" t="t" r="r" b="b"/>
              <a:pathLst>
                <a:path w="152400" h="152400">
                  <a:moveTo>
                    <a:pt x="152356" y="0"/>
                  </a:moveTo>
                  <a:lnTo>
                    <a:pt x="0" y="0"/>
                  </a:lnTo>
                  <a:lnTo>
                    <a:pt x="0" y="152356"/>
                  </a:lnTo>
                  <a:lnTo>
                    <a:pt x="152356" y="152356"/>
                  </a:lnTo>
                  <a:lnTo>
                    <a:pt x="15235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269709" y="3266666"/>
              <a:ext cx="152400" cy="152400"/>
            </a:xfrm>
            <a:custGeom>
              <a:avLst/>
              <a:gdLst/>
              <a:ahLst/>
              <a:cxnLst/>
              <a:rect l="l" t="t" r="r" b="b"/>
              <a:pathLst>
                <a:path w="152400" h="152400">
                  <a:moveTo>
                    <a:pt x="0" y="0"/>
                  </a:moveTo>
                  <a:lnTo>
                    <a:pt x="152357" y="0"/>
                  </a:lnTo>
                  <a:lnTo>
                    <a:pt x="152357" y="152357"/>
                  </a:lnTo>
                  <a:lnTo>
                    <a:pt x="0" y="152357"/>
                  </a:lnTo>
                  <a:lnTo>
                    <a:pt x="0" y="0"/>
                  </a:lnTo>
                  <a:close/>
                </a:path>
              </a:pathLst>
            </a:custGeom>
            <a:ln w="190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0511064" y="3130615"/>
            <a:ext cx="855344" cy="95948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 algn="just">
              <a:lnSpc>
                <a:spcPct val="137500"/>
              </a:lnSpc>
              <a:spcBef>
                <a:spcPts val="25"/>
              </a:spcBef>
            </a:pPr>
            <a:r>
              <a:rPr sz="1500" i="1" spc="5" dirty="0">
                <a:latin typeface="Arial"/>
                <a:cs typeface="Arial"/>
              </a:rPr>
              <a:t>pCharme  </a:t>
            </a:r>
            <a:r>
              <a:rPr sz="1500" i="1" spc="-50" dirty="0">
                <a:latin typeface="Arial"/>
                <a:cs typeface="Arial"/>
              </a:rPr>
              <a:t>m</a:t>
            </a:r>
            <a:r>
              <a:rPr sz="1500" i="1" spc="-35" dirty="0">
                <a:latin typeface="Arial"/>
                <a:cs typeface="Arial"/>
              </a:rPr>
              <a:t>C</a:t>
            </a:r>
            <a:r>
              <a:rPr sz="1500" i="1" spc="65" dirty="0">
                <a:latin typeface="Arial"/>
                <a:cs typeface="Arial"/>
              </a:rPr>
              <a:t>ha</a:t>
            </a:r>
            <a:r>
              <a:rPr sz="1500" i="1" spc="-50" dirty="0">
                <a:latin typeface="Arial"/>
                <a:cs typeface="Arial"/>
              </a:rPr>
              <a:t>rm</a:t>
            </a:r>
            <a:r>
              <a:rPr sz="1500" i="1" dirty="0">
                <a:latin typeface="Arial"/>
                <a:cs typeface="Arial"/>
              </a:rPr>
              <a:t>e  </a:t>
            </a:r>
            <a:r>
              <a:rPr sz="1500" spc="-35" dirty="0">
                <a:latin typeface="Arial"/>
                <a:cs typeface="Arial"/>
              </a:rPr>
              <a:t>U1</a:t>
            </a:r>
            <a:endParaRPr sz="15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613767" y="4709547"/>
            <a:ext cx="862965" cy="58547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335915" marR="5080" indent="-323850">
              <a:lnSpc>
                <a:spcPct val="104099"/>
              </a:lnSpc>
              <a:spcBef>
                <a:spcPts val="10"/>
              </a:spcBef>
            </a:pPr>
            <a:r>
              <a:rPr sz="1800" spc="-50" dirty="0">
                <a:latin typeface="Calibri"/>
                <a:cs typeface="Calibri"/>
              </a:rPr>
              <a:t>p</a:t>
            </a:r>
            <a:r>
              <a:rPr sz="1800" spc="-65" dirty="0">
                <a:latin typeface="Calibri"/>
                <a:cs typeface="Calibri"/>
              </a:rPr>
              <a:t>C</a:t>
            </a:r>
            <a:r>
              <a:rPr sz="1800" spc="-50" dirty="0">
                <a:latin typeface="Calibri"/>
                <a:cs typeface="Calibri"/>
              </a:rPr>
              <a:t>h</a:t>
            </a:r>
            <a:r>
              <a:rPr sz="1800" spc="35" dirty="0">
                <a:latin typeface="Calibri"/>
                <a:cs typeface="Calibri"/>
              </a:rPr>
              <a:t>a</a:t>
            </a:r>
            <a:r>
              <a:rPr sz="1800" spc="-30" dirty="0">
                <a:latin typeface="Calibri"/>
                <a:cs typeface="Calibri"/>
              </a:rPr>
              <a:t>r</a:t>
            </a:r>
            <a:r>
              <a:rPr sz="1800" spc="60" dirty="0">
                <a:latin typeface="Calibri"/>
                <a:cs typeface="Calibri"/>
              </a:rPr>
              <a:t>m</a:t>
            </a:r>
            <a:r>
              <a:rPr sz="1800" dirty="0">
                <a:latin typeface="Calibri"/>
                <a:cs typeface="Calibri"/>
              </a:rPr>
              <a:t>e  </a:t>
            </a:r>
            <a:r>
              <a:rPr sz="1800" spc="-30" dirty="0">
                <a:latin typeface="Calibri"/>
                <a:cs typeface="Calibri"/>
              </a:rPr>
              <a:t>PD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022755" y="4722191"/>
            <a:ext cx="922655" cy="58547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374015" marR="5080" indent="-361950">
              <a:lnSpc>
                <a:spcPct val="104099"/>
              </a:lnSpc>
              <a:spcBef>
                <a:spcPts val="10"/>
              </a:spcBef>
            </a:pPr>
            <a:r>
              <a:rPr sz="1800" spc="45" dirty="0">
                <a:latin typeface="Calibri"/>
                <a:cs typeface="Calibri"/>
              </a:rPr>
              <a:t>s</a:t>
            </a:r>
            <a:r>
              <a:rPr sz="1800" spc="-50" dirty="0">
                <a:latin typeface="Calibri"/>
                <a:cs typeface="Calibri"/>
              </a:rPr>
              <a:t>n</a:t>
            </a:r>
            <a:r>
              <a:rPr sz="1800" spc="70" dirty="0">
                <a:latin typeface="Calibri"/>
                <a:cs typeface="Calibri"/>
              </a:rPr>
              <a:t>R</a:t>
            </a:r>
            <a:r>
              <a:rPr sz="1800" spc="35" dirty="0">
                <a:latin typeface="Calibri"/>
                <a:cs typeface="Calibri"/>
              </a:rPr>
              <a:t>N</a:t>
            </a:r>
            <a:r>
              <a:rPr sz="1800" spc="5" dirty="0">
                <a:latin typeface="Calibri"/>
                <a:cs typeface="Calibri"/>
              </a:rPr>
              <a:t>A</a:t>
            </a:r>
            <a:r>
              <a:rPr sz="1800" spc="45" dirty="0">
                <a:latin typeface="Calibri"/>
                <a:cs typeface="Calibri"/>
              </a:rPr>
              <a:t>U</a:t>
            </a:r>
            <a:r>
              <a:rPr sz="1800" dirty="0">
                <a:latin typeface="Calibri"/>
                <a:cs typeface="Calibri"/>
              </a:rPr>
              <a:t>1  </a:t>
            </a:r>
            <a:r>
              <a:rPr sz="1800" spc="-30" dirty="0">
                <a:latin typeface="Calibri"/>
                <a:cs typeface="Calibri"/>
              </a:rPr>
              <a:t>PD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875423" y="3579060"/>
            <a:ext cx="254000" cy="8001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845"/>
              </a:lnSpc>
            </a:pPr>
            <a:r>
              <a:rPr sz="1800" i="1" spc="15" dirty="0">
                <a:latin typeface="Arial"/>
                <a:cs typeface="Arial"/>
              </a:rPr>
              <a:t>Input</a:t>
            </a:r>
            <a:r>
              <a:rPr sz="1800" i="1" spc="-17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%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7498711" y="2571535"/>
            <a:ext cx="990600" cy="2095500"/>
            <a:chOff x="7498711" y="2571535"/>
            <a:chExt cx="990600" cy="2095500"/>
          </a:xfrm>
        </p:grpSpPr>
        <p:sp>
          <p:nvSpPr>
            <p:cNvPr id="15" name="object 15"/>
            <p:cNvSpPr/>
            <p:nvPr/>
          </p:nvSpPr>
          <p:spPr>
            <a:xfrm>
              <a:off x="7508233" y="4652164"/>
              <a:ext cx="971550" cy="9525"/>
            </a:xfrm>
            <a:custGeom>
              <a:avLst/>
              <a:gdLst/>
              <a:ahLst/>
              <a:cxnLst/>
              <a:rect l="l" t="t" r="r" b="b"/>
              <a:pathLst>
                <a:path w="971550" h="9525">
                  <a:moveTo>
                    <a:pt x="0" y="0"/>
                  </a:moveTo>
                  <a:lnTo>
                    <a:pt x="971277" y="0"/>
                  </a:lnTo>
                </a:path>
                <a:path w="971550" h="9525">
                  <a:moveTo>
                    <a:pt x="0" y="9522"/>
                  </a:moveTo>
                  <a:lnTo>
                    <a:pt x="971277" y="9522"/>
                  </a:lnTo>
                </a:path>
              </a:pathLst>
            </a:custGeom>
            <a:ln w="9523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508233" y="3609469"/>
              <a:ext cx="971550" cy="533400"/>
            </a:xfrm>
            <a:custGeom>
              <a:avLst/>
              <a:gdLst/>
              <a:ahLst/>
              <a:cxnLst/>
              <a:rect l="l" t="t" r="r" b="b"/>
              <a:pathLst>
                <a:path w="971550" h="533400">
                  <a:moveTo>
                    <a:pt x="0" y="533250"/>
                  </a:moveTo>
                  <a:lnTo>
                    <a:pt x="114266" y="533250"/>
                  </a:lnTo>
                </a:path>
                <a:path w="971550" h="533400">
                  <a:moveTo>
                    <a:pt x="361848" y="533250"/>
                  </a:moveTo>
                  <a:lnTo>
                    <a:pt x="971277" y="533250"/>
                  </a:lnTo>
                </a:path>
                <a:path w="971550" h="533400">
                  <a:moveTo>
                    <a:pt x="0" y="0"/>
                  </a:moveTo>
                  <a:lnTo>
                    <a:pt x="114266" y="0"/>
                  </a:lnTo>
                </a:path>
                <a:path w="971550" h="533400">
                  <a:moveTo>
                    <a:pt x="361848" y="0"/>
                  </a:moveTo>
                  <a:lnTo>
                    <a:pt x="971277" y="0"/>
                  </a:lnTo>
                </a:path>
              </a:pathLst>
            </a:custGeom>
            <a:ln w="190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508233" y="2581057"/>
              <a:ext cx="971550" cy="514350"/>
            </a:xfrm>
            <a:custGeom>
              <a:avLst/>
              <a:gdLst/>
              <a:ahLst/>
              <a:cxnLst/>
              <a:rect l="l" t="t" r="r" b="b"/>
              <a:pathLst>
                <a:path w="971550" h="514350">
                  <a:moveTo>
                    <a:pt x="0" y="514205"/>
                  </a:moveTo>
                  <a:lnTo>
                    <a:pt x="971277" y="514205"/>
                  </a:lnTo>
                </a:path>
                <a:path w="971550" h="514350">
                  <a:moveTo>
                    <a:pt x="0" y="0"/>
                  </a:moveTo>
                  <a:lnTo>
                    <a:pt x="971277" y="0"/>
                  </a:lnTo>
                </a:path>
              </a:pathLst>
            </a:custGeom>
            <a:ln w="190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508233" y="2581057"/>
              <a:ext cx="971550" cy="2076450"/>
            </a:xfrm>
            <a:custGeom>
              <a:avLst/>
              <a:gdLst/>
              <a:ahLst/>
              <a:cxnLst/>
              <a:rect l="l" t="t" r="r" b="b"/>
              <a:pathLst>
                <a:path w="971550" h="2076450">
                  <a:moveTo>
                    <a:pt x="0" y="0"/>
                  </a:moveTo>
                  <a:lnTo>
                    <a:pt x="971277" y="0"/>
                  </a:lnTo>
                  <a:lnTo>
                    <a:pt x="971277" y="2075867"/>
                  </a:lnTo>
                  <a:lnTo>
                    <a:pt x="0" y="2075867"/>
                  </a:lnTo>
                  <a:lnTo>
                    <a:pt x="0" y="0"/>
                  </a:lnTo>
                  <a:close/>
                </a:path>
              </a:pathLst>
            </a:custGeom>
            <a:ln w="190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622500" y="3171442"/>
              <a:ext cx="247650" cy="1485900"/>
            </a:xfrm>
            <a:custGeom>
              <a:avLst/>
              <a:gdLst/>
              <a:ahLst/>
              <a:cxnLst/>
              <a:rect l="l" t="t" r="r" b="b"/>
              <a:pathLst>
                <a:path w="247650" h="1485900">
                  <a:moveTo>
                    <a:pt x="247581" y="0"/>
                  </a:moveTo>
                  <a:lnTo>
                    <a:pt x="0" y="0"/>
                  </a:lnTo>
                  <a:lnTo>
                    <a:pt x="0" y="1485483"/>
                  </a:lnTo>
                  <a:lnTo>
                    <a:pt x="247581" y="1485483"/>
                  </a:lnTo>
                  <a:lnTo>
                    <a:pt x="2475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622501" y="3171442"/>
              <a:ext cx="247650" cy="1485900"/>
            </a:xfrm>
            <a:custGeom>
              <a:avLst/>
              <a:gdLst/>
              <a:ahLst/>
              <a:cxnLst/>
              <a:rect l="l" t="t" r="r" b="b"/>
              <a:pathLst>
                <a:path w="247650" h="1485900">
                  <a:moveTo>
                    <a:pt x="0" y="0"/>
                  </a:moveTo>
                  <a:lnTo>
                    <a:pt x="247580" y="0"/>
                  </a:lnTo>
                  <a:lnTo>
                    <a:pt x="247580" y="1485483"/>
                  </a:lnTo>
                  <a:lnTo>
                    <a:pt x="0" y="1485483"/>
                  </a:lnTo>
                  <a:lnTo>
                    <a:pt x="0" y="0"/>
                  </a:lnTo>
                  <a:close/>
                </a:path>
              </a:pathLst>
            </a:custGeom>
            <a:ln w="190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870081" y="4637881"/>
              <a:ext cx="247650" cy="19050"/>
            </a:xfrm>
            <a:custGeom>
              <a:avLst/>
              <a:gdLst/>
              <a:ahLst/>
              <a:cxnLst/>
              <a:rect l="l" t="t" r="r" b="b"/>
              <a:pathLst>
                <a:path w="247650" h="19050">
                  <a:moveTo>
                    <a:pt x="247580" y="0"/>
                  </a:moveTo>
                  <a:lnTo>
                    <a:pt x="0" y="0"/>
                  </a:lnTo>
                  <a:lnTo>
                    <a:pt x="0" y="19044"/>
                  </a:lnTo>
                  <a:lnTo>
                    <a:pt x="247580" y="19044"/>
                  </a:lnTo>
                  <a:lnTo>
                    <a:pt x="24758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870082" y="4637880"/>
              <a:ext cx="247650" cy="19050"/>
            </a:xfrm>
            <a:custGeom>
              <a:avLst/>
              <a:gdLst/>
              <a:ahLst/>
              <a:cxnLst/>
              <a:rect l="l" t="t" r="r" b="b"/>
              <a:pathLst>
                <a:path w="247650" h="19050">
                  <a:moveTo>
                    <a:pt x="0" y="0"/>
                  </a:moveTo>
                  <a:lnTo>
                    <a:pt x="247580" y="0"/>
                  </a:lnTo>
                  <a:lnTo>
                    <a:pt x="247580" y="19044"/>
                  </a:lnTo>
                  <a:lnTo>
                    <a:pt x="0" y="19044"/>
                  </a:lnTo>
                  <a:lnTo>
                    <a:pt x="0" y="0"/>
                  </a:lnTo>
                  <a:close/>
                </a:path>
              </a:pathLst>
            </a:custGeom>
            <a:ln w="190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127184" y="4647403"/>
              <a:ext cx="247650" cy="19050"/>
            </a:xfrm>
            <a:custGeom>
              <a:avLst/>
              <a:gdLst/>
              <a:ahLst/>
              <a:cxnLst/>
              <a:rect l="l" t="t" r="r" b="b"/>
              <a:pathLst>
                <a:path w="247650" h="19050">
                  <a:moveTo>
                    <a:pt x="247580" y="0"/>
                  </a:moveTo>
                  <a:lnTo>
                    <a:pt x="0" y="0"/>
                  </a:lnTo>
                  <a:lnTo>
                    <a:pt x="0" y="19044"/>
                  </a:lnTo>
                  <a:lnTo>
                    <a:pt x="247580" y="19044"/>
                  </a:lnTo>
                  <a:lnTo>
                    <a:pt x="247580" y="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7218694" y="4529874"/>
            <a:ext cx="12192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595959"/>
                </a:solidFill>
                <a:latin typeface="Calibri"/>
                <a:cs typeface="Calibri"/>
              </a:rPr>
              <a:t>0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218694" y="4009259"/>
            <a:ext cx="12192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595959"/>
                </a:solidFill>
                <a:latin typeface="Calibri"/>
                <a:cs typeface="Calibri"/>
              </a:rPr>
              <a:t>5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132325" y="3488644"/>
            <a:ext cx="21590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5" dirty="0">
                <a:solidFill>
                  <a:srgbClr val="595959"/>
                </a:solidFill>
                <a:latin typeface="Calibri"/>
                <a:cs typeface="Calibri"/>
              </a:rPr>
              <a:t>10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132325" y="2968029"/>
            <a:ext cx="21590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5" dirty="0">
                <a:solidFill>
                  <a:srgbClr val="595959"/>
                </a:solidFill>
                <a:latin typeface="Calibri"/>
                <a:cs typeface="Calibri"/>
              </a:rPr>
              <a:t>15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132325" y="2447413"/>
            <a:ext cx="21590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5" dirty="0">
                <a:solidFill>
                  <a:srgbClr val="595959"/>
                </a:solidFill>
                <a:latin typeface="Calibri"/>
                <a:cs typeface="Calibri"/>
              </a:rPr>
              <a:t>20</a:t>
            </a:r>
            <a:endParaRPr sz="1500">
              <a:latin typeface="Calibri"/>
              <a:cs typeface="Calibri"/>
            </a:endParaRPr>
          </a:p>
        </p:txBody>
      </p:sp>
      <p:graphicFrame>
        <p:nvGraphicFramePr>
          <p:cNvPr id="29" name="object 29"/>
          <p:cNvGraphicFramePr>
            <a:graphicFrameLocks noGrp="1"/>
          </p:cNvGraphicFramePr>
          <p:nvPr/>
        </p:nvGraphicFramePr>
        <p:xfrm>
          <a:off x="9003239" y="2552491"/>
          <a:ext cx="1047750" cy="20758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7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42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2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42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42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5397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0" name="object 30"/>
          <p:cNvSpPr txBox="1"/>
          <p:nvPr/>
        </p:nvSpPr>
        <p:spPr>
          <a:xfrm>
            <a:off x="8722428" y="4516342"/>
            <a:ext cx="12192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595959"/>
                </a:solidFill>
                <a:latin typeface="Calibri"/>
                <a:cs typeface="Calibri"/>
              </a:rPr>
              <a:t>0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636058" y="3995727"/>
            <a:ext cx="21590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5" dirty="0">
                <a:solidFill>
                  <a:srgbClr val="595959"/>
                </a:solidFill>
                <a:latin typeface="Calibri"/>
                <a:cs typeface="Calibri"/>
              </a:rPr>
              <a:t>25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636058" y="3475112"/>
            <a:ext cx="21590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5" dirty="0">
                <a:solidFill>
                  <a:srgbClr val="595959"/>
                </a:solidFill>
                <a:latin typeface="Calibri"/>
                <a:cs typeface="Calibri"/>
              </a:rPr>
              <a:t>50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636058" y="2954496"/>
            <a:ext cx="21590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5" dirty="0">
                <a:solidFill>
                  <a:srgbClr val="595959"/>
                </a:solidFill>
                <a:latin typeface="Calibri"/>
                <a:cs typeface="Calibri"/>
              </a:rPr>
              <a:t>75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530648" y="2433882"/>
            <a:ext cx="31115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5" dirty="0">
                <a:solidFill>
                  <a:srgbClr val="595959"/>
                </a:solidFill>
                <a:latin typeface="Calibri"/>
                <a:cs typeface="Calibri"/>
              </a:rPr>
              <a:t>100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2261429" y="2800071"/>
            <a:ext cx="1085850" cy="228600"/>
            <a:chOff x="2261429" y="2800071"/>
            <a:chExt cx="1085850" cy="228600"/>
          </a:xfrm>
        </p:grpSpPr>
        <p:sp>
          <p:nvSpPr>
            <p:cNvPr id="36" name="object 36"/>
            <p:cNvSpPr/>
            <p:nvPr/>
          </p:nvSpPr>
          <p:spPr>
            <a:xfrm>
              <a:off x="2270951" y="2809594"/>
              <a:ext cx="1066800" cy="209550"/>
            </a:xfrm>
            <a:custGeom>
              <a:avLst/>
              <a:gdLst/>
              <a:ahLst/>
              <a:cxnLst/>
              <a:rect l="l" t="t" r="r" b="b"/>
              <a:pathLst>
                <a:path w="1066800" h="209550">
                  <a:moveTo>
                    <a:pt x="1066500" y="0"/>
                  </a:moveTo>
                  <a:lnTo>
                    <a:pt x="0" y="0"/>
                  </a:lnTo>
                  <a:lnTo>
                    <a:pt x="0" y="209491"/>
                  </a:lnTo>
                  <a:lnTo>
                    <a:pt x="1066500" y="209491"/>
                  </a:lnTo>
                  <a:lnTo>
                    <a:pt x="10665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270951" y="2809594"/>
              <a:ext cx="1066800" cy="209550"/>
            </a:xfrm>
            <a:custGeom>
              <a:avLst/>
              <a:gdLst/>
              <a:ahLst/>
              <a:cxnLst/>
              <a:rect l="l" t="t" r="r" b="b"/>
              <a:pathLst>
                <a:path w="1066800" h="209550">
                  <a:moveTo>
                    <a:pt x="0" y="0"/>
                  </a:moveTo>
                  <a:lnTo>
                    <a:pt x="1066500" y="0"/>
                  </a:lnTo>
                  <a:lnTo>
                    <a:pt x="1066500" y="209491"/>
                  </a:lnTo>
                  <a:lnTo>
                    <a:pt x="0" y="209491"/>
                  </a:lnTo>
                  <a:lnTo>
                    <a:pt x="0" y="0"/>
                  </a:lnTo>
                  <a:close/>
                </a:path>
              </a:pathLst>
            </a:custGeom>
            <a:ln w="190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object 38"/>
          <p:cNvGrpSpPr/>
          <p:nvPr/>
        </p:nvGrpSpPr>
        <p:grpSpPr>
          <a:xfrm>
            <a:off x="2242384" y="3219053"/>
            <a:ext cx="4247515" cy="247650"/>
            <a:chOff x="2242384" y="3219053"/>
            <a:chExt cx="4247515" cy="247650"/>
          </a:xfrm>
        </p:grpSpPr>
        <p:sp>
          <p:nvSpPr>
            <p:cNvPr id="39" name="object 39"/>
            <p:cNvSpPr/>
            <p:nvPr/>
          </p:nvSpPr>
          <p:spPr>
            <a:xfrm>
              <a:off x="2251906" y="3228576"/>
              <a:ext cx="228600" cy="171450"/>
            </a:xfrm>
            <a:custGeom>
              <a:avLst/>
              <a:gdLst/>
              <a:ahLst/>
              <a:cxnLst/>
              <a:rect l="l" t="t" r="r" b="b"/>
              <a:pathLst>
                <a:path w="228600" h="171450">
                  <a:moveTo>
                    <a:pt x="228535" y="0"/>
                  </a:moveTo>
                  <a:lnTo>
                    <a:pt x="0" y="0"/>
                  </a:lnTo>
                  <a:lnTo>
                    <a:pt x="0" y="171403"/>
                  </a:lnTo>
                  <a:lnTo>
                    <a:pt x="228535" y="171403"/>
                  </a:lnTo>
                  <a:lnTo>
                    <a:pt x="2285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251906" y="3228576"/>
              <a:ext cx="228600" cy="171450"/>
            </a:xfrm>
            <a:custGeom>
              <a:avLst/>
              <a:gdLst/>
              <a:ahLst/>
              <a:cxnLst/>
              <a:rect l="l" t="t" r="r" b="b"/>
              <a:pathLst>
                <a:path w="228600" h="171450">
                  <a:moveTo>
                    <a:pt x="0" y="0"/>
                  </a:moveTo>
                  <a:lnTo>
                    <a:pt x="228535" y="0"/>
                  </a:lnTo>
                  <a:lnTo>
                    <a:pt x="228535" y="171401"/>
                  </a:lnTo>
                  <a:lnTo>
                    <a:pt x="0" y="171401"/>
                  </a:lnTo>
                  <a:lnTo>
                    <a:pt x="0" y="0"/>
                  </a:lnTo>
                  <a:close/>
                </a:path>
              </a:pathLst>
            </a:custGeom>
            <a:ln w="190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613286" y="3219055"/>
              <a:ext cx="876300" cy="190500"/>
            </a:xfrm>
            <a:custGeom>
              <a:avLst/>
              <a:gdLst/>
              <a:ahLst/>
              <a:cxnLst/>
              <a:rect l="l" t="t" r="r" b="b"/>
              <a:pathLst>
                <a:path w="876300" h="190500">
                  <a:moveTo>
                    <a:pt x="304711" y="0"/>
                  </a:moveTo>
                  <a:lnTo>
                    <a:pt x="0" y="0"/>
                  </a:lnTo>
                  <a:lnTo>
                    <a:pt x="0" y="171411"/>
                  </a:lnTo>
                  <a:lnTo>
                    <a:pt x="304711" y="171411"/>
                  </a:lnTo>
                  <a:lnTo>
                    <a:pt x="304711" y="0"/>
                  </a:lnTo>
                  <a:close/>
                </a:path>
                <a:path w="876300" h="190500">
                  <a:moveTo>
                    <a:pt x="876058" y="0"/>
                  </a:moveTo>
                  <a:lnTo>
                    <a:pt x="323761" y="0"/>
                  </a:lnTo>
                  <a:lnTo>
                    <a:pt x="323761" y="190449"/>
                  </a:lnTo>
                  <a:lnTo>
                    <a:pt x="876058" y="190449"/>
                  </a:lnTo>
                  <a:lnTo>
                    <a:pt x="87605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480442" y="3323799"/>
              <a:ext cx="3184525" cy="0"/>
            </a:xfrm>
            <a:custGeom>
              <a:avLst/>
              <a:gdLst/>
              <a:ahLst/>
              <a:cxnLst/>
              <a:rect l="l" t="t" r="r" b="b"/>
              <a:pathLst>
                <a:path w="3184525">
                  <a:moveTo>
                    <a:pt x="0" y="0"/>
                  </a:moveTo>
                  <a:lnTo>
                    <a:pt x="3183997" y="1"/>
                  </a:lnTo>
                </a:path>
              </a:pathLst>
            </a:custGeom>
            <a:ln w="5713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642322" y="3447590"/>
              <a:ext cx="180975" cy="0"/>
            </a:xfrm>
            <a:custGeom>
              <a:avLst/>
              <a:gdLst/>
              <a:ahLst/>
              <a:cxnLst/>
              <a:rect l="l" t="t" r="r" b="b"/>
              <a:pathLst>
                <a:path w="180975">
                  <a:moveTo>
                    <a:pt x="0" y="0"/>
                  </a:moveTo>
                  <a:lnTo>
                    <a:pt x="180909" y="1"/>
                  </a:lnTo>
                </a:path>
              </a:pathLst>
            </a:custGeom>
            <a:ln w="380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966081" y="3447590"/>
              <a:ext cx="180975" cy="0"/>
            </a:xfrm>
            <a:custGeom>
              <a:avLst/>
              <a:gdLst/>
              <a:ahLst/>
              <a:cxnLst/>
              <a:rect l="l" t="t" r="r" b="b"/>
              <a:pathLst>
                <a:path w="180975">
                  <a:moveTo>
                    <a:pt x="0" y="0"/>
                  </a:moveTo>
                  <a:lnTo>
                    <a:pt x="180909" y="1"/>
                  </a:lnTo>
                </a:path>
              </a:pathLst>
            </a:custGeom>
            <a:ln w="380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3289840" y="3447590"/>
              <a:ext cx="180975" cy="0"/>
            </a:xfrm>
            <a:custGeom>
              <a:avLst/>
              <a:gdLst/>
              <a:ahLst/>
              <a:cxnLst/>
              <a:rect l="l" t="t" r="r" b="b"/>
              <a:pathLst>
                <a:path w="180975">
                  <a:moveTo>
                    <a:pt x="0" y="0"/>
                  </a:moveTo>
                  <a:lnTo>
                    <a:pt x="180909" y="1"/>
                  </a:lnTo>
                </a:path>
              </a:pathLst>
            </a:custGeom>
            <a:ln w="380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3613599" y="3447590"/>
              <a:ext cx="180975" cy="0"/>
            </a:xfrm>
            <a:custGeom>
              <a:avLst/>
              <a:gdLst/>
              <a:ahLst/>
              <a:cxnLst/>
              <a:rect l="l" t="t" r="r" b="b"/>
              <a:pathLst>
                <a:path w="180975">
                  <a:moveTo>
                    <a:pt x="0" y="0"/>
                  </a:moveTo>
                  <a:lnTo>
                    <a:pt x="180909" y="1"/>
                  </a:lnTo>
                </a:path>
              </a:pathLst>
            </a:custGeom>
            <a:ln w="380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3937359" y="3447590"/>
              <a:ext cx="180975" cy="0"/>
            </a:xfrm>
            <a:custGeom>
              <a:avLst/>
              <a:gdLst/>
              <a:ahLst/>
              <a:cxnLst/>
              <a:rect l="l" t="t" r="r" b="b"/>
              <a:pathLst>
                <a:path w="180975">
                  <a:moveTo>
                    <a:pt x="0" y="0"/>
                  </a:moveTo>
                  <a:lnTo>
                    <a:pt x="180909" y="1"/>
                  </a:lnTo>
                </a:path>
              </a:pathLst>
            </a:custGeom>
            <a:ln w="380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4261117" y="3447590"/>
              <a:ext cx="180975" cy="0"/>
            </a:xfrm>
            <a:custGeom>
              <a:avLst/>
              <a:gdLst/>
              <a:ahLst/>
              <a:cxnLst/>
              <a:rect l="l" t="t" r="r" b="b"/>
              <a:pathLst>
                <a:path w="180975">
                  <a:moveTo>
                    <a:pt x="0" y="0"/>
                  </a:moveTo>
                  <a:lnTo>
                    <a:pt x="180909" y="1"/>
                  </a:lnTo>
                </a:path>
              </a:pathLst>
            </a:custGeom>
            <a:ln w="380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4603922" y="3447590"/>
              <a:ext cx="180975" cy="0"/>
            </a:xfrm>
            <a:custGeom>
              <a:avLst/>
              <a:gdLst/>
              <a:ahLst/>
              <a:cxnLst/>
              <a:rect l="l" t="t" r="r" b="b"/>
              <a:pathLst>
                <a:path w="180975">
                  <a:moveTo>
                    <a:pt x="0" y="0"/>
                  </a:moveTo>
                  <a:lnTo>
                    <a:pt x="180909" y="1"/>
                  </a:lnTo>
                </a:path>
              </a:pathLst>
            </a:custGeom>
            <a:ln w="380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4927681" y="3447590"/>
              <a:ext cx="180975" cy="0"/>
            </a:xfrm>
            <a:custGeom>
              <a:avLst/>
              <a:gdLst/>
              <a:ahLst/>
              <a:cxnLst/>
              <a:rect l="l" t="t" r="r" b="b"/>
              <a:pathLst>
                <a:path w="180975">
                  <a:moveTo>
                    <a:pt x="0" y="0"/>
                  </a:moveTo>
                  <a:lnTo>
                    <a:pt x="180909" y="1"/>
                  </a:lnTo>
                </a:path>
              </a:pathLst>
            </a:custGeom>
            <a:ln w="380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5213351" y="3447590"/>
              <a:ext cx="180975" cy="0"/>
            </a:xfrm>
            <a:custGeom>
              <a:avLst/>
              <a:gdLst/>
              <a:ahLst/>
              <a:cxnLst/>
              <a:rect l="l" t="t" r="r" b="b"/>
              <a:pathLst>
                <a:path w="180975">
                  <a:moveTo>
                    <a:pt x="0" y="0"/>
                  </a:moveTo>
                  <a:lnTo>
                    <a:pt x="180909" y="1"/>
                  </a:lnTo>
                </a:path>
              </a:pathLst>
            </a:custGeom>
            <a:ln w="380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/>
          <p:nvPr/>
        </p:nvSpPr>
        <p:spPr>
          <a:xfrm>
            <a:off x="2280474" y="3123831"/>
            <a:ext cx="180975" cy="0"/>
          </a:xfrm>
          <a:custGeom>
            <a:avLst/>
            <a:gdLst/>
            <a:ahLst/>
            <a:cxnLst/>
            <a:rect l="l" t="t" r="r" b="b"/>
            <a:pathLst>
              <a:path w="180975">
                <a:moveTo>
                  <a:pt x="0" y="0"/>
                </a:moveTo>
                <a:lnTo>
                  <a:pt x="180909" y="1"/>
                </a:lnTo>
              </a:path>
            </a:pathLst>
          </a:custGeom>
          <a:ln w="380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547099" y="3123831"/>
            <a:ext cx="180975" cy="0"/>
          </a:xfrm>
          <a:custGeom>
            <a:avLst/>
            <a:gdLst/>
            <a:ahLst/>
            <a:cxnLst/>
            <a:rect l="l" t="t" r="r" b="b"/>
            <a:pathLst>
              <a:path w="180975">
                <a:moveTo>
                  <a:pt x="0" y="0"/>
                </a:moveTo>
                <a:lnTo>
                  <a:pt x="180909" y="1"/>
                </a:lnTo>
              </a:path>
            </a:pathLst>
          </a:custGeom>
          <a:ln w="380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832769" y="3123831"/>
            <a:ext cx="180975" cy="0"/>
          </a:xfrm>
          <a:custGeom>
            <a:avLst/>
            <a:gdLst/>
            <a:ahLst/>
            <a:cxnLst/>
            <a:rect l="l" t="t" r="r" b="b"/>
            <a:pathLst>
              <a:path w="180975">
                <a:moveTo>
                  <a:pt x="0" y="0"/>
                </a:moveTo>
                <a:lnTo>
                  <a:pt x="180909" y="1"/>
                </a:lnTo>
              </a:path>
            </a:pathLst>
          </a:custGeom>
          <a:ln w="380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137482" y="3142875"/>
            <a:ext cx="180975" cy="0"/>
          </a:xfrm>
          <a:custGeom>
            <a:avLst/>
            <a:gdLst/>
            <a:ahLst/>
            <a:cxnLst/>
            <a:rect l="l" t="t" r="r" b="b"/>
            <a:pathLst>
              <a:path w="180975">
                <a:moveTo>
                  <a:pt x="0" y="0"/>
                </a:moveTo>
                <a:lnTo>
                  <a:pt x="180909" y="1"/>
                </a:lnTo>
              </a:path>
            </a:pathLst>
          </a:custGeom>
          <a:ln w="380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1870445" y="2734184"/>
            <a:ext cx="295910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spc="5" dirty="0">
                <a:latin typeface="Arial"/>
                <a:cs typeface="Arial"/>
              </a:rPr>
              <a:t>U1</a:t>
            </a:r>
            <a:endParaRPr sz="165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290840" y="3145184"/>
            <a:ext cx="885190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i="1" spc="-20" dirty="0">
                <a:latin typeface="Arial"/>
                <a:cs typeface="Arial"/>
              </a:rPr>
              <a:t>p</a:t>
            </a:r>
            <a:r>
              <a:rPr sz="1650" i="1" spc="5" dirty="0">
                <a:latin typeface="Arial"/>
                <a:cs typeface="Arial"/>
              </a:rPr>
              <a:t>C</a:t>
            </a:r>
            <a:r>
              <a:rPr sz="1650" i="1" spc="-20" dirty="0">
                <a:latin typeface="Arial"/>
                <a:cs typeface="Arial"/>
              </a:rPr>
              <a:t>ha</a:t>
            </a:r>
            <a:r>
              <a:rPr sz="1650" i="1" spc="50" dirty="0">
                <a:latin typeface="Arial"/>
                <a:cs typeface="Arial"/>
              </a:rPr>
              <a:t>r</a:t>
            </a:r>
            <a:r>
              <a:rPr sz="1650" i="1" spc="-25" dirty="0">
                <a:latin typeface="Arial"/>
                <a:cs typeface="Arial"/>
              </a:rPr>
              <a:t>m</a:t>
            </a:r>
            <a:r>
              <a:rPr sz="1650" i="1" dirty="0">
                <a:latin typeface="Arial"/>
                <a:cs typeface="Arial"/>
              </a:rPr>
              <a:t>e</a:t>
            </a:r>
            <a:endParaRPr sz="1650">
              <a:latin typeface="Arial"/>
              <a:cs typeface="Arial"/>
            </a:endParaRPr>
          </a:p>
        </p:txBody>
      </p:sp>
      <p:graphicFrame>
        <p:nvGraphicFramePr>
          <p:cNvPr id="58" name="object 58"/>
          <p:cNvGraphicFramePr>
            <a:graphicFrameLocks noGrp="1"/>
          </p:cNvGraphicFramePr>
          <p:nvPr/>
        </p:nvGraphicFramePr>
        <p:xfrm>
          <a:off x="568325" y="5356225"/>
          <a:ext cx="11852273" cy="41711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48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23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15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1732">
                <a:tc>
                  <a:txBody>
                    <a:bodyPr/>
                    <a:lstStyle/>
                    <a:p>
                      <a:pPr marL="2032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-5" dirty="0">
                          <a:latin typeface="Tahoma"/>
                          <a:cs typeface="Tahoma"/>
                        </a:rPr>
                        <a:t>Accession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12700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D4D0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Description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12700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D4D0C8"/>
                    </a:solidFill>
                  </a:tcPr>
                </a:tc>
                <a:tc>
                  <a:txBody>
                    <a:bodyPr/>
                    <a:lstStyle/>
                    <a:p>
                      <a:pPr marL="14478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-5" dirty="0">
                          <a:latin typeface="Tahoma"/>
                          <a:cs typeface="Tahoma"/>
                        </a:rPr>
                        <a:t>pCharme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12700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D4D0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U1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12700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D4D0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732"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Q8BGJ5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9525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MCG13402, </a:t>
                      </a:r>
                      <a:r>
                        <a:rPr sz="1200" spc="-5" dirty="0">
                          <a:latin typeface="Tahoma"/>
                          <a:cs typeface="Tahoma"/>
                        </a:rPr>
                        <a:t>isoform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CRA_a OS=Mus </a:t>
                      </a:r>
                      <a:r>
                        <a:rPr sz="1200" spc="-5" dirty="0">
                          <a:latin typeface="Tahoma"/>
                          <a:cs typeface="Tahoma"/>
                        </a:rPr>
                        <a:t>musculus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GN=Ptbp1 </a:t>
                      </a:r>
                      <a:r>
                        <a:rPr sz="1200" spc="-5" dirty="0">
                          <a:latin typeface="Tahoma"/>
                          <a:cs typeface="Tahoma"/>
                        </a:rPr>
                        <a:t>PE=1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SV=1 -</a:t>
                      </a:r>
                      <a:r>
                        <a:rPr sz="12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[Q8BGJ5_MOUSE]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9525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273.10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9525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2984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50.91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9525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1732"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Q8K310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6350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Matrin-3 OS=Mus </a:t>
                      </a:r>
                      <a:r>
                        <a:rPr sz="1200" spc="-5" dirty="0">
                          <a:latin typeface="Tahoma"/>
                          <a:cs typeface="Tahoma"/>
                        </a:rPr>
                        <a:t>musculus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GN=Matr3 </a:t>
                      </a:r>
                      <a:r>
                        <a:rPr sz="1200" spc="-5" dirty="0">
                          <a:latin typeface="Tahoma"/>
                          <a:cs typeface="Tahoma"/>
                        </a:rPr>
                        <a:t>PE=1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SV=1 -</a:t>
                      </a:r>
                      <a:r>
                        <a:rPr sz="12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-10" dirty="0">
                          <a:latin typeface="Tahoma"/>
                          <a:cs typeface="Tahoma"/>
                        </a:rPr>
                        <a:t>[MATR3_MOUSE]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6350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165.04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6350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2984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35.42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6350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1732"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Q61990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3175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5" dirty="0">
                          <a:latin typeface="Tahoma"/>
                          <a:cs typeface="Tahoma"/>
                        </a:rPr>
                        <a:t>Poly(rC)-binding protein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2 OS=Mus </a:t>
                      </a:r>
                      <a:r>
                        <a:rPr sz="1200" spc="-5" dirty="0">
                          <a:latin typeface="Tahoma"/>
                          <a:cs typeface="Tahoma"/>
                        </a:rPr>
                        <a:t>musculus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GN=Pcbp2 </a:t>
                      </a:r>
                      <a:r>
                        <a:rPr sz="1200" spc="-5" dirty="0">
                          <a:latin typeface="Tahoma"/>
                          <a:cs typeface="Tahoma"/>
                        </a:rPr>
                        <a:t>PE=1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SV=1 -</a:t>
                      </a:r>
                      <a:r>
                        <a:rPr sz="12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[PCBP2_MOUSE]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3175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20" dirty="0">
                          <a:latin typeface="Tahoma"/>
                          <a:cs typeface="Tahoma"/>
                        </a:rPr>
                        <a:t>57.12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3175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2984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19.65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3175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1732"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Tahoma"/>
                          <a:cs typeface="Tahoma"/>
                        </a:rPr>
                        <a:t>A0A0G2JGW0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Tahoma"/>
                          <a:cs typeface="Tahoma"/>
                        </a:rPr>
                        <a:t>Polypyrimidine tract-binding protein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2 OS=Mus </a:t>
                      </a:r>
                      <a:r>
                        <a:rPr sz="1200" spc="-5" dirty="0">
                          <a:latin typeface="Tahoma"/>
                          <a:cs typeface="Tahoma"/>
                        </a:rPr>
                        <a:t>musculus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GN=Ptbp2 </a:t>
                      </a:r>
                      <a:r>
                        <a:rPr sz="1200" spc="-5" dirty="0">
                          <a:latin typeface="Tahoma"/>
                          <a:cs typeface="Tahoma"/>
                        </a:rPr>
                        <a:t>PE=1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SV=1 -</a:t>
                      </a:r>
                      <a:r>
                        <a:rPr sz="12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[A0A0G2JGW0_MOUSE]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22.18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29845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0.00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1731"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spc="-5" dirty="0">
                          <a:latin typeface="Tahoma"/>
                          <a:cs typeface="Tahoma"/>
                        </a:rPr>
                        <a:t>B1B0C7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9525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Basement </a:t>
                      </a:r>
                      <a:r>
                        <a:rPr sz="1200" spc="-5" dirty="0">
                          <a:latin typeface="Tahoma"/>
                          <a:cs typeface="Tahoma"/>
                        </a:rPr>
                        <a:t>membrane-specific heparan sulfate proteoglycan core protein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OS=Mus </a:t>
                      </a:r>
                      <a:r>
                        <a:rPr sz="1200" spc="-5" dirty="0">
                          <a:latin typeface="Tahoma"/>
                          <a:cs typeface="Tahoma"/>
                        </a:rPr>
                        <a:t>musculus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GN=Hspg2 </a:t>
                      </a:r>
                      <a:r>
                        <a:rPr sz="1200" spc="-5" dirty="0">
                          <a:latin typeface="Tahoma"/>
                          <a:cs typeface="Tahoma"/>
                        </a:rPr>
                        <a:t>PE=1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SV=1</a:t>
                      </a:r>
                      <a:r>
                        <a:rPr sz="1200" spc="7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-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9525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16.66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9525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2984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0.00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9525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1733"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A0A0R4J044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6350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spc="-5" dirty="0">
                          <a:latin typeface="Tahoma"/>
                          <a:cs typeface="Tahoma"/>
                        </a:rPr>
                        <a:t>Poly(rC)-binding protein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4 OS=Mus </a:t>
                      </a:r>
                      <a:r>
                        <a:rPr sz="1200" spc="-5" dirty="0">
                          <a:latin typeface="Tahoma"/>
                          <a:cs typeface="Tahoma"/>
                        </a:rPr>
                        <a:t>musculus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GN=Pcbp4 </a:t>
                      </a:r>
                      <a:r>
                        <a:rPr sz="1200" spc="-5" dirty="0">
                          <a:latin typeface="Tahoma"/>
                          <a:cs typeface="Tahoma"/>
                        </a:rPr>
                        <a:t>PE=1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SV=1 -</a:t>
                      </a:r>
                      <a:r>
                        <a:rPr sz="12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[A0A0R4J044_MOUSE]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6350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16.04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6350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2984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0.00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6350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1731"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5" dirty="0">
                          <a:latin typeface="Tahoma"/>
                          <a:cs typeface="Tahoma"/>
                        </a:rPr>
                        <a:t>Q4FK66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3175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5" dirty="0">
                          <a:latin typeface="Tahoma"/>
                          <a:cs typeface="Tahoma"/>
                        </a:rPr>
                        <a:t>Pre-mRNA-splicing factor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38A OS=Mus </a:t>
                      </a:r>
                      <a:r>
                        <a:rPr sz="1200" spc="-5" dirty="0">
                          <a:latin typeface="Tahoma"/>
                          <a:cs typeface="Tahoma"/>
                        </a:rPr>
                        <a:t>musculus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GN=Prpf38a </a:t>
                      </a:r>
                      <a:r>
                        <a:rPr sz="1200" spc="-5" dirty="0">
                          <a:latin typeface="Tahoma"/>
                          <a:cs typeface="Tahoma"/>
                        </a:rPr>
                        <a:t>PE=1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SV=1 -</a:t>
                      </a:r>
                      <a:r>
                        <a:rPr sz="12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[PR38A_MOUSE]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3175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5" dirty="0">
                          <a:latin typeface="Tahoma"/>
                          <a:cs typeface="Tahoma"/>
                        </a:rPr>
                        <a:t>14.10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3175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2984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0.00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3175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1733"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</a:pPr>
                      <a:r>
                        <a:rPr sz="1200" spc="-10" dirty="0">
                          <a:latin typeface="Tahoma"/>
                          <a:cs typeface="Tahoma"/>
                        </a:rPr>
                        <a:t>Z4YJF5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Tahoma"/>
                          <a:cs typeface="Tahoma"/>
                        </a:rPr>
                        <a:t>Myomesin-1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OS=Mus </a:t>
                      </a:r>
                      <a:r>
                        <a:rPr sz="1200" spc="-5" dirty="0">
                          <a:latin typeface="Tahoma"/>
                          <a:cs typeface="Tahoma"/>
                        </a:rPr>
                        <a:t>musculus GN=Myom1 PE=1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SV=1 -</a:t>
                      </a:r>
                      <a:r>
                        <a:rPr sz="12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-5" dirty="0">
                          <a:latin typeface="Tahoma"/>
                          <a:cs typeface="Tahoma"/>
                        </a:rPr>
                        <a:t>[Z4YJF5_MOUSE]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10.38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29845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0.00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17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1731"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Q62376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6350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U1 </a:t>
                      </a:r>
                      <a:r>
                        <a:rPr sz="1200" spc="-5" dirty="0">
                          <a:latin typeface="Tahoma"/>
                          <a:cs typeface="Tahoma"/>
                        </a:rPr>
                        <a:t>small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nuclear </a:t>
                      </a:r>
                      <a:r>
                        <a:rPr sz="1200" spc="-5" dirty="0">
                          <a:latin typeface="Tahoma"/>
                          <a:cs typeface="Tahoma"/>
                        </a:rPr>
                        <a:t>ribonucleoprotein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70 </a:t>
                      </a:r>
                      <a:r>
                        <a:rPr sz="1200" spc="-5" dirty="0">
                          <a:latin typeface="Tahoma"/>
                          <a:cs typeface="Tahoma"/>
                        </a:rPr>
                        <a:t>kDa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OS=Mus </a:t>
                      </a:r>
                      <a:r>
                        <a:rPr sz="1200" spc="-5" dirty="0">
                          <a:latin typeface="Tahoma"/>
                          <a:cs typeface="Tahoma"/>
                        </a:rPr>
                        <a:t>musculus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GN=Snrnp70 </a:t>
                      </a:r>
                      <a:r>
                        <a:rPr sz="1200" spc="-5" dirty="0">
                          <a:latin typeface="Tahoma"/>
                          <a:cs typeface="Tahoma"/>
                        </a:rPr>
                        <a:t>PE=1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SV=2 -</a:t>
                      </a:r>
                      <a:r>
                        <a:rPr sz="12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[RU17_MOUSE]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6350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0.00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6350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2984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432.94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6350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1733"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Q62189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3175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U1 </a:t>
                      </a:r>
                      <a:r>
                        <a:rPr sz="1200" spc="-5" dirty="0">
                          <a:latin typeface="Tahoma"/>
                          <a:cs typeface="Tahoma"/>
                        </a:rPr>
                        <a:t>small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nuclear </a:t>
                      </a:r>
                      <a:r>
                        <a:rPr sz="1200" spc="-5" dirty="0">
                          <a:latin typeface="Tahoma"/>
                          <a:cs typeface="Tahoma"/>
                        </a:rPr>
                        <a:t>ribonucleoprotein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A OS=Mus </a:t>
                      </a:r>
                      <a:r>
                        <a:rPr sz="1200" spc="-5" dirty="0">
                          <a:latin typeface="Tahoma"/>
                          <a:cs typeface="Tahoma"/>
                        </a:rPr>
                        <a:t>musculus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GN=Snrpa </a:t>
                      </a:r>
                      <a:r>
                        <a:rPr sz="1200" spc="-5" dirty="0">
                          <a:latin typeface="Tahoma"/>
                          <a:cs typeface="Tahoma"/>
                        </a:rPr>
                        <a:t>PE=1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SV=3 -</a:t>
                      </a:r>
                      <a:r>
                        <a:rPr sz="12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-5" dirty="0">
                          <a:latin typeface="Tahoma"/>
                          <a:cs typeface="Tahoma"/>
                        </a:rPr>
                        <a:t>[SNRPA_MOUSE]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3175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0.00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3175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2984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spc="-5" dirty="0">
                          <a:latin typeface="Tahoma"/>
                          <a:cs typeface="Tahoma"/>
                        </a:rPr>
                        <a:t>304.30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3175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1731"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Q8K4Z5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635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Splicing </a:t>
                      </a:r>
                      <a:r>
                        <a:rPr sz="1200" spc="-5" dirty="0">
                          <a:latin typeface="Tahoma"/>
                          <a:cs typeface="Tahoma"/>
                        </a:rPr>
                        <a:t>factor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3A subunit 1 OS=Mus </a:t>
                      </a:r>
                      <a:r>
                        <a:rPr sz="1200" spc="-5" dirty="0">
                          <a:latin typeface="Tahoma"/>
                          <a:cs typeface="Tahoma"/>
                        </a:rPr>
                        <a:t>musculus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GN=Sf3a1 </a:t>
                      </a:r>
                      <a:r>
                        <a:rPr sz="1200" spc="-5" dirty="0">
                          <a:latin typeface="Tahoma"/>
                          <a:cs typeface="Tahoma"/>
                        </a:rPr>
                        <a:t>PE=1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SV=1 -</a:t>
                      </a:r>
                      <a:r>
                        <a:rPr sz="12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[SF3A1_MOUSE]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635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0.00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635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298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162.87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635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1731"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P62309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10160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200" spc="-5" dirty="0">
                          <a:latin typeface="Tahoma"/>
                          <a:cs typeface="Tahoma"/>
                        </a:rPr>
                        <a:t>Small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nuclear </a:t>
                      </a:r>
                      <a:r>
                        <a:rPr sz="1200" spc="-5" dirty="0">
                          <a:latin typeface="Tahoma"/>
                          <a:cs typeface="Tahoma"/>
                        </a:rPr>
                        <a:t>ribonucleoprotein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G OS=Mus </a:t>
                      </a:r>
                      <a:r>
                        <a:rPr sz="1200" spc="-5" dirty="0">
                          <a:latin typeface="Tahoma"/>
                          <a:cs typeface="Tahoma"/>
                        </a:rPr>
                        <a:t>musculus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GN=Snrpg </a:t>
                      </a:r>
                      <a:r>
                        <a:rPr sz="1200" spc="-5" dirty="0">
                          <a:latin typeface="Tahoma"/>
                          <a:cs typeface="Tahoma"/>
                        </a:rPr>
                        <a:t>PE=1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SV=1 -</a:t>
                      </a:r>
                      <a:r>
                        <a:rPr sz="12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-5" dirty="0">
                          <a:latin typeface="Tahoma"/>
                          <a:cs typeface="Tahoma"/>
                        </a:rPr>
                        <a:t>[RUXG_MOUSE]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10160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0.00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10160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2984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121.09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10160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1733"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P62317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6985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200" spc="-5" dirty="0">
                          <a:latin typeface="Tahoma"/>
                          <a:cs typeface="Tahoma"/>
                        </a:rPr>
                        <a:t>Small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nuclear </a:t>
                      </a:r>
                      <a:r>
                        <a:rPr sz="1200" spc="-5" dirty="0">
                          <a:latin typeface="Tahoma"/>
                          <a:cs typeface="Tahoma"/>
                        </a:rPr>
                        <a:t>ribonucleoprotein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Sm D2 OS=Mus </a:t>
                      </a:r>
                      <a:r>
                        <a:rPr sz="1200" spc="-5" dirty="0">
                          <a:latin typeface="Tahoma"/>
                          <a:cs typeface="Tahoma"/>
                        </a:rPr>
                        <a:t>musculus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GN=Snrpd2 </a:t>
                      </a:r>
                      <a:r>
                        <a:rPr sz="1200" spc="-5" dirty="0">
                          <a:latin typeface="Tahoma"/>
                          <a:cs typeface="Tahoma"/>
                        </a:rPr>
                        <a:t>PE=1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SV=1 -</a:t>
                      </a:r>
                      <a:r>
                        <a:rPr sz="12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[SMD2_MOUSE]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6985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0.00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6985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2984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68.35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6985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1731"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Q6P4T2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3810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U5 </a:t>
                      </a:r>
                      <a:r>
                        <a:rPr sz="1200" spc="-5" dirty="0">
                          <a:latin typeface="Tahoma"/>
                          <a:cs typeface="Tahoma"/>
                        </a:rPr>
                        <a:t>small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nuclear </a:t>
                      </a:r>
                      <a:r>
                        <a:rPr sz="1200" spc="-5" dirty="0">
                          <a:latin typeface="Tahoma"/>
                          <a:cs typeface="Tahoma"/>
                        </a:rPr>
                        <a:t>ribonucleoprotein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200 </a:t>
                      </a:r>
                      <a:r>
                        <a:rPr sz="1200" spc="-5" dirty="0">
                          <a:latin typeface="Tahoma"/>
                          <a:cs typeface="Tahoma"/>
                        </a:rPr>
                        <a:t>kDa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helicase OS=Mus </a:t>
                      </a:r>
                      <a:r>
                        <a:rPr sz="1200" spc="-5" dirty="0">
                          <a:latin typeface="Tahoma"/>
                          <a:cs typeface="Tahoma"/>
                        </a:rPr>
                        <a:t>musculus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GN=Snrnp200 </a:t>
                      </a:r>
                      <a:r>
                        <a:rPr sz="1200" spc="-5" dirty="0">
                          <a:latin typeface="Tahoma"/>
                          <a:cs typeface="Tahoma"/>
                        </a:rPr>
                        <a:t>PE=1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SV=1 -</a:t>
                      </a:r>
                      <a:r>
                        <a:rPr sz="1200" spc="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[U520_MOUSE]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3810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10.24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3810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2984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50.45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3810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1733"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P62320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635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5" dirty="0">
                          <a:latin typeface="Tahoma"/>
                          <a:cs typeface="Tahoma"/>
                        </a:rPr>
                        <a:t>Small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nuclear </a:t>
                      </a:r>
                      <a:r>
                        <a:rPr sz="1200" spc="-5" dirty="0">
                          <a:latin typeface="Tahoma"/>
                          <a:cs typeface="Tahoma"/>
                        </a:rPr>
                        <a:t>ribonucleoprotein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Sm D3 OS=Mus </a:t>
                      </a:r>
                      <a:r>
                        <a:rPr sz="1200" spc="-5" dirty="0">
                          <a:latin typeface="Tahoma"/>
                          <a:cs typeface="Tahoma"/>
                        </a:rPr>
                        <a:t>musculus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GN=Snrpd3 </a:t>
                      </a:r>
                      <a:r>
                        <a:rPr sz="1200" spc="-5" dirty="0">
                          <a:latin typeface="Tahoma"/>
                          <a:cs typeface="Tahoma"/>
                        </a:rPr>
                        <a:t>PE=1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SV=1 -</a:t>
                      </a:r>
                      <a:r>
                        <a:rPr sz="12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[SMD3_MOUSE]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635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0.00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635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298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50.24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635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1731"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Q62241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10160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U1 </a:t>
                      </a:r>
                      <a:r>
                        <a:rPr sz="1200" spc="-5" dirty="0">
                          <a:latin typeface="Tahoma"/>
                          <a:cs typeface="Tahoma"/>
                        </a:rPr>
                        <a:t>small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nuclear </a:t>
                      </a:r>
                      <a:r>
                        <a:rPr sz="1200" spc="-5" dirty="0">
                          <a:latin typeface="Tahoma"/>
                          <a:cs typeface="Tahoma"/>
                        </a:rPr>
                        <a:t>ribonucleoprotein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C OS=Mus </a:t>
                      </a:r>
                      <a:r>
                        <a:rPr sz="1200" spc="-5" dirty="0">
                          <a:latin typeface="Tahoma"/>
                          <a:cs typeface="Tahoma"/>
                        </a:rPr>
                        <a:t>musculus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GN=Snrpc </a:t>
                      </a:r>
                      <a:r>
                        <a:rPr sz="1200" spc="-5" dirty="0">
                          <a:latin typeface="Tahoma"/>
                          <a:cs typeface="Tahoma"/>
                        </a:rPr>
                        <a:t>PE=1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SV=1 -</a:t>
                      </a:r>
                      <a:r>
                        <a:rPr sz="12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[RU1C_MOUSE]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10160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0.00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10160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2984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200" spc="-5" dirty="0">
                          <a:latin typeface="Tahoma"/>
                          <a:cs typeface="Tahoma"/>
                        </a:rPr>
                        <a:t>34.61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10160" marB="0">
                    <a:lnL w="6350">
                      <a:solidFill>
                        <a:srgbClr val="7F7F7F"/>
                      </a:solidFill>
                      <a:prstDash val="solid"/>
                    </a:lnL>
                    <a:lnR w="6350">
                      <a:solidFill>
                        <a:srgbClr val="7F7F7F"/>
                      </a:solidFill>
                      <a:prstDash val="solid"/>
                    </a:lnR>
                    <a:lnT w="6350">
                      <a:solidFill>
                        <a:srgbClr val="7F7F7F"/>
                      </a:solidFill>
                      <a:prstDash val="solid"/>
                    </a:lnT>
                    <a:lnB w="6350">
                      <a:solidFill>
                        <a:srgbClr val="7F7F7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213E8205-4FAA-C046-805C-90475A3427E0}"/>
              </a:ext>
            </a:extLst>
          </p:cNvPr>
          <p:cNvSpPr/>
          <p:nvPr/>
        </p:nvSpPr>
        <p:spPr>
          <a:xfrm>
            <a:off x="-41392" y="-15882"/>
            <a:ext cx="13173192" cy="102572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object 2">
            <a:extLst>
              <a:ext uri="{FF2B5EF4-FFF2-40B4-BE49-F238E27FC236}">
                <a16:creationId xmlns:a16="http://schemas.microsoft.com/office/drawing/2014/main" id="{54FA87DD-AFEB-444E-A836-9EBCD88D685A}"/>
              </a:ext>
            </a:extLst>
          </p:cNvPr>
          <p:cNvSpPr txBox="1">
            <a:spLocks/>
          </p:cNvSpPr>
          <p:nvPr/>
        </p:nvSpPr>
        <p:spPr>
          <a:xfrm>
            <a:off x="195672" y="67510"/>
            <a:ext cx="12936128" cy="718558"/>
          </a:xfrm>
          <a:prstGeom prst="rect">
            <a:avLst/>
          </a:prstGeom>
          <a:ln>
            <a:noFill/>
          </a:ln>
        </p:spPr>
        <p:txBody>
          <a:bodyPr vert="horz" wrap="square" lIns="0" tIns="18062" rIns="0" bIns="0" rtlCol="0">
            <a:spAutoFit/>
          </a:bodyPr>
          <a:lstStyle>
            <a:lvl1pPr>
              <a:defRPr sz="6300" b="0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8062">
              <a:spcBef>
                <a:spcPts val="142"/>
              </a:spcBef>
            </a:pPr>
            <a:r>
              <a:rPr lang="it-IT" sz="4551" kern="0" spc="-7" dirty="0" err="1">
                <a:solidFill>
                  <a:schemeClr val="bg1"/>
                </a:solidFill>
                <a:latin typeface="+mn-lt"/>
              </a:rPr>
              <a:t>Endogenous</a:t>
            </a:r>
            <a:r>
              <a:rPr lang="it-IT" sz="4551" kern="0" spc="-7" dirty="0">
                <a:solidFill>
                  <a:schemeClr val="bg1"/>
                </a:solidFill>
                <a:latin typeface="+mn-lt"/>
              </a:rPr>
              <a:t> RNA </a:t>
            </a:r>
            <a:r>
              <a:rPr lang="it-IT" sz="4551" kern="0" spc="-7" dirty="0" err="1">
                <a:solidFill>
                  <a:schemeClr val="bg1"/>
                </a:solidFill>
                <a:latin typeface="+mn-lt"/>
              </a:rPr>
              <a:t>caputure</a:t>
            </a:r>
            <a:r>
              <a:rPr lang="it-IT" sz="4551" kern="0" spc="-7" dirty="0">
                <a:solidFill>
                  <a:schemeClr val="bg1"/>
                </a:solidFill>
                <a:latin typeface="+mn-lt"/>
              </a:rPr>
              <a:t>. RAP</a:t>
            </a:r>
            <a:endParaRPr lang="it-IT" sz="4551" kern="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235BF06D-F8EE-1F49-BFD2-BE78CE5211B4}"/>
              </a:ext>
            </a:extLst>
          </p:cNvPr>
          <p:cNvGraphicFramePr>
            <a:graphicFrameLocks noGrp="1"/>
          </p:cNvGraphicFramePr>
          <p:nvPr/>
        </p:nvGraphicFramePr>
        <p:xfrm>
          <a:off x="330200" y="1676400"/>
          <a:ext cx="11963400" cy="6908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5364">
                  <a:extLst>
                    <a:ext uri="{9D8B030D-6E8A-4147-A177-3AD203B41FA5}">
                      <a16:colId xmlns:a16="http://schemas.microsoft.com/office/drawing/2014/main" val="3885952033"/>
                    </a:ext>
                  </a:extLst>
                </a:gridCol>
                <a:gridCol w="1355852">
                  <a:extLst>
                    <a:ext uri="{9D8B030D-6E8A-4147-A177-3AD203B41FA5}">
                      <a16:colId xmlns:a16="http://schemas.microsoft.com/office/drawing/2014/main" val="3434030134"/>
                    </a:ext>
                  </a:extLst>
                </a:gridCol>
                <a:gridCol w="3030728">
                  <a:extLst>
                    <a:ext uri="{9D8B030D-6E8A-4147-A177-3AD203B41FA5}">
                      <a16:colId xmlns:a16="http://schemas.microsoft.com/office/drawing/2014/main" val="3957486214"/>
                    </a:ext>
                  </a:extLst>
                </a:gridCol>
                <a:gridCol w="3030728">
                  <a:extLst>
                    <a:ext uri="{9D8B030D-6E8A-4147-A177-3AD203B41FA5}">
                      <a16:colId xmlns:a16="http://schemas.microsoft.com/office/drawing/2014/main" val="169495167"/>
                    </a:ext>
                  </a:extLst>
                </a:gridCol>
                <a:gridCol w="3030728">
                  <a:extLst>
                    <a:ext uri="{9D8B030D-6E8A-4147-A177-3AD203B41FA5}">
                      <a16:colId xmlns:a16="http://schemas.microsoft.com/office/drawing/2014/main" val="3250810727"/>
                    </a:ext>
                  </a:extLst>
                </a:gridCol>
              </a:tblGrid>
              <a:tr h="1295400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chemeClr val="bg1"/>
                          </a:solidFill>
                        </a:rPr>
                        <a:t>OUTPUT</a:t>
                      </a:r>
                    </a:p>
                    <a:p>
                      <a:pPr algn="ctr"/>
                      <a:r>
                        <a:rPr lang="en-GB" sz="3200" b="1" dirty="0">
                          <a:solidFill>
                            <a:schemeClr val="bg1"/>
                          </a:solidFill>
                        </a:rPr>
                        <a:t>(what we analyse)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511215"/>
                  </a:ext>
                </a:extLst>
              </a:tr>
              <a:tr h="829811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Protein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RNA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DNA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0333273"/>
                  </a:ext>
                </a:extLst>
              </a:tr>
              <a:tr h="1410473">
                <a:tc rowSpan="3"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1" dirty="0">
                          <a:solidFill>
                            <a:schemeClr val="bg1"/>
                          </a:solidFill>
                        </a:rPr>
                        <a:t>BAIT</a:t>
                      </a:r>
                      <a:endParaRPr lang="en-GB" sz="36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chemeClr val="bg1"/>
                          </a:solidFill>
                        </a:rPr>
                        <a:t>(What we enrich)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Protein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CO-IP</a:t>
                      </a:r>
                    </a:p>
                    <a:p>
                      <a:pPr algn="ctr"/>
                      <a:r>
                        <a:rPr lang="en-GB" sz="2400" dirty="0">
                          <a:solidFill>
                            <a:sysClr val="windowText" lastClr="000000"/>
                          </a:solidFill>
                        </a:rPr>
                        <a:t>(co-immunoprecipitation)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RIP/CLIP</a:t>
                      </a:r>
                    </a:p>
                    <a:p>
                      <a:pPr algn="ctr"/>
                      <a:r>
                        <a:rPr lang="en-GB" sz="2400" dirty="0">
                          <a:solidFill>
                            <a:sysClr val="windowText" lastClr="000000"/>
                          </a:solidFill>
                        </a:rPr>
                        <a:t>(RNA-Immunoprecipitation)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ysClr val="windowText" lastClr="000000"/>
                          </a:solidFill>
                        </a:rPr>
                        <a:t>ChIP</a:t>
                      </a:r>
                      <a:endParaRPr lang="en-GB" sz="2400" b="1" dirty="0">
                        <a:solidFill>
                          <a:sysClr val="windowText" lastClr="000000"/>
                        </a:solidFill>
                      </a:endParaRPr>
                    </a:p>
                    <a:p>
                      <a:pPr algn="ctr"/>
                      <a:r>
                        <a:rPr lang="en-GB" sz="2400" dirty="0">
                          <a:solidFill>
                            <a:sysClr val="windowText" lastClr="000000"/>
                          </a:solidFill>
                        </a:rPr>
                        <a:t>(Chromatin Immunoprecipitation)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2223875"/>
                  </a:ext>
                </a:extLst>
              </a:tr>
              <a:tr h="1961965">
                <a:tc v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RNA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Exogenous RNA pull</a:t>
                      </a:r>
                    </a:p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 Down</a:t>
                      </a:r>
                    </a:p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RAP-Protein</a:t>
                      </a: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spc="-5" dirty="0">
                          <a:cs typeface="Calibri"/>
                        </a:rPr>
                        <a:t>(RNA </a:t>
                      </a:r>
                      <a:r>
                        <a:rPr lang="en-GB" sz="2400" spc="95" dirty="0">
                          <a:cs typeface="Calibri"/>
                        </a:rPr>
                        <a:t>antisense</a:t>
                      </a:r>
                      <a:r>
                        <a:rPr lang="en-GB" sz="2400" dirty="0">
                          <a:cs typeface="Calibri"/>
                        </a:rPr>
                        <a:t> </a:t>
                      </a:r>
                      <a:r>
                        <a:rPr lang="en-GB" sz="2400" spc="65" dirty="0" err="1">
                          <a:cs typeface="Calibri"/>
                        </a:rPr>
                        <a:t>puriﬁcaton</a:t>
                      </a:r>
                      <a:r>
                        <a:rPr lang="en-GB" sz="2400" spc="65" dirty="0">
                          <a:cs typeface="Calibri"/>
                        </a:rPr>
                        <a:t>)</a:t>
                      </a:r>
                      <a:endParaRPr lang="en-GB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RAP-RNA</a:t>
                      </a:r>
                    </a:p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spc="-5" dirty="0">
                          <a:cs typeface="Calibri"/>
                        </a:rPr>
                        <a:t>(RNA </a:t>
                      </a:r>
                      <a:r>
                        <a:rPr lang="en-GB" sz="2400" spc="95" dirty="0">
                          <a:cs typeface="Calibri"/>
                        </a:rPr>
                        <a:t>antisense</a:t>
                      </a:r>
                      <a:r>
                        <a:rPr lang="en-GB" sz="2400" dirty="0">
                          <a:cs typeface="Calibri"/>
                        </a:rPr>
                        <a:t> </a:t>
                      </a:r>
                      <a:r>
                        <a:rPr lang="en-GB" sz="2400" spc="65" dirty="0" err="1">
                          <a:cs typeface="Calibri"/>
                        </a:rPr>
                        <a:t>puriﬁcaton</a:t>
                      </a:r>
                      <a:r>
                        <a:rPr lang="en-GB" sz="2400" spc="65" dirty="0">
                          <a:cs typeface="Calibri"/>
                        </a:rPr>
                        <a:t>)</a:t>
                      </a:r>
                      <a:endParaRPr lang="en-GB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ysClr val="windowText" lastClr="000000"/>
                          </a:solidFill>
                        </a:rPr>
                        <a:t>ChIrP</a:t>
                      </a:r>
                      <a:endParaRPr lang="en-GB" sz="2400" b="1" dirty="0">
                        <a:solidFill>
                          <a:sysClr val="windowText" lastClr="000000"/>
                        </a:solidFill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spc="75" dirty="0">
                          <a:cs typeface="Calibri"/>
                        </a:rPr>
                        <a:t>(Chromatin </a:t>
                      </a:r>
                      <a:r>
                        <a:rPr lang="en-GB" sz="2400" spc="95" dirty="0">
                          <a:cs typeface="Calibri"/>
                        </a:rPr>
                        <a:t>isolation </a:t>
                      </a:r>
                      <a:r>
                        <a:rPr lang="en-GB" sz="2400" spc="-10" dirty="0">
                          <a:cs typeface="Calibri"/>
                        </a:rPr>
                        <a:t>by </a:t>
                      </a:r>
                      <a:r>
                        <a:rPr lang="en-GB" sz="2400" spc="-5" dirty="0">
                          <a:cs typeface="Calibri"/>
                        </a:rPr>
                        <a:t>RNA</a:t>
                      </a:r>
                      <a:r>
                        <a:rPr lang="en-GB" sz="2400" spc="-165" dirty="0">
                          <a:cs typeface="Calibri"/>
                        </a:rPr>
                        <a:t> </a:t>
                      </a:r>
                      <a:r>
                        <a:rPr lang="en-GB" sz="2400" spc="65" dirty="0">
                          <a:cs typeface="Calibri"/>
                        </a:rPr>
                        <a:t>puriﬁcation)</a:t>
                      </a:r>
                      <a:endParaRPr lang="en-GB" sz="2400" dirty="0"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35707"/>
                  </a:ext>
                </a:extLst>
              </a:tr>
              <a:tr h="1410473">
                <a:tc v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DNA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DNA pull down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Conformation capture</a:t>
                      </a:r>
                    </a:p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3C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870518"/>
                  </a:ext>
                </a:extLst>
              </a:tr>
            </a:tbl>
          </a:graphicData>
        </a:graphic>
      </p:graphicFrame>
      <p:sp>
        <p:nvSpPr>
          <p:cNvPr id="4" name="object 3">
            <a:extLst>
              <a:ext uri="{FF2B5EF4-FFF2-40B4-BE49-F238E27FC236}">
                <a16:creationId xmlns:a16="http://schemas.microsoft.com/office/drawing/2014/main" id="{BEF5D989-99A0-814C-BF48-B63B197D50CB}"/>
              </a:ext>
            </a:extLst>
          </p:cNvPr>
          <p:cNvSpPr txBox="1"/>
          <p:nvPr/>
        </p:nvSpPr>
        <p:spPr>
          <a:xfrm>
            <a:off x="330200" y="0"/>
            <a:ext cx="9143999" cy="662361"/>
          </a:xfrm>
          <a:prstGeom prst="rect">
            <a:avLst/>
          </a:prstGeom>
        </p:spPr>
        <p:txBody>
          <a:bodyPr vert="horz" wrap="square" lIns="0" tIns="1073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5"/>
              </a:spcBef>
              <a:tabLst>
                <a:tab pos="354965" algn="l"/>
                <a:tab pos="355600" algn="l"/>
              </a:tabLst>
            </a:pPr>
            <a:r>
              <a:rPr lang="it-IT" sz="3600" spc="-10" dirty="0" err="1">
                <a:solidFill>
                  <a:schemeClr val="accent2">
                    <a:lumMod val="50000"/>
                  </a:schemeClr>
                </a:solidFill>
                <a:cs typeface="Calibri"/>
              </a:rPr>
              <a:t>Types</a:t>
            </a:r>
            <a:r>
              <a:rPr lang="it-IT" sz="3600" spc="-10" dirty="0">
                <a:solidFill>
                  <a:schemeClr val="accent2">
                    <a:lumMod val="50000"/>
                  </a:schemeClr>
                </a:solidFill>
                <a:cs typeface="Calibri"/>
              </a:rPr>
              <a:t> of </a:t>
            </a:r>
            <a:r>
              <a:rPr lang="it-IT" sz="3600" spc="-10" dirty="0" err="1">
                <a:solidFill>
                  <a:schemeClr val="accent2">
                    <a:lumMod val="50000"/>
                  </a:schemeClr>
                </a:solidFill>
                <a:cs typeface="Calibri"/>
              </a:rPr>
              <a:t>interaction</a:t>
            </a:r>
            <a:endParaRPr lang="it-IT" sz="3600" spc="-10" dirty="0">
              <a:solidFill>
                <a:schemeClr val="accent2">
                  <a:lumMod val="50000"/>
                </a:schemeClr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0053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701C299-A6F6-CC42-95F3-5063991DEA83}"/>
              </a:ext>
            </a:extLst>
          </p:cNvPr>
          <p:cNvSpPr/>
          <p:nvPr/>
        </p:nvSpPr>
        <p:spPr>
          <a:xfrm>
            <a:off x="-41392" y="-15882"/>
            <a:ext cx="13173192" cy="102572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673" y="67510"/>
            <a:ext cx="7491050" cy="718558"/>
          </a:xfrm>
          <a:prstGeom prst="rect">
            <a:avLst/>
          </a:prstGeom>
          <a:ln>
            <a:noFill/>
          </a:ln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4551" spc="-7" dirty="0">
                <a:solidFill>
                  <a:schemeClr val="bg1"/>
                </a:solidFill>
                <a:latin typeface="+mn-lt"/>
              </a:rPr>
              <a:t>RIP/CLIP</a:t>
            </a:r>
            <a:endParaRPr sz="4551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C62F5D6-2F69-D149-966C-52AD4B34CDFB}"/>
              </a:ext>
            </a:extLst>
          </p:cNvPr>
          <p:cNvGrpSpPr/>
          <p:nvPr/>
        </p:nvGrpSpPr>
        <p:grpSpPr>
          <a:xfrm>
            <a:off x="1872224" y="2362200"/>
            <a:ext cx="4590063" cy="6573433"/>
            <a:chOff x="4540121" y="2857771"/>
            <a:chExt cx="4590063" cy="6573433"/>
          </a:xfrm>
        </p:grpSpPr>
        <p:grpSp>
          <p:nvGrpSpPr>
            <p:cNvPr id="17" name="object 21">
              <a:extLst>
                <a:ext uri="{FF2B5EF4-FFF2-40B4-BE49-F238E27FC236}">
                  <a16:creationId xmlns:a16="http://schemas.microsoft.com/office/drawing/2014/main" id="{55CF4E82-CC76-D446-B25F-7235C24A3137}"/>
                </a:ext>
              </a:extLst>
            </p:cNvPr>
            <p:cNvGrpSpPr/>
            <p:nvPr/>
          </p:nvGrpSpPr>
          <p:grpSpPr>
            <a:xfrm>
              <a:off x="4540121" y="2973457"/>
              <a:ext cx="4590063" cy="6457747"/>
              <a:chOff x="2897187" y="2051429"/>
              <a:chExt cx="3227388" cy="4540603"/>
            </a:xfrm>
          </p:grpSpPr>
          <p:pic>
            <p:nvPicPr>
              <p:cNvPr id="18" name="object 22">
                <a:extLst>
                  <a:ext uri="{FF2B5EF4-FFF2-40B4-BE49-F238E27FC236}">
                    <a16:creationId xmlns:a16="http://schemas.microsoft.com/office/drawing/2014/main" id="{AA955463-320E-C640-80A7-6B09889D80DC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3045189" y="2051429"/>
                <a:ext cx="3020166" cy="4540603"/>
              </a:xfrm>
              <a:prstGeom prst="rect">
                <a:avLst/>
              </a:prstGeom>
            </p:spPr>
          </p:pic>
          <p:sp>
            <p:nvSpPr>
              <p:cNvPr id="19" name="object 23">
                <a:extLst>
                  <a:ext uri="{FF2B5EF4-FFF2-40B4-BE49-F238E27FC236}">
                    <a16:creationId xmlns:a16="http://schemas.microsoft.com/office/drawing/2014/main" id="{447DB265-D285-6743-997D-3BC8812D86B2}"/>
                  </a:ext>
                </a:extLst>
              </p:cNvPr>
              <p:cNvSpPr/>
              <p:nvPr/>
            </p:nvSpPr>
            <p:spPr>
              <a:xfrm>
                <a:off x="2935287" y="3690937"/>
                <a:ext cx="441325" cy="198755"/>
              </a:xfrm>
              <a:custGeom>
                <a:avLst/>
                <a:gdLst/>
                <a:ahLst/>
                <a:cxnLst/>
                <a:rect l="l" t="t" r="r" b="b"/>
                <a:pathLst>
                  <a:path w="441325" h="198754">
                    <a:moveTo>
                      <a:pt x="441325" y="0"/>
                    </a:moveTo>
                    <a:lnTo>
                      <a:pt x="0" y="0"/>
                    </a:lnTo>
                    <a:lnTo>
                      <a:pt x="0" y="198436"/>
                    </a:lnTo>
                    <a:lnTo>
                      <a:pt x="441325" y="198436"/>
                    </a:lnTo>
                    <a:lnTo>
                      <a:pt x="44132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20" name="object 24">
                <a:extLst>
                  <a:ext uri="{FF2B5EF4-FFF2-40B4-BE49-F238E27FC236}">
                    <a16:creationId xmlns:a16="http://schemas.microsoft.com/office/drawing/2014/main" id="{8DFCEC3E-AB50-AC48-908D-236DA4C68B51}"/>
                  </a:ext>
                </a:extLst>
              </p:cNvPr>
              <p:cNvSpPr/>
              <p:nvPr/>
            </p:nvSpPr>
            <p:spPr>
              <a:xfrm>
                <a:off x="2935287" y="3690937"/>
                <a:ext cx="441325" cy="198755"/>
              </a:xfrm>
              <a:custGeom>
                <a:avLst/>
                <a:gdLst/>
                <a:ahLst/>
                <a:cxnLst/>
                <a:rect l="l" t="t" r="r" b="b"/>
                <a:pathLst>
                  <a:path w="441325" h="198754">
                    <a:moveTo>
                      <a:pt x="0" y="0"/>
                    </a:moveTo>
                    <a:lnTo>
                      <a:pt x="441325" y="0"/>
                    </a:lnTo>
                    <a:lnTo>
                      <a:pt x="441325" y="198437"/>
                    </a:lnTo>
                    <a:lnTo>
                      <a:pt x="0" y="198437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21" name="object 25">
                <a:extLst>
                  <a:ext uri="{FF2B5EF4-FFF2-40B4-BE49-F238E27FC236}">
                    <a16:creationId xmlns:a16="http://schemas.microsoft.com/office/drawing/2014/main" id="{27014149-E081-524B-B4C9-5B2610C7ABE9}"/>
                  </a:ext>
                </a:extLst>
              </p:cNvPr>
              <p:cNvSpPr/>
              <p:nvPr/>
            </p:nvSpPr>
            <p:spPr>
              <a:xfrm>
                <a:off x="2897187" y="5184775"/>
                <a:ext cx="440055" cy="196850"/>
              </a:xfrm>
              <a:custGeom>
                <a:avLst/>
                <a:gdLst/>
                <a:ahLst/>
                <a:cxnLst/>
                <a:rect l="l" t="t" r="r" b="b"/>
                <a:pathLst>
                  <a:path w="440054" h="196850">
                    <a:moveTo>
                      <a:pt x="439736" y="0"/>
                    </a:moveTo>
                    <a:lnTo>
                      <a:pt x="0" y="0"/>
                    </a:lnTo>
                    <a:lnTo>
                      <a:pt x="0" y="196850"/>
                    </a:lnTo>
                    <a:lnTo>
                      <a:pt x="439736" y="196850"/>
                    </a:lnTo>
                    <a:lnTo>
                      <a:pt x="439736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22" name="object 26">
                <a:extLst>
                  <a:ext uri="{FF2B5EF4-FFF2-40B4-BE49-F238E27FC236}">
                    <a16:creationId xmlns:a16="http://schemas.microsoft.com/office/drawing/2014/main" id="{F5A3725F-8B72-0048-AA6B-FFCAF3F8A5A7}"/>
                  </a:ext>
                </a:extLst>
              </p:cNvPr>
              <p:cNvSpPr/>
              <p:nvPr/>
            </p:nvSpPr>
            <p:spPr>
              <a:xfrm>
                <a:off x="2897187" y="5184775"/>
                <a:ext cx="440055" cy="196850"/>
              </a:xfrm>
              <a:custGeom>
                <a:avLst/>
                <a:gdLst/>
                <a:ahLst/>
                <a:cxnLst/>
                <a:rect l="l" t="t" r="r" b="b"/>
                <a:pathLst>
                  <a:path w="440054" h="196850">
                    <a:moveTo>
                      <a:pt x="0" y="0"/>
                    </a:moveTo>
                    <a:lnTo>
                      <a:pt x="439737" y="0"/>
                    </a:lnTo>
                    <a:lnTo>
                      <a:pt x="439737" y="196850"/>
                    </a:lnTo>
                    <a:lnTo>
                      <a:pt x="0" y="19685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23" name="object 27">
                <a:extLst>
                  <a:ext uri="{FF2B5EF4-FFF2-40B4-BE49-F238E27FC236}">
                    <a16:creationId xmlns:a16="http://schemas.microsoft.com/office/drawing/2014/main" id="{FB441B74-2F2A-2247-9FC8-68B1F4B24526}"/>
                  </a:ext>
                </a:extLst>
              </p:cNvPr>
              <p:cNvSpPr/>
              <p:nvPr/>
            </p:nvSpPr>
            <p:spPr>
              <a:xfrm>
                <a:off x="5213350" y="3079749"/>
                <a:ext cx="911225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11225" h="360679">
                    <a:moveTo>
                      <a:pt x="911225" y="0"/>
                    </a:moveTo>
                    <a:lnTo>
                      <a:pt x="0" y="0"/>
                    </a:lnTo>
                    <a:lnTo>
                      <a:pt x="0" y="360363"/>
                    </a:lnTo>
                    <a:lnTo>
                      <a:pt x="911225" y="360363"/>
                    </a:lnTo>
                    <a:lnTo>
                      <a:pt x="91122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24" name="object 28">
                <a:extLst>
                  <a:ext uri="{FF2B5EF4-FFF2-40B4-BE49-F238E27FC236}">
                    <a16:creationId xmlns:a16="http://schemas.microsoft.com/office/drawing/2014/main" id="{C79D5A2F-CE67-A74B-B240-7C914E2B69C9}"/>
                  </a:ext>
                </a:extLst>
              </p:cNvPr>
              <p:cNvSpPr/>
              <p:nvPr/>
            </p:nvSpPr>
            <p:spPr>
              <a:xfrm>
                <a:off x="5213350" y="3079749"/>
                <a:ext cx="911225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11225" h="360679">
                    <a:moveTo>
                      <a:pt x="0" y="0"/>
                    </a:moveTo>
                    <a:lnTo>
                      <a:pt x="911225" y="0"/>
                    </a:lnTo>
                    <a:lnTo>
                      <a:pt x="911225" y="360363"/>
                    </a:lnTo>
                    <a:lnTo>
                      <a:pt x="0" y="360363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</p:grpSp>
        <p:sp>
          <p:nvSpPr>
            <p:cNvPr id="56" name="object 61">
              <a:extLst>
                <a:ext uri="{FF2B5EF4-FFF2-40B4-BE49-F238E27FC236}">
                  <a16:creationId xmlns:a16="http://schemas.microsoft.com/office/drawing/2014/main" id="{A65DF2A1-65E1-F341-BB96-3837B73060BE}"/>
                </a:ext>
              </a:extLst>
            </p:cNvPr>
            <p:cNvSpPr txBox="1"/>
            <p:nvPr/>
          </p:nvSpPr>
          <p:spPr>
            <a:xfrm>
              <a:off x="4969098" y="5052329"/>
              <a:ext cx="1551545" cy="455103"/>
            </a:xfrm>
            <a:prstGeom prst="rect">
              <a:avLst/>
            </a:prstGeom>
            <a:solidFill>
              <a:srgbClr val="FFFFFF"/>
            </a:solidFill>
          </p:spPr>
          <p:txBody>
            <a:bodyPr vert="horz" wrap="square" lIns="0" tIns="59605" rIns="0" bIns="0" rtlCol="0">
              <a:spAutoFit/>
            </a:bodyPr>
            <a:lstStyle/>
            <a:p>
              <a:pPr marL="129143" marR="262801">
                <a:lnSpc>
                  <a:spcPct val="102200"/>
                </a:lnSpc>
                <a:spcBef>
                  <a:spcPts val="469"/>
                </a:spcBef>
              </a:pPr>
              <a:r>
                <a:rPr sz="1280" spc="-7" dirty="0">
                  <a:cs typeface="Arial"/>
                </a:rPr>
                <a:t>Protein A/G  magnetic</a:t>
              </a:r>
              <a:r>
                <a:rPr sz="1280" spc="-92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beads</a:t>
              </a:r>
              <a:endParaRPr sz="1280" dirty="0">
                <a:cs typeface="Arial"/>
              </a:endParaRPr>
            </a:p>
          </p:txBody>
        </p:sp>
        <p:sp>
          <p:nvSpPr>
            <p:cNvPr id="57" name="object 63">
              <a:extLst>
                <a:ext uri="{FF2B5EF4-FFF2-40B4-BE49-F238E27FC236}">
                  <a16:creationId xmlns:a16="http://schemas.microsoft.com/office/drawing/2014/main" id="{A959A723-AAD3-B740-885F-568FD6F1BD97}"/>
                </a:ext>
              </a:extLst>
            </p:cNvPr>
            <p:cNvSpPr/>
            <p:nvPr/>
          </p:nvSpPr>
          <p:spPr>
            <a:xfrm>
              <a:off x="6337312" y="2857771"/>
              <a:ext cx="2316480" cy="327828"/>
            </a:xfrm>
            <a:custGeom>
              <a:avLst/>
              <a:gdLst/>
              <a:ahLst/>
              <a:cxnLst/>
              <a:rect l="l" t="t" r="r" b="b"/>
              <a:pathLst>
                <a:path w="1628775" h="230505">
                  <a:moveTo>
                    <a:pt x="1628775" y="0"/>
                  </a:moveTo>
                  <a:lnTo>
                    <a:pt x="0" y="0"/>
                  </a:lnTo>
                  <a:lnTo>
                    <a:pt x="0" y="230186"/>
                  </a:lnTo>
                  <a:lnTo>
                    <a:pt x="1628775" y="230186"/>
                  </a:lnTo>
                  <a:lnTo>
                    <a:pt x="16287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560"/>
            </a:p>
          </p:txBody>
        </p:sp>
        <p:sp>
          <p:nvSpPr>
            <p:cNvPr id="58" name="object 64">
              <a:extLst>
                <a:ext uri="{FF2B5EF4-FFF2-40B4-BE49-F238E27FC236}">
                  <a16:creationId xmlns:a16="http://schemas.microsoft.com/office/drawing/2014/main" id="{366B9C56-B196-2442-86F9-0890088F0892}"/>
                </a:ext>
              </a:extLst>
            </p:cNvPr>
            <p:cNvSpPr txBox="1"/>
            <p:nvPr/>
          </p:nvSpPr>
          <p:spPr>
            <a:xfrm>
              <a:off x="6449298" y="2905364"/>
              <a:ext cx="2069028" cy="215215"/>
            </a:xfrm>
            <a:prstGeom prst="rect">
              <a:avLst/>
            </a:prstGeom>
          </p:spPr>
          <p:txBody>
            <a:bodyPr vert="horz" wrap="square" lIns="0" tIns="18062" rIns="0" bIns="0" rtlCol="0">
              <a:spAutoFit/>
            </a:bodyPr>
            <a:lstStyle/>
            <a:p>
              <a:pPr marL="18062">
                <a:spcBef>
                  <a:spcPts val="142"/>
                </a:spcBef>
              </a:pPr>
              <a:r>
                <a:rPr sz="1280" dirty="0">
                  <a:cs typeface="Arial"/>
                </a:rPr>
                <a:t>RNA </a:t>
              </a:r>
              <a:r>
                <a:rPr sz="1280" spc="-7" dirty="0">
                  <a:cs typeface="Arial"/>
                </a:rPr>
                <a:t>and RBP </a:t>
              </a:r>
              <a:r>
                <a:rPr sz="1280" dirty="0">
                  <a:cs typeface="Arial"/>
                </a:rPr>
                <a:t>in </a:t>
              </a:r>
              <a:r>
                <a:rPr sz="1280" spc="-7" dirty="0">
                  <a:cs typeface="Arial"/>
                </a:rPr>
                <a:t>cell</a:t>
              </a:r>
              <a:r>
                <a:rPr sz="1280" spc="-78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extract</a:t>
              </a:r>
              <a:endParaRPr sz="1280">
                <a:cs typeface="Arial"/>
              </a:endParaRPr>
            </a:p>
          </p:txBody>
        </p:sp>
        <p:sp>
          <p:nvSpPr>
            <p:cNvPr id="59" name="object 65">
              <a:extLst>
                <a:ext uri="{FF2B5EF4-FFF2-40B4-BE49-F238E27FC236}">
                  <a16:creationId xmlns:a16="http://schemas.microsoft.com/office/drawing/2014/main" id="{BC1D7956-F613-EF46-97DF-273A147C3207}"/>
                </a:ext>
              </a:extLst>
            </p:cNvPr>
            <p:cNvSpPr txBox="1"/>
            <p:nvPr/>
          </p:nvSpPr>
          <p:spPr>
            <a:xfrm>
              <a:off x="7100440" y="5065876"/>
              <a:ext cx="1553351" cy="455103"/>
            </a:xfrm>
            <a:prstGeom prst="rect">
              <a:avLst/>
            </a:prstGeom>
            <a:solidFill>
              <a:srgbClr val="FFFFFF"/>
            </a:solidFill>
          </p:spPr>
          <p:txBody>
            <a:bodyPr vert="horz" wrap="square" lIns="0" tIns="59605" rIns="0" bIns="0" rtlCol="0">
              <a:spAutoFit/>
            </a:bodyPr>
            <a:lstStyle/>
            <a:p>
              <a:pPr marL="129143" marR="183329">
                <a:lnSpc>
                  <a:spcPct val="102200"/>
                </a:lnSpc>
                <a:spcBef>
                  <a:spcPts val="469"/>
                </a:spcBef>
              </a:pPr>
              <a:r>
                <a:rPr sz="1280" spc="-7" dirty="0">
                  <a:cs typeface="Arial"/>
                </a:rPr>
                <a:t>Specific</a:t>
              </a:r>
              <a:r>
                <a:rPr sz="1280" spc="-71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antibody  against</a:t>
              </a:r>
              <a:r>
                <a:rPr sz="1280" spc="-21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RBP</a:t>
              </a:r>
              <a:endParaRPr sz="1280">
                <a:cs typeface="Arial"/>
              </a:endParaRPr>
            </a:p>
          </p:txBody>
        </p:sp>
        <p:sp>
          <p:nvSpPr>
            <p:cNvPr id="83" name="object 68">
              <a:extLst>
                <a:ext uri="{FF2B5EF4-FFF2-40B4-BE49-F238E27FC236}">
                  <a16:creationId xmlns:a16="http://schemas.microsoft.com/office/drawing/2014/main" id="{68D8D3AA-B8A3-3C4D-9297-FDB78CCC97D3}"/>
                </a:ext>
              </a:extLst>
            </p:cNvPr>
            <p:cNvSpPr txBox="1"/>
            <p:nvPr/>
          </p:nvSpPr>
          <p:spPr>
            <a:xfrm>
              <a:off x="7273387" y="6949855"/>
              <a:ext cx="1283321" cy="408596"/>
            </a:xfrm>
            <a:prstGeom prst="rect">
              <a:avLst/>
            </a:prstGeom>
          </p:spPr>
          <p:txBody>
            <a:bodyPr vert="horz" wrap="square" lIns="0" tIns="13547" rIns="0" bIns="0" rtlCol="0">
              <a:spAutoFit/>
            </a:bodyPr>
            <a:lstStyle/>
            <a:p>
              <a:pPr marL="18062" marR="7225">
                <a:lnSpc>
                  <a:spcPct val="102200"/>
                </a:lnSpc>
                <a:spcBef>
                  <a:spcPts val="107"/>
                </a:spcBef>
              </a:pPr>
              <a:r>
                <a:rPr sz="1280" spc="-7" dirty="0">
                  <a:cs typeface="Arial"/>
                </a:rPr>
                <a:t>Proteinase </a:t>
              </a:r>
              <a:r>
                <a:rPr sz="1280" dirty="0">
                  <a:cs typeface="Arial"/>
                </a:rPr>
                <a:t>K</a:t>
              </a:r>
              <a:r>
                <a:rPr sz="1280" spc="-100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and  </a:t>
              </a:r>
              <a:r>
                <a:rPr sz="1280" dirty="0">
                  <a:cs typeface="Arial"/>
                </a:rPr>
                <a:t>RNA</a:t>
              </a:r>
              <a:r>
                <a:rPr sz="1280" spc="-43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purification</a:t>
              </a:r>
              <a:endParaRPr sz="1280" dirty="0">
                <a:cs typeface="Arial"/>
              </a:endParaRPr>
            </a:p>
          </p:txBody>
        </p:sp>
      </p:grpSp>
      <p:sp>
        <p:nvSpPr>
          <p:cNvPr id="84" name="Left Bracket 83">
            <a:extLst>
              <a:ext uri="{FF2B5EF4-FFF2-40B4-BE49-F238E27FC236}">
                <a16:creationId xmlns:a16="http://schemas.microsoft.com/office/drawing/2014/main" id="{A4FF541A-DC26-034B-9227-6A1EE4A63497}"/>
              </a:ext>
            </a:extLst>
          </p:cNvPr>
          <p:cNvSpPr/>
          <p:nvPr/>
        </p:nvSpPr>
        <p:spPr>
          <a:xfrm>
            <a:off x="1655060" y="3797707"/>
            <a:ext cx="256000" cy="215522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85" name="Left Bracket 84">
            <a:extLst>
              <a:ext uri="{FF2B5EF4-FFF2-40B4-BE49-F238E27FC236}">
                <a16:creationId xmlns:a16="http://schemas.microsoft.com/office/drawing/2014/main" id="{E4B92609-AF26-6642-941F-EAEA78B89F4F}"/>
              </a:ext>
            </a:extLst>
          </p:cNvPr>
          <p:cNvSpPr/>
          <p:nvPr/>
        </p:nvSpPr>
        <p:spPr>
          <a:xfrm>
            <a:off x="1655060" y="2682363"/>
            <a:ext cx="256000" cy="786934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86" name="Left Bracket 85">
            <a:extLst>
              <a:ext uri="{FF2B5EF4-FFF2-40B4-BE49-F238E27FC236}">
                <a16:creationId xmlns:a16="http://schemas.microsoft.com/office/drawing/2014/main" id="{F04C35E9-D5B6-D940-B3D3-B6F95D305C15}"/>
              </a:ext>
            </a:extLst>
          </p:cNvPr>
          <p:cNvSpPr/>
          <p:nvPr/>
        </p:nvSpPr>
        <p:spPr>
          <a:xfrm>
            <a:off x="1655059" y="6197832"/>
            <a:ext cx="256000" cy="89733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87" name="Left Bracket 86">
            <a:extLst>
              <a:ext uri="{FF2B5EF4-FFF2-40B4-BE49-F238E27FC236}">
                <a16:creationId xmlns:a16="http://schemas.microsoft.com/office/drawing/2014/main" id="{41991ED1-1579-9B4C-A626-BE96FFCF909A}"/>
              </a:ext>
            </a:extLst>
          </p:cNvPr>
          <p:cNvSpPr/>
          <p:nvPr/>
        </p:nvSpPr>
        <p:spPr>
          <a:xfrm>
            <a:off x="1655059" y="7563185"/>
            <a:ext cx="256000" cy="89733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88" name="object 5">
            <a:extLst>
              <a:ext uri="{FF2B5EF4-FFF2-40B4-BE49-F238E27FC236}">
                <a16:creationId xmlns:a16="http://schemas.microsoft.com/office/drawing/2014/main" id="{1CAFDE53-37B7-634A-A98D-3D7046E008B7}"/>
              </a:ext>
            </a:extLst>
          </p:cNvPr>
          <p:cNvSpPr txBox="1"/>
          <p:nvPr/>
        </p:nvSpPr>
        <p:spPr>
          <a:xfrm>
            <a:off x="229444" y="2818302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Prepare</a:t>
            </a:r>
            <a:endParaRPr sz="2844" dirty="0">
              <a:cs typeface="Calibri"/>
            </a:endParaRPr>
          </a:p>
        </p:txBody>
      </p:sp>
      <p:sp>
        <p:nvSpPr>
          <p:cNvPr id="89" name="object 5">
            <a:extLst>
              <a:ext uri="{FF2B5EF4-FFF2-40B4-BE49-F238E27FC236}">
                <a16:creationId xmlns:a16="http://schemas.microsoft.com/office/drawing/2014/main" id="{E2EA3B61-DDA4-6F4B-93BF-81BC39DBD5F7}"/>
              </a:ext>
            </a:extLst>
          </p:cNvPr>
          <p:cNvSpPr txBox="1"/>
          <p:nvPr/>
        </p:nvSpPr>
        <p:spPr>
          <a:xfrm>
            <a:off x="202242" y="4525768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Enrich</a:t>
            </a:r>
            <a:endParaRPr sz="2844" dirty="0">
              <a:cs typeface="Calibri"/>
            </a:endParaRPr>
          </a:p>
        </p:txBody>
      </p:sp>
      <p:sp>
        <p:nvSpPr>
          <p:cNvPr id="90" name="object 5">
            <a:extLst>
              <a:ext uri="{FF2B5EF4-FFF2-40B4-BE49-F238E27FC236}">
                <a16:creationId xmlns:a16="http://schemas.microsoft.com/office/drawing/2014/main" id="{08EEB86F-72AB-4A45-8116-CCBAF4F45D90}"/>
              </a:ext>
            </a:extLst>
          </p:cNvPr>
          <p:cNvSpPr txBox="1"/>
          <p:nvPr/>
        </p:nvSpPr>
        <p:spPr>
          <a:xfrm>
            <a:off x="189542" y="6365630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>
                <a:cs typeface="Calibri"/>
              </a:rPr>
              <a:t>Wash</a:t>
            </a:r>
            <a:endParaRPr sz="2844" dirty="0">
              <a:cs typeface="Calibri"/>
            </a:endParaRPr>
          </a:p>
        </p:txBody>
      </p:sp>
      <p:sp>
        <p:nvSpPr>
          <p:cNvPr id="91" name="object 5">
            <a:extLst>
              <a:ext uri="{FF2B5EF4-FFF2-40B4-BE49-F238E27FC236}">
                <a16:creationId xmlns:a16="http://schemas.microsoft.com/office/drawing/2014/main" id="{BD916B1B-1672-DB47-92C8-FEE28AAD3318}"/>
              </a:ext>
            </a:extLst>
          </p:cNvPr>
          <p:cNvSpPr txBox="1"/>
          <p:nvPr/>
        </p:nvSpPr>
        <p:spPr>
          <a:xfrm>
            <a:off x="193619" y="7749526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Analyse</a:t>
            </a:r>
            <a:endParaRPr sz="2844" dirty="0">
              <a:cs typeface="Calibri"/>
            </a:endParaRPr>
          </a:p>
        </p:txBody>
      </p:sp>
      <p:sp>
        <p:nvSpPr>
          <p:cNvPr id="92" name="object 5">
            <a:extLst>
              <a:ext uri="{FF2B5EF4-FFF2-40B4-BE49-F238E27FC236}">
                <a16:creationId xmlns:a16="http://schemas.microsoft.com/office/drawing/2014/main" id="{45D8E0F9-A777-2746-A3F5-17A72CAFF9E4}"/>
              </a:ext>
            </a:extLst>
          </p:cNvPr>
          <p:cNvSpPr txBox="1"/>
          <p:nvPr/>
        </p:nvSpPr>
        <p:spPr>
          <a:xfrm>
            <a:off x="93510" y="1144858"/>
            <a:ext cx="12715955" cy="1318594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254000">
              <a:lnSpc>
                <a:spcPct val="100000"/>
              </a:lnSpc>
              <a:spcBef>
                <a:spcPts val="100"/>
              </a:spcBef>
              <a:tabLst>
                <a:tab pos="4624705" algn="l"/>
              </a:tabLst>
            </a:pPr>
            <a:r>
              <a:rPr lang="en-GB" sz="2400" b="1" spc="-5" dirty="0">
                <a:solidFill>
                  <a:srgbClr val="5F5F5F"/>
                </a:solidFill>
                <a:cs typeface="Century Schoolbook"/>
              </a:rPr>
              <a:t>AIM: Identification of RNA interaction with known proteins. Bait: Proteins  output: RNA</a:t>
            </a:r>
            <a:endParaRPr lang="en-GB" sz="3200" dirty="0">
              <a:cs typeface="Century Schoolbook"/>
            </a:endParaRPr>
          </a:p>
          <a:p>
            <a:pPr marL="12700" marR="5080">
              <a:lnSpc>
                <a:spcPct val="102299"/>
              </a:lnSpc>
            </a:pPr>
            <a:r>
              <a:rPr lang="en-GB" sz="2000" b="1" spc="-5" dirty="0">
                <a:cs typeface="Century Schoolbook"/>
              </a:rPr>
              <a:t>RIP (RNA immunoprecipitation) or CLIP (Crosslinked RNA immunoprecipitation) </a:t>
            </a:r>
            <a:r>
              <a:rPr lang="en-GB" sz="2000" dirty="0">
                <a:cs typeface="Century Schoolbook"/>
              </a:rPr>
              <a:t>an immunoprecipitation technique </a:t>
            </a:r>
            <a:r>
              <a:rPr lang="en-GB" sz="2000" spc="-5" dirty="0">
                <a:cs typeface="Century Schoolbook"/>
              </a:rPr>
              <a:t>used </a:t>
            </a:r>
            <a:r>
              <a:rPr lang="en-GB" sz="2000" dirty="0">
                <a:cs typeface="Century Schoolbook"/>
              </a:rPr>
              <a:t>to  </a:t>
            </a:r>
            <a:r>
              <a:rPr lang="en-GB" sz="2000" spc="-5" dirty="0">
                <a:cs typeface="Century Schoolbook"/>
              </a:rPr>
              <a:t>investigate the interaction between RNA and </a:t>
            </a:r>
            <a:r>
              <a:rPr lang="en-GB" sz="2000" spc="-5" dirty="0" err="1">
                <a:cs typeface="Century Schoolbook"/>
              </a:rPr>
              <a:t>preoteins</a:t>
            </a:r>
            <a:r>
              <a:rPr lang="en-GB" sz="2000" spc="-5" dirty="0">
                <a:cs typeface="Century Schoolbook"/>
              </a:rPr>
              <a:t>). Not only serve to determine interaction but also place of the interaction.</a:t>
            </a:r>
            <a:endParaRPr lang="en-GB" sz="2000" dirty="0">
              <a:cs typeface="Century Schoolbook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E4F32D-5DA1-A546-804C-4EF8D3784527}"/>
              </a:ext>
            </a:extLst>
          </p:cNvPr>
          <p:cNvSpPr/>
          <p:nvPr/>
        </p:nvSpPr>
        <p:spPr>
          <a:xfrm>
            <a:off x="6777740" y="3003962"/>
            <a:ext cx="4572000" cy="1212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lnSpc>
                <a:spcPct val="102299"/>
              </a:lnSpc>
            </a:pPr>
            <a:r>
              <a:rPr lang="en-GB" spc="-5" dirty="0">
                <a:cs typeface="Century Schoolbook"/>
              </a:rPr>
              <a:t>Interaction between RNA and Proteins focusing on the proteins (protein focused)</a:t>
            </a:r>
          </a:p>
          <a:p>
            <a:pPr marL="12700" marR="5080">
              <a:lnSpc>
                <a:spcPct val="102299"/>
              </a:lnSpc>
            </a:pPr>
            <a:endParaRPr lang="en-GB" spc="-5" dirty="0">
              <a:cs typeface="Century Schoolbook"/>
            </a:endParaRPr>
          </a:p>
          <a:p>
            <a:pPr marL="12700" marR="5080">
              <a:lnSpc>
                <a:spcPct val="102299"/>
              </a:lnSpc>
            </a:pPr>
            <a:r>
              <a:rPr lang="en-GB" spc="-5" dirty="0">
                <a:cs typeface="Century Schoolbook"/>
              </a:rPr>
              <a:t>A lot of protocols, same essence.</a:t>
            </a:r>
            <a:endParaRPr lang="en-GB" dirty="0">
              <a:cs typeface="Century Schoolbook"/>
            </a:endParaRPr>
          </a:p>
        </p:txBody>
      </p:sp>
      <p:sp>
        <p:nvSpPr>
          <p:cNvPr id="29" name="object 5">
            <a:extLst>
              <a:ext uri="{FF2B5EF4-FFF2-40B4-BE49-F238E27FC236}">
                <a16:creationId xmlns:a16="http://schemas.microsoft.com/office/drawing/2014/main" id="{523F2CFF-96D9-9044-8EE0-DF8E37E28FB2}"/>
              </a:ext>
            </a:extLst>
          </p:cNvPr>
          <p:cNvSpPr txBox="1"/>
          <p:nvPr/>
        </p:nvSpPr>
        <p:spPr>
          <a:xfrm>
            <a:off x="6839370" y="4811083"/>
            <a:ext cx="6061912" cy="28244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17500">
              <a:lnSpc>
                <a:spcPct val="100000"/>
              </a:lnSpc>
              <a:spcBef>
                <a:spcPts val="100"/>
              </a:spcBef>
              <a:buSzPct val="75000"/>
              <a:buChar char="•"/>
              <a:tabLst>
                <a:tab pos="354965" algn="l"/>
                <a:tab pos="355600" algn="l"/>
              </a:tabLst>
            </a:pPr>
            <a:r>
              <a:rPr spc="-5" dirty="0">
                <a:latin typeface="Century Schoolbook"/>
                <a:cs typeface="Century Schoolbook"/>
              </a:rPr>
              <a:t>Cytoplasmic </a:t>
            </a:r>
            <a:r>
              <a:rPr dirty="0">
                <a:latin typeface="Century Schoolbook"/>
                <a:cs typeface="Century Schoolbook"/>
              </a:rPr>
              <a:t>or </a:t>
            </a:r>
            <a:r>
              <a:rPr spc="-5" dirty="0">
                <a:latin typeface="Century Schoolbook"/>
                <a:cs typeface="Century Schoolbook"/>
              </a:rPr>
              <a:t>Nuclear</a:t>
            </a:r>
            <a:r>
              <a:rPr spc="-15" dirty="0">
                <a:latin typeface="Century Schoolbook"/>
                <a:cs typeface="Century Schoolbook"/>
              </a:rPr>
              <a:t> </a:t>
            </a:r>
            <a:r>
              <a:rPr spc="-5" dirty="0">
                <a:latin typeface="Century Schoolbook"/>
                <a:cs typeface="Century Schoolbook"/>
              </a:rPr>
              <a:t>extract</a:t>
            </a:r>
            <a:endParaRPr dirty="0">
              <a:latin typeface="Century Schoolbook"/>
              <a:cs typeface="Century Schoolbook"/>
            </a:endParaRPr>
          </a:p>
          <a:p>
            <a:pPr marL="355600" indent="-317500">
              <a:lnSpc>
                <a:spcPct val="100000"/>
              </a:lnSpc>
              <a:spcBef>
                <a:spcPts val="5"/>
              </a:spcBef>
              <a:buSzPct val="75000"/>
              <a:buChar char="•"/>
              <a:tabLst>
                <a:tab pos="354965" algn="l"/>
                <a:tab pos="355600" algn="l"/>
              </a:tabLst>
            </a:pPr>
            <a:r>
              <a:rPr spc="-5" dirty="0">
                <a:latin typeface="Century Schoolbook"/>
                <a:cs typeface="Century Schoolbook"/>
              </a:rPr>
              <a:t>Isolation </a:t>
            </a:r>
            <a:r>
              <a:rPr dirty="0">
                <a:latin typeface="Century Schoolbook"/>
                <a:cs typeface="Century Schoolbook"/>
              </a:rPr>
              <a:t>of </a:t>
            </a:r>
            <a:r>
              <a:rPr spc="-5" dirty="0">
                <a:latin typeface="Century Schoolbook"/>
                <a:cs typeface="Century Schoolbook"/>
              </a:rPr>
              <a:t>Ribonucleoprotein</a:t>
            </a:r>
            <a:r>
              <a:rPr spc="-10" dirty="0">
                <a:latin typeface="Century Schoolbook"/>
                <a:cs typeface="Century Schoolbook"/>
              </a:rPr>
              <a:t> </a:t>
            </a:r>
            <a:r>
              <a:rPr spc="-5" dirty="0">
                <a:latin typeface="Century Schoolbook"/>
                <a:cs typeface="Century Schoolbook"/>
              </a:rPr>
              <a:t>complexes</a:t>
            </a:r>
            <a:endParaRPr dirty="0">
              <a:latin typeface="Century Schoolbook"/>
              <a:cs typeface="Century Schoolbook"/>
            </a:endParaRPr>
          </a:p>
          <a:p>
            <a:pPr marL="355600" marR="17780" indent="-317500">
              <a:lnSpc>
                <a:spcPct val="102600"/>
              </a:lnSpc>
              <a:buSzPct val="75000"/>
              <a:buChar char="•"/>
              <a:tabLst>
                <a:tab pos="354965" algn="l"/>
                <a:tab pos="355600" algn="l"/>
              </a:tabLst>
            </a:pPr>
            <a:r>
              <a:rPr spc="-5" dirty="0">
                <a:latin typeface="Century Schoolbook"/>
                <a:cs typeface="Century Schoolbook"/>
              </a:rPr>
              <a:t>The resulting </a:t>
            </a:r>
            <a:r>
              <a:rPr dirty="0">
                <a:latin typeface="Century Schoolbook"/>
                <a:cs typeface="Century Schoolbook"/>
              </a:rPr>
              <a:t>data </a:t>
            </a:r>
            <a:r>
              <a:rPr spc="-5" dirty="0">
                <a:latin typeface="Century Schoolbook"/>
                <a:cs typeface="Century Schoolbook"/>
              </a:rPr>
              <a:t>have </a:t>
            </a:r>
            <a:r>
              <a:rPr dirty="0">
                <a:latin typeface="Century Schoolbook"/>
                <a:cs typeface="Century Schoolbook"/>
              </a:rPr>
              <a:t>a </a:t>
            </a:r>
            <a:r>
              <a:rPr spc="-5" dirty="0">
                <a:latin typeface="Century Schoolbook"/>
                <a:cs typeface="Century Schoolbook"/>
              </a:rPr>
              <a:t>low resolution, also </a:t>
            </a:r>
            <a:r>
              <a:rPr b="1" spc="-5" dirty="0">
                <a:latin typeface="Century Schoolbook"/>
                <a:cs typeface="Century Schoolbook"/>
              </a:rPr>
              <a:t>not directly associated </a:t>
            </a:r>
            <a:r>
              <a:rPr spc="-5" dirty="0">
                <a:latin typeface="Century Schoolbook"/>
                <a:cs typeface="Century Schoolbook"/>
              </a:rPr>
              <a:t>RNAs  could </a:t>
            </a:r>
            <a:r>
              <a:rPr dirty="0">
                <a:latin typeface="Century Schoolbook"/>
                <a:cs typeface="Century Schoolbook"/>
              </a:rPr>
              <a:t>be </a:t>
            </a:r>
            <a:r>
              <a:rPr spc="-5" dirty="0">
                <a:latin typeface="Century Schoolbook"/>
                <a:cs typeface="Century Schoolbook"/>
              </a:rPr>
              <a:t>immunoprecipitated, and the </a:t>
            </a:r>
            <a:r>
              <a:rPr b="1" spc="-5" dirty="0">
                <a:latin typeface="Century Schoolbook"/>
                <a:cs typeface="Century Schoolbook"/>
              </a:rPr>
              <a:t>binding </a:t>
            </a:r>
            <a:r>
              <a:rPr b="1" dirty="0">
                <a:latin typeface="Century Schoolbook"/>
                <a:cs typeface="Century Schoolbook"/>
              </a:rPr>
              <a:t>site </a:t>
            </a:r>
            <a:r>
              <a:rPr spc="-5" dirty="0">
                <a:latin typeface="Century Schoolbook"/>
                <a:cs typeface="Century Schoolbook"/>
              </a:rPr>
              <a:t>in the co-purified RNA  molecule remained unresolved.</a:t>
            </a:r>
            <a:endParaRPr lang="it-IT" dirty="0">
              <a:latin typeface="Century Schoolbook"/>
              <a:cs typeface="Century Schoolbook"/>
            </a:endParaRPr>
          </a:p>
          <a:p>
            <a:pPr marL="355600" marR="17780" indent="-317500">
              <a:lnSpc>
                <a:spcPct val="102600"/>
              </a:lnSpc>
              <a:buSzPct val="75000"/>
              <a:buChar char="•"/>
              <a:tabLst>
                <a:tab pos="354965" algn="l"/>
                <a:tab pos="355600" algn="l"/>
              </a:tabLst>
            </a:pPr>
            <a:r>
              <a:rPr spc="-5" dirty="0">
                <a:latin typeface="Century Schoolbook"/>
                <a:cs typeface="Century Schoolbook"/>
              </a:rPr>
              <a:t>Variants:</a:t>
            </a:r>
            <a:endParaRPr dirty="0">
              <a:latin typeface="Century Schoolbook"/>
              <a:cs typeface="Century Schoolbook"/>
            </a:endParaRPr>
          </a:p>
          <a:p>
            <a:pPr marL="81915" algn="ctr">
              <a:lnSpc>
                <a:spcPct val="100000"/>
              </a:lnSpc>
            </a:pPr>
            <a:r>
              <a:rPr b="1" spc="-5" dirty="0">
                <a:latin typeface="Century Schoolbook"/>
                <a:cs typeface="Century Schoolbook"/>
              </a:rPr>
              <a:t>CLIP</a:t>
            </a:r>
            <a:r>
              <a:rPr b="1" spc="-30" dirty="0">
                <a:latin typeface="Century Schoolbook"/>
                <a:cs typeface="Century Schoolbook"/>
              </a:rPr>
              <a:t> </a:t>
            </a:r>
            <a:r>
              <a:rPr spc="-5" dirty="0">
                <a:latin typeface="Century Schoolbook"/>
                <a:cs typeface="Century Schoolbook"/>
              </a:rPr>
              <a:t>(UV-RIP)</a:t>
            </a:r>
            <a:endParaRPr dirty="0">
              <a:latin typeface="Century Schoolbook"/>
              <a:cs typeface="Century Schoolbook"/>
            </a:endParaRPr>
          </a:p>
          <a:p>
            <a:pPr marL="73660" algn="ctr">
              <a:lnSpc>
                <a:spcPct val="100000"/>
              </a:lnSpc>
            </a:pPr>
            <a:r>
              <a:rPr b="1" spc="-5" dirty="0">
                <a:latin typeface="Century Schoolbook"/>
                <a:cs typeface="Century Schoolbook"/>
              </a:rPr>
              <a:t>PAR-CLIP</a:t>
            </a:r>
            <a:endParaRPr dirty="0">
              <a:latin typeface="Century Schoolbook"/>
              <a:cs typeface="Century Schoolbook"/>
            </a:endParaRPr>
          </a:p>
          <a:p>
            <a:pPr marL="82550" algn="ctr">
              <a:lnSpc>
                <a:spcPct val="100000"/>
              </a:lnSpc>
            </a:pPr>
            <a:r>
              <a:rPr b="1" spc="-5" dirty="0">
                <a:latin typeface="Century Schoolbook"/>
                <a:cs typeface="Century Schoolbook"/>
              </a:rPr>
              <a:t>i-CLIP </a:t>
            </a:r>
            <a:r>
              <a:rPr spc="-5" dirty="0">
                <a:latin typeface="Century Schoolbook"/>
                <a:cs typeface="Century Schoolbook"/>
              </a:rPr>
              <a:t>(CLIP-seq)</a:t>
            </a:r>
            <a:endParaRPr dirty="0">
              <a:latin typeface="Century Schoolbook"/>
              <a:cs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22406937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701C299-A6F6-CC42-95F3-5063991DEA83}"/>
              </a:ext>
            </a:extLst>
          </p:cNvPr>
          <p:cNvSpPr/>
          <p:nvPr/>
        </p:nvSpPr>
        <p:spPr>
          <a:xfrm>
            <a:off x="-41392" y="-15882"/>
            <a:ext cx="13173192" cy="102572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673" y="67510"/>
            <a:ext cx="7491050" cy="718558"/>
          </a:xfrm>
          <a:prstGeom prst="rect">
            <a:avLst/>
          </a:prstGeom>
          <a:ln>
            <a:noFill/>
          </a:ln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4551" spc="-7" dirty="0">
                <a:solidFill>
                  <a:schemeClr val="bg1"/>
                </a:solidFill>
                <a:latin typeface="+mn-lt"/>
              </a:rPr>
              <a:t>RIP/CLIP</a:t>
            </a:r>
            <a:endParaRPr sz="4551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C62F5D6-2F69-D149-966C-52AD4B34CDFB}"/>
              </a:ext>
            </a:extLst>
          </p:cNvPr>
          <p:cNvGrpSpPr/>
          <p:nvPr/>
        </p:nvGrpSpPr>
        <p:grpSpPr>
          <a:xfrm>
            <a:off x="1872224" y="2362200"/>
            <a:ext cx="4590063" cy="6573433"/>
            <a:chOff x="4540121" y="2857771"/>
            <a:chExt cx="4590063" cy="6573433"/>
          </a:xfrm>
        </p:grpSpPr>
        <p:grpSp>
          <p:nvGrpSpPr>
            <p:cNvPr id="17" name="object 21">
              <a:extLst>
                <a:ext uri="{FF2B5EF4-FFF2-40B4-BE49-F238E27FC236}">
                  <a16:creationId xmlns:a16="http://schemas.microsoft.com/office/drawing/2014/main" id="{55CF4E82-CC76-D446-B25F-7235C24A3137}"/>
                </a:ext>
              </a:extLst>
            </p:cNvPr>
            <p:cNvGrpSpPr/>
            <p:nvPr/>
          </p:nvGrpSpPr>
          <p:grpSpPr>
            <a:xfrm>
              <a:off x="4540121" y="2973457"/>
              <a:ext cx="4590063" cy="6457747"/>
              <a:chOff x="2897187" y="2051429"/>
              <a:chExt cx="3227388" cy="4540603"/>
            </a:xfrm>
          </p:grpSpPr>
          <p:pic>
            <p:nvPicPr>
              <p:cNvPr id="18" name="object 22">
                <a:extLst>
                  <a:ext uri="{FF2B5EF4-FFF2-40B4-BE49-F238E27FC236}">
                    <a16:creationId xmlns:a16="http://schemas.microsoft.com/office/drawing/2014/main" id="{AA955463-320E-C640-80A7-6B09889D80DC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3045189" y="2051429"/>
                <a:ext cx="3020166" cy="4540603"/>
              </a:xfrm>
              <a:prstGeom prst="rect">
                <a:avLst/>
              </a:prstGeom>
            </p:spPr>
          </p:pic>
          <p:sp>
            <p:nvSpPr>
              <p:cNvPr id="19" name="object 23">
                <a:extLst>
                  <a:ext uri="{FF2B5EF4-FFF2-40B4-BE49-F238E27FC236}">
                    <a16:creationId xmlns:a16="http://schemas.microsoft.com/office/drawing/2014/main" id="{447DB265-D285-6743-997D-3BC8812D86B2}"/>
                  </a:ext>
                </a:extLst>
              </p:cNvPr>
              <p:cNvSpPr/>
              <p:nvPr/>
            </p:nvSpPr>
            <p:spPr>
              <a:xfrm>
                <a:off x="2935287" y="3690937"/>
                <a:ext cx="441325" cy="198755"/>
              </a:xfrm>
              <a:custGeom>
                <a:avLst/>
                <a:gdLst/>
                <a:ahLst/>
                <a:cxnLst/>
                <a:rect l="l" t="t" r="r" b="b"/>
                <a:pathLst>
                  <a:path w="441325" h="198754">
                    <a:moveTo>
                      <a:pt x="441325" y="0"/>
                    </a:moveTo>
                    <a:lnTo>
                      <a:pt x="0" y="0"/>
                    </a:lnTo>
                    <a:lnTo>
                      <a:pt x="0" y="198436"/>
                    </a:lnTo>
                    <a:lnTo>
                      <a:pt x="441325" y="198436"/>
                    </a:lnTo>
                    <a:lnTo>
                      <a:pt x="44132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20" name="object 24">
                <a:extLst>
                  <a:ext uri="{FF2B5EF4-FFF2-40B4-BE49-F238E27FC236}">
                    <a16:creationId xmlns:a16="http://schemas.microsoft.com/office/drawing/2014/main" id="{8DFCEC3E-AB50-AC48-908D-236DA4C68B51}"/>
                  </a:ext>
                </a:extLst>
              </p:cNvPr>
              <p:cNvSpPr/>
              <p:nvPr/>
            </p:nvSpPr>
            <p:spPr>
              <a:xfrm>
                <a:off x="2935287" y="3690937"/>
                <a:ext cx="441325" cy="198755"/>
              </a:xfrm>
              <a:custGeom>
                <a:avLst/>
                <a:gdLst/>
                <a:ahLst/>
                <a:cxnLst/>
                <a:rect l="l" t="t" r="r" b="b"/>
                <a:pathLst>
                  <a:path w="441325" h="198754">
                    <a:moveTo>
                      <a:pt x="0" y="0"/>
                    </a:moveTo>
                    <a:lnTo>
                      <a:pt x="441325" y="0"/>
                    </a:lnTo>
                    <a:lnTo>
                      <a:pt x="441325" y="198437"/>
                    </a:lnTo>
                    <a:lnTo>
                      <a:pt x="0" y="198437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21" name="object 25">
                <a:extLst>
                  <a:ext uri="{FF2B5EF4-FFF2-40B4-BE49-F238E27FC236}">
                    <a16:creationId xmlns:a16="http://schemas.microsoft.com/office/drawing/2014/main" id="{27014149-E081-524B-B4C9-5B2610C7ABE9}"/>
                  </a:ext>
                </a:extLst>
              </p:cNvPr>
              <p:cNvSpPr/>
              <p:nvPr/>
            </p:nvSpPr>
            <p:spPr>
              <a:xfrm>
                <a:off x="2897187" y="5184775"/>
                <a:ext cx="440055" cy="196850"/>
              </a:xfrm>
              <a:custGeom>
                <a:avLst/>
                <a:gdLst/>
                <a:ahLst/>
                <a:cxnLst/>
                <a:rect l="l" t="t" r="r" b="b"/>
                <a:pathLst>
                  <a:path w="440054" h="196850">
                    <a:moveTo>
                      <a:pt x="439736" y="0"/>
                    </a:moveTo>
                    <a:lnTo>
                      <a:pt x="0" y="0"/>
                    </a:lnTo>
                    <a:lnTo>
                      <a:pt x="0" y="196850"/>
                    </a:lnTo>
                    <a:lnTo>
                      <a:pt x="439736" y="196850"/>
                    </a:lnTo>
                    <a:lnTo>
                      <a:pt x="439736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22" name="object 26">
                <a:extLst>
                  <a:ext uri="{FF2B5EF4-FFF2-40B4-BE49-F238E27FC236}">
                    <a16:creationId xmlns:a16="http://schemas.microsoft.com/office/drawing/2014/main" id="{F5A3725F-8B72-0048-AA6B-FFCAF3F8A5A7}"/>
                  </a:ext>
                </a:extLst>
              </p:cNvPr>
              <p:cNvSpPr/>
              <p:nvPr/>
            </p:nvSpPr>
            <p:spPr>
              <a:xfrm>
                <a:off x="2897187" y="5184775"/>
                <a:ext cx="440055" cy="196850"/>
              </a:xfrm>
              <a:custGeom>
                <a:avLst/>
                <a:gdLst/>
                <a:ahLst/>
                <a:cxnLst/>
                <a:rect l="l" t="t" r="r" b="b"/>
                <a:pathLst>
                  <a:path w="440054" h="196850">
                    <a:moveTo>
                      <a:pt x="0" y="0"/>
                    </a:moveTo>
                    <a:lnTo>
                      <a:pt x="439737" y="0"/>
                    </a:lnTo>
                    <a:lnTo>
                      <a:pt x="439737" y="196850"/>
                    </a:lnTo>
                    <a:lnTo>
                      <a:pt x="0" y="19685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23" name="object 27">
                <a:extLst>
                  <a:ext uri="{FF2B5EF4-FFF2-40B4-BE49-F238E27FC236}">
                    <a16:creationId xmlns:a16="http://schemas.microsoft.com/office/drawing/2014/main" id="{FB441B74-2F2A-2247-9FC8-68B1F4B24526}"/>
                  </a:ext>
                </a:extLst>
              </p:cNvPr>
              <p:cNvSpPr/>
              <p:nvPr/>
            </p:nvSpPr>
            <p:spPr>
              <a:xfrm>
                <a:off x="5213350" y="3079749"/>
                <a:ext cx="911225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11225" h="360679">
                    <a:moveTo>
                      <a:pt x="911225" y="0"/>
                    </a:moveTo>
                    <a:lnTo>
                      <a:pt x="0" y="0"/>
                    </a:lnTo>
                    <a:lnTo>
                      <a:pt x="0" y="360363"/>
                    </a:lnTo>
                    <a:lnTo>
                      <a:pt x="911225" y="360363"/>
                    </a:lnTo>
                    <a:lnTo>
                      <a:pt x="91122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24" name="object 28">
                <a:extLst>
                  <a:ext uri="{FF2B5EF4-FFF2-40B4-BE49-F238E27FC236}">
                    <a16:creationId xmlns:a16="http://schemas.microsoft.com/office/drawing/2014/main" id="{C79D5A2F-CE67-A74B-B240-7C914E2B69C9}"/>
                  </a:ext>
                </a:extLst>
              </p:cNvPr>
              <p:cNvSpPr/>
              <p:nvPr/>
            </p:nvSpPr>
            <p:spPr>
              <a:xfrm>
                <a:off x="5213350" y="3079749"/>
                <a:ext cx="911225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11225" h="360679">
                    <a:moveTo>
                      <a:pt x="0" y="0"/>
                    </a:moveTo>
                    <a:lnTo>
                      <a:pt x="911225" y="0"/>
                    </a:lnTo>
                    <a:lnTo>
                      <a:pt x="911225" y="360363"/>
                    </a:lnTo>
                    <a:lnTo>
                      <a:pt x="0" y="360363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</p:grpSp>
        <p:sp>
          <p:nvSpPr>
            <p:cNvPr id="56" name="object 61">
              <a:extLst>
                <a:ext uri="{FF2B5EF4-FFF2-40B4-BE49-F238E27FC236}">
                  <a16:creationId xmlns:a16="http://schemas.microsoft.com/office/drawing/2014/main" id="{A65DF2A1-65E1-F341-BB96-3837B73060BE}"/>
                </a:ext>
              </a:extLst>
            </p:cNvPr>
            <p:cNvSpPr txBox="1"/>
            <p:nvPr/>
          </p:nvSpPr>
          <p:spPr>
            <a:xfrm>
              <a:off x="4969098" y="5052329"/>
              <a:ext cx="1551545" cy="455103"/>
            </a:xfrm>
            <a:prstGeom prst="rect">
              <a:avLst/>
            </a:prstGeom>
            <a:solidFill>
              <a:srgbClr val="FFFFFF"/>
            </a:solidFill>
          </p:spPr>
          <p:txBody>
            <a:bodyPr vert="horz" wrap="square" lIns="0" tIns="59605" rIns="0" bIns="0" rtlCol="0">
              <a:spAutoFit/>
            </a:bodyPr>
            <a:lstStyle/>
            <a:p>
              <a:pPr marL="129143" marR="262801">
                <a:lnSpc>
                  <a:spcPct val="102200"/>
                </a:lnSpc>
                <a:spcBef>
                  <a:spcPts val="469"/>
                </a:spcBef>
              </a:pPr>
              <a:r>
                <a:rPr sz="1280" spc="-7" dirty="0">
                  <a:cs typeface="Arial"/>
                </a:rPr>
                <a:t>Protein A/G  magnetic</a:t>
              </a:r>
              <a:r>
                <a:rPr sz="1280" spc="-92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beads</a:t>
              </a:r>
              <a:endParaRPr sz="1280" dirty="0">
                <a:cs typeface="Arial"/>
              </a:endParaRPr>
            </a:p>
          </p:txBody>
        </p:sp>
        <p:sp>
          <p:nvSpPr>
            <p:cNvPr id="57" name="object 63">
              <a:extLst>
                <a:ext uri="{FF2B5EF4-FFF2-40B4-BE49-F238E27FC236}">
                  <a16:creationId xmlns:a16="http://schemas.microsoft.com/office/drawing/2014/main" id="{A959A723-AAD3-B740-885F-568FD6F1BD97}"/>
                </a:ext>
              </a:extLst>
            </p:cNvPr>
            <p:cNvSpPr/>
            <p:nvPr/>
          </p:nvSpPr>
          <p:spPr>
            <a:xfrm>
              <a:off x="6337312" y="2857771"/>
              <a:ext cx="2316480" cy="327828"/>
            </a:xfrm>
            <a:custGeom>
              <a:avLst/>
              <a:gdLst/>
              <a:ahLst/>
              <a:cxnLst/>
              <a:rect l="l" t="t" r="r" b="b"/>
              <a:pathLst>
                <a:path w="1628775" h="230505">
                  <a:moveTo>
                    <a:pt x="1628775" y="0"/>
                  </a:moveTo>
                  <a:lnTo>
                    <a:pt x="0" y="0"/>
                  </a:lnTo>
                  <a:lnTo>
                    <a:pt x="0" y="230186"/>
                  </a:lnTo>
                  <a:lnTo>
                    <a:pt x="1628775" y="230186"/>
                  </a:lnTo>
                  <a:lnTo>
                    <a:pt x="16287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560"/>
            </a:p>
          </p:txBody>
        </p:sp>
        <p:sp>
          <p:nvSpPr>
            <p:cNvPr id="58" name="object 64">
              <a:extLst>
                <a:ext uri="{FF2B5EF4-FFF2-40B4-BE49-F238E27FC236}">
                  <a16:creationId xmlns:a16="http://schemas.microsoft.com/office/drawing/2014/main" id="{366B9C56-B196-2442-86F9-0890088F0892}"/>
                </a:ext>
              </a:extLst>
            </p:cNvPr>
            <p:cNvSpPr txBox="1"/>
            <p:nvPr/>
          </p:nvSpPr>
          <p:spPr>
            <a:xfrm>
              <a:off x="6449298" y="2905364"/>
              <a:ext cx="2069028" cy="215215"/>
            </a:xfrm>
            <a:prstGeom prst="rect">
              <a:avLst/>
            </a:prstGeom>
          </p:spPr>
          <p:txBody>
            <a:bodyPr vert="horz" wrap="square" lIns="0" tIns="18062" rIns="0" bIns="0" rtlCol="0">
              <a:spAutoFit/>
            </a:bodyPr>
            <a:lstStyle/>
            <a:p>
              <a:pPr marL="18062">
                <a:spcBef>
                  <a:spcPts val="142"/>
                </a:spcBef>
              </a:pPr>
              <a:r>
                <a:rPr sz="1280" dirty="0">
                  <a:cs typeface="Arial"/>
                </a:rPr>
                <a:t>RNA </a:t>
              </a:r>
              <a:r>
                <a:rPr sz="1280" spc="-7" dirty="0">
                  <a:cs typeface="Arial"/>
                </a:rPr>
                <a:t>and RBP </a:t>
              </a:r>
              <a:r>
                <a:rPr sz="1280" dirty="0">
                  <a:cs typeface="Arial"/>
                </a:rPr>
                <a:t>in </a:t>
              </a:r>
              <a:r>
                <a:rPr sz="1280" spc="-7" dirty="0">
                  <a:cs typeface="Arial"/>
                </a:rPr>
                <a:t>cell</a:t>
              </a:r>
              <a:r>
                <a:rPr sz="1280" spc="-78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extract</a:t>
              </a:r>
              <a:endParaRPr sz="1280">
                <a:cs typeface="Arial"/>
              </a:endParaRPr>
            </a:p>
          </p:txBody>
        </p:sp>
        <p:sp>
          <p:nvSpPr>
            <p:cNvPr id="59" name="object 65">
              <a:extLst>
                <a:ext uri="{FF2B5EF4-FFF2-40B4-BE49-F238E27FC236}">
                  <a16:creationId xmlns:a16="http://schemas.microsoft.com/office/drawing/2014/main" id="{BC1D7956-F613-EF46-97DF-273A147C3207}"/>
                </a:ext>
              </a:extLst>
            </p:cNvPr>
            <p:cNvSpPr txBox="1"/>
            <p:nvPr/>
          </p:nvSpPr>
          <p:spPr>
            <a:xfrm>
              <a:off x="7100440" y="5065876"/>
              <a:ext cx="1553351" cy="455103"/>
            </a:xfrm>
            <a:prstGeom prst="rect">
              <a:avLst/>
            </a:prstGeom>
            <a:solidFill>
              <a:srgbClr val="FFFFFF"/>
            </a:solidFill>
          </p:spPr>
          <p:txBody>
            <a:bodyPr vert="horz" wrap="square" lIns="0" tIns="59605" rIns="0" bIns="0" rtlCol="0">
              <a:spAutoFit/>
            </a:bodyPr>
            <a:lstStyle/>
            <a:p>
              <a:pPr marL="129143" marR="183329">
                <a:lnSpc>
                  <a:spcPct val="102200"/>
                </a:lnSpc>
                <a:spcBef>
                  <a:spcPts val="469"/>
                </a:spcBef>
              </a:pPr>
              <a:r>
                <a:rPr sz="1280" spc="-7" dirty="0">
                  <a:cs typeface="Arial"/>
                </a:rPr>
                <a:t>Specific</a:t>
              </a:r>
              <a:r>
                <a:rPr sz="1280" spc="-71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antibody  against</a:t>
              </a:r>
              <a:r>
                <a:rPr sz="1280" spc="-21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RBP</a:t>
              </a:r>
              <a:endParaRPr sz="1280">
                <a:cs typeface="Arial"/>
              </a:endParaRPr>
            </a:p>
          </p:txBody>
        </p:sp>
        <p:sp>
          <p:nvSpPr>
            <p:cNvPr id="83" name="object 68">
              <a:extLst>
                <a:ext uri="{FF2B5EF4-FFF2-40B4-BE49-F238E27FC236}">
                  <a16:creationId xmlns:a16="http://schemas.microsoft.com/office/drawing/2014/main" id="{68D8D3AA-B8A3-3C4D-9297-FDB78CCC97D3}"/>
                </a:ext>
              </a:extLst>
            </p:cNvPr>
            <p:cNvSpPr txBox="1"/>
            <p:nvPr/>
          </p:nvSpPr>
          <p:spPr>
            <a:xfrm>
              <a:off x="7273387" y="6949855"/>
              <a:ext cx="1283321" cy="408596"/>
            </a:xfrm>
            <a:prstGeom prst="rect">
              <a:avLst/>
            </a:prstGeom>
          </p:spPr>
          <p:txBody>
            <a:bodyPr vert="horz" wrap="square" lIns="0" tIns="13547" rIns="0" bIns="0" rtlCol="0">
              <a:spAutoFit/>
            </a:bodyPr>
            <a:lstStyle/>
            <a:p>
              <a:pPr marL="18062" marR="7225">
                <a:lnSpc>
                  <a:spcPct val="102200"/>
                </a:lnSpc>
                <a:spcBef>
                  <a:spcPts val="107"/>
                </a:spcBef>
              </a:pPr>
              <a:r>
                <a:rPr sz="1280" spc="-7" dirty="0">
                  <a:cs typeface="Arial"/>
                </a:rPr>
                <a:t>Proteinase </a:t>
              </a:r>
              <a:r>
                <a:rPr sz="1280" dirty="0">
                  <a:cs typeface="Arial"/>
                </a:rPr>
                <a:t>K</a:t>
              </a:r>
              <a:r>
                <a:rPr sz="1280" spc="-100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and  </a:t>
              </a:r>
              <a:r>
                <a:rPr sz="1280" dirty="0">
                  <a:cs typeface="Arial"/>
                </a:rPr>
                <a:t>RNA</a:t>
              </a:r>
              <a:r>
                <a:rPr sz="1280" spc="-43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purification</a:t>
              </a:r>
              <a:endParaRPr sz="1280" dirty="0">
                <a:cs typeface="Arial"/>
              </a:endParaRPr>
            </a:p>
          </p:txBody>
        </p:sp>
      </p:grpSp>
      <p:sp>
        <p:nvSpPr>
          <p:cNvPr id="84" name="Left Bracket 83">
            <a:extLst>
              <a:ext uri="{FF2B5EF4-FFF2-40B4-BE49-F238E27FC236}">
                <a16:creationId xmlns:a16="http://schemas.microsoft.com/office/drawing/2014/main" id="{A4FF541A-DC26-034B-9227-6A1EE4A63497}"/>
              </a:ext>
            </a:extLst>
          </p:cNvPr>
          <p:cNvSpPr/>
          <p:nvPr/>
        </p:nvSpPr>
        <p:spPr>
          <a:xfrm>
            <a:off x="1655060" y="3797707"/>
            <a:ext cx="256000" cy="215522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85" name="Left Bracket 84">
            <a:extLst>
              <a:ext uri="{FF2B5EF4-FFF2-40B4-BE49-F238E27FC236}">
                <a16:creationId xmlns:a16="http://schemas.microsoft.com/office/drawing/2014/main" id="{E4B92609-AF26-6642-941F-EAEA78B89F4F}"/>
              </a:ext>
            </a:extLst>
          </p:cNvPr>
          <p:cNvSpPr/>
          <p:nvPr/>
        </p:nvSpPr>
        <p:spPr>
          <a:xfrm>
            <a:off x="1655060" y="2682363"/>
            <a:ext cx="256000" cy="786934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86" name="Left Bracket 85">
            <a:extLst>
              <a:ext uri="{FF2B5EF4-FFF2-40B4-BE49-F238E27FC236}">
                <a16:creationId xmlns:a16="http://schemas.microsoft.com/office/drawing/2014/main" id="{F04C35E9-D5B6-D940-B3D3-B6F95D305C15}"/>
              </a:ext>
            </a:extLst>
          </p:cNvPr>
          <p:cNvSpPr/>
          <p:nvPr/>
        </p:nvSpPr>
        <p:spPr>
          <a:xfrm>
            <a:off x="1655059" y="6197832"/>
            <a:ext cx="256000" cy="89733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87" name="Left Bracket 86">
            <a:extLst>
              <a:ext uri="{FF2B5EF4-FFF2-40B4-BE49-F238E27FC236}">
                <a16:creationId xmlns:a16="http://schemas.microsoft.com/office/drawing/2014/main" id="{41991ED1-1579-9B4C-A626-BE96FFCF909A}"/>
              </a:ext>
            </a:extLst>
          </p:cNvPr>
          <p:cNvSpPr/>
          <p:nvPr/>
        </p:nvSpPr>
        <p:spPr>
          <a:xfrm>
            <a:off x="1655059" y="7563185"/>
            <a:ext cx="256000" cy="89733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88" name="object 5">
            <a:extLst>
              <a:ext uri="{FF2B5EF4-FFF2-40B4-BE49-F238E27FC236}">
                <a16:creationId xmlns:a16="http://schemas.microsoft.com/office/drawing/2014/main" id="{1CAFDE53-37B7-634A-A98D-3D7046E008B7}"/>
              </a:ext>
            </a:extLst>
          </p:cNvPr>
          <p:cNvSpPr txBox="1"/>
          <p:nvPr/>
        </p:nvSpPr>
        <p:spPr>
          <a:xfrm>
            <a:off x="229444" y="2818302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Prepare</a:t>
            </a:r>
            <a:endParaRPr sz="2844" dirty="0">
              <a:cs typeface="Calibri"/>
            </a:endParaRPr>
          </a:p>
        </p:txBody>
      </p:sp>
      <p:sp>
        <p:nvSpPr>
          <p:cNvPr id="89" name="object 5">
            <a:extLst>
              <a:ext uri="{FF2B5EF4-FFF2-40B4-BE49-F238E27FC236}">
                <a16:creationId xmlns:a16="http://schemas.microsoft.com/office/drawing/2014/main" id="{E2EA3B61-DDA4-6F4B-93BF-81BC39DBD5F7}"/>
              </a:ext>
            </a:extLst>
          </p:cNvPr>
          <p:cNvSpPr txBox="1"/>
          <p:nvPr/>
        </p:nvSpPr>
        <p:spPr>
          <a:xfrm>
            <a:off x="202242" y="4525768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Enrich</a:t>
            </a:r>
            <a:endParaRPr sz="2844" dirty="0">
              <a:cs typeface="Calibri"/>
            </a:endParaRPr>
          </a:p>
        </p:txBody>
      </p:sp>
      <p:sp>
        <p:nvSpPr>
          <p:cNvPr id="90" name="object 5">
            <a:extLst>
              <a:ext uri="{FF2B5EF4-FFF2-40B4-BE49-F238E27FC236}">
                <a16:creationId xmlns:a16="http://schemas.microsoft.com/office/drawing/2014/main" id="{08EEB86F-72AB-4A45-8116-CCBAF4F45D90}"/>
              </a:ext>
            </a:extLst>
          </p:cNvPr>
          <p:cNvSpPr txBox="1"/>
          <p:nvPr/>
        </p:nvSpPr>
        <p:spPr>
          <a:xfrm>
            <a:off x="189542" y="6365630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>
                <a:cs typeface="Calibri"/>
              </a:rPr>
              <a:t>Wash</a:t>
            </a:r>
            <a:endParaRPr sz="2844" dirty="0">
              <a:cs typeface="Calibri"/>
            </a:endParaRPr>
          </a:p>
        </p:txBody>
      </p:sp>
      <p:sp>
        <p:nvSpPr>
          <p:cNvPr id="91" name="object 5">
            <a:extLst>
              <a:ext uri="{FF2B5EF4-FFF2-40B4-BE49-F238E27FC236}">
                <a16:creationId xmlns:a16="http://schemas.microsoft.com/office/drawing/2014/main" id="{BD916B1B-1672-DB47-92C8-FEE28AAD3318}"/>
              </a:ext>
            </a:extLst>
          </p:cNvPr>
          <p:cNvSpPr txBox="1"/>
          <p:nvPr/>
        </p:nvSpPr>
        <p:spPr>
          <a:xfrm>
            <a:off x="193619" y="7749526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Analyse</a:t>
            </a:r>
            <a:endParaRPr sz="2844" dirty="0">
              <a:cs typeface="Calibri"/>
            </a:endParaRPr>
          </a:p>
        </p:txBody>
      </p:sp>
      <p:sp>
        <p:nvSpPr>
          <p:cNvPr id="92" name="object 5">
            <a:extLst>
              <a:ext uri="{FF2B5EF4-FFF2-40B4-BE49-F238E27FC236}">
                <a16:creationId xmlns:a16="http://schemas.microsoft.com/office/drawing/2014/main" id="{45D8E0F9-A777-2746-A3F5-17A72CAFF9E4}"/>
              </a:ext>
            </a:extLst>
          </p:cNvPr>
          <p:cNvSpPr txBox="1"/>
          <p:nvPr/>
        </p:nvSpPr>
        <p:spPr>
          <a:xfrm>
            <a:off x="93510" y="1144858"/>
            <a:ext cx="12715955" cy="1318594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254000">
              <a:lnSpc>
                <a:spcPct val="100000"/>
              </a:lnSpc>
              <a:spcBef>
                <a:spcPts val="100"/>
              </a:spcBef>
              <a:tabLst>
                <a:tab pos="4624705" algn="l"/>
              </a:tabLst>
            </a:pPr>
            <a:r>
              <a:rPr lang="en-GB" sz="2400" b="1" spc="-5" dirty="0">
                <a:solidFill>
                  <a:srgbClr val="5F5F5F"/>
                </a:solidFill>
                <a:cs typeface="Century Schoolbook"/>
              </a:rPr>
              <a:t>AIM: Identification of RNA interaction with known proteins. Bait: Proteins  output: RNA</a:t>
            </a:r>
            <a:endParaRPr lang="en-GB" sz="3200" dirty="0">
              <a:cs typeface="Century Schoolbook"/>
            </a:endParaRPr>
          </a:p>
          <a:p>
            <a:pPr marL="12700" marR="5080">
              <a:lnSpc>
                <a:spcPct val="102299"/>
              </a:lnSpc>
            </a:pPr>
            <a:r>
              <a:rPr lang="en-GB" sz="2000" b="1" spc="-5" dirty="0">
                <a:cs typeface="Century Schoolbook"/>
              </a:rPr>
              <a:t>RIP (RNA immunoprecipitation) or CLIP (Crosslinked RNA immunoprecipitation) </a:t>
            </a:r>
            <a:r>
              <a:rPr lang="en-GB" sz="2000" dirty="0">
                <a:cs typeface="Century Schoolbook"/>
              </a:rPr>
              <a:t>an immunoprecipitation technique </a:t>
            </a:r>
            <a:r>
              <a:rPr lang="en-GB" sz="2000" spc="-5" dirty="0">
                <a:cs typeface="Century Schoolbook"/>
              </a:rPr>
              <a:t>used </a:t>
            </a:r>
            <a:r>
              <a:rPr lang="en-GB" sz="2000" dirty="0">
                <a:cs typeface="Century Schoolbook"/>
              </a:rPr>
              <a:t>to  </a:t>
            </a:r>
            <a:r>
              <a:rPr lang="en-GB" sz="2000" spc="-5" dirty="0">
                <a:cs typeface="Century Schoolbook"/>
              </a:rPr>
              <a:t>investigate the interaction between RNA and </a:t>
            </a:r>
            <a:r>
              <a:rPr lang="en-GB" sz="2000" spc="-5" dirty="0" err="1">
                <a:cs typeface="Century Schoolbook"/>
              </a:rPr>
              <a:t>preoteins</a:t>
            </a:r>
            <a:r>
              <a:rPr lang="en-GB" sz="2000" spc="-5" dirty="0">
                <a:cs typeface="Century Schoolbook"/>
              </a:rPr>
              <a:t>). Not only serve to determine interaction but also place of the interaction.</a:t>
            </a:r>
            <a:endParaRPr lang="en-GB" sz="2000" dirty="0">
              <a:cs typeface="Century Schoolbook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E4F32D-5DA1-A546-804C-4EF8D3784527}"/>
              </a:ext>
            </a:extLst>
          </p:cNvPr>
          <p:cNvSpPr/>
          <p:nvPr/>
        </p:nvSpPr>
        <p:spPr>
          <a:xfrm>
            <a:off x="6777740" y="3003962"/>
            <a:ext cx="4572000" cy="1212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lnSpc>
                <a:spcPct val="102299"/>
              </a:lnSpc>
            </a:pPr>
            <a:r>
              <a:rPr lang="en-GB" spc="-5" dirty="0">
                <a:cs typeface="Century Schoolbook"/>
              </a:rPr>
              <a:t>Interaction between RNA and Proteins focusing on the proteins (protein focused)</a:t>
            </a:r>
          </a:p>
          <a:p>
            <a:pPr marL="12700" marR="5080">
              <a:lnSpc>
                <a:spcPct val="102299"/>
              </a:lnSpc>
            </a:pPr>
            <a:endParaRPr lang="en-GB" spc="-5" dirty="0">
              <a:cs typeface="Century Schoolbook"/>
            </a:endParaRPr>
          </a:p>
          <a:p>
            <a:pPr marL="12700" marR="5080">
              <a:lnSpc>
                <a:spcPct val="102299"/>
              </a:lnSpc>
            </a:pPr>
            <a:r>
              <a:rPr lang="en-GB" spc="-5" dirty="0">
                <a:cs typeface="Century Schoolbook"/>
              </a:rPr>
              <a:t>A lot of protocols, same essence.</a:t>
            </a:r>
            <a:endParaRPr lang="en-GB" dirty="0">
              <a:cs typeface="Century Schoolbook"/>
            </a:endParaRPr>
          </a:p>
        </p:txBody>
      </p:sp>
      <p:sp>
        <p:nvSpPr>
          <p:cNvPr id="29" name="object 5">
            <a:extLst>
              <a:ext uri="{FF2B5EF4-FFF2-40B4-BE49-F238E27FC236}">
                <a16:creationId xmlns:a16="http://schemas.microsoft.com/office/drawing/2014/main" id="{523F2CFF-96D9-9044-8EE0-DF8E37E28FB2}"/>
              </a:ext>
            </a:extLst>
          </p:cNvPr>
          <p:cNvSpPr txBox="1"/>
          <p:nvPr/>
        </p:nvSpPr>
        <p:spPr>
          <a:xfrm>
            <a:off x="6839370" y="4811083"/>
            <a:ext cx="6061912" cy="28244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17500">
              <a:lnSpc>
                <a:spcPct val="100000"/>
              </a:lnSpc>
              <a:spcBef>
                <a:spcPts val="100"/>
              </a:spcBef>
              <a:buSzPct val="75000"/>
              <a:buChar char="•"/>
              <a:tabLst>
                <a:tab pos="354965" algn="l"/>
                <a:tab pos="355600" algn="l"/>
              </a:tabLst>
            </a:pPr>
            <a:r>
              <a:rPr spc="-5" dirty="0">
                <a:latin typeface="Century Schoolbook"/>
                <a:cs typeface="Century Schoolbook"/>
              </a:rPr>
              <a:t>Cytoplasmic </a:t>
            </a:r>
            <a:r>
              <a:rPr dirty="0">
                <a:latin typeface="Century Schoolbook"/>
                <a:cs typeface="Century Schoolbook"/>
              </a:rPr>
              <a:t>or </a:t>
            </a:r>
            <a:r>
              <a:rPr spc="-5" dirty="0">
                <a:latin typeface="Century Schoolbook"/>
                <a:cs typeface="Century Schoolbook"/>
              </a:rPr>
              <a:t>Nuclear</a:t>
            </a:r>
            <a:r>
              <a:rPr spc="-15" dirty="0">
                <a:latin typeface="Century Schoolbook"/>
                <a:cs typeface="Century Schoolbook"/>
              </a:rPr>
              <a:t> </a:t>
            </a:r>
            <a:r>
              <a:rPr spc="-5" dirty="0">
                <a:latin typeface="Century Schoolbook"/>
                <a:cs typeface="Century Schoolbook"/>
              </a:rPr>
              <a:t>extract</a:t>
            </a:r>
            <a:endParaRPr dirty="0">
              <a:latin typeface="Century Schoolbook"/>
              <a:cs typeface="Century Schoolbook"/>
            </a:endParaRPr>
          </a:p>
          <a:p>
            <a:pPr marL="355600" indent="-317500">
              <a:lnSpc>
                <a:spcPct val="100000"/>
              </a:lnSpc>
              <a:spcBef>
                <a:spcPts val="5"/>
              </a:spcBef>
              <a:buSzPct val="75000"/>
              <a:buChar char="•"/>
              <a:tabLst>
                <a:tab pos="354965" algn="l"/>
                <a:tab pos="355600" algn="l"/>
              </a:tabLst>
            </a:pPr>
            <a:r>
              <a:rPr spc="-5" dirty="0">
                <a:latin typeface="Century Schoolbook"/>
                <a:cs typeface="Century Schoolbook"/>
              </a:rPr>
              <a:t>Isolation </a:t>
            </a:r>
            <a:r>
              <a:rPr dirty="0">
                <a:latin typeface="Century Schoolbook"/>
                <a:cs typeface="Century Schoolbook"/>
              </a:rPr>
              <a:t>of </a:t>
            </a:r>
            <a:r>
              <a:rPr spc="-5" dirty="0">
                <a:latin typeface="Century Schoolbook"/>
                <a:cs typeface="Century Schoolbook"/>
              </a:rPr>
              <a:t>Ribonucleoprotein</a:t>
            </a:r>
            <a:r>
              <a:rPr spc="-10" dirty="0">
                <a:latin typeface="Century Schoolbook"/>
                <a:cs typeface="Century Schoolbook"/>
              </a:rPr>
              <a:t> </a:t>
            </a:r>
            <a:r>
              <a:rPr spc="-5" dirty="0">
                <a:latin typeface="Century Schoolbook"/>
                <a:cs typeface="Century Schoolbook"/>
              </a:rPr>
              <a:t>complexes</a:t>
            </a:r>
            <a:endParaRPr dirty="0">
              <a:latin typeface="Century Schoolbook"/>
              <a:cs typeface="Century Schoolbook"/>
            </a:endParaRPr>
          </a:p>
          <a:p>
            <a:pPr marL="355600" marR="17780" indent="-317500">
              <a:lnSpc>
                <a:spcPct val="102600"/>
              </a:lnSpc>
              <a:buSzPct val="75000"/>
              <a:buChar char="•"/>
              <a:tabLst>
                <a:tab pos="354965" algn="l"/>
                <a:tab pos="355600" algn="l"/>
              </a:tabLst>
            </a:pPr>
            <a:r>
              <a:rPr spc="-5" dirty="0">
                <a:latin typeface="Century Schoolbook"/>
                <a:cs typeface="Century Schoolbook"/>
              </a:rPr>
              <a:t>The resulting </a:t>
            </a:r>
            <a:r>
              <a:rPr dirty="0">
                <a:latin typeface="Century Schoolbook"/>
                <a:cs typeface="Century Schoolbook"/>
              </a:rPr>
              <a:t>data </a:t>
            </a:r>
            <a:r>
              <a:rPr spc="-5" dirty="0">
                <a:latin typeface="Century Schoolbook"/>
                <a:cs typeface="Century Schoolbook"/>
              </a:rPr>
              <a:t>have </a:t>
            </a:r>
            <a:r>
              <a:rPr dirty="0">
                <a:latin typeface="Century Schoolbook"/>
                <a:cs typeface="Century Schoolbook"/>
              </a:rPr>
              <a:t>a </a:t>
            </a:r>
            <a:r>
              <a:rPr spc="-5" dirty="0">
                <a:latin typeface="Century Schoolbook"/>
                <a:cs typeface="Century Schoolbook"/>
              </a:rPr>
              <a:t>low resolution, also </a:t>
            </a:r>
            <a:r>
              <a:rPr b="1" spc="-5" dirty="0">
                <a:latin typeface="Century Schoolbook"/>
                <a:cs typeface="Century Schoolbook"/>
              </a:rPr>
              <a:t>not directly associated </a:t>
            </a:r>
            <a:r>
              <a:rPr spc="-5" dirty="0">
                <a:latin typeface="Century Schoolbook"/>
                <a:cs typeface="Century Schoolbook"/>
              </a:rPr>
              <a:t>RNAs  could </a:t>
            </a:r>
            <a:r>
              <a:rPr dirty="0">
                <a:latin typeface="Century Schoolbook"/>
                <a:cs typeface="Century Schoolbook"/>
              </a:rPr>
              <a:t>be </a:t>
            </a:r>
            <a:r>
              <a:rPr spc="-5" dirty="0">
                <a:latin typeface="Century Schoolbook"/>
                <a:cs typeface="Century Schoolbook"/>
              </a:rPr>
              <a:t>immunoprecipitated, and the </a:t>
            </a:r>
            <a:r>
              <a:rPr b="1" spc="-5" dirty="0">
                <a:latin typeface="Century Schoolbook"/>
                <a:cs typeface="Century Schoolbook"/>
              </a:rPr>
              <a:t>binding </a:t>
            </a:r>
            <a:r>
              <a:rPr b="1" dirty="0">
                <a:latin typeface="Century Schoolbook"/>
                <a:cs typeface="Century Schoolbook"/>
              </a:rPr>
              <a:t>site </a:t>
            </a:r>
            <a:r>
              <a:rPr spc="-5" dirty="0">
                <a:latin typeface="Century Schoolbook"/>
                <a:cs typeface="Century Schoolbook"/>
              </a:rPr>
              <a:t>in the co-purified RNA  molecule remained unresolved.</a:t>
            </a:r>
            <a:endParaRPr lang="it-IT" dirty="0">
              <a:latin typeface="Century Schoolbook"/>
              <a:cs typeface="Century Schoolbook"/>
            </a:endParaRPr>
          </a:p>
          <a:p>
            <a:pPr marL="355600" marR="17780" indent="-317500">
              <a:lnSpc>
                <a:spcPct val="102600"/>
              </a:lnSpc>
              <a:buSzPct val="75000"/>
              <a:buChar char="•"/>
              <a:tabLst>
                <a:tab pos="354965" algn="l"/>
                <a:tab pos="355600" algn="l"/>
              </a:tabLst>
            </a:pPr>
            <a:r>
              <a:rPr spc="-5" dirty="0">
                <a:latin typeface="Century Schoolbook"/>
                <a:cs typeface="Century Schoolbook"/>
              </a:rPr>
              <a:t>Variants:</a:t>
            </a:r>
            <a:endParaRPr dirty="0">
              <a:latin typeface="Century Schoolbook"/>
              <a:cs typeface="Century Schoolbook"/>
            </a:endParaRPr>
          </a:p>
          <a:p>
            <a:pPr marL="81915" algn="ctr">
              <a:lnSpc>
                <a:spcPct val="100000"/>
              </a:lnSpc>
            </a:pPr>
            <a:r>
              <a:rPr b="1" spc="-5" dirty="0">
                <a:latin typeface="Century Schoolbook"/>
                <a:cs typeface="Century Schoolbook"/>
              </a:rPr>
              <a:t>CLIP</a:t>
            </a:r>
            <a:r>
              <a:rPr b="1" spc="-30" dirty="0">
                <a:latin typeface="Century Schoolbook"/>
                <a:cs typeface="Century Schoolbook"/>
              </a:rPr>
              <a:t> </a:t>
            </a:r>
            <a:r>
              <a:rPr spc="-5" dirty="0">
                <a:latin typeface="Century Schoolbook"/>
                <a:cs typeface="Century Schoolbook"/>
              </a:rPr>
              <a:t>(UV-RIP)</a:t>
            </a:r>
            <a:endParaRPr dirty="0">
              <a:latin typeface="Century Schoolbook"/>
              <a:cs typeface="Century Schoolbook"/>
            </a:endParaRPr>
          </a:p>
          <a:p>
            <a:pPr marL="73660" algn="ctr">
              <a:lnSpc>
                <a:spcPct val="100000"/>
              </a:lnSpc>
            </a:pPr>
            <a:r>
              <a:rPr b="1" spc="-5" dirty="0">
                <a:latin typeface="Century Schoolbook"/>
                <a:cs typeface="Century Schoolbook"/>
              </a:rPr>
              <a:t>PAR-CLIP</a:t>
            </a:r>
            <a:endParaRPr dirty="0">
              <a:latin typeface="Century Schoolbook"/>
              <a:cs typeface="Century Schoolbook"/>
            </a:endParaRPr>
          </a:p>
          <a:p>
            <a:pPr marL="82550" algn="ctr">
              <a:lnSpc>
                <a:spcPct val="100000"/>
              </a:lnSpc>
            </a:pPr>
            <a:r>
              <a:rPr b="1" spc="-5" dirty="0">
                <a:latin typeface="Century Schoolbook"/>
                <a:cs typeface="Century Schoolbook"/>
              </a:rPr>
              <a:t>i-CLIP </a:t>
            </a:r>
            <a:r>
              <a:rPr spc="-5" dirty="0">
                <a:latin typeface="Century Schoolbook"/>
                <a:cs typeface="Century Schoolbook"/>
              </a:rPr>
              <a:t>(CLIP-seq)</a:t>
            </a:r>
            <a:endParaRPr dirty="0">
              <a:latin typeface="Century Schoolbook"/>
              <a:cs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16639203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09600" y="2095500"/>
            <a:ext cx="26758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495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Work</a:t>
            </a:r>
            <a:r>
              <a:rPr sz="3600" spc="-7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3600" spc="765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flow</a:t>
            </a:r>
            <a:endParaRPr sz="3600" dirty="0">
              <a:solidFill>
                <a:schemeClr val="accent2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8600" y="3073400"/>
            <a:ext cx="3268345" cy="62230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92100" marR="5080" indent="-279400">
              <a:lnSpc>
                <a:spcPts val="2300"/>
              </a:lnSpc>
              <a:spcBef>
                <a:spcPts val="260"/>
              </a:spcBef>
            </a:pPr>
            <a:r>
              <a:rPr sz="2000" b="1" dirty="0">
                <a:cs typeface="Cambria"/>
              </a:rPr>
              <a:t>1. </a:t>
            </a:r>
            <a:r>
              <a:rPr sz="2000" b="1" spc="-25" dirty="0">
                <a:cs typeface="Cambria"/>
              </a:rPr>
              <a:t>Lysis </a:t>
            </a:r>
            <a:r>
              <a:rPr sz="2000" b="1" spc="-5" dirty="0">
                <a:cs typeface="Cambria"/>
              </a:rPr>
              <a:t>Cells </a:t>
            </a:r>
            <a:r>
              <a:rPr sz="2000" b="1" dirty="0">
                <a:cs typeface="Cambria"/>
              </a:rPr>
              <a:t>and </a:t>
            </a:r>
            <a:r>
              <a:rPr sz="2000" b="1" spc="-5" dirty="0">
                <a:cs typeface="Cambria"/>
              </a:rPr>
              <a:t>collect cell  </a:t>
            </a:r>
            <a:r>
              <a:rPr sz="2000" b="1" spc="-15" dirty="0">
                <a:cs typeface="Cambria"/>
              </a:rPr>
              <a:t>extract</a:t>
            </a:r>
            <a:endParaRPr sz="2000">
              <a:cs typeface="Cambr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8600" y="4254500"/>
            <a:ext cx="3155315" cy="3916457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70230">
              <a:lnSpc>
                <a:spcPts val="2300"/>
              </a:lnSpc>
              <a:spcBef>
                <a:spcPts val="260"/>
              </a:spcBef>
            </a:pPr>
            <a:r>
              <a:rPr sz="2000" b="1" dirty="0">
                <a:cs typeface="Cambria"/>
              </a:rPr>
              <a:t>2 </a:t>
            </a:r>
            <a:r>
              <a:rPr sz="2000" b="1" spc="-5" dirty="0">
                <a:cs typeface="Cambria"/>
              </a:rPr>
              <a:t>Prebinding</a:t>
            </a:r>
            <a:r>
              <a:rPr sz="2000" b="1" spc="-70" dirty="0">
                <a:cs typeface="Cambria"/>
              </a:rPr>
              <a:t> </a:t>
            </a:r>
            <a:r>
              <a:rPr sz="2000" b="1" spc="-10" dirty="0">
                <a:cs typeface="Cambria"/>
              </a:rPr>
              <a:t>between  AntiBody </a:t>
            </a:r>
            <a:r>
              <a:rPr sz="2000" b="1" dirty="0">
                <a:cs typeface="Cambria"/>
              </a:rPr>
              <a:t>and</a:t>
            </a:r>
            <a:r>
              <a:rPr sz="2000" b="1" spc="-20" dirty="0">
                <a:cs typeface="Cambria"/>
              </a:rPr>
              <a:t> </a:t>
            </a:r>
            <a:r>
              <a:rPr sz="2000" b="1" dirty="0">
                <a:cs typeface="Cambria"/>
              </a:rPr>
              <a:t>Beads</a:t>
            </a:r>
            <a:endParaRPr sz="2000" dirty="0">
              <a:cs typeface="Cambria"/>
            </a:endParaRPr>
          </a:p>
          <a:p>
            <a:pPr>
              <a:lnSpc>
                <a:spcPct val="100000"/>
              </a:lnSpc>
            </a:pPr>
            <a:endParaRPr sz="2300" dirty="0">
              <a:cs typeface="Cambria"/>
            </a:endParaRPr>
          </a:p>
          <a:p>
            <a:pPr marL="12700" marR="153035">
              <a:lnSpc>
                <a:spcPts val="2300"/>
              </a:lnSpc>
              <a:spcBef>
                <a:spcPts val="2000"/>
              </a:spcBef>
              <a:buAutoNum type="arabicPeriod" startAt="3"/>
              <a:tabLst>
                <a:tab pos="278130" algn="l"/>
              </a:tabLst>
            </a:pPr>
            <a:r>
              <a:rPr sz="2000" b="1" spc="-5" dirty="0">
                <a:cs typeface="Cambria"/>
              </a:rPr>
              <a:t>Introduction of</a:t>
            </a:r>
            <a:r>
              <a:rPr sz="2000" b="1" spc="-75" dirty="0">
                <a:cs typeface="Cambria"/>
              </a:rPr>
              <a:t> </a:t>
            </a:r>
            <a:r>
              <a:rPr sz="2000" b="1" spc="-5" dirty="0">
                <a:cs typeface="Cambria"/>
              </a:rPr>
              <a:t>cellular  </a:t>
            </a:r>
            <a:r>
              <a:rPr sz="2000" b="1" spc="-15" dirty="0">
                <a:cs typeface="Cambria"/>
              </a:rPr>
              <a:t>extract </a:t>
            </a:r>
            <a:r>
              <a:rPr sz="2000" b="1" dirty="0">
                <a:cs typeface="Cambria"/>
              </a:rPr>
              <a:t>(Binding</a:t>
            </a:r>
            <a:r>
              <a:rPr sz="2000" b="1" spc="-10" dirty="0">
                <a:cs typeface="Cambria"/>
              </a:rPr>
              <a:t> step)</a:t>
            </a:r>
            <a:endParaRPr sz="2000" dirty="0">
              <a:cs typeface="Cambria"/>
            </a:endParaRPr>
          </a:p>
          <a:p>
            <a:pPr>
              <a:lnSpc>
                <a:spcPct val="100000"/>
              </a:lnSpc>
              <a:buFont typeface="Cambria"/>
              <a:buAutoNum type="arabicPeriod" startAt="3"/>
            </a:pPr>
            <a:endParaRPr sz="2300" dirty="0">
              <a:cs typeface="Cambria"/>
            </a:endParaRPr>
          </a:p>
          <a:p>
            <a:pPr marL="12700" marR="5080">
              <a:lnSpc>
                <a:spcPts val="2300"/>
              </a:lnSpc>
              <a:spcBef>
                <a:spcPts val="2005"/>
              </a:spcBef>
              <a:buAutoNum type="arabicPeriod" startAt="3"/>
              <a:tabLst>
                <a:tab pos="278130" algn="l"/>
              </a:tabLst>
            </a:pPr>
            <a:r>
              <a:rPr sz="2000" b="1" spc="-30" dirty="0">
                <a:cs typeface="Cambria"/>
              </a:rPr>
              <a:t>Wash </a:t>
            </a:r>
            <a:r>
              <a:rPr sz="2000" b="1" dirty="0">
                <a:cs typeface="Cambria"/>
              </a:rPr>
              <a:t>and </a:t>
            </a:r>
            <a:r>
              <a:rPr sz="2000" b="1" spc="-10" dirty="0">
                <a:cs typeface="Cambria"/>
              </a:rPr>
              <a:t>PuriIication </a:t>
            </a:r>
            <a:r>
              <a:rPr sz="2000" b="1" spc="-5" dirty="0">
                <a:cs typeface="Cambria"/>
              </a:rPr>
              <a:t>of  </a:t>
            </a:r>
            <a:r>
              <a:rPr sz="2000" b="1" spc="-15" dirty="0">
                <a:cs typeface="Cambria"/>
              </a:rPr>
              <a:t>RNA-protein complexes</a:t>
            </a:r>
            <a:endParaRPr sz="2000" dirty="0">
              <a:cs typeface="Cambria"/>
            </a:endParaRPr>
          </a:p>
          <a:p>
            <a:pPr>
              <a:lnSpc>
                <a:spcPct val="100000"/>
              </a:lnSpc>
              <a:buFont typeface="Cambria"/>
              <a:buAutoNum type="arabicPeriod" startAt="3"/>
            </a:pPr>
            <a:endParaRPr sz="2300" dirty="0">
              <a:cs typeface="Cambria"/>
            </a:endParaRPr>
          </a:p>
          <a:p>
            <a:pPr marL="277495" indent="-265430">
              <a:lnSpc>
                <a:spcPct val="100000"/>
              </a:lnSpc>
              <a:spcBef>
                <a:spcPts val="1845"/>
              </a:spcBef>
              <a:buAutoNum type="arabicPeriod" startAt="3"/>
              <a:tabLst>
                <a:tab pos="278130" algn="l"/>
              </a:tabLst>
            </a:pPr>
            <a:r>
              <a:rPr sz="2000" b="1" spc="-15" dirty="0">
                <a:cs typeface="Cambria"/>
              </a:rPr>
              <a:t>Protein </a:t>
            </a:r>
            <a:r>
              <a:rPr sz="2000" b="1" spc="-5" dirty="0">
                <a:cs typeface="Cambria"/>
              </a:rPr>
              <a:t>and </a:t>
            </a:r>
            <a:r>
              <a:rPr sz="2000" b="1" spc="-15" dirty="0">
                <a:cs typeface="Cambria"/>
              </a:rPr>
              <a:t>RNA </a:t>
            </a:r>
            <a:r>
              <a:rPr sz="2000" b="1" spc="-5" dirty="0">
                <a:cs typeface="Cambria"/>
              </a:rPr>
              <a:t>elution</a:t>
            </a:r>
            <a:endParaRPr sz="2000" dirty="0">
              <a:cs typeface="Cambri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07001" y="2226129"/>
            <a:ext cx="59117" cy="7282406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4152839" y="1932591"/>
            <a:ext cx="1247140" cy="697865"/>
            <a:chOff x="4152839" y="1932591"/>
            <a:chExt cx="1247140" cy="697865"/>
          </a:xfrm>
        </p:grpSpPr>
        <p:sp>
          <p:nvSpPr>
            <p:cNvPr id="8" name="object 8"/>
            <p:cNvSpPr/>
            <p:nvPr/>
          </p:nvSpPr>
          <p:spPr>
            <a:xfrm>
              <a:off x="4159190" y="1938941"/>
              <a:ext cx="1234440" cy="685165"/>
            </a:xfrm>
            <a:custGeom>
              <a:avLst/>
              <a:gdLst/>
              <a:ahLst/>
              <a:cxnLst/>
              <a:rect l="l" t="t" r="r" b="b"/>
              <a:pathLst>
                <a:path w="1234439" h="685164">
                  <a:moveTo>
                    <a:pt x="829523" y="0"/>
                  </a:moveTo>
                  <a:lnTo>
                    <a:pt x="786750" y="1784"/>
                  </a:lnTo>
                  <a:lnTo>
                    <a:pt x="743618" y="8508"/>
                  </a:lnTo>
                  <a:lnTo>
                    <a:pt x="700159" y="19234"/>
                  </a:lnTo>
                  <a:lnTo>
                    <a:pt x="656404" y="33026"/>
                  </a:lnTo>
                  <a:lnTo>
                    <a:pt x="612337" y="48967"/>
                  </a:lnTo>
                  <a:lnTo>
                    <a:pt x="523680" y="83436"/>
                  </a:lnTo>
                  <a:lnTo>
                    <a:pt x="479057" y="100129"/>
                  </a:lnTo>
                  <a:lnTo>
                    <a:pt x="434297" y="115205"/>
                  </a:lnTo>
                  <a:lnTo>
                    <a:pt x="389430" y="127729"/>
                  </a:lnTo>
                  <a:lnTo>
                    <a:pt x="334337" y="138780"/>
                  </a:lnTo>
                  <a:lnTo>
                    <a:pt x="278924" y="147476"/>
                  </a:lnTo>
                  <a:lnTo>
                    <a:pt x="223903" y="157091"/>
                  </a:lnTo>
                  <a:lnTo>
                    <a:pt x="169985" y="170897"/>
                  </a:lnTo>
                  <a:lnTo>
                    <a:pt x="124520" y="189692"/>
                  </a:lnTo>
                  <a:lnTo>
                    <a:pt x="84283" y="214758"/>
                  </a:lnTo>
                  <a:lnTo>
                    <a:pt x="50493" y="244861"/>
                  </a:lnTo>
                  <a:lnTo>
                    <a:pt x="24369" y="278767"/>
                  </a:lnTo>
                  <a:lnTo>
                    <a:pt x="7132" y="315241"/>
                  </a:lnTo>
                  <a:lnTo>
                    <a:pt x="0" y="353049"/>
                  </a:lnTo>
                  <a:lnTo>
                    <a:pt x="4192" y="390956"/>
                  </a:lnTo>
                  <a:lnTo>
                    <a:pt x="20928" y="427729"/>
                  </a:lnTo>
                  <a:lnTo>
                    <a:pt x="51066" y="459904"/>
                  </a:lnTo>
                  <a:lnTo>
                    <a:pt x="88137" y="480130"/>
                  </a:lnTo>
                  <a:lnTo>
                    <a:pt x="129799" y="492698"/>
                  </a:lnTo>
                  <a:lnTo>
                    <a:pt x="173710" y="501898"/>
                  </a:lnTo>
                  <a:lnTo>
                    <a:pt x="217526" y="512021"/>
                  </a:lnTo>
                  <a:lnTo>
                    <a:pt x="258905" y="527357"/>
                  </a:lnTo>
                  <a:lnTo>
                    <a:pt x="298644" y="553490"/>
                  </a:lnTo>
                  <a:lnTo>
                    <a:pt x="334700" y="586496"/>
                  </a:lnTo>
                  <a:lnTo>
                    <a:pt x="370301" y="621232"/>
                  </a:lnTo>
                  <a:lnTo>
                    <a:pt x="408679" y="652557"/>
                  </a:lnTo>
                  <a:lnTo>
                    <a:pt x="453063" y="675329"/>
                  </a:lnTo>
                  <a:lnTo>
                    <a:pt x="495249" y="684867"/>
                  </a:lnTo>
                  <a:lnTo>
                    <a:pt x="535093" y="684363"/>
                  </a:lnTo>
                  <a:lnTo>
                    <a:pt x="573003" y="675327"/>
                  </a:lnTo>
                  <a:lnTo>
                    <a:pt x="609386" y="659270"/>
                  </a:lnTo>
                  <a:lnTo>
                    <a:pt x="644651" y="637701"/>
                  </a:lnTo>
                  <a:lnTo>
                    <a:pt x="679207" y="612131"/>
                  </a:lnTo>
                  <a:lnTo>
                    <a:pt x="713462" y="584069"/>
                  </a:lnTo>
                  <a:lnTo>
                    <a:pt x="747823" y="555025"/>
                  </a:lnTo>
                  <a:lnTo>
                    <a:pt x="782699" y="526510"/>
                  </a:lnTo>
                  <a:lnTo>
                    <a:pt x="818498" y="500032"/>
                  </a:lnTo>
                  <a:lnTo>
                    <a:pt x="855629" y="477103"/>
                  </a:lnTo>
                  <a:lnTo>
                    <a:pt x="894500" y="459231"/>
                  </a:lnTo>
                  <a:lnTo>
                    <a:pt x="940560" y="444269"/>
                  </a:lnTo>
                  <a:lnTo>
                    <a:pt x="988754" y="431551"/>
                  </a:lnTo>
                  <a:lnTo>
                    <a:pt x="1037272" y="419775"/>
                  </a:lnTo>
                  <a:lnTo>
                    <a:pt x="1084301" y="407639"/>
                  </a:lnTo>
                  <a:lnTo>
                    <a:pt x="1128034" y="393840"/>
                  </a:lnTo>
                  <a:lnTo>
                    <a:pt x="1166659" y="377076"/>
                  </a:lnTo>
                  <a:lnTo>
                    <a:pt x="1221344" y="329442"/>
                  </a:lnTo>
                  <a:lnTo>
                    <a:pt x="1233877" y="254318"/>
                  </a:lnTo>
                  <a:lnTo>
                    <a:pt x="1217030" y="209845"/>
                  </a:lnTo>
                  <a:lnTo>
                    <a:pt x="1184865" y="175978"/>
                  </a:lnTo>
                  <a:lnTo>
                    <a:pt x="1142766" y="148865"/>
                  </a:lnTo>
                  <a:lnTo>
                    <a:pt x="1096120" y="124654"/>
                  </a:lnTo>
                  <a:lnTo>
                    <a:pt x="1050311" y="99495"/>
                  </a:lnTo>
                  <a:lnTo>
                    <a:pt x="1026380" y="83285"/>
                  </a:lnTo>
                  <a:lnTo>
                    <a:pt x="1003196" y="65978"/>
                  </a:lnTo>
                  <a:lnTo>
                    <a:pt x="979806" y="48948"/>
                  </a:lnTo>
                  <a:lnTo>
                    <a:pt x="955373" y="33645"/>
                  </a:lnTo>
                  <a:lnTo>
                    <a:pt x="913866" y="14994"/>
                  </a:lnTo>
                  <a:lnTo>
                    <a:pt x="871905" y="4091"/>
                  </a:lnTo>
                  <a:lnTo>
                    <a:pt x="829523" y="0"/>
                  </a:lnTo>
                  <a:close/>
                </a:path>
              </a:pathLst>
            </a:custGeom>
            <a:solidFill>
              <a:srgbClr val="D298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159189" y="1938941"/>
              <a:ext cx="1234440" cy="685165"/>
            </a:xfrm>
            <a:custGeom>
              <a:avLst/>
              <a:gdLst/>
              <a:ahLst/>
              <a:cxnLst/>
              <a:rect l="l" t="t" r="r" b="b"/>
              <a:pathLst>
                <a:path w="1234439" h="685164">
                  <a:moveTo>
                    <a:pt x="389552" y="127815"/>
                  </a:moveTo>
                  <a:lnTo>
                    <a:pt x="434419" y="115291"/>
                  </a:lnTo>
                  <a:lnTo>
                    <a:pt x="479180" y="100215"/>
                  </a:lnTo>
                  <a:lnTo>
                    <a:pt x="523802" y="83522"/>
                  </a:lnTo>
                  <a:lnTo>
                    <a:pt x="568255" y="66150"/>
                  </a:lnTo>
                  <a:lnTo>
                    <a:pt x="612507" y="49034"/>
                  </a:lnTo>
                  <a:lnTo>
                    <a:pt x="656526" y="33112"/>
                  </a:lnTo>
                  <a:lnTo>
                    <a:pt x="700281" y="19319"/>
                  </a:lnTo>
                  <a:lnTo>
                    <a:pt x="743741" y="8593"/>
                  </a:lnTo>
                  <a:lnTo>
                    <a:pt x="786872" y="1869"/>
                  </a:lnTo>
                  <a:lnTo>
                    <a:pt x="829645" y="85"/>
                  </a:lnTo>
                  <a:lnTo>
                    <a:pt x="872028" y="4176"/>
                  </a:lnTo>
                  <a:lnTo>
                    <a:pt x="913989" y="15079"/>
                  </a:lnTo>
                  <a:lnTo>
                    <a:pt x="955496" y="33731"/>
                  </a:lnTo>
                  <a:lnTo>
                    <a:pt x="1003319" y="66063"/>
                  </a:lnTo>
                  <a:lnTo>
                    <a:pt x="1026504" y="83371"/>
                  </a:lnTo>
                  <a:lnTo>
                    <a:pt x="1050435" y="99580"/>
                  </a:lnTo>
                  <a:lnTo>
                    <a:pt x="1096243" y="124740"/>
                  </a:lnTo>
                  <a:lnTo>
                    <a:pt x="1142889" y="148950"/>
                  </a:lnTo>
                  <a:lnTo>
                    <a:pt x="1184988" y="176064"/>
                  </a:lnTo>
                  <a:lnTo>
                    <a:pt x="1217153" y="209931"/>
                  </a:lnTo>
                  <a:lnTo>
                    <a:pt x="1234000" y="254404"/>
                  </a:lnTo>
                  <a:lnTo>
                    <a:pt x="1233908" y="296053"/>
                  </a:lnTo>
                  <a:lnTo>
                    <a:pt x="1198489" y="356129"/>
                  </a:lnTo>
                  <a:lnTo>
                    <a:pt x="1128157" y="393925"/>
                  </a:lnTo>
                  <a:lnTo>
                    <a:pt x="1084424" y="407724"/>
                  </a:lnTo>
                  <a:lnTo>
                    <a:pt x="1037395" y="419860"/>
                  </a:lnTo>
                  <a:lnTo>
                    <a:pt x="988877" y="431636"/>
                  </a:lnTo>
                  <a:lnTo>
                    <a:pt x="940683" y="444354"/>
                  </a:lnTo>
                  <a:lnTo>
                    <a:pt x="894622" y="459316"/>
                  </a:lnTo>
                  <a:lnTo>
                    <a:pt x="855752" y="477188"/>
                  </a:lnTo>
                  <a:lnTo>
                    <a:pt x="818621" y="500117"/>
                  </a:lnTo>
                  <a:lnTo>
                    <a:pt x="782822" y="526595"/>
                  </a:lnTo>
                  <a:lnTo>
                    <a:pt x="747946" y="555110"/>
                  </a:lnTo>
                  <a:lnTo>
                    <a:pt x="713584" y="584154"/>
                  </a:lnTo>
                  <a:lnTo>
                    <a:pt x="679330" y="612216"/>
                  </a:lnTo>
                  <a:lnTo>
                    <a:pt x="644774" y="637787"/>
                  </a:lnTo>
                  <a:lnTo>
                    <a:pt x="609509" y="659355"/>
                  </a:lnTo>
                  <a:lnTo>
                    <a:pt x="573126" y="675412"/>
                  </a:lnTo>
                  <a:lnTo>
                    <a:pt x="535216" y="684448"/>
                  </a:lnTo>
                  <a:lnTo>
                    <a:pt x="495372" y="684952"/>
                  </a:lnTo>
                  <a:lnTo>
                    <a:pt x="453186" y="675415"/>
                  </a:lnTo>
                  <a:lnTo>
                    <a:pt x="408802" y="652643"/>
                  </a:lnTo>
                  <a:lnTo>
                    <a:pt x="370424" y="621318"/>
                  </a:lnTo>
                  <a:lnTo>
                    <a:pt x="334823" y="586582"/>
                  </a:lnTo>
                  <a:lnTo>
                    <a:pt x="298768" y="553576"/>
                  </a:lnTo>
                  <a:lnTo>
                    <a:pt x="259028" y="527442"/>
                  </a:lnTo>
                  <a:lnTo>
                    <a:pt x="217649" y="512106"/>
                  </a:lnTo>
                  <a:lnTo>
                    <a:pt x="173833" y="501983"/>
                  </a:lnTo>
                  <a:lnTo>
                    <a:pt x="129922" y="492783"/>
                  </a:lnTo>
                  <a:lnTo>
                    <a:pt x="88260" y="480215"/>
                  </a:lnTo>
                  <a:lnTo>
                    <a:pt x="51189" y="459989"/>
                  </a:lnTo>
                  <a:lnTo>
                    <a:pt x="21051" y="427814"/>
                  </a:lnTo>
                  <a:lnTo>
                    <a:pt x="4315" y="391042"/>
                  </a:lnTo>
                  <a:lnTo>
                    <a:pt x="122" y="353134"/>
                  </a:lnTo>
                  <a:lnTo>
                    <a:pt x="7255" y="315326"/>
                  </a:lnTo>
                  <a:lnTo>
                    <a:pt x="24492" y="278852"/>
                  </a:lnTo>
                  <a:lnTo>
                    <a:pt x="50615" y="244946"/>
                  </a:lnTo>
                  <a:lnTo>
                    <a:pt x="84405" y="214843"/>
                  </a:lnTo>
                  <a:lnTo>
                    <a:pt x="124642" y="189777"/>
                  </a:lnTo>
                  <a:lnTo>
                    <a:pt x="170107" y="170983"/>
                  </a:lnTo>
                  <a:lnTo>
                    <a:pt x="224026" y="157176"/>
                  </a:lnTo>
                  <a:lnTo>
                    <a:pt x="279047" y="147562"/>
                  </a:lnTo>
                  <a:lnTo>
                    <a:pt x="334460" y="138866"/>
                  </a:lnTo>
                  <a:lnTo>
                    <a:pt x="389552" y="127815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522982" y="2169408"/>
              <a:ext cx="353695" cy="226060"/>
            </a:xfrm>
            <a:custGeom>
              <a:avLst/>
              <a:gdLst/>
              <a:ahLst/>
              <a:cxnLst/>
              <a:rect l="l" t="t" r="r" b="b"/>
              <a:pathLst>
                <a:path w="353695" h="226060">
                  <a:moveTo>
                    <a:pt x="203983" y="0"/>
                  </a:moveTo>
                  <a:lnTo>
                    <a:pt x="149270" y="0"/>
                  </a:lnTo>
                  <a:lnTo>
                    <a:pt x="96638" y="10694"/>
                  </a:lnTo>
                  <a:lnTo>
                    <a:pt x="50251" y="32083"/>
                  </a:lnTo>
                  <a:lnTo>
                    <a:pt x="16750" y="61699"/>
                  </a:lnTo>
                  <a:lnTo>
                    <a:pt x="0" y="95301"/>
                  </a:lnTo>
                  <a:lnTo>
                    <a:pt x="0" y="130232"/>
                  </a:lnTo>
                  <a:lnTo>
                    <a:pt x="16750" y="163835"/>
                  </a:lnTo>
                  <a:lnTo>
                    <a:pt x="50251" y="193451"/>
                  </a:lnTo>
                  <a:lnTo>
                    <a:pt x="96638" y="214840"/>
                  </a:lnTo>
                  <a:lnTo>
                    <a:pt x="149270" y="225534"/>
                  </a:lnTo>
                  <a:lnTo>
                    <a:pt x="203983" y="225534"/>
                  </a:lnTo>
                  <a:lnTo>
                    <a:pt x="256614" y="214840"/>
                  </a:lnTo>
                  <a:lnTo>
                    <a:pt x="303002" y="193451"/>
                  </a:lnTo>
                  <a:lnTo>
                    <a:pt x="336503" y="163835"/>
                  </a:lnTo>
                  <a:lnTo>
                    <a:pt x="353254" y="130232"/>
                  </a:lnTo>
                  <a:lnTo>
                    <a:pt x="353254" y="95301"/>
                  </a:lnTo>
                  <a:lnTo>
                    <a:pt x="336503" y="61699"/>
                  </a:lnTo>
                  <a:lnTo>
                    <a:pt x="303002" y="32083"/>
                  </a:lnTo>
                  <a:lnTo>
                    <a:pt x="256614" y="10694"/>
                  </a:lnTo>
                  <a:lnTo>
                    <a:pt x="203983" y="0"/>
                  </a:lnTo>
                  <a:close/>
                </a:path>
              </a:pathLst>
            </a:custGeom>
            <a:solidFill>
              <a:srgbClr val="8963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522982" y="2169408"/>
              <a:ext cx="353695" cy="226060"/>
            </a:xfrm>
            <a:custGeom>
              <a:avLst/>
              <a:gdLst/>
              <a:ahLst/>
              <a:cxnLst/>
              <a:rect l="l" t="t" r="r" b="b"/>
              <a:pathLst>
                <a:path w="353695" h="226060">
                  <a:moveTo>
                    <a:pt x="303002" y="32083"/>
                  </a:moveTo>
                  <a:lnTo>
                    <a:pt x="336503" y="61699"/>
                  </a:lnTo>
                  <a:lnTo>
                    <a:pt x="353254" y="95301"/>
                  </a:lnTo>
                  <a:lnTo>
                    <a:pt x="353254" y="130232"/>
                  </a:lnTo>
                  <a:lnTo>
                    <a:pt x="336503" y="163835"/>
                  </a:lnTo>
                  <a:lnTo>
                    <a:pt x="303002" y="193450"/>
                  </a:lnTo>
                  <a:lnTo>
                    <a:pt x="256615" y="214839"/>
                  </a:lnTo>
                  <a:lnTo>
                    <a:pt x="203983" y="225534"/>
                  </a:lnTo>
                  <a:lnTo>
                    <a:pt x="149270" y="225534"/>
                  </a:lnTo>
                  <a:lnTo>
                    <a:pt x="96639" y="214839"/>
                  </a:lnTo>
                  <a:lnTo>
                    <a:pt x="50252" y="193450"/>
                  </a:lnTo>
                  <a:lnTo>
                    <a:pt x="16750" y="163835"/>
                  </a:lnTo>
                  <a:lnTo>
                    <a:pt x="0" y="130232"/>
                  </a:lnTo>
                  <a:lnTo>
                    <a:pt x="0" y="95301"/>
                  </a:lnTo>
                  <a:lnTo>
                    <a:pt x="16750" y="61699"/>
                  </a:lnTo>
                  <a:lnTo>
                    <a:pt x="50252" y="32083"/>
                  </a:lnTo>
                  <a:lnTo>
                    <a:pt x="96639" y="10694"/>
                  </a:lnTo>
                  <a:lnTo>
                    <a:pt x="149270" y="0"/>
                  </a:lnTo>
                  <a:lnTo>
                    <a:pt x="203983" y="0"/>
                  </a:lnTo>
                  <a:lnTo>
                    <a:pt x="256615" y="10694"/>
                  </a:lnTo>
                  <a:lnTo>
                    <a:pt x="303002" y="32083"/>
                  </a:lnTo>
                  <a:close/>
                </a:path>
              </a:pathLst>
            </a:custGeom>
            <a:ln w="12699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6146800" y="3708400"/>
            <a:ext cx="228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80" dirty="0">
                <a:latin typeface="Lucida Sans"/>
                <a:cs typeface="Lucida Sans"/>
              </a:rPr>
              <a:t>+</a:t>
            </a:r>
            <a:endParaRPr sz="2400">
              <a:latin typeface="Lucida Sans"/>
              <a:cs typeface="Lucida San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522651" y="1946308"/>
            <a:ext cx="477520" cy="266700"/>
            <a:chOff x="7522651" y="1946308"/>
            <a:chExt cx="477520" cy="266700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50294" y="2013333"/>
              <a:ext cx="244946" cy="19454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750294" y="2013334"/>
              <a:ext cx="245110" cy="194945"/>
            </a:xfrm>
            <a:custGeom>
              <a:avLst/>
              <a:gdLst/>
              <a:ahLst/>
              <a:cxnLst/>
              <a:rect l="l" t="t" r="r" b="b"/>
              <a:pathLst>
                <a:path w="245109" h="194944">
                  <a:moveTo>
                    <a:pt x="158678" y="118802"/>
                  </a:moveTo>
                  <a:lnTo>
                    <a:pt x="244946" y="114514"/>
                  </a:lnTo>
                  <a:lnTo>
                    <a:pt x="242040" y="106722"/>
                  </a:lnTo>
                  <a:lnTo>
                    <a:pt x="239858" y="98401"/>
                  </a:lnTo>
                  <a:lnTo>
                    <a:pt x="238581" y="90223"/>
                  </a:lnTo>
                  <a:lnTo>
                    <a:pt x="237311" y="82084"/>
                  </a:lnTo>
                  <a:lnTo>
                    <a:pt x="237043" y="74077"/>
                  </a:lnTo>
                  <a:lnTo>
                    <a:pt x="238021" y="66265"/>
                  </a:lnTo>
                  <a:lnTo>
                    <a:pt x="165643" y="83700"/>
                  </a:lnTo>
                  <a:lnTo>
                    <a:pt x="213577" y="30337"/>
                  </a:lnTo>
                  <a:lnTo>
                    <a:pt x="204598" y="29825"/>
                  </a:lnTo>
                  <a:lnTo>
                    <a:pt x="196165" y="26996"/>
                  </a:lnTo>
                  <a:lnTo>
                    <a:pt x="177179" y="0"/>
                  </a:lnTo>
                  <a:lnTo>
                    <a:pt x="135715" y="75944"/>
                  </a:lnTo>
                  <a:lnTo>
                    <a:pt x="0" y="154647"/>
                  </a:lnTo>
                  <a:lnTo>
                    <a:pt x="22101" y="194545"/>
                  </a:lnTo>
                  <a:lnTo>
                    <a:pt x="158678" y="118802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22651" y="1946308"/>
              <a:ext cx="251358" cy="201597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7720131" y="2259290"/>
            <a:ext cx="254635" cy="204470"/>
            <a:chOff x="7720131" y="2259290"/>
            <a:chExt cx="254635" cy="204470"/>
          </a:xfrm>
        </p:grpSpPr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24894" y="2264053"/>
              <a:ext cx="244946" cy="19454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7724894" y="2264052"/>
              <a:ext cx="245110" cy="194945"/>
            </a:xfrm>
            <a:custGeom>
              <a:avLst/>
              <a:gdLst/>
              <a:ahLst/>
              <a:cxnLst/>
              <a:rect l="l" t="t" r="r" b="b"/>
              <a:pathLst>
                <a:path w="245109" h="194944">
                  <a:moveTo>
                    <a:pt x="158678" y="118802"/>
                  </a:moveTo>
                  <a:lnTo>
                    <a:pt x="244946" y="114514"/>
                  </a:lnTo>
                  <a:lnTo>
                    <a:pt x="242040" y="106722"/>
                  </a:lnTo>
                  <a:lnTo>
                    <a:pt x="239858" y="98401"/>
                  </a:lnTo>
                  <a:lnTo>
                    <a:pt x="238581" y="90223"/>
                  </a:lnTo>
                  <a:lnTo>
                    <a:pt x="237311" y="82084"/>
                  </a:lnTo>
                  <a:lnTo>
                    <a:pt x="237043" y="74077"/>
                  </a:lnTo>
                  <a:lnTo>
                    <a:pt x="238021" y="66265"/>
                  </a:lnTo>
                  <a:lnTo>
                    <a:pt x="165643" y="83700"/>
                  </a:lnTo>
                  <a:lnTo>
                    <a:pt x="213577" y="30337"/>
                  </a:lnTo>
                  <a:lnTo>
                    <a:pt x="204598" y="29825"/>
                  </a:lnTo>
                  <a:lnTo>
                    <a:pt x="196165" y="26996"/>
                  </a:lnTo>
                  <a:lnTo>
                    <a:pt x="177179" y="0"/>
                  </a:lnTo>
                  <a:lnTo>
                    <a:pt x="135715" y="75944"/>
                  </a:lnTo>
                  <a:lnTo>
                    <a:pt x="0" y="154647"/>
                  </a:lnTo>
                  <a:lnTo>
                    <a:pt x="22101" y="194545"/>
                  </a:lnTo>
                  <a:lnTo>
                    <a:pt x="158678" y="118802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" name="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661759" y="2124061"/>
            <a:ext cx="113392" cy="101875"/>
          </a:xfrm>
          <a:prstGeom prst="rect">
            <a:avLst/>
          </a:prstGeom>
        </p:spPr>
      </p:pic>
      <p:grpSp>
        <p:nvGrpSpPr>
          <p:cNvPr id="21" name="object 21"/>
          <p:cNvGrpSpPr/>
          <p:nvPr/>
        </p:nvGrpSpPr>
        <p:grpSpPr>
          <a:xfrm>
            <a:off x="6680347" y="2205021"/>
            <a:ext cx="257175" cy="205104"/>
            <a:chOff x="6680347" y="2205021"/>
            <a:chExt cx="257175" cy="205104"/>
          </a:xfrm>
        </p:grpSpPr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80347" y="2308136"/>
              <a:ext cx="113392" cy="10187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23846" y="2205021"/>
              <a:ext cx="113391" cy="101876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5039356" y="4563195"/>
            <a:ext cx="1780539" cy="1019810"/>
            <a:chOff x="5039356" y="4563195"/>
            <a:chExt cx="1780539" cy="1019810"/>
          </a:xfrm>
        </p:grpSpPr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42665" y="5154822"/>
              <a:ext cx="1072554" cy="42768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816059" y="4563195"/>
              <a:ext cx="1003477" cy="71166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39356" y="5497054"/>
              <a:ext cx="73688" cy="7229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894088" y="4803262"/>
              <a:ext cx="73688" cy="7229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73887" y="5233828"/>
              <a:ext cx="73689" cy="72297"/>
            </a:xfrm>
            <a:prstGeom prst="rect">
              <a:avLst/>
            </a:prstGeom>
          </p:spPr>
        </p:pic>
      </p:grpSp>
      <p:pic>
        <p:nvPicPr>
          <p:cNvPr id="30" name="object 3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126344" y="6756063"/>
            <a:ext cx="404058" cy="214385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822533" y="6063820"/>
            <a:ext cx="815056" cy="563951"/>
          </a:xfrm>
          <a:prstGeom prst="rect">
            <a:avLst/>
          </a:prstGeom>
        </p:spPr>
      </p:pic>
      <p:grpSp>
        <p:nvGrpSpPr>
          <p:cNvPr id="32" name="object 32"/>
          <p:cNvGrpSpPr/>
          <p:nvPr/>
        </p:nvGrpSpPr>
        <p:grpSpPr>
          <a:xfrm>
            <a:off x="4924590" y="7337816"/>
            <a:ext cx="933450" cy="763905"/>
            <a:chOff x="4924590" y="7337816"/>
            <a:chExt cx="933450" cy="763905"/>
          </a:xfrm>
        </p:grpSpPr>
        <p:sp>
          <p:nvSpPr>
            <p:cNvPr id="33" name="object 33"/>
            <p:cNvSpPr/>
            <p:nvPr/>
          </p:nvSpPr>
          <p:spPr>
            <a:xfrm>
              <a:off x="5265066" y="7615254"/>
              <a:ext cx="488950" cy="253365"/>
            </a:xfrm>
            <a:custGeom>
              <a:avLst/>
              <a:gdLst/>
              <a:ahLst/>
              <a:cxnLst/>
              <a:rect l="l" t="t" r="r" b="b"/>
              <a:pathLst>
                <a:path w="488950" h="253365">
                  <a:moveTo>
                    <a:pt x="11779" y="253299"/>
                  </a:moveTo>
                  <a:lnTo>
                    <a:pt x="187" y="230225"/>
                  </a:lnTo>
                  <a:lnTo>
                    <a:pt x="0" y="205306"/>
                  </a:lnTo>
                  <a:lnTo>
                    <a:pt x="10421" y="182278"/>
                  </a:lnTo>
                  <a:lnTo>
                    <a:pt x="30655" y="164872"/>
                  </a:lnTo>
                  <a:lnTo>
                    <a:pt x="67313" y="157121"/>
                  </a:lnTo>
                  <a:lnTo>
                    <a:pt x="103717" y="166407"/>
                  </a:lnTo>
                  <a:lnTo>
                    <a:pt x="140109" y="182185"/>
                  </a:lnTo>
                  <a:lnTo>
                    <a:pt x="176734" y="193910"/>
                  </a:lnTo>
                  <a:lnTo>
                    <a:pt x="213835" y="191037"/>
                  </a:lnTo>
                  <a:lnTo>
                    <a:pt x="242743" y="172382"/>
                  </a:lnTo>
                  <a:lnTo>
                    <a:pt x="268466" y="147319"/>
                  </a:lnTo>
                  <a:lnTo>
                    <a:pt x="295216" y="127194"/>
                  </a:lnTo>
                  <a:lnTo>
                    <a:pt x="327207" y="123351"/>
                  </a:lnTo>
                  <a:lnTo>
                    <a:pt x="345377" y="131587"/>
                  </a:lnTo>
                  <a:lnTo>
                    <a:pt x="362113" y="143460"/>
                  </a:lnTo>
                  <a:lnTo>
                    <a:pt x="379168" y="152826"/>
                  </a:lnTo>
                  <a:lnTo>
                    <a:pt x="398296" y="153537"/>
                  </a:lnTo>
                  <a:lnTo>
                    <a:pt x="426285" y="131489"/>
                  </a:lnTo>
                  <a:lnTo>
                    <a:pt x="428204" y="96837"/>
                  </a:lnTo>
                  <a:lnTo>
                    <a:pt x="422088" y="58299"/>
                  </a:lnTo>
                  <a:lnTo>
                    <a:pt x="425971" y="24591"/>
                  </a:lnTo>
                  <a:lnTo>
                    <a:pt x="437747" y="10200"/>
                  </a:lnTo>
                  <a:lnTo>
                    <a:pt x="453611" y="1773"/>
                  </a:lnTo>
                  <a:lnTo>
                    <a:pt x="471360" y="0"/>
                  </a:lnTo>
                  <a:lnTo>
                    <a:pt x="488788" y="5569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431717" y="7472393"/>
              <a:ext cx="299085" cy="269875"/>
            </a:xfrm>
            <a:custGeom>
              <a:avLst/>
              <a:gdLst/>
              <a:ahLst/>
              <a:cxnLst/>
              <a:rect l="l" t="t" r="r" b="b"/>
              <a:pathLst>
                <a:path w="299085" h="269875">
                  <a:moveTo>
                    <a:pt x="0" y="262725"/>
                  </a:moveTo>
                  <a:lnTo>
                    <a:pt x="22091" y="269572"/>
                  </a:lnTo>
                  <a:lnTo>
                    <a:pt x="42041" y="267147"/>
                  </a:lnTo>
                  <a:lnTo>
                    <a:pt x="57718" y="256249"/>
                  </a:lnTo>
                  <a:lnTo>
                    <a:pt x="66990" y="237673"/>
                  </a:lnTo>
                  <a:lnTo>
                    <a:pt x="68770" y="214567"/>
                  </a:lnTo>
                  <a:lnTo>
                    <a:pt x="67848" y="190219"/>
                  </a:lnTo>
                  <a:lnTo>
                    <a:pt x="70195" y="168605"/>
                  </a:lnTo>
                  <a:lnTo>
                    <a:pt x="81781" y="153699"/>
                  </a:lnTo>
                  <a:lnTo>
                    <a:pt x="99404" y="150930"/>
                  </a:lnTo>
                  <a:lnTo>
                    <a:pt x="118998" y="156464"/>
                  </a:lnTo>
                  <a:lnTo>
                    <a:pt x="139204" y="163774"/>
                  </a:lnTo>
                  <a:lnTo>
                    <a:pt x="158664" y="166335"/>
                  </a:lnTo>
                  <a:lnTo>
                    <a:pt x="172091" y="161931"/>
                  </a:lnTo>
                  <a:lnTo>
                    <a:pt x="184015" y="154377"/>
                  </a:lnTo>
                  <a:lnTo>
                    <a:pt x="196139" y="147434"/>
                  </a:lnTo>
                  <a:lnTo>
                    <a:pt x="210167" y="144865"/>
                  </a:lnTo>
                  <a:lnTo>
                    <a:pt x="222102" y="147140"/>
                  </a:lnTo>
                  <a:lnTo>
                    <a:pt x="234174" y="150488"/>
                  </a:lnTo>
                  <a:lnTo>
                    <a:pt x="245215" y="151626"/>
                  </a:lnTo>
                  <a:lnTo>
                    <a:pt x="254054" y="147271"/>
                  </a:lnTo>
                  <a:lnTo>
                    <a:pt x="256810" y="129384"/>
                  </a:lnTo>
                  <a:lnTo>
                    <a:pt x="249123" y="106456"/>
                  </a:lnTo>
                  <a:lnTo>
                    <a:pt x="243170" y="84325"/>
                  </a:lnTo>
                  <a:lnTo>
                    <a:pt x="251127" y="68830"/>
                  </a:lnTo>
                  <a:lnTo>
                    <a:pt x="266849" y="67551"/>
                  </a:lnTo>
                  <a:lnTo>
                    <a:pt x="285755" y="70236"/>
                  </a:lnTo>
                  <a:lnTo>
                    <a:pt x="299031" y="68559"/>
                  </a:lnTo>
                  <a:lnTo>
                    <a:pt x="297864" y="54194"/>
                  </a:lnTo>
                  <a:lnTo>
                    <a:pt x="278555" y="34926"/>
                  </a:lnTo>
                  <a:lnTo>
                    <a:pt x="248390" y="13212"/>
                  </a:lnTo>
                  <a:lnTo>
                    <a:pt x="228186" y="0"/>
                  </a:lnTo>
                  <a:lnTo>
                    <a:pt x="238759" y="6238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992991" y="7615358"/>
              <a:ext cx="302895" cy="266065"/>
            </a:xfrm>
            <a:custGeom>
              <a:avLst/>
              <a:gdLst/>
              <a:ahLst/>
              <a:cxnLst/>
              <a:rect l="l" t="t" r="r" b="b"/>
              <a:pathLst>
                <a:path w="302895" h="266065">
                  <a:moveTo>
                    <a:pt x="0" y="258828"/>
                  </a:moveTo>
                  <a:lnTo>
                    <a:pt x="21972" y="266048"/>
                  </a:lnTo>
                  <a:lnTo>
                    <a:pt x="41960" y="263961"/>
                  </a:lnTo>
                  <a:lnTo>
                    <a:pt x="57819" y="253329"/>
                  </a:lnTo>
                  <a:lnTo>
                    <a:pt x="67404" y="234913"/>
                  </a:lnTo>
                  <a:lnTo>
                    <a:pt x="69574" y="211841"/>
                  </a:lnTo>
                  <a:lnTo>
                    <a:pt x="69064" y="187480"/>
                  </a:lnTo>
                  <a:lnTo>
                    <a:pt x="71777" y="165908"/>
                  </a:lnTo>
                  <a:lnTo>
                    <a:pt x="83613" y="151201"/>
                  </a:lnTo>
                  <a:lnTo>
                    <a:pt x="101281" y="148730"/>
                  </a:lnTo>
                  <a:lnTo>
                    <a:pt x="120778" y="154595"/>
                  </a:lnTo>
                  <a:lnTo>
                    <a:pt x="140858" y="162246"/>
                  </a:lnTo>
                  <a:lnTo>
                    <a:pt x="160272" y="165135"/>
                  </a:lnTo>
                  <a:lnTo>
                    <a:pt x="173771" y="160959"/>
                  </a:lnTo>
                  <a:lnTo>
                    <a:pt x="185821" y="153608"/>
                  </a:lnTo>
                  <a:lnTo>
                    <a:pt x="198061" y="146871"/>
                  </a:lnTo>
                  <a:lnTo>
                    <a:pt x="212130" y="144540"/>
                  </a:lnTo>
                  <a:lnTo>
                    <a:pt x="224025" y="147016"/>
                  </a:lnTo>
                  <a:lnTo>
                    <a:pt x="236039" y="150568"/>
                  </a:lnTo>
                  <a:lnTo>
                    <a:pt x="247059" y="151892"/>
                  </a:lnTo>
                  <a:lnTo>
                    <a:pt x="255970" y="147688"/>
                  </a:lnTo>
                  <a:lnTo>
                    <a:pt x="259028" y="129849"/>
                  </a:lnTo>
                  <a:lnTo>
                    <a:pt x="251730" y="106794"/>
                  </a:lnTo>
                  <a:lnTo>
                    <a:pt x="246152" y="84567"/>
                  </a:lnTo>
                  <a:lnTo>
                    <a:pt x="254370" y="69209"/>
                  </a:lnTo>
                  <a:lnTo>
                    <a:pt x="270112" y="68195"/>
                  </a:lnTo>
                  <a:lnTo>
                    <a:pt x="288970" y="71199"/>
                  </a:lnTo>
                  <a:lnTo>
                    <a:pt x="302272" y="69747"/>
                  </a:lnTo>
                  <a:lnTo>
                    <a:pt x="301348" y="55364"/>
                  </a:lnTo>
                  <a:lnTo>
                    <a:pt x="282368" y="35773"/>
                  </a:lnTo>
                  <a:lnTo>
                    <a:pt x="252574" y="13551"/>
                  </a:lnTo>
                  <a:lnTo>
                    <a:pt x="232596" y="0"/>
                  </a:lnTo>
                  <a:lnTo>
                    <a:pt x="243062" y="6416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930940" y="7834957"/>
              <a:ext cx="429895" cy="189865"/>
            </a:xfrm>
            <a:custGeom>
              <a:avLst/>
              <a:gdLst/>
              <a:ahLst/>
              <a:cxnLst/>
              <a:rect l="l" t="t" r="r" b="b"/>
              <a:pathLst>
                <a:path w="429895" h="189865">
                  <a:moveTo>
                    <a:pt x="0" y="57284"/>
                  </a:moveTo>
                  <a:lnTo>
                    <a:pt x="41073" y="108366"/>
                  </a:lnTo>
                  <a:lnTo>
                    <a:pt x="101442" y="133899"/>
                  </a:lnTo>
                  <a:lnTo>
                    <a:pt x="153414" y="137155"/>
                  </a:lnTo>
                  <a:lnTo>
                    <a:pt x="178453" y="140973"/>
                  </a:lnTo>
                  <a:lnTo>
                    <a:pt x="201374" y="151283"/>
                  </a:lnTo>
                  <a:lnTo>
                    <a:pt x="216540" y="164161"/>
                  </a:lnTo>
                  <a:lnTo>
                    <a:pt x="231075" y="177789"/>
                  </a:lnTo>
                  <a:lnTo>
                    <a:pt x="246520" y="187734"/>
                  </a:lnTo>
                  <a:lnTo>
                    <a:pt x="264416" y="189566"/>
                  </a:lnTo>
                  <a:lnTo>
                    <a:pt x="287408" y="171171"/>
                  </a:lnTo>
                  <a:lnTo>
                    <a:pt x="300402" y="138925"/>
                  </a:lnTo>
                  <a:lnTo>
                    <a:pt x="315258" y="109173"/>
                  </a:lnTo>
                  <a:lnTo>
                    <a:pt x="343835" y="98257"/>
                  </a:lnTo>
                  <a:lnTo>
                    <a:pt x="368756" y="109588"/>
                  </a:lnTo>
                  <a:lnTo>
                    <a:pt x="394168" y="127914"/>
                  </a:lnTo>
                  <a:lnTo>
                    <a:pt x="415792" y="136729"/>
                  </a:lnTo>
                  <a:lnTo>
                    <a:pt x="429344" y="119527"/>
                  </a:lnTo>
                  <a:lnTo>
                    <a:pt x="424416" y="91393"/>
                  </a:lnTo>
                  <a:lnTo>
                    <a:pt x="408300" y="52117"/>
                  </a:lnTo>
                  <a:lnTo>
                    <a:pt x="390935" y="16681"/>
                  </a:lnTo>
                  <a:lnTo>
                    <a:pt x="382258" y="71"/>
                  </a:lnTo>
                  <a:lnTo>
                    <a:pt x="392209" y="17269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316003" y="7970184"/>
              <a:ext cx="535305" cy="125730"/>
            </a:xfrm>
            <a:custGeom>
              <a:avLst/>
              <a:gdLst/>
              <a:ahLst/>
              <a:cxnLst/>
              <a:rect l="l" t="t" r="r" b="b"/>
              <a:pathLst>
                <a:path w="535304" h="125729">
                  <a:moveTo>
                    <a:pt x="3364" y="92334"/>
                  </a:moveTo>
                  <a:lnTo>
                    <a:pt x="0" y="66732"/>
                  </a:lnTo>
                  <a:lnTo>
                    <a:pt x="8012" y="43137"/>
                  </a:lnTo>
                  <a:lnTo>
                    <a:pt x="25423" y="24812"/>
                  </a:lnTo>
                  <a:lnTo>
                    <a:pt x="50254" y="15024"/>
                  </a:lnTo>
                  <a:lnTo>
                    <a:pt x="87424" y="19752"/>
                  </a:lnTo>
                  <a:lnTo>
                    <a:pt x="118753" y="40487"/>
                  </a:lnTo>
                  <a:lnTo>
                    <a:pt x="147937" y="67350"/>
                  </a:lnTo>
                  <a:lnTo>
                    <a:pt x="178674" y="90461"/>
                  </a:lnTo>
                  <a:lnTo>
                    <a:pt x="214658" y="99942"/>
                  </a:lnTo>
                  <a:lnTo>
                    <a:pt x="248091" y="91824"/>
                  </a:lnTo>
                  <a:lnTo>
                    <a:pt x="280622" y="76608"/>
                  </a:lnTo>
                  <a:lnTo>
                    <a:pt x="312501" y="66393"/>
                  </a:lnTo>
                  <a:lnTo>
                    <a:pt x="343978" y="73278"/>
                  </a:lnTo>
                  <a:lnTo>
                    <a:pt x="358431" y="87028"/>
                  </a:lnTo>
                  <a:lnTo>
                    <a:pt x="370335" y="103743"/>
                  </a:lnTo>
                  <a:lnTo>
                    <a:pt x="383365" y="118193"/>
                  </a:lnTo>
                  <a:lnTo>
                    <a:pt x="401196" y="125152"/>
                  </a:lnTo>
                  <a:lnTo>
                    <a:pt x="434877" y="113528"/>
                  </a:lnTo>
                  <a:lnTo>
                    <a:pt x="448078" y="81432"/>
                  </a:lnTo>
                  <a:lnTo>
                    <a:pt x="454968" y="43024"/>
                  </a:lnTo>
                  <a:lnTo>
                    <a:pt x="469715" y="12466"/>
                  </a:lnTo>
                  <a:lnTo>
                    <a:pt x="485566" y="2744"/>
                  </a:lnTo>
                  <a:lnTo>
                    <a:pt x="503319" y="0"/>
                  </a:lnTo>
                  <a:lnTo>
                    <a:pt x="520665" y="4158"/>
                  </a:lnTo>
                  <a:lnTo>
                    <a:pt x="535294" y="15146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233131" y="7344166"/>
              <a:ext cx="445134" cy="332105"/>
            </a:xfrm>
            <a:custGeom>
              <a:avLst/>
              <a:gdLst/>
              <a:ahLst/>
              <a:cxnLst/>
              <a:rect l="l" t="t" r="r" b="b"/>
              <a:pathLst>
                <a:path w="445135" h="332104">
                  <a:moveTo>
                    <a:pt x="20250" y="332110"/>
                  </a:moveTo>
                  <a:lnTo>
                    <a:pt x="4683" y="311508"/>
                  </a:lnTo>
                  <a:lnTo>
                    <a:pt x="0" y="287033"/>
                  </a:lnTo>
                  <a:lnTo>
                    <a:pt x="6092" y="262502"/>
                  </a:lnTo>
                  <a:lnTo>
                    <a:pt x="22851" y="241729"/>
                  </a:lnTo>
                  <a:lnTo>
                    <a:pt x="57508" y="227487"/>
                  </a:lnTo>
                  <a:lnTo>
                    <a:pt x="94990" y="230048"/>
                  </a:lnTo>
                  <a:lnTo>
                    <a:pt x="133632" y="238996"/>
                  </a:lnTo>
                  <a:lnTo>
                    <a:pt x="171772" y="243916"/>
                  </a:lnTo>
                  <a:lnTo>
                    <a:pt x="207745" y="234392"/>
                  </a:lnTo>
                  <a:lnTo>
                    <a:pt x="232810" y="210824"/>
                  </a:lnTo>
                  <a:lnTo>
                    <a:pt x="253585" y="181529"/>
                  </a:lnTo>
                  <a:lnTo>
                    <a:pt x="276262" y="156905"/>
                  </a:lnTo>
                  <a:lnTo>
                    <a:pt x="307033" y="147350"/>
                  </a:lnTo>
                  <a:lnTo>
                    <a:pt x="326392" y="152170"/>
                  </a:lnTo>
                  <a:lnTo>
                    <a:pt x="344996" y="160827"/>
                  </a:lnTo>
                  <a:lnTo>
                    <a:pt x="363462" y="166959"/>
                  </a:lnTo>
                  <a:lnTo>
                    <a:pt x="382404" y="164205"/>
                  </a:lnTo>
                  <a:lnTo>
                    <a:pt x="405953" y="137467"/>
                  </a:lnTo>
                  <a:lnTo>
                    <a:pt x="401584" y="103038"/>
                  </a:lnTo>
                  <a:lnTo>
                    <a:pt x="388611" y="66237"/>
                  </a:lnTo>
                  <a:lnTo>
                    <a:pt x="386344" y="32382"/>
                  </a:lnTo>
                  <a:lnTo>
                    <a:pt x="395328" y="16101"/>
                  </a:lnTo>
                  <a:lnTo>
                    <a:pt x="409411" y="4948"/>
                  </a:lnTo>
                  <a:lnTo>
                    <a:pt x="426548" y="0"/>
                  </a:lnTo>
                  <a:lnTo>
                    <a:pt x="444695" y="233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9" name="object 3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375060" y="7368175"/>
            <a:ext cx="151079" cy="121793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035821" y="7445122"/>
            <a:ext cx="208650" cy="144086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177889" y="7683682"/>
            <a:ext cx="134733" cy="144780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383303" y="7641148"/>
            <a:ext cx="134731" cy="144780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656905" y="7448208"/>
            <a:ext cx="164534" cy="137160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6366728" y="7908842"/>
            <a:ext cx="251850" cy="223006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6120504" y="7910200"/>
            <a:ext cx="123306" cy="140969"/>
          </a:xfrm>
          <a:prstGeom prst="rect">
            <a:avLst/>
          </a:prstGeom>
        </p:spPr>
      </p:pic>
      <p:grpSp>
        <p:nvGrpSpPr>
          <p:cNvPr id="46" name="object 46"/>
          <p:cNvGrpSpPr/>
          <p:nvPr/>
        </p:nvGrpSpPr>
        <p:grpSpPr>
          <a:xfrm>
            <a:off x="4814343" y="5806262"/>
            <a:ext cx="868680" cy="1388745"/>
            <a:chOff x="4814343" y="5806262"/>
            <a:chExt cx="868680" cy="1388745"/>
          </a:xfrm>
        </p:grpSpPr>
        <p:pic>
          <p:nvPicPr>
            <p:cNvPr id="47" name="object 4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978907" y="6180004"/>
              <a:ext cx="691218" cy="31071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942357" y="6399830"/>
              <a:ext cx="73161" cy="72304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961227" y="5999056"/>
              <a:ext cx="392203" cy="329861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936139" y="6215115"/>
              <a:ext cx="72562" cy="7233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983862" y="6364406"/>
              <a:ext cx="390670" cy="325715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940215" y="6583069"/>
              <a:ext cx="72359" cy="72106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863808" y="6769975"/>
              <a:ext cx="517839" cy="361933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939179" y="7086716"/>
              <a:ext cx="74144" cy="72744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969957" y="6586026"/>
              <a:ext cx="668894" cy="301167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939227" y="6840525"/>
              <a:ext cx="72782" cy="71503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004013" y="5806262"/>
              <a:ext cx="678784" cy="403440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951452" y="5991250"/>
              <a:ext cx="73281" cy="73173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4817519" y="5988076"/>
              <a:ext cx="121285" cy="1203960"/>
            </a:xfrm>
            <a:custGeom>
              <a:avLst/>
              <a:gdLst/>
              <a:ahLst/>
              <a:cxnLst/>
              <a:rect l="l" t="t" r="r" b="b"/>
              <a:pathLst>
                <a:path w="121285" h="1203959">
                  <a:moveTo>
                    <a:pt x="120971" y="0"/>
                  </a:moveTo>
                  <a:lnTo>
                    <a:pt x="0" y="0"/>
                  </a:lnTo>
                  <a:lnTo>
                    <a:pt x="0" y="1203708"/>
                  </a:lnTo>
                  <a:lnTo>
                    <a:pt x="120971" y="1203708"/>
                  </a:lnTo>
                  <a:lnTo>
                    <a:pt x="120971" y="0"/>
                  </a:lnTo>
                  <a:close/>
                </a:path>
              </a:pathLst>
            </a:custGeom>
            <a:solidFill>
              <a:srgbClr val="979D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4817518" y="5988076"/>
              <a:ext cx="121285" cy="1203960"/>
            </a:xfrm>
            <a:custGeom>
              <a:avLst/>
              <a:gdLst/>
              <a:ahLst/>
              <a:cxnLst/>
              <a:rect l="l" t="t" r="r" b="b"/>
              <a:pathLst>
                <a:path w="121285" h="1203959">
                  <a:moveTo>
                    <a:pt x="120971" y="0"/>
                  </a:moveTo>
                  <a:lnTo>
                    <a:pt x="0" y="0"/>
                  </a:lnTo>
                  <a:lnTo>
                    <a:pt x="0" y="1203708"/>
                  </a:lnTo>
                  <a:lnTo>
                    <a:pt x="120971" y="1203708"/>
                  </a:lnTo>
                  <a:lnTo>
                    <a:pt x="120971" y="0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" name="object 61"/>
          <p:cNvSpPr txBox="1"/>
          <p:nvPr/>
        </p:nvSpPr>
        <p:spPr>
          <a:xfrm>
            <a:off x="6515100" y="2743200"/>
            <a:ext cx="48133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20" dirty="0">
                <a:latin typeface="Lucida Sans"/>
                <a:cs typeface="Lucida Sans"/>
              </a:rPr>
              <a:t>Beads</a:t>
            </a:r>
            <a:endParaRPr sz="1300">
              <a:latin typeface="Lucida Sans"/>
              <a:cs typeface="Lucida Sans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4762500" y="2743200"/>
            <a:ext cx="116332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45" dirty="0">
                <a:latin typeface="Lucida Sans"/>
                <a:cs typeface="Lucida Sans"/>
              </a:rPr>
              <a:t>Cellular</a:t>
            </a:r>
            <a:r>
              <a:rPr sz="1300" spc="-114" dirty="0">
                <a:latin typeface="Lucida Sans"/>
                <a:cs typeface="Lucida Sans"/>
              </a:rPr>
              <a:t> </a:t>
            </a:r>
            <a:r>
              <a:rPr sz="1300" spc="-40" dirty="0">
                <a:latin typeface="Lucida Sans"/>
                <a:cs typeface="Lucida Sans"/>
              </a:rPr>
              <a:t>extract</a:t>
            </a:r>
            <a:endParaRPr sz="1300">
              <a:latin typeface="Lucida Sans"/>
              <a:cs typeface="Lucida Sans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7162800" y="2057400"/>
            <a:ext cx="1360805" cy="9093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80" dirty="0">
                <a:latin typeface="Lucida Sans"/>
                <a:cs typeface="Lucida Sans"/>
              </a:rPr>
              <a:t>+</a:t>
            </a:r>
            <a:endParaRPr sz="2400">
              <a:latin typeface="Lucida Sans"/>
              <a:cs typeface="Lucida Sans"/>
            </a:endParaRPr>
          </a:p>
          <a:p>
            <a:pPr marL="63500">
              <a:lnSpc>
                <a:spcPct val="100000"/>
              </a:lnSpc>
              <a:spcBef>
                <a:spcPts val="2520"/>
              </a:spcBef>
            </a:pPr>
            <a:r>
              <a:rPr sz="1300" spc="-35" dirty="0">
                <a:latin typeface="Lucida Sans"/>
                <a:cs typeface="Lucida Sans"/>
              </a:rPr>
              <a:t>Specific</a:t>
            </a:r>
            <a:r>
              <a:rPr sz="1300" spc="-95" dirty="0">
                <a:latin typeface="Lucida Sans"/>
                <a:cs typeface="Lucida Sans"/>
              </a:rPr>
              <a:t> </a:t>
            </a:r>
            <a:r>
              <a:rPr sz="1300" spc="-40" dirty="0">
                <a:latin typeface="Lucida Sans"/>
                <a:cs typeface="Lucida Sans"/>
              </a:rPr>
              <a:t>antibody</a:t>
            </a:r>
            <a:endParaRPr sz="1300">
              <a:latin typeface="Lucida Sans"/>
              <a:cs typeface="Lucida Sans"/>
            </a:endParaRPr>
          </a:p>
        </p:txBody>
      </p:sp>
      <p:grpSp>
        <p:nvGrpSpPr>
          <p:cNvPr id="64" name="object 64"/>
          <p:cNvGrpSpPr/>
          <p:nvPr/>
        </p:nvGrpSpPr>
        <p:grpSpPr>
          <a:xfrm>
            <a:off x="4758311" y="3438476"/>
            <a:ext cx="1362075" cy="842010"/>
            <a:chOff x="4758311" y="3438476"/>
            <a:chExt cx="1362075" cy="842010"/>
          </a:xfrm>
        </p:grpSpPr>
        <p:pic>
          <p:nvPicPr>
            <p:cNvPr id="65" name="object 6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996724" y="3438476"/>
              <a:ext cx="443638" cy="169237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758311" y="3707915"/>
              <a:ext cx="1067175" cy="572279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471146" y="3494304"/>
              <a:ext cx="649035" cy="270980"/>
            </a:xfrm>
            <a:prstGeom prst="rect">
              <a:avLst/>
            </a:prstGeom>
          </p:spPr>
        </p:pic>
      </p:grpSp>
      <p:grpSp>
        <p:nvGrpSpPr>
          <p:cNvPr id="68" name="object 68"/>
          <p:cNvGrpSpPr/>
          <p:nvPr/>
        </p:nvGrpSpPr>
        <p:grpSpPr>
          <a:xfrm>
            <a:off x="6761398" y="3687373"/>
            <a:ext cx="606425" cy="610235"/>
            <a:chOff x="6761398" y="3687373"/>
            <a:chExt cx="606425" cy="610235"/>
          </a:xfrm>
        </p:grpSpPr>
        <p:pic>
          <p:nvPicPr>
            <p:cNvPr id="69" name="object 6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136573" y="3687373"/>
              <a:ext cx="230990" cy="247310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095460" y="3875177"/>
              <a:ext cx="99065" cy="97194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861913" y="4012260"/>
              <a:ext cx="230990" cy="24731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820799" y="4200065"/>
              <a:ext cx="99065" cy="97194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802511" y="3687373"/>
              <a:ext cx="230990" cy="247310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761398" y="3875177"/>
              <a:ext cx="99065" cy="97194"/>
            </a:xfrm>
            <a:prstGeom prst="rect">
              <a:avLst/>
            </a:prstGeom>
          </p:spPr>
        </p:pic>
      </p:grpSp>
      <p:grpSp>
        <p:nvGrpSpPr>
          <p:cNvPr id="75" name="object 75"/>
          <p:cNvGrpSpPr/>
          <p:nvPr/>
        </p:nvGrpSpPr>
        <p:grpSpPr>
          <a:xfrm>
            <a:off x="5483194" y="8280914"/>
            <a:ext cx="200025" cy="382905"/>
            <a:chOff x="5483194" y="8280914"/>
            <a:chExt cx="200025" cy="382905"/>
          </a:xfrm>
        </p:grpSpPr>
        <p:sp>
          <p:nvSpPr>
            <p:cNvPr id="76" name="object 76"/>
            <p:cNvSpPr/>
            <p:nvPr/>
          </p:nvSpPr>
          <p:spPr>
            <a:xfrm>
              <a:off x="5532477" y="8293614"/>
              <a:ext cx="137795" cy="272415"/>
            </a:xfrm>
            <a:custGeom>
              <a:avLst/>
              <a:gdLst/>
              <a:ahLst/>
              <a:cxnLst/>
              <a:rect l="l" t="t" r="r" b="b"/>
              <a:pathLst>
                <a:path w="137795" h="272415">
                  <a:moveTo>
                    <a:pt x="137645" y="0"/>
                  </a:moveTo>
                  <a:lnTo>
                    <a:pt x="5730" y="260887"/>
                  </a:lnTo>
                  <a:lnTo>
                    <a:pt x="0" y="272221"/>
                  </a:lnTo>
                </a:path>
              </a:pathLst>
            </a:custGeom>
            <a:ln w="25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5483194" y="8526995"/>
              <a:ext cx="109855" cy="136525"/>
            </a:xfrm>
            <a:custGeom>
              <a:avLst/>
              <a:gdLst/>
              <a:ahLst/>
              <a:cxnLst/>
              <a:rect l="l" t="t" r="r" b="b"/>
              <a:pathLst>
                <a:path w="109854" h="136525">
                  <a:moveTo>
                    <a:pt x="613" y="0"/>
                  </a:moveTo>
                  <a:lnTo>
                    <a:pt x="0" y="136309"/>
                  </a:lnTo>
                  <a:lnTo>
                    <a:pt x="109415" y="55014"/>
                  </a:lnTo>
                  <a:lnTo>
                    <a:pt x="613" y="0"/>
                  </a:lnTo>
                  <a:close/>
                </a:path>
              </a:pathLst>
            </a:custGeom>
            <a:solidFill>
              <a:srgbClr val="000000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8" name="object 78"/>
          <p:cNvSpPr txBox="1"/>
          <p:nvPr/>
        </p:nvSpPr>
        <p:spPr>
          <a:xfrm>
            <a:off x="4584700" y="8953500"/>
            <a:ext cx="1928495" cy="63500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330200">
              <a:lnSpc>
                <a:spcPct val="100000"/>
              </a:lnSpc>
              <a:spcBef>
                <a:spcPts val="700"/>
              </a:spcBef>
            </a:pPr>
            <a:r>
              <a:rPr sz="1500" b="1" spc="-10" dirty="0">
                <a:latin typeface="Arial"/>
                <a:cs typeface="Arial"/>
              </a:rPr>
              <a:t>RNA</a:t>
            </a:r>
            <a:r>
              <a:rPr sz="1500" b="1" spc="10" dirty="0">
                <a:latin typeface="Arial"/>
                <a:cs typeface="Arial"/>
              </a:rPr>
              <a:t> </a:t>
            </a:r>
            <a:r>
              <a:rPr sz="1500" b="1" spc="-70" dirty="0">
                <a:latin typeface="Arial"/>
                <a:cs typeface="Arial"/>
              </a:rPr>
              <a:t>analysis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500" spc="-55" dirty="0">
                <a:latin typeface="Lucida Sans"/>
                <a:cs typeface="Lucida Sans"/>
              </a:rPr>
              <a:t>(qRT-PCR </a:t>
            </a:r>
            <a:r>
              <a:rPr sz="1500" spc="-45" dirty="0">
                <a:latin typeface="Lucida Sans"/>
                <a:cs typeface="Lucida Sans"/>
              </a:rPr>
              <a:t>or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20" dirty="0">
                <a:latin typeface="Lucida Sans"/>
                <a:cs typeface="Lucida Sans"/>
              </a:rPr>
              <a:t>RNA-seq)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6718300" y="8953500"/>
            <a:ext cx="1588770" cy="63500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500" b="1" spc="-25" dirty="0">
                <a:latin typeface="Arial"/>
                <a:cs typeface="Arial"/>
              </a:rPr>
              <a:t>PROTEIN</a:t>
            </a:r>
            <a:r>
              <a:rPr sz="1500" b="1" spc="-50" dirty="0">
                <a:latin typeface="Arial"/>
                <a:cs typeface="Arial"/>
              </a:rPr>
              <a:t> </a:t>
            </a:r>
            <a:r>
              <a:rPr sz="1500" b="1" spc="-70" dirty="0">
                <a:latin typeface="Arial"/>
                <a:cs typeface="Arial"/>
              </a:rPr>
              <a:t>analysis</a:t>
            </a:r>
            <a:endParaRPr sz="1500">
              <a:latin typeface="Arial"/>
              <a:cs typeface="Arial"/>
            </a:endParaRPr>
          </a:p>
          <a:p>
            <a:pPr marL="254000">
              <a:lnSpc>
                <a:spcPct val="100000"/>
              </a:lnSpc>
              <a:spcBef>
                <a:spcPts val="600"/>
              </a:spcBef>
            </a:pPr>
            <a:r>
              <a:rPr sz="1500" spc="-35" dirty="0">
                <a:latin typeface="Lucida Sans"/>
                <a:cs typeface="Lucida Sans"/>
              </a:rPr>
              <a:t>(Western</a:t>
            </a:r>
            <a:r>
              <a:rPr sz="1500" spc="-85" dirty="0">
                <a:latin typeface="Lucida Sans"/>
                <a:cs typeface="Lucida Sans"/>
              </a:rPr>
              <a:t> </a:t>
            </a:r>
            <a:r>
              <a:rPr sz="1500" spc="-20" dirty="0">
                <a:latin typeface="Lucida Sans"/>
                <a:cs typeface="Lucida Sans"/>
              </a:rPr>
              <a:t>Blot)</a:t>
            </a:r>
            <a:endParaRPr sz="1500">
              <a:latin typeface="Lucida Sans"/>
              <a:cs typeface="Lucida Sans"/>
            </a:endParaRPr>
          </a:p>
        </p:txBody>
      </p:sp>
      <p:grpSp>
        <p:nvGrpSpPr>
          <p:cNvPr id="80" name="object 80"/>
          <p:cNvGrpSpPr/>
          <p:nvPr/>
        </p:nvGrpSpPr>
        <p:grpSpPr>
          <a:xfrm>
            <a:off x="4577819" y="2754782"/>
            <a:ext cx="121920" cy="234315"/>
            <a:chOff x="4577819" y="2754782"/>
            <a:chExt cx="121920" cy="234315"/>
          </a:xfrm>
        </p:grpSpPr>
        <p:sp>
          <p:nvSpPr>
            <p:cNvPr id="81" name="object 81"/>
            <p:cNvSpPr/>
            <p:nvPr/>
          </p:nvSpPr>
          <p:spPr>
            <a:xfrm>
              <a:off x="4638779" y="2754782"/>
              <a:ext cx="0" cy="125095"/>
            </a:xfrm>
            <a:custGeom>
              <a:avLst/>
              <a:gdLst/>
              <a:ahLst/>
              <a:cxnLst/>
              <a:rect l="l" t="t" r="r" b="b"/>
              <a:pathLst>
                <a:path h="125094">
                  <a:moveTo>
                    <a:pt x="0" y="0"/>
                  </a:moveTo>
                  <a:lnTo>
                    <a:pt x="0" y="124494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4577819" y="2866576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19">
                  <a:moveTo>
                    <a:pt x="121920" y="0"/>
                  </a:moveTo>
                  <a:lnTo>
                    <a:pt x="0" y="0"/>
                  </a:lnTo>
                  <a:lnTo>
                    <a:pt x="60960" y="121920"/>
                  </a:lnTo>
                  <a:lnTo>
                    <a:pt x="121920" y="0"/>
                  </a:lnTo>
                  <a:close/>
                </a:path>
              </a:pathLst>
            </a:custGeom>
            <a:solidFill>
              <a:srgbClr val="000000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3" name="object 83"/>
          <p:cNvGrpSpPr/>
          <p:nvPr/>
        </p:nvGrpSpPr>
        <p:grpSpPr>
          <a:xfrm>
            <a:off x="6471375" y="8280914"/>
            <a:ext cx="200025" cy="382905"/>
            <a:chOff x="6471375" y="8280914"/>
            <a:chExt cx="200025" cy="382905"/>
          </a:xfrm>
        </p:grpSpPr>
        <p:sp>
          <p:nvSpPr>
            <p:cNvPr id="84" name="object 84"/>
            <p:cNvSpPr/>
            <p:nvPr/>
          </p:nvSpPr>
          <p:spPr>
            <a:xfrm>
              <a:off x="6484075" y="8293614"/>
              <a:ext cx="137795" cy="272415"/>
            </a:xfrm>
            <a:custGeom>
              <a:avLst/>
              <a:gdLst/>
              <a:ahLst/>
              <a:cxnLst/>
              <a:rect l="l" t="t" r="r" b="b"/>
              <a:pathLst>
                <a:path w="137795" h="272415">
                  <a:moveTo>
                    <a:pt x="0" y="0"/>
                  </a:moveTo>
                  <a:lnTo>
                    <a:pt x="131914" y="260887"/>
                  </a:lnTo>
                  <a:lnTo>
                    <a:pt x="137645" y="272221"/>
                  </a:lnTo>
                </a:path>
              </a:pathLst>
            </a:custGeom>
            <a:ln w="25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6561589" y="8526995"/>
              <a:ext cx="109855" cy="136525"/>
            </a:xfrm>
            <a:custGeom>
              <a:avLst/>
              <a:gdLst/>
              <a:ahLst/>
              <a:cxnLst/>
              <a:rect l="l" t="t" r="r" b="b"/>
              <a:pathLst>
                <a:path w="109854" h="136525">
                  <a:moveTo>
                    <a:pt x="108802" y="0"/>
                  </a:moveTo>
                  <a:lnTo>
                    <a:pt x="0" y="55014"/>
                  </a:lnTo>
                  <a:lnTo>
                    <a:pt x="109415" y="136309"/>
                  </a:lnTo>
                  <a:lnTo>
                    <a:pt x="108802" y="0"/>
                  </a:lnTo>
                  <a:close/>
                </a:path>
              </a:pathLst>
            </a:custGeom>
            <a:solidFill>
              <a:srgbClr val="000000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7" name="object 87"/>
          <p:cNvSpPr txBox="1"/>
          <p:nvPr/>
        </p:nvSpPr>
        <p:spPr>
          <a:xfrm>
            <a:off x="8648700" y="9372600"/>
            <a:ext cx="426402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i="1" spc="-5" dirty="0">
                <a:latin typeface="Arial"/>
                <a:cs typeface="Arial"/>
              </a:rPr>
              <a:t>Cipriano and Ballarino, FMB</a:t>
            </a:r>
            <a:r>
              <a:rPr sz="2100" b="1" i="1" spc="-35" dirty="0">
                <a:latin typeface="Arial"/>
                <a:cs typeface="Arial"/>
              </a:rPr>
              <a:t> </a:t>
            </a:r>
            <a:r>
              <a:rPr sz="2100" b="1" i="1" dirty="0">
                <a:latin typeface="Arial"/>
                <a:cs typeface="Arial"/>
              </a:rPr>
              <a:t>2018</a:t>
            </a:r>
            <a:endParaRPr sz="2100">
              <a:latin typeface="Arial"/>
              <a:cs typeface="Arial"/>
            </a:endParaRPr>
          </a:p>
        </p:txBody>
      </p:sp>
      <p:sp>
        <p:nvSpPr>
          <p:cNvPr id="90" name="Rounded Rectangle 89">
            <a:extLst>
              <a:ext uri="{FF2B5EF4-FFF2-40B4-BE49-F238E27FC236}">
                <a16:creationId xmlns:a16="http://schemas.microsoft.com/office/drawing/2014/main" id="{7C3B7731-C776-F245-AF4E-EFB23569F784}"/>
              </a:ext>
            </a:extLst>
          </p:cNvPr>
          <p:cNvSpPr/>
          <p:nvPr/>
        </p:nvSpPr>
        <p:spPr>
          <a:xfrm>
            <a:off x="-41392" y="-15882"/>
            <a:ext cx="13173192" cy="102572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object 2">
            <a:extLst>
              <a:ext uri="{FF2B5EF4-FFF2-40B4-BE49-F238E27FC236}">
                <a16:creationId xmlns:a16="http://schemas.microsoft.com/office/drawing/2014/main" id="{D990E8D9-CAF2-7E43-814A-380D69EA3C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5673" y="67510"/>
            <a:ext cx="7491050" cy="718558"/>
          </a:xfrm>
          <a:prstGeom prst="rect">
            <a:avLst/>
          </a:prstGeom>
          <a:ln>
            <a:noFill/>
          </a:ln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4551" spc="-7" dirty="0">
                <a:solidFill>
                  <a:schemeClr val="bg1"/>
                </a:solidFill>
                <a:latin typeface="+mn-lt"/>
              </a:rPr>
              <a:t>RIP</a:t>
            </a:r>
            <a:endParaRPr sz="455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C7E762E7-8205-8847-A65B-6BA278EAD830}"/>
              </a:ext>
            </a:extLst>
          </p:cNvPr>
          <p:cNvSpPr/>
          <p:nvPr/>
        </p:nvSpPr>
        <p:spPr>
          <a:xfrm>
            <a:off x="8393064" y="3612761"/>
            <a:ext cx="4572000" cy="647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lnSpc>
                <a:spcPct val="102299"/>
              </a:lnSpc>
            </a:pPr>
            <a:r>
              <a:rPr lang="en-GB" spc="-5" dirty="0">
                <a:cs typeface="Century Schoolbook"/>
              </a:rPr>
              <a:t>No crosslink</a:t>
            </a:r>
          </a:p>
          <a:p>
            <a:pPr marL="12700" marR="5080">
              <a:lnSpc>
                <a:spcPct val="102299"/>
              </a:lnSpc>
            </a:pPr>
            <a:r>
              <a:rPr lang="en-GB" spc="-5" dirty="0">
                <a:cs typeface="Century Schoolbook"/>
              </a:rPr>
              <a:t>Capture specific and non specific interactions</a:t>
            </a:r>
            <a:endParaRPr lang="en-GB" dirty="0">
              <a:cs typeface="Century Schoolbook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 txBox="1"/>
          <p:nvPr/>
        </p:nvSpPr>
        <p:spPr>
          <a:xfrm>
            <a:off x="5461000" y="9283700"/>
            <a:ext cx="2019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-5" dirty="0">
                <a:latin typeface="Times New Roman"/>
                <a:cs typeface="Times New Roman"/>
              </a:rPr>
              <a:t>Rinn et al., Cell</a:t>
            </a:r>
            <a:r>
              <a:rPr sz="1800" b="1" i="1" spc="-50" dirty="0">
                <a:latin typeface="Times New Roman"/>
                <a:cs typeface="Times New Roman"/>
              </a:rPr>
              <a:t> </a:t>
            </a:r>
            <a:r>
              <a:rPr sz="1800" b="1" i="1" dirty="0">
                <a:latin typeface="Times New Roman"/>
                <a:cs typeface="Times New Roman"/>
              </a:rPr>
              <a:t>2007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683000" y="3784600"/>
            <a:ext cx="179514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-5" dirty="0">
                <a:latin typeface="Arial"/>
                <a:cs typeface="Arial"/>
              </a:rPr>
              <a:t>semiq-rtPCR</a:t>
            </a:r>
            <a:endParaRPr sz="23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99937" y="2762442"/>
            <a:ext cx="141224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i="1" spc="-10" dirty="0">
                <a:latin typeface="Arial"/>
                <a:cs typeface="Arial"/>
              </a:rPr>
              <a:t>SUZ12</a:t>
            </a:r>
            <a:r>
              <a:rPr sz="2200" i="1" spc="-80" dirty="0">
                <a:latin typeface="Arial"/>
                <a:cs typeface="Arial"/>
              </a:rPr>
              <a:t> </a:t>
            </a:r>
            <a:r>
              <a:rPr sz="2200" i="1" spc="-55" dirty="0">
                <a:latin typeface="Arial"/>
                <a:cs typeface="Arial"/>
              </a:rPr>
              <a:t>RIP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274" y="2061324"/>
            <a:ext cx="3650242" cy="1733705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 rot="9960000">
            <a:off x="1243517" y="2848143"/>
            <a:ext cx="957502" cy="292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250"/>
              </a:lnSpc>
            </a:pPr>
            <a:r>
              <a:rPr sz="3450" b="1" baseline="1207" dirty="0">
                <a:latin typeface="Arial"/>
                <a:cs typeface="Arial"/>
              </a:rPr>
              <a:t>S</a:t>
            </a:r>
            <a:r>
              <a:rPr sz="3450" b="1" spc="-30" baseline="1207" dirty="0">
                <a:latin typeface="Arial"/>
                <a:cs typeface="Arial"/>
              </a:rPr>
              <a:t>U</a:t>
            </a:r>
            <a:r>
              <a:rPr sz="2300" b="1" spc="-20" dirty="0">
                <a:latin typeface="Arial"/>
                <a:cs typeface="Arial"/>
              </a:rPr>
              <a:t>Z1</a:t>
            </a:r>
            <a:r>
              <a:rPr sz="2300" b="1" dirty="0">
                <a:latin typeface="Arial"/>
                <a:cs typeface="Arial"/>
              </a:rPr>
              <a:t>2</a:t>
            </a:r>
            <a:endParaRPr sz="23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454400" y="2743200"/>
            <a:ext cx="17443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Arial"/>
                <a:cs typeface="Arial"/>
              </a:rPr>
              <a:t>HO</a:t>
            </a:r>
            <a:r>
              <a:rPr sz="3600" b="1" spc="-270" dirty="0">
                <a:latin typeface="Arial"/>
                <a:cs typeface="Arial"/>
              </a:rPr>
              <a:t>T</a:t>
            </a:r>
            <a:r>
              <a:rPr sz="3600" b="1" dirty="0">
                <a:latin typeface="Arial"/>
                <a:cs typeface="Arial"/>
              </a:rPr>
              <a:t>AIR</a:t>
            </a:r>
            <a:endParaRPr sz="36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946400" y="1752600"/>
            <a:ext cx="3048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Arial"/>
                <a:cs typeface="Arial"/>
              </a:rPr>
              <a:t>?</a:t>
            </a:r>
            <a:endParaRPr sz="36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28700" y="1905000"/>
            <a:ext cx="3048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Arial"/>
                <a:cs typeface="Arial"/>
              </a:rPr>
              <a:t>?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20" name="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2522" y="3230039"/>
            <a:ext cx="1165148" cy="1190125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3086100" y="5537200"/>
            <a:ext cx="2392045" cy="1633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spc="-10" dirty="0">
                <a:solidFill>
                  <a:srgbClr val="0058A5"/>
                </a:solidFill>
                <a:latin typeface="Arial"/>
                <a:cs typeface="Arial"/>
              </a:rPr>
              <a:t>Western</a:t>
            </a:r>
            <a:r>
              <a:rPr sz="2700" b="1" spc="-25" dirty="0">
                <a:solidFill>
                  <a:srgbClr val="0058A5"/>
                </a:solidFill>
                <a:latin typeface="Arial"/>
                <a:cs typeface="Arial"/>
              </a:rPr>
              <a:t> </a:t>
            </a:r>
            <a:r>
              <a:rPr sz="2700" b="1" spc="-5" dirty="0">
                <a:solidFill>
                  <a:srgbClr val="0058A5"/>
                </a:solidFill>
                <a:latin typeface="Arial"/>
                <a:cs typeface="Arial"/>
              </a:rPr>
              <a:t>Blot</a:t>
            </a:r>
            <a:endParaRPr sz="2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050">
              <a:latin typeface="Arial"/>
              <a:cs typeface="Arial"/>
            </a:endParaRPr>
          </a:p>
          <a:p>
            <a:pPr marL="609600">
              <a:lnSpc>
                <a:spcPct val="100000"/>
              </a:lnSpc>
            </a:pPr>
            <a:r>
              <a:rPr sz="2300" b="1" spc="-5" dirty="0">
                <a:latin typeface="Arial"/>
                <a:cs typeface="Arial"/>
              </a:rPr>
              <a:t>semiq-rtPCR</a:t>
            </a:r>
            <a:endParaRPr sz="2300">
              <a:latin typeface="Arial"/>
              <a:cs typeface="Arial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E2FB5796-EC7C-784A-96D0-333AB8174D47}"/>
              </a:ext>
            </a:extLst>
          </p:cNvPr>
          <p:cNvSpPr/>
          <p:nvPr/>
        </p:nvSpPr>
        <p:spPr>
          <a:xfrm>
            <a:off x="-41392" y="-15882"/>
            <a:ext cx="13173192" cy="102572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bject 2">
            <a:extLst>
              <a:ext uri="{FF2B5EF4-FFF2-40B4-BE49-F238E27FC236}">
                <a16:creationId xmlns:a16="http://schemas.microsoft.com/office/drawing/2014/main" id="{67192043-248C-1B48-83BB-4587507F1B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5673" y="67510"/>
            <a:ext cx="7491050" cy="718558"/>
          </a:xfrm>
          <a:prstGeom prst="rect">
            <a:avLst/>
          </a:prstGeom>
          <a:ln>
            <a:noFill/>
          </a:ln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4551" spc="-7" dirty="0">
                <a:solidFill>
                  <a:schemeClr val="bg1"/>
                </a:solidFill>
                <a:latin typeface="+mn-lt"/>
              </a:rPr>
              <a:t>RIP/CLIP</a:t>
            </a:r>
            <a:endParaRPr sz="455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3250" name="Picture 2">
            <a:extLst>
              <a:ext uri="{FF2B5EF4-FFF2-40B4-BE49-F238E27FC236}">
                <a16:creationId xmlns:a16="http://schemas.microsoft.com/office/drawing/2014/main" id="{242B9EEC-000D-A54B-938E-2D1530AAA5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67" b="52851"/>
          <a:stretch/>
        </p:blipFill>
        <p:spPr bwMode="auto">
          <a:xfrm>
            <a:off x="5860727" y="3267492"/>
            <a:ext cx="4104016" cy="413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2101164" y="934719"/>
            <a:ext cx="6735445" cy="863600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2242185">
              <a:lnSpc>
                <a:spcPct val="100000"/>
              </a:lnSpc>
              <a:spcBef>
                <a:spcPts val="640"/>
              </a:spcBef>
              <a:tabLst>
                <a:tab pos="2844165" algn="l"/>
                <a:tab pos="3678554" algn="l"/>
                <a:tab pos="4467860" algn="l"/>
              </a:tabLst>
            </a:pPr>
            <a:r>
              <a:rPr sz="2300" spc="385" dirty="0">
                <a:latin typeface="Calibri"/>
                <a:cs typeface="Calibri"/>
              </a:rPr>
              <a:t>(in	</a:t>
            </a:r>
            <a:r>
              <a:rPr sz="2300" spc="400" dirty="0">
                <a:latin typeface="Calibri"/>
                <a:cs typeface="Calibri"/>
              </a:rPr>
              <a:t>vivo	</a:t>
            </a:r>
            <a:r>
              <a:rPr sz="2300" spc="515" dirty="0">
                <a:latin typeface="Calibri"/>
                <a:cs typeface="Calibri"/>
              </a:rPr>
              <a:t>and	</a:t>
            </a:r>
            <a:r>
              <a:rPr sz="2300" spc="450" dirty="0">
                <a:latin typeface="Calibri"/>
                <a:cs typeface="Calibri"/>
              </a:rPr>
              <a:t>cross-linked)</a:t>
            </a:r>
            <a:endParaRPr sz="23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  <a:tabLst>
                <a:tab pos="2622550" algn="l"/>
                <a:tab pos="6642100" algn="l"/>
              </a:tabLst>
            </a:pPr>
            <a:r>
              <a:rPr sz="2300" b="1" u="heavy" spc="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sz="2300" b="1" u="heavy" spc="-8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HITS-CLIP	</a:t>
            </a:r>
            <a:endParaRPr sz="2300" dirty="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451882" y="6301411"/>
            <a:ext cx="481330" cy="781050"/>
            <a:chOff x="4451882" y="6301411"/>
            <a:chExt cx="481330" cy="781050"/>
          </a:xfrm>
        </p:grpSpPr>
        <p:sp>
          <p:nvSpPr>
            <p:cNvPr id="6" name="object 6"/>
            <p:cNvSpPr/>
            <p:nvPr/>
          </p:nvSpPr>
          <p:spPr>
            <a:xfrm>
              <a:off x="4458232" y="6307761"/>
              <a:ext cx="311150" cy="768350"/>
            </a:xfrm>
            <a:custGeom>
              <a:avLst/>
              <a:gdLst/>
              <a:ahLst/>
              <a:cxnLst/>
              <a:rect l="l" t="t" r="r" b="b"/>
              <a:pathLst>
                <a:path w="311150" h="768350">
                  <a:moveTo>
                    <a:pt x="310756" y="0"/>
                  </a:moveTo>
                  <a:lnTo>
                    <a:pt x="0" y="0"/>
                  </a:lnTo>
                  <a:lnTo>
                    <a:pt x="0" y="768314"/>
                  </a:lnTo>
                  <a:lnTo>
                    <a:pt x="310756" y="768314"/>
                  </a:lnTo>
                  <a:lnTo>
                    <a:pt x="310756" y="0"/>
                  </a:lnTo>
                  <a:close/>
                </a:path>
              </a:pathLst>
            </a:custGeom>
            <a:solidFill>
              <a:srgbClr val="C9C3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458232" y="6307761"/>
              <a:ext cx="311150" cy="768350"/>
            </a:xfrm>
            <a:custGeom>
              <a:avLst/>
              <a:gdLst/>
              <a:ahLst/>
              <a:cxnLst/>
              <a:rect l="l" t="t" r="r" b="b"/>
              <a:pathLst>
                <a:path w="311150" h="768350">
                  <a:moveTo>
                    <a:pt x="310756" y="0"/>
                  </a:moveTo>
                  <a:lnTo>
                    <a:pt x="0" y="0"/>
                  </a:lnTo>
                  <a:lnTo>
                    <a:pt x="0" y="768315"/>
                  </a:lnTo>
                  <a:lnTo>
                    <a:pt x="310756" y="768315"/>
                  </a:lnTo>
                  <a:lnTo>
                    <a:pt x="310756" y="0"/>
                  </a:lnTo>
                  <a:close/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86132" y="6671231"/>
              <a:ext cx="242296" cy="6677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478157" y="6661998"/>
              <a:ext cx="257175" cy="85090"/>
            </a:xfrm>
            <a:custGeom>
              <a:avLst/>
              <a:gdLst/>
              <a:ahLst/>
              <a:cxnLst/>
              <a:rect l="l" t="t" r="r" b="b"/>
              <a:pathLst>
                <a:path w="257175" h="85090">
                  <a:moveTo>
                    <a:pt x="29220" y="66909"/>
                  </a:moveTo>
                  <a:lnTo>
                    <a:pt x="7646" y="66909"/>
                  </a:lnTo>
                  <a:lnTo>
                    <a:pt x="13839" y="74611"/>
                  </a:lnTo>
                  <a:lnTo>
                    <a:pt x="17731" y="78757"/>
                  </a:lnTo>
                  <a:lnTo>
                    <a:pt x="21144" y="81102"/>
                  </a:lnTo>
                  <a:lnTo>
                    <a:pt x="44001" y="84956"/>
                  </a:lnTo>
                  <a:lnTo>
                    <a:pt x="49044" y="82238"/>
                  </a:lnTo>
                  <a:lnTo>
                    <a:pt x="51263" y="81434"/>
                  </a:lnTo>
                  <a:lnTo>
                    <a:pt x="58987" y="79672"/>
                  </a:lnTo>
                  <a:lnTo>
                    <a:pt x="130518" y="79672"/>
                  </a:lnTo>
                  <a:lnTo>
                    <a:pt x="129305" y="69424"/>
                  </a:lnTo>
                  <a:lnTo>
                    <a:pt x="71430" y="69424"/>
                  </a:lnTo>
                  <a:lnTo>
                    <a:pt x="63152" y="69083"/>
                  </a:lnTo>
                  <a:lnTo>
                    <a:pt x="56599" y="68187"/>
                  </a:lnTo>
                  <a:lnTo>
                    <a:pt x="54074" y="67978"/>
                  </a:lnTo>
                  <a:lnTo>
                    <a:pt x="31177" y="67978"/>
                  </a:lnTo>
                  <a:lnTo>
                    <a:pt x="29220" y="66909"/>
                  </a:lnTo>
                  <a:close/>
                </a:path>
                <a:path w="257175" h="85090">
                  <a:moveTo>
                    <a:pt x="130518" y="79672"/>
                  </a:moveTo>
                  <a:lnTo>
                    <a:pt x="58987" y="79672"/>
                  </a:lnTo>
                  <a:lnTo>
                    <a:pt x="80335" y="79804"/>
                  </a:lnTo>
                  <a:lnTo>
                    <a:pt x="82260" y="80971"/>
                  </a:lnTo>
                  <a:lnTo>
                    <a:pt x="93539" y="81326"/>
                  </a:lnTo>
                  <a:lnTo>
                    <a:pt x="105404" y="79799"/>
                  </a:lnTo>
                  <a:lnTo>
                    <a:pt x="108953" y="79697"/>
                  </a:lnTo>
                  <a:lnTo>
                    <a:pt x="130521" y="79697"/>
                  </a:lnTo>
                  <a:close/>
                </a:path>
                <a:path w="257175" h="85090">
                  <a:moveTo>
                    <a:pt x="130668" y="80938"/>
                  </a:moveTo>
                  <a:lnTo>
                    <a:pt x="130695" y="81170"/>
                  </a:lnTo>
                  <a:lnTo>
                    <a:pt x="136010" y="81019"/>
                  </a:lnTo>
                  <a:lnTo>
                    <a:pt x="130668" y="80938"/>
                  </a:lnTo>
                  <a:close/>
                </a:path>
                <a:path w="257175" h="85090">
                  <a:moveTo>
                    <a:pt x="144680" y="65424"/>
                  </a:moveTo>
                  <a:lnTo>
                    <a:pt x="139050" y="65429"/>
                  </a:lnTo>
                  <a:lnTo>
                    <a:pt x="136415" y="65504"/>
                  </a:lnTo>
                  <a:lnTo>
                    <a:pt x="129782" y="65873"/>
                  </a:lnTo>
                  <a:lnTo>
                    <a:pt x="128892" y="65940"/>
                  </a:lnTo>
                  <a:lnTo>
                    <a:pt x="130668" y="80938"/>
                  </a:lnTo>
                  <a:lnTo>
                    <a:pt x="135982" y="81019"/>
                  </a:lnTo>
                  <a:lnTo>
                    <a:pt x="144885" y="80766"/>
                  </a:lnTo>
                  <a:lnTo>
                    <a:pt x="144680" y="65424"/>
                  </a:lnTo>
                  <a:close/>
                </a:path>
                <a:path w="257175" h="85090">
                  <a:moveTo>
                    <a:pt x="145877" y="65423"/>
                  </a:moveTo>
                  <a:lnTo>
                    <a:pt x="144680" y="65424"/>
                  </a:lnTo>
                  <a:lnTo>
                    <a:pt x="144885" y="80766"/>
                  </a:lnTo>
                  <a:lnTo>
                    <a:pt x="135982" y="81019"/>
                  </a:lnTo>
                  <a:lnTo>
                    <a:pt x="146089" y="80732"/>
                  </a:lnTo>
                  <a:lnTo>
                    <a:pt x="154297" y="79855"/>
                  </a:lnTo>
                  <a:lnTo>
                    <a:pt x="168164" y="78947"/>
                  </a:lnTo>
                  <a:lnTo>
                    <a:pt x="175829" y="78947"/>
                  </a:lnTo>
                  <a:lnTo>
                    <a:pt x="178907" y="77837"/>
                  </a:lnTo>
                  <a:lnTo>
                    <a:pt x="189779" y="75919"/>
                  </a:lnTo>
                  <a:lnTo>
                    <a:pt x="225702" y="75919"/>
                  </a:lnTo>
                  <a:lnTo>
                    <a:pt x="229159" y="75314"/>
                  </a:lnTo>
                  <a:lnTo>
                    <a:pt x="236372" y="73290"/>
                  </a:lnTo>
                  <a:lnTo>
                    <a:pt x="242831" y="70338"/>
                  </a:lnTo>
                  <a:lnTo>
                    <a:pt x="247908" y="65799"/>
                  </a:lnTo>
                  <a:lnTo>
                    <a:pt x="163076" y="65799"/>
                  </a:lnTo>
                  <a:lnTo>
                    <a:pt x="145877" y="65423"/>
                  </a:lnTo>
                  <a:close/>
                </a:path>
                <a:path w="257175" h="85090">
                  <a:moveTo>
                    <a:pt x="130521" y="79697"/>
                  </a:moveTo>
                  <a:lnTo>
                    <a:pt x="108953" y="79697"/>
                  </a:lnTo>
                  <a:lnTo>
                    <a:pt x="113422" y="79897"/>
                  </a:lnTo>
                  <a:lnTo>
                    <a:pt x="120460" y="80416"/>
                  </a:lnTo>
                  <a:lnTo>
                    <a:pt x="128502" y="80906"/>
                  </a:lnTo>
                  <a:lnTo>
                    <a:pt x="130668" y="80938"/>
                  </a:lnTo>
                  <a:lnTo>
                    <a:pt x="130521" y="79697"/>
                  </a:lnTo>
                  <a:close/>
                </a:path>
                <a:path w="257175" h="85090">
                  <a:moveTo>
                    <a:pt x="175829" y="78947"/>
                  </a:moveTo>
                  <a:lnTo>
                    <a:pt x="168164" y="78947"/>
                  </a:lnTo>
                  <a:lnTo>
                    <a:pt x="170968" y="80699"/>
                  </a:lnTo>
                  <a:lnTo>
                    <a:pt x="175829" y="78947"/>
                  </a:lnTo>
                  <a:close/>
                </a:path>
                <a:path w="257175" h="85090">
                  <a:moveTo>
                    <a:pt x="225702" y="75919"/>
                  </a:moveTo>
                  <a:lnTo>
                    <a:pt x="189779" y="75919"/>
                  </a:lnTo>
                  <a:lnTo>
                    <a:pt x="201054" y="77560"/>
                  </a:lnTo>
                  <a:lnTo>
                    <a:pt x="212503" y="76784"/>
                  </a:lnTo>
                  <a:lnTo>
                    <a:pt x="218428" y="76784"/>
                  </a:lnTo>
                  <a:lnTo>
                    <a:pt x="222547" y="76471"/>
                  </a:lnTo>
                  <a:lnTo>
                    <a:pt x="225702" y="75919"/>
                  </a:lnTo>
                  <a:close/>
                </a:path>
                <a:path w="257175" h="85090">
                  <a:moveTo>
                    <a:pt x="218428" y="76784"/>
                  </a:moveTo>
                  <a:lnTo>
                    <a:pt x="212503" y="76784"/>
                  </a:lnTo>
                  <a:lnTo>
                    <a:pt x="217892" y="76824"/>
                  </a:lnTo>
                  <a:lnTo>
                    <a:pt x="218428" y="76784"/>
                  </a:lnTo>
                  <a:close/>
                </a:path>
                <a:path w="257175" h="85090">
                  <a:moveTo>
                    <a:pt x="88744" y="67343"/>
                  </a:moveTo>
                  <a:lnTo>
                    <a:pt x="82918" y="68280"/>
                  </a:lnTo>
                  <a:lnTo>
                    <a:pt x="71430" y="69424"/>
                  </a:lnTo>
                  <a:lnTo>
                    <a:pt x="129305" y="69424"/>
                  </a:lnTo>
                  <a:lnTo>
                    <a:pt x="129099" y="67685"/>
                  </a:lnTo>
                  <a:lnTo>
                    <a:pt x="100430" y="67685"/>
                  </a:lnTo>
                  <a:lnTo>
                    <a:pt x="88744" y="67343"/>
                  </a:lnTo>
                  <a:close/>
                </a:path>
                <a:path w="257175" h="85090">
                  <a:moveTo>
                    <a:pt x="41405" y="67562"/>
                  </a:moveTo>
                  <a:lnTo>
                    <a:pt x="31177" y="67978"/>
                  </a:lnTo>
                  <a:lnTo>
                    <a:pt x="54074" y="67978"/>
                  </a:lnTo>
                  <a:lnTo>
                    <a:pt x="50289" y="67664"/>
                  </a:lnTo>
                  <a:lnTo>
                    <a:pt x="41405" y="67562"/>
                  </a:lnTo>
                  <a:close/>
                </a:path>
                <a:path w="257175" h="85090">
                  <a:moveTo>
                    <a:pt x="128892" y="65940"/>
                  </a:moveTo>
                  <a:lnTo>
                    <a:pt x="112590" y="67158"/>
                  </a:lnTo>
                  <a:lnTo>
                    <a:pt x="105172" y="67551"/>
                  </a:lnTo>
                  <a:lnTo>
                    <a:pt x="100430" y="67685"/>
                  </a:lnTo>
                  <a:lnTo>
                    <a:pt x="129099" y="67685"/>
                  </a:lnTo>
                  <a:lnTo>
                    <a:pt x="128892" y="65940"/>
                  </a:lnTo>
                  <a:close/>
                </a:path>
                <a:path w="257175" h="85090">
                  <a:moveTo>
                    <a:pt x="7064" y="24369"/>
                  </a:moveTo>
                  <a:lnTo>
                    <a:pt x="5845" y="25114"/>
                  </a:lnTo>
                  <a:lnTo>
                    <a:pt x="2614" y="30159"/>
                  </a:lnTo>
                  <a:lnTo>
                    <a:pt x="2866" y="35192"/>
                  </a:lnTo>
                  <a:lnTo>
                    <a:pt x="1301" y="41742"/>
                  </a:lnTo>
                  <a:lnTo>
                    <a:pt x="68" y="47080"/>
                  </a:lnTo>
                  <a:lnTo>
                    <a:pt x="0" y="48122"/>
                  </a:lnTo>
                  <a:lnTo>
                    <a:pt x="1015" y="52901"/>
                  </a:lnTo>
                  <a:lnTo>
                    <a:pt x="6247" y="66930"/>
                  </a:lnTo>
                  <a:lnTo>
                    <a:pt x="7646" y="66909"/>
                  </a:lnTo>
                  <a:lnTo>
                    <a:pt x="29220" y="66909"/>
                  </a:lnTo>
                  <a:lnTo>
                    <a:pt x="21240" y="62518"/>
                  </a:lnTo>
                  <a:lnTo>
                    <a:pt x="18087" y="55873"/>
                  </a:lnTo>
                  <a:lnTo>
                    <a:pt x="16319" y="52717"/>
                  </a:lnTo>
                  <a:lnTo>
                    <a:pt x="14583" y="49550"/>
                  </a:lnTo>
                  <a:lnTo>
                    <a:pt x="13861" y="45981"/>
                  </a:lnTo>
                  <a:lnTo>
                    <a:pt x="14757" y="38488"/>
                  </a:lnTo>
                  <a:lnTo>
                    <a:pt x="17404" y="36159"/>
                  </a:lnTo>
                  <a:lnTo>
                    <a:pt x="18869" y="33713"/>
                  </a:lnTo>
                  <a:lnTo>
                    <a:pt x="15904" y="33713"/>
                  </a:lnTo>
                  <a:lnTo>
                    <a:pt x="10576" y="32021"/>
                  </a:lnTo>
                  <a:lnTo>
                    <a:pt x="6788" y="28204"/>
                  </a:lnTo>
                  <a:lnTo>
                    <a:pt x="6881" y="26497"/>
                  </a:lnTo>
                  <a:lnTo>
                    <a:pt x="7064" y="24369"/>
                  </a:lnTo>
                  <a:close/>
                </a:path>
                <a:path w="257175" h="85090">
                  <a:moveTo>
                    <a:pt x="139076" y="65428"/>
                  </a:moveTo>
                  <a:lnTo>
                    <a:pt x="137935" y="65429"/>
                  </a:lnTo>
                  <a:lnTo>
                    <a:pt x="128863" y="65686"/>
                  </a:lnTo>
                  <a:lnTo>
                    <a:pt x="128892" y="65940"/>
                  </a:lnTo>
                  <a:lnTo>
                    <a:pt x="129782" y="65873"/>
                  </a:lnTo>
                  <a:lnTo>
                    <a:pt x="136415" y="65504"/>
                  </a:lnTo>
                  <a:lnTo>
                    <a:pt x="139076" y="65428"/>
                  </a:lnTo>
                  <a:close/>
                </a:path>
                <a:path w="257175" h="85090">
                  <a:moveTo>
                    <a:pt x="198325" y="63549"/>
                  </a:moveTo>
                  <a:lnTo>
                    <a:pt x="192571" y="63865"/>
                  </a:lnTo>
                  <a:lnTo>
                    <a:pt x="171594" y="65429"/>
                  </a:lnTo>
                  <a:lnTo>
                    <a:pt x="168664" y="65680"/>
                  </a:lnTo>
                  <a:lnTo>
                    <a:pt x="163076" y="65799"/>
                  </a:lnTo>
                  <a:lnTo>
                    <a:pt x="247908" y="65799"/>
                  </a:lnTo>
                  <a:lnTo>
                    <a:pt x="248777" y="64453"/>
                  </a:lnTo>
                  <a:lnTo>
                    <a:pt x="219125" y="64453"/>
                  </a:lnTo>
                  <a:lnTo>
                    <a:pt x="211121" y="64419"/>
                  </a:lnTo>
                  <a:lnTo>
                    <a:pt x="203486" y="63853"/>
                  </a:lnTo>
                  <a:lnTo>
                    <a:pt x="198325" y="63549"/>
                  </a:lnTo>
                  <a:close/>
                </a:path>
                <a:path w="257175" h="85090">
                  <a:moveTo>
                    <a:pt x="144678" y="65269"/>
                  </a:moveTo>
                  <a:lnTo>
                    <a:pt x="139076" y="65428"/>
                  </a:lnTo>
                  <a:lnTo>
                    <a:pt x="144680" y="65424"/>
                  </a:lnTo>
                  <a:lnTo>
                    <a:pt x="144678" y="65269"/>
                  </a:lnTo>
                  <a:close/>
                </a:path>
                <a:path w="257175" h="85090">
                  <a:moveTo>
                    <a:pt x="237878" y="6222"/>
                  </a:moveTo>
                  <a:lnTo>
                    <a:pt x="237452" y="6243"/>
                  </a:lnTo>
                  <a:lnTo>
                    <a:pt x="240475" y="10192"/>
                  </a:lnTo>
                  <a:lnTo>
                    <a:pt x="238820" y="15335"/>
                  </a:lnTo>
                  <a:lnTo>
                    <a:pt x="234522" y="19118"/>
                  </a:lnTo>
                  <a:lnTo>
                    <a:pt x="230513" y="19482"/>
                  </a:lnTo>
                  <a:lnTo>
                    <a:pt x="230718" y="19935"/>
                  </a:lnTo>
                  <a:lnTo>
                    <a:pt x="235026" y="22354"/>
                  </a:lnTo>
                  <a:lnTo>
                    <a:pt x="237588" y="23108"/>
                  </a:lnTo>
                  <a:lnTo>
                    <a:pt x="239520" y="30435"/>
                  </a:lnTo>
                  <a:lnTo>
                    <a:pt x="244632" y="35868"/>
                  </a:lnTo>
                  <a:lnTo>
                    <a:pt x="243772" y="45406"/>
                  </a:lnTo>
                  <a:lnTo>
                    <a:pt x="242343" y="48122"/>
                  </a:lnTo>
                  <a:lnTo>
                    <a:pt x="237953" y="57689"/>
                  </a:lnTo>
                  <a:lnTo>
                    <a:pt x="231660" y="60231"/>
                  </a:lnTo>
                  <a:lnTo>
                    <a:pt x="225391" y="63160"/>
                  </a:lnTo>
                  <a:lnTo>
                    <a:pt x="219125" y="64453"/>
                  </a:lnTo>
                  <a:lnTo>
                    <a:pt x="248777" y="64453"/>
                  </a:lnTo>
                  <a:lnTo>
                    <a:pt x="251778" y="59803"/>
                  </a:lnTo>
                  <a:lnTo>
                    <a:pt x="254527" y="53226"/>
                  </a:lnTo>
                  <a:lnTo>
                    <a:pt x="256151" y="47080"/>
                  </a:lnTo>
                  <a:lnTo>
                    <a:pt x="256763" y="40651"/>
                  </a:lnTo>
                  <a:lnTo>
                    <a:pt x="256328" y="34006"/>
                  </a:lnTo>
                  <a:lnTo>
                    <a:pt x="254964" y="27610"/>
                  </a:lnTo>
                  <a:lnTo>
                    <a:pt x="252790" y="21930"/>
                  </a:lnTo>
                  <a:lnTo>
                    <a:pt x="249452" y="15057"/>
                  </a:lnTo>
                  <a:lnTo>
                    <a:pt x="244750" y="9972"/>
                  </a:lnTo>
                  <a:lnTo>
                    <a:pt x="237878" y="6222"/>
                  </a:lnTo>
                  <a:close/>
                </a:path>
                <a:path w="257175" h="85090">
                  <a:moveTo>
                    <a:pt x="10384" y="22342"/>
                  </a:moveTo>
                  <a:lnTo>
                    <a:pt x="7064" y="24369"/>
                  </a:lnTo>
                  <a:lnTo>
                    <a:pt x="6881" y="26497"/>
                  </a:lnTo>
                  <a:lnTo>
                    <a:pt x="6788" y="28204"/>
                  </a:lnTo>
                  <a:lnTo>
                    <a:pt x="10576" y="32021"/>
                  </a:lnTo>
                  <a:lnTo>
                    <a:pt x="15904" y="33713"/>
                  </a:lnTo>
                  <a:lnTo>
                    <a:pt x="19012" y="32452"/>
                  </a:lnTo>
                  <a:lnTo>
                    <a:pt x="18843" y="29037"/>
                  </a:lnTo>
                  <a:lnTo>
                    <a:pt x="15334" y="24501"/>
                  </a:lnTo>
                  <a:lnTo>
                    <a:pt x="10384" y="22342"/>
                  </a:lnTo>
                  <a:close/>
                </a:path>
                <a:path w="257175" h="85090">
                  <a:moveTo>
                    <a:pt x="19012" y="32452"/>
                  </a:moveTo>
                  <a:lnTo>
                    <a:pt x="15904" y="33713"/>
                  </a:lnTo>
                  <a:lnTo>
                    <a:pt x="18869" y="33713"/>
                  </a:lnTo>
                  <a:lnTo>
                    <a:pt x="19058" y="33397"/>
                  </a:lnTo>
                  <a:lnTo>
                    <a:pt x="19012" y="32452"/>
                  </a:lnTo>
                  <a:close/>
                </a:path>
                <a:path w="257175" h="85090">
                  <a:moveTo>
                    <a:pt x="38754" y="22342"/>
                  </a:moveTo>
                  <a:lnTo>
                    <a:pt x="10384" y="22342"/>
                  </a:lnTo>
                  <a:lnTo>
                    <a:pt x="15334" y="24501"/>
                  </a:lnTo>
                  <a:lnTo>
                    <a:pt x="18843" y="29037"/>
                  </a:lnTo>
                  <a:lnTo>
                    <a:pt x="19012" y="32452"/>
                  </a:lnTo>
                  <a:lnTo>
                    <a:pt x="19957" y="32068"/>
                  </a:lnTo>
                  <a:lnTo>
                    <a:pt x="26203" y="22898"/>
                  </a:lnTo>
                  <a:lnTo>
                    <a:pt x="38835" y="22898"/>
                  </a:lnTo>
                  <a:lnTo>
                    <a:pt x="38754" y="22342"/>
                  </a:lnTo>
                  <a:close/>
                </a:path>
                <a:path w="257175" h="85090">
                  <a:moveTo>
                    <a:pt x="38835" y="22898"/>
                  </a:moveTo>
                  <a:lnTo>
                    <a:pt x="26203" y="22898"/>
                  </a:lnTo>
                  <a:lnTo>
                    <a:pt x="29752" y="28204"/>
                  </a:lnTo>
                  <a:lnTo>
                    <a:pt x="37491" y="26661"/>
                  </a:lnTo>
                  <a:lnTo>
                    <a:pt x="36690" y="26661"/>
                  </a:lnTo>
                  <a:lnTo>
                    <a:pt x="39201" y="25636"/>
                  </a:lnTo>
                  <a:lnTo>
                    <a:pt x="39159" y="25114"/>
                  </a:lnTo>
                  <a:lnTo>
                    <a:pt x="38835" y="22898"/>
                  </a:lnTo>
                  <a:close/>
                </a:path>
                <a:path w="257175" h="85090">
                  <a:moveTo>
                    <a:pt x="41230" y="1925"/>
                  </a:moveTo>
                  <a:lnTo>
                    <a:pt x="33895" y="2134"/>
                  </a:lnTo>
                  <a:lnTo>
                    <a:pt x="32712" y="2370"/>
                  </a:lnTo>
                  <a:lnTo>
                    <a:pt x="36790" y="8677"/>
                  </a:lnTo>
                  <a:lnTo>
                    <a:pt x="39159" y="25114"/>
                  </a:lnTo>
                  <a:lnTo>
                    <a:pt x="39201" y="25636"/>
                  </a:lnTo>
                  <a:lnTo>
                    <a:pt x="36690" y="26661"/>
                  </a:lnTo>
                  <a:lnTo>
                    <a:pt x="37625" y="26634"/>
                  </a:lnTo>
                  <a:lnTo>
                    <a:pt x="40575" y="26046"/>
                  </a:lnTo>
                  <a:lnTo>
                    <a:pt x="48432" y="22529"/>
                  </a:lnTo>
                  <a:lnTo>
                    <a:pt x="47487" y="6811"/>
                  </a:lnTo>
                  <a:lnTo>
                    <a:pt x="47379" y="5621"/>
                  </a:lnTo>
                  <a:lnTo>
                    <a:pt x="45819" y="2469"/>
                  </a:lnTo>
                  <a:lnTo>
                    <a:pt x="41230" y="1925"/>
                  </a:lnTo>
                  <a:close/>
                </a:path>
                <a:path w="257175" h="85090">
                  <a:moveTo>
                    <a:pt x="37625" y="26634"/>
                  </a:moveTo>
                  <a:lnTo>
                    <a:pt x="36690" y="26661"/>
                  </a:lnTo>
                  <a:lnTo>
                    <a:pt x="37491" y="26661"/>
                  </a:lnTo>
                  <a:lnTo>
                    <a:pt x="37625" y="26634"/>
                  </a:lnTo>
                  <a:close/>
                </a:path>
                <a:path w="257175" h="85090">
                  <a:moveTo>
                    <a:pt x="45819" y="2469"/>
                  </a:moveTo>
                  <a:lnTo>
                    <a:pt x="47379" y="5621"/>
                  </a:lnTo>
                  <a:lnTo>
                    <a:pt x="47487" y="6811"/>
                  </a:lnTo>
                  <a:lnTo>
                    <a:pt x="48432" y="22529"/>
                  </a:lnTo>
                  <a:lnTo>
                    <a:pt x="40575" y="26046"/>
                  </a:lnTo>
                  <a:lnTo>
                    <a:pt x="37625" y="26634"/>
                  </a:lnTo>
                  <a:lnTo>
                    <a:pt x="42443" y="26497"/>
                  </a:lnTo>
                  <a:lnTo>
                    <a:pt x="48522" y="25623"/>
                  </a:lnTo>
                  <a:lnTo>
                    <a:pt x="52733" y="24001"/>
                  </a:lnTo>
                  <a:lnTo>
                    <a:pt x="58359" y="22326"/>
                  </a:lnTo>
                  <a:lnTo>
                    <a:pt x="66295" y="21564"/>
                  </a:lnTo>
                  <a:lnTo>
                    <a:pt x="62097" y="21564"/>
                  </a:lnTo>
                  <a:lnTo>
                    <a:pt x="61502" y="5948"/>
                  </a:lnTo>
                  <a:lnTo>
                    <a:pt x="66771" y="5798"/>
                  </a:lnTo>
                  <a:lnTo>
                    <a:pt x="56310" y="5432"/>
                  </a:lnTo>
                  <a:lnTo>
                    <a:pt x="50166" y="4003"/>
                  </a:lnTo>
                  <a:lnTo>
                    <a:pt x="46192" y="2513"/>
                  </a:lnTo>
                  <a:lnTo>
                    <a:pt x="45819" y="2469"/>
                  </a:lnTo>
                  <a:close/>
                </a:path>
                <a:path w="257175" h="85090">
                  <a:moveTo>
                    <a:pt x="32712" y="2370"/>
                  </a:moveTo>
                  <a:lnTo>
                    <a:pt x="7064" y="24369"/>
                  </a:lnTo>
                  <a:lnTo>
                    <a:pt x="10384" y="22342"/>
                  </a:lnTo>
                  <a:lnTo>
                    <a:pt x="38754" y="22342"/>
                  </a:lnTo>
                  <a:lnTo>
                    <a:pt x="36790" y="8677"/>
                  </a:lnTo>
                  <a:lnTo>
                    <a:pt x="32712" y="2370"/>
                  </a:lnTo>
                  <a:close/>
                </a:path>
                <a:path w="257175" h="85090">
                  <a:moveTo>
                    <a:pt x="66771" y="5798"/>
                  </a:moveTo>
                  <a:lnTo>
                    <a:pt x="61502" y="5948"/>
                  </a:lnTo>
                  <a:lnTo>
                    <a:pt x="62097" y="21564"/>
                  </a:lnTo>
                  <a:lnTo>
                    <a:pt x="68064" y="21394"/>
                  </a:lnTo>
                  <a:lnTo>
                    <a:pt x="68543" y="21348"/>
                  </a:lnTo>
                  <a:lnTo>
                    <a:pt x="76128" y="21132"/>
                  </a:lnTo>
                  <a:lnTo>
                    <a:pt x="75282" y="5861"/>
                  </a:lnTo>
                  <a:lnTo>
                    <a:pt x="74211" y="5834"/>
                  </a:lnTo>
                  <a:lnTo>
                    <a:pt x="67781" y="5834"/>
                  </a:lnTo>
                  <a:lnTo>
                    <a:pt x="66771" y="5798"/>
                  </a:lnTo>
                  <a:close/>
                </a:path>
                <a:path w="257175" h="85090">
                  <a:moveTo>
                    <a:pt x="68064" y="21394"/>
                  </a:moveTo>
                  <a:lnTo>
                    <a:pt x="62097" y="21564"/>
                  </a:lnTo>
                  <a:lnTo>
                    <a:pt x="66295" y="21564"/>
                  </a:lnTo>
                  <a:lnTo>
                    <a:pt x="68064" y="21394"/>
                  </a:lnTo>
                  <a:close/>
                </a:path>
                <a:path w="257175" h="85090">
                  <a:moveTo>
                    <a:pt x="75282" y="5861"/>
                  </a:moveTo>
                  <a:lnTo>
                    <a:pt x="76128" y="21132"/>
                  </a:lnTo>
                  <a:lnTo>
                    <a:pt x="68543" y="21348"/>
                  </a:lnTo>
                  <a:lnTo>
                    <a:pt x="68064" y="21394"/>
                  </a:lnTo>
                  <a:lnTo>
                    <a:pt x="78428" y="21099"/>
                  </a:lnTo>
                  <a:lnTo>
                    <a:pt x="80848" y="20001"/>
                  </a:lnTo>
                  <a:lnTo>
                    <a:pt x="89921" y="19743"/>
                  </a:lnTo>
                  <a:lnTo>
                    <a:pt x="105255" y="19743"/>
                  </a:lnTo>
                  <a:lnTo>
                    <a:pt x="106705" y="19234"/>
                  </a:lnTo>
                  <a:lnTo>
                    <a:pt x="113557" y="18709"/>
                  </a:lnTo>
                  <a:lnTo>
                    <a:pt x="143119" y="18709"/>
                  </a:lnTo>
                  <a:lnTo>
                    <a:pt x="150353" y="18313"/>
                  </a:lnTo>
                  <a:lnTo>
                    <a:pt x="156141" y="17473"/>
                  </a:lnTo>
                  <a:lnTo>
                    <a:pt x="164294" y="16791"/>
                  </a:lnTo>
                  <a:lnTo>
                    <a:pt x="201131" y="16791"/>
                  </a:lnTo>
                  <a:lnTo>
                    <a:pt x="203230" y="16167"/>
                  </a:lnTo>
                  <a:lnTo>
                    <a:pt x="229064" y="16167"/>
                  </a:lnTo>
                  <a:lnTo>
                    <a:pt x="230110" y="10768"/>
                  </a:lnTo>
                  <a:lnTo>
                    <a:pt x="232664" y="7272"/>
                  </a:lnTo>
                  <a:lnTo>
                    <a:pt x="102036" y="7272"/>
                  </a:lnTo>
                  <a:lnTo>
                    <a:pt x="96110" y="7189"/>
                  </a:lnTo>
                  <a:lnTo>
                    <a:pt x="77643" y="5922"/>
                  </a:lnTo>
                  <a:lnTo>
                    <a:pt x="75282" y="5861"/>
                  </a:lnTo>
                  <a:close/>
                </a:path>
                <a:path w="257175" h="85090">
                  <a:moveTo>
                    <a:pt x="105255" y="19743"/>
                  </a:moveTo>
                  <a:lnTo>
                    <a:pt x="89921" y="19743"/>
                  </a:lnTo>
                  <a:lnTo>
                    <a:pt x="102720" y="20633"/>
                  </a:lnTo>
                  <a:lnTo>
                    <a:pt x="105255" y="19743"/>
                  </a:lnTo>
                  <a:close/>
                </a:path>
                <a:path w="257175" h="85090">
                  <a:moveTo>
                    <a:pt x="229397" y="17012"/>
                  </a:moveTo>
                  <a:lnTo>
                    <a:pt x="225162" y="17012"/>
                  </a:lnTo>
                  <a:lnTo>
                    <a:pt x="230026" y="19526"/>
                  </a:lnTo>
                  <a:lnTo>
                    <a:pt x="230513" y="19482"/>
                  </a:lnTo>
                  <a:lnTo>
                    <a:pt x="229397" y="17012"/>
                  </a:lnTo>
                  <a:close/>
                </a:path>
                <a:path w="257175" h="85090">
                  <a:moveTo>
                    <a:pt x="237452" y="6243"/>
                  </a:moveTo>
                  <a:lnTo>
                    <a:pt x="233265" y="6449"/>
                  </a:lnTo>
                  <a:lnTo>
                    <a:pt x="230110" y="10768"/>
                  </a:lnTo>
                  <a:lnTo>
                    <a:pt x="229049" y="16242"/>
                  </a:lnTo>
                  <a:lnTo>
                    <a:pt x="230513" y="19482"/>
                  </a:lnTo>
                  <a:lnTo>
                    <a:pt x="234522" y="19118"/>
                  </a:lnTo>
                  <a:lnTo>
                    <a:pt x="238820" y="15335"/>
                  </a:lnTo>
                  <a:lnTo>
                    <a:pt x="240475" y="10192"/>
                  </a:lnTo>
                  <a:lnTo>
                    <a:pt x="237452" y="6243"/>
                  </a:lnTo>
                  <a:close/>
                </a:path>
                <a:path w="257175" h="85090">
                  <a:moveTo>
                    <a:pt x="143119" y="18709"/>
                  </a:moveTo>
                  <a:lnTo>
                    <a:pt x="113557" y="18709"/>
                  </a:lnTo>
                  <a:lnTo>
                    <a:pt x="139180" y="18925"/>
                  </a:lnTo>
                  <a:lnTo>
                    <a:pt x="143119" y="18709"/>
                  </a:lnTo>
                  <a:close/>
                </a:path>
                <a:path w="257175" h="85090">
                  <a:moveTo>
                    <a:pt x="201131" y="16791"/>
                  </a:moveTo>
                  <a:lnTo>
                    <a:pt x="164294" y="16791"/>
                  </a:lnTo>
                  <a:lnTo>
                    <a:pt x="177944" y="18223"/>
                  </a:lnTo>
                  <a:lnTo>
                    <a:pt x="184912" y="18742"/>
                  </a:lnTo>
                  <a:lnTo>
                    <a:pt x="191634" y="18780"/>
                  </a:lnTo>
                  <a:lnTo>
                    <a:pt x="197138" y="17980"/>
                  </a:lnTo>
                  <a:lnTo>
                    <a:pt x="201131" y="16791"/>
                  </a:lnTo>
                  <a:close/>
                </a:path>
                <a:path w="257175" h="85090">
                  <a:moveTo>
                    <a:pt x="229064" y="16167"/>
                  </a:moveTo>
                  <a:lnTo>
                    <a:pt x="203230" y="16167"/>
                  </a:lnTo>
                  <a:lnTo>
                    <a:pt x="208841" y="17647"/>
                  </a:lnTo>
                  <a:lnTo>
                    <a:pt x="221773" y="17922"/>
                  </a:lnTo>
                  <a:lnTo>
                    <a:pt x="225162" y="17012"/>
                  </a:lnTo>
                  <a:lnTo>
                    <a:pt x="229397" y="17012"/>
                  </a:lnTo>
                  <a:lnTo>
                    <a:pt x="229049" y="16242"/>
                  </a:lnTo>
                  <a:close/>
                </a:path>
                <a:path w="257175" h="85090">
                  <a:moveTo>
                    <a:pt x="124806" y="3343"/>
                  </a:moveTo>
                  <a:lnTo>
                    <a:pt x="120482" y="3467"/>
                  </a:lnTo>
                  <a:lnTo>
                    <a:pt x="106956" y="6811"/>
                  </a:lnTo>
                  <a:lnTo>
                    <a:pt x="102036" y="7272"/>
                  </a:lnTo>
                  <a:lnTo>
                    <a:pt x="232664" y="7272"/>
                  </a:lnTo>
                  <a:lnTo>
                    <a:pt x="233265" y="6449"/>
                  </a:lnTo>
                  <a:lnTo>
                    <a:pt x="237452" y="6243"/>
                  </a:lnTo>
                  <a:lnTo>
                    <a:pt x="237208" y="5925"/>
                  </a:lnTo>
                  <a:lnTo>
                    <a:pt x="150422" y="5922"/>
                  </a:lnTo>
                  <a:lnTo>
                    <a:pt x="140074" y="5021"/>
                  </a:lnTo>
                  <a:lnTo>
                    <a:pt x="130700" y="3869"/>
                  </a:lnTo>
                  <a:lnTo>
                    <a:pt x="124806" y="3343"/>
                  </a:lnTo>
                  <a:close/>
                </a:path>
                <a:path w="257175" h="85090">
                  <a:moveTo>
                    <a:pt x="167807" y="4083"/>
                  </a:moveTo>
                  <a:lnTo>
                    <a:pt x="158953" y="5654"/>
                  </a:lnTo>
                  <a:lnTo>
                    <a:pt x="150460" y="5925"/>
                  </a:lnTo>
                  <a:lnTo>
                    <a:pt x="237208" y="5925"/>
                  </a:lnTo>
                  <a:lnTo>
                    <a:pt x="237036" y="5704"/>
                  </a:lnTo>
                  <a:lnTo>
                    <a:pt x="236373" y="5364"/>
                  </a:lnTo>
                  <a:lnTo>
                    <a:pt x="204194" y="5364"/>
                  </a:lnTo>
                  <a:lnTo>
                    <a:pt x="192470" y="5021"/>
                  </a:lnTo>
                  <a:lnTo>
                    <a:pt x="187925" y="4718"/>
                  </a:lnTo>
                  <a:lnTo>
                    <a:pt x="170367" y="4718"/>
                  </a:lnTo>
                  <a:lnTo>
                    <a:pt x="167807" y="4083"/>
                  </a:lnTo>
                  <a:close/>
                </a:path>
                <a:path w="257175" h="85090">
                  <a:moveTo>
                    <a:pt x="75269" y="5621"/>
                  </a:moveTo>
                  <a:lnTo>
                    <a:pt x="70820" y="5747"/>
                  </a:lnTo>
                  <a:lnTo>
                    <a:pt x="75282" y="5861"/>
                  </a:lnTo>
                  <a:lnTo>
                    <a:pt x="75269" y="5621"/>
                  </a:lnTo>
                  <a:close/>
                </a:path>
                <a:path w="257175" h="85090">
                  <a:moveTo>
                    <a:pt x="69636" y="5717"/>
                  </a:moveTo>
                  <a:lnTo>
                    <a:pt x="66771" y="5798"/>
                  </a:lnTo>
                  <a:lnTo>
                    <a:pt x="67781" y="5834"/>
                  </a:lnTo>
                  <a:lnTo>
                    <a:pt x="70820" y="5747"/>
                  </a:lnTo>
                  <a:lnTo>
                    <a:pt x="69636" y="5717"/>
                  </a:lnTo>
                  <a:close/>
                </a:path>
                <a:path w="257175" h="85090">
                  <a:moveTo>
                    <a:pt x="70820" y="5747"/>
                  </a:moveTo>
                  <a:lnTo>
                    <a:pt x="67781" y="5834"/>
                  </a:lnTo>
                  <a:lnTo>
                    <a:pt x="74211" y="5834"/>
                  </a:lnTo>
                  <a:lnTo>
                    <a:pt x="70820" y="5747"/>
                  </a:lnTo>
                  <a:close/>
                </a:path>
                <a:path w="257175" h="85090">
                  <a:moveTo>
                    <a:pt x="209309" y="1101"/>
                  </a:moveTo>
                  <a:lnTo>
                    <a:pt x="204194" y="5364"/>
                  </a:lnTo>
                  <a:lnTo>
                    <a:pt x="236373" y="5364"/>
                  </a:lnTo>
                  <a:lnTo>
                    <a:pt x="231539" y="2884"/>
                  </a:lnTo>
                  <a:lnTo>
                    <a:pt x="224675" y="2884"/>
                  </a:lnTo>
                  <a:lnTo>
                    <a:pt x="209309" y="1101"/>
                  </a:lnTo>
                  <a:close/>
                </a:path>
                <a:path w="257175" h="85090">
                  <a:moveTo>
                    <a:pt x="182676" y="4367"/>
                  </a:moveTo>
                  <a:lnTo>
                    <a:pt x="170367" y="4718"/>
                  </a:lnTo>
                  <a:lnTo>
                    <a:pt x="187925" y="4718"/>
                  </a:lnTo>
                  <a:lnTo>
                    <a:pt x="182676" y="4367"/>
                  </a:lnTo>
                  <a:close/>
                </a:path>
                <a:path w="257175" h="85090">
                  <a:moveTo>
                    <a:pt x="231412" y="2819"/>
                  </a:moveTo>
                  <a:lnTo>
                    <a:pt x="224675" y="2884"/>
                  </a:lnTo>
                  <a:lnTo>
                    <a:pt x="231539" y="2884"/>
                  </a:lnTo>
                  <a:close/>
                </a:path>
                <a:path w="257175" h="85090">
                  <a:moveTo>
                    <a:pt x="45550" y="1925"/>
                  </a:moveTo>
                  <a:lnTo>
                    <a:pt x="41230" y="1925"/>
                  </a:lnTo>
                  <a:lnTo>
                    <a:pt x="45819" y="2469"/>
                  </a:lnTo>
                  <a:lnTo>
                    <a:pt x="45550" y="1925"/>
                  </a:lnTo>
                  <a:close/>
                </a:path>
                <a:path w="257175" h="85090">
                  <a:moveTo>
                    <a:pt x="33895" y="2134"/>
                  </a:moveTo>
                  <a:lnTo>
                    <a:pt x="32584" y="2171"/>
                  </a:lnTo>
                  <a:lnTo>
                    <a:pt x="32712" y="2370"/>
                  </a:lnTo>
                  <a:lnTo>
                    <a:pt x="33895" y="2134"/>
                  </a:lnTo>
                  <a:close/>
                </a:path>
                <a:path w="257175" h="85090">
                  <a:moveTo>
                    <a:pt x="44598" y="0"/>
                  </a:moveTo>
                  <a:lnTo>
                    <a:pt x="33895" y="2134"/>
                  </a:lnTo>
                  <a:lnTo>
                    <a:pt x="41230" y="1925"/>
                  </a:lnTo>
                  <a:lnTo>
                    <a:pt x="45550" y="1925"/>
                  </a:lnTo>
                  <a:lnTo>
                    <a:pt x="4459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472520" y="6511734"/>
              <a:ext cx="261620" cy="386715"/>
            </a:xfrm>
            <a:custGeom>
              <a:avLst/>
              <a:gdLst/>
              <a:ahLst/>
              <a:cxnLst/>
              <a:rect l="l" t="t" r="r" b="b"/>
              <a:pathLst>
                <a:path w="261620" h="386715">
                  <a:moveTo>
                    <a:pt x="419" y="26416"/>
                  </a:moveTo>
                  <a:lnTo>
                    <a:pt x="127" y="26631"/>
                  </a:lnTo>
                  <a:lnTo>
                    <a:pt x="0" y="27228"/>
                  </a:lnTo>
                  <a:lnTo>
                    <a:pt x="254" y="28727"/>
                  </a:lnTo>
                  <a:lnTo>
                    <a:pt x="419" y="26416"/>
                  </a:lnTo>
                  <a:close/>
                </a:path>
                <a:path w="261620" h="386715">
                  <a:moveTo>
                    <a:pt x="457" y="29946"/>
                  </a:moveTo>
                  <a:lnTo>
                    <a:pt x="254" y="28727"/>
                  </a:lnTo>
                  <a:lnTo>
                    <a:pt x="177" y="29870"/>
                  </a:lnTo>
                  <a:lnTo>
                    <a:pt x="457" y="29946"/>
                  </a:lnTo>
                  <a:close/>
                </a:path>
                <a:path w="261620" h="386715">
                  <a:moveTo>
                    <a:pt x="635" y="360959"/>
                  </a:moveTo>
                  <a:lnTo>
                    <a:pt x="355" y="361175"/>
                  </a:lnTo>
                  <a:lnTo>
                    <a:pt x="228" y="361759"/>
                  </a:lnTo>
                  <a:lnTo>
                    <a:pt x="482" y="363258"/>
                  </a:lnTo>
                  <a:lnTo>
                    <a:pt x="635" y="360959"/>
                  </a:lnTo>
                  <a:close/>
                </a:path>
                <a:path w="261620" h="386715">
                  <a:moveTo>
                    <a:pt x="11912" y="376732"/>
                  </a:moveTo>
                  <a:lnTo>
                    <a:pt x="9613" y="374459"/>
                  </a:lnTo>
                  <a:lnTo>
                    <a:pt x="11912" y="376732"/>
                  </a:lnTo>
                  <a:close/>
                </a:path>
                <a:path w="261620" h="386715">
                  <a:moveTo>
                    <a:pt x="12928" y="377736"/>
                  </a:moveTo>
                  <a:lnTo>
                    <a:pt x="11912" y="376732"/>
                  </a:lnTo>
                  <a:lnTo>
                    <a:pt x="12928" y="377736"/>
                  </a:lnTo>
                  <a:close/>
                </a:path>
                <a:path w="261620" h="386715">
                  <a:moveTo>
                    <a:pt x="261340" y="24130"/>
                  </a:moveTo>
                  <a:lnTo>
                    <a:pt x="260591" y="19227"/>
                  </a:lnTo>
                  <a:lnTo>
                    <a:pt x="258699" y="15074"/>
                  </a:lnTo>
                  <a:lnTo>
                    <a:pt x="257556" y="12547"/>
                  </a:lnTo>
                  <a:lnTo>
                    <a:pt x="252933" y="6223"/>
                  </a:lnTo>
                  <a:lnTo>
                    <a:pt x="249224" y="3657"/>
                  </a:lnTo>
                  <a:lnTo>
                    <a:pt x="247472" y="2425"/>
                  </a:lnTo>
                  <a:lnTo>
                    <a:pt x="239941" y="0"/>
                  </a:lnTo>
                  <a:lnTo>
                    <a:pt x="231851" y="3340"/>
                  </a:lnTo>
                  <a:lnTo>
                    <a:pt x="220738" y="3657"/>
                  </a:lnTo>
                  <a:lnTo>
                    <a:pt x="214185" y="3581"/>
                  </a:lnTo>
                  <a:lnTo>
                    <a:pt x="203415" y="3213"/>
                  </a:lnTo>
                  <a:lnTo>
                    <a:pt x="199694" y="3136"/>
                  </a:lnTo>
                  <a:lnTo>
                    <a:pt x="188264" y="3352"/>
                  </a:lnTo>
                  <a:lnTo>
                    <a:pt x="188125" y="3429"/>
                  </a:lnTo>
                  <a:lnTo>
                    <a:pt x="187909" y="3429"/>
                  </a:lnTo>
                  <a:lnTo>
                    <a:pt x="187960" y="5029"/>
                  </a:lnTo>
                  <a:lnTo>
                    <a:pt x="187921" y="3530"/>
                  </a:lnTo>
                  <a:lnTo>
                    <a:pt x="184861" y="5029"/>
                  </a:lnTo>
                  <a:lnTo>
                    <a:pt x="172046" y="3175"/>
                  </a:lnTo>
                  <a:lnTo>
                    <a:pt x="167805" y="7404"/>
                  </a:lnTo>
                  <a:lnTo>
                    <a:pt x="158038" y="7010"/>
                  </a:lnTo>
                  <a:lnTo>
                    <a:pt x="153276" y="6604"/>
                  </a:lnTo>
                  <a:lnTo>
                    <a:pt x="149872" y="6311"/>
                  </a:lnTo>
                  <a:lnTo>
                    <a:pt x="139623" y="6604"/>
                  </a:lnTo>
                  <a:lnTo>
                    <a:pt x="137490" y="5956"/>
                  </a:lnTo>
                  <a:lnTo>
                    <a:pt x="130124" y="7480"/>
                  </a:lnTo>
                  <a:lnTo>
                    <a:pt x="123050" y="7721"/>
                  </a:lnTo>
                  <a:lnTo>
                    <a:pt x="114452" y="6769"/>
                  </a:lnTo>
                  <a:lnTo>
                    <a:pt x="106578" y="5562"/>
                  </a:lnTo>
                  <a:lnTo>
                    <a:pt x="101663" y="5016"/>
                  </a:lnTo>
                  <a:lnTo>
                    <a:pt x="98056" y="5118"/>
                  </a:lnTo>
                  <a:lnTo>
                    <a:pt x="86817" y="8394"/>
                  </a:lnTo>
                  <a:lnTo>
                    <a:pt x="82715" y="8839"/>
                  </a:lnTo>
                  <a:lnTo>
                    <a:pt x="77774" y="8724"/>
                  </a:lnTo>
                  <a:lnTo>
                    <a:pt x="62382" y="7366"/>
                  </a:lnTo>
                  <a:lnTo>
                    <a:pt x="61556" y="7340"/>
                  </a:lnTo>
                  <a:lnTo>
                    <a:pt x="61531" y="7023"/>
                  </a:lnTo>
                  <a:lnTo>
                    <a:pt x="56718" y="7162"/>
                  </a:lnTo>
                  <a:lnTo>
                    <a:pt x="55714" y="7124"/>
                  </a:lnTo>
                  <a:lnTo>
                    <a:pt x="53035" y="7200"/>
                  </a:lnTo>
                  <a:lnTo>
                    <a:pt x="42570" y="6832"/>
                  </a:lnTo>
                  <a:lnTo>
                    <a:pt x="36436" y="5410"/>
                  </a:lnTo>
                  <a:lnTo>
                    <a:pt x="32461" y="3911"/>
                  </a:lnTo>
                  <a:lnTo>
                    <a:pt x="27495" y="3327"/>
                  </a:lnTo>
                  <a:lnTo>
                    <a:pt x="25450" y="3390"/>
                  </a:lnTo>
                  <a:lnTo>
                    <a:pt x="25285" y="2959"/>
                  </a:lnTo>
                  <a:lnTo>
                    <a:pt x="22174" y="3479"/>
                  </a:lnTo>
                  <a:lnTo>
                    <a:pt x="18846" y="3568"/>
                  </a:lnTo>
                  <a:lnTo>
                    <a:pt x="19113" y="3987"/>
                  </a:lnTo>
                  <a:lnTo>
                    <a:pt x="15798" y="4533"/>
                  </a:lnTo>
                  <a:lnTo>
                    <a:pt x="15163" y="9372"/>
                  </a:lnTo>
                  <a:lnTo>
                    <a:pt x="14693" y="9855"/>
                  </a:lnTo>
                  <a:lnTo>
                    <a:pt x="14693" y="40932"/>
                  </a:lnTo>
                  <a:lnTo>
                    <a:pt x="14630" y="41211"/>
                  </a:lnTo>
                  <a:lnTo>
                    <a:pt x="14566" y="41084"/>
                  </a:lnTo>
                  <a:lnTo>
                    <a:pt x="14452" y="41211"/>
                  </a:lnTo>
                  <a:lnTo>
                    <a:pt x="14554" y="41059"/>
                  </a:lnTo>
                  <a:lnTo>
                    <a:pt x="14617" y="40855"/>
                  </a:lnTo>
                  <a:lnTo>
                    <a:pt x="14566" y="41084"/>
                  </a:lnTo>
                  <a:lnTo>
                    <a:pt x="14693" y="40932"/>
                  </a:lnTo>
                  <a:lnTo>
                    <a:pt x="14693" y="9855"/>
                  </a:lnTo>
                  <a:lnTo>
                    <a:pt x="12242" y="12331"/>
                  </a:lnTo>
                  <a:lnTo>
                    <a:pt x="12242" y="12547"/>
                  </a:lnTo>
                  <a:lnTo>
                    <a:pt x="12141" y="12420"/>
                  </a:lnTo>
                  <a:lnTo>
                    <a:pt x="9867" y="14719"/>
                  </a:lnTo>
                  <a:lnTo>
                    <a:pt x="8864" y="15735"/>
                  </a:lnTo>
                  <a:lnTo>
                    <a:pt x="4914" y="20167"/>
                  </a:lnTo>
                  <a:lnTo>
                    <a:pt x="723" y="21907"/>
                  </a:lnTo>
                  <a:lnTo>
                    <a:pt x="419" y="26416"/>
                  </a:lnTo>
                  <a:lnTo>
                    <a:pt x="355" y="29298"/>
                  </a:lnTo>
                  <a:lnTo>
                    <a:pt x="457" y="29946"/>
                  </a:lnTo>
                  <a:lnTo>
                    <a:pt x="1511" y="36258"/>
                  </a:lnTo>
                  <a:lnTo>
                    <a:pt x="6337" y="36893"/>
                  </a:lnTo>
                  <a:lnTo>
                    <a:pt x="9398" y="39916"/>
                  </a:lnTo>
                  <a:lnTo>
                    <a:pt x="11696" y="42189"/>
                  </a:lnTo>
                  <a:lnTo>
                    <a:pt x="12712" y="43192"/>
                  </a:lnTo>
                  <a:lnTo>
                    <a:pt x="17132" y="47142"/>
                  </a:lnTo>
                  <a:lnTo>
                    <a:pt x="18884" y="51346"/>
                  </a:lnTo>
                  <a:lnTo>
                    <a:pt x="26847" y="51879"/>
                  </a:lnTo>
                  <a:lnTo>
                    <a:pt x="27089" y="50876"/>
                  </a:lnTo>
                  <a:lnTo>
                    <a:pt x="30378" y="51511"/>
                  </a:lnTo>
                  <a:lnTo>
                    <a:pt x="36271" y="50609"/>
                  </a:lnTo>
                  <a:lnTo>
                    <a:pt x="40309" y="48882"/>
                  </a:lnTo>
                  <a:lnTo>
                    <a:pt x="45478" y="47117"/>
                  </a:lnTo>
                  <a:lnTo>
                    <a:pt x="52603" y="46355"/>
                  </a:lnTo>
                  <a:lnTo>
                    <a:pt x="53581" y="46253"/>
                  </a:lnTo>
                  <a:lnTo>
                    <a:pt x="56527" y="46164"/>
                  </a:lnTo>
                  <a:lnTo>
                    <a:pt x="60718" y="46164"/>
                  </a:lnTo>
                  <a:lnTo>
                    <a:pt x="61061" y="45948"/>
                  </a:lnTo>
                  <a:lnTo>
                    <a:pt x="61607" y="45923"/>
                  </a:lnTo>
                  <a:lnTo>
                    <a:pt x="61633" y="45567"/>
                  </a:lnTo>
                  <a:lnTo>
                    <a:pt x="62090" y="38265"/>
                  </a:lnTo>
                  <a:lnTo>
                    <a:pt x="61633" y="45567"/>
                  </a:lnTo>
                  <a:lnTo>
                    <a:pt x="63944" y="44056"/>
                  </a:lnTo>
                  <a:lnTo>
                    <a:pt x="68503" y="44894"/>
                  </a:lnTo>
                  <a:lnTo>
                    <a:pt x="72669" y="45618"/>
                  </a:lnTo>
                  <a:lnTo>
                    <a:pt x="75869" y="44843"/>
                  </a:lnTo>
                  <a:lnTo>
                    <a:pt x="86258" y="45161"/>
                  </a:lnTo>
                  <a:lnTo>
                    <a:pt x="86372" y="44843"/>
                  </a:lnTo>
                  <a:lnTo>
                    <a:pt x="86652" y="44056"/>
                  </a:lnTo>
                  <a:lnTo>
                    <a:pt x="86868" y="43446"/>
                  </a:lnTo>
                  <a:lnTo>
                    <a:pt x="93700" y="45110"/>
                  </a:lnTo>
                  <a:lnTo>
                    <a:pt x="97675" y="45643"/>
                  </a:lnTo>
                  <a:lnTo>
                    <a:pt x="100304" y="44094"/>
                  </a:lnTo>
                  <a:lnTo>
                    <a:pt x="115836" y="44767"/>
                  </a:lnTo>
                  <a:lnTo>
                    <a:pt x="117767" y="44094"/>
                  </a:lnTo>
                  <a:lnTo>
                    <a:pt x="119583" y="43446"/>
                  </a:lnTo>
                  <a:lnTo>
                    <a:pt x="120573" y="43091"/>
                  </a:lnTo>
                  <a:lnTo>
                    <a:pt x="122466" y="42291"/>
                  </a:lnTo>
                  <a:lnTo>
                    <a:pt x="128841" y="40576"/>
                  </a:lnTo>
                  <a:lnTo>
                    <a:pt x="146621" y="40805"/>
                  </a:lnTo>
                  <a:lnTo>
                    <a:pt x="148234" y="41986"/>
                  </a:lnTo>
                  <a:lnTo>
                    <a:pt x="157632" y="42392"/>
                  </a:lnTo>
                  <a:lnTo>
                    <a:pt x="167513" y="40919"/>
                  </a:lnTo>
                  <a:lnTo>
                    <a:pt x="173418" y="40754"/>
                  </a:lnTo>
                  <a:lnTo>
                    <a:pt x="185572" y="42494"/>
                  </a:lnTo>
                  <a:lnTo>
                    <a:pt x="188607" y="42418"/>
                  </a:lnTo>
                  <a:lnTo>
                    <a:pt x="200380" y="42075"/>
                  </a:lnTo>
                  <a:lnTo>
                    <a:pt x="200253" y="34340"/>
                  </a:lnTo>
                  <a:lnTo>
                    <a:pt x="200406" y="42075"/>
                  </a:lnTo>
                  <a:lnTo>
                    <a:pt x="201409" y="42049"/>
                  </a:lnTo>
                  <a:lnTo>
                    <a:pt x="208241" y="41211"/>
                  </a:lnTo>
                  <a:lnTo>
                    <a:pt x="219786" y="40373"/>
                  </a:lnTo>
                  <a:lnTo>
                    <a:pt x="222135" y="42138"/>
                  </a:lnTo>
                  <a:lnTo>
                    <a:pt x="226263" y="40373"/>
                  </a:lnTo>
                  <a:lnTo>
                    <a:pt x="228727" y="39306"/>
                  </a:lnTo>
                  <a:lnTo>
                    <a:pt x="237782" y="37439"/>
                  </a:lnTo>
                  <a:lnTo>
                    <a:pt x="247180" y="39141"/>
                  </a:lnTo>
                  <a:lnTo>
                    <a:pt x="249478" y="37439"/>
                  </a:lnTo>
                  <a:lnTo>
                    <a:pt x="260299" y="29464"/>
                  </a:lnTo>
                  <a:lnTo>
                    <a:pt x="260743" y="27203"/>
                  </a:lnTo>
                  <a:lnTo>
                    <a:pt x="261340" y="24130"/>
                  </a:lnTo>
                  <a:close/>
                </a:path>
                <a:path w="261620" h="386715">
                  <a:moveTo>
                    <a:pt x="261569" y="358673"/>
                  </a:moveTo>
                  <a:lnTo>
                    <a:pt x="240169" y="334530"/>
                  </a:lnTo>
                  <a:lnTo>
                    <a:pt x="232079" y="337870"/>
                  </a:lnTo>
                  <a:lnTo>
                    <a:pt x="220967" y="338188"/>
                  </a:lnTo>
                  <a:lnTo>
                    <a:pt x="214414" y="338112"/>
                  </a:lnTo>
                  <a:lnTo>
                    <a:pt x="203631" y="337743"/>
                  </a:lnTo>
                  <a:lnTo>
                    <a:pt x="199923" y="337667"/>
                  </a:lnTo>
                  <a:lnTo>
                    <a:pt x="188620" y="337883"/>
                  </a:lnTo>
                  <a:lnTo>
                    <a:pt x="188620" y="375107"/>
                  </a:lnTo>
                  <a:lnTo>
                    <a:pt x="187998" y="369227"/>
                  </a:lnTo>
                  <a:lnTo>
                    <a:pt x="188620" y="375107"/>
                  </a:lnTo>
                  <a:lnTo>
                    <a:pt x="188620" y="337883"/>
                  </a:lnTo>
                  <a:lnTo>
                    <a:pt x="188493" y="337883"/>
                  </a:lnTo>
                  <a:lnTo>
                    <a:pt x="188353" y="337959"/>
                  </a:lnTo>
                  <a:lnTo>
                    <a:pt x="188137" y="337959"/>
                  </a:lnTo>
                  <a:lnTo>
                    <a:pt x="188188" y="339940"/>
                  </a:lnTo>
                  <a:lnTo>
                    <a:pt x="188239" y="341947"/>
                  </a:lnTo>
                  <a:lnTo>
                    <a:pt x="188175" y="339559"/>
                  </a:lnTo>
                  <a:lnTo>
                    <a:pt x="188137" y="338061"/>
                  </a:lnTo>
                  <a:lnTo>
                    <a:pt x="185077" y="339559"/>
                  </a:lnTo>
                  <a:lnTo>
                    <a:pt x="172275" y="337705"/>
                  </a:lnTo>
                  <a:lnTo>
                    <a:pt x="168033" y="341947"/>
                  </a:lnTo>
                  <a:lnTo>
                    <a:pt x="158267" y="341541"/>
                  </a:lnTo>
                  <a:lnTo>
                    <a:pt x="153504" y="341134"/>
                  </a:lnTo>
                  <a:lnTo>
                    <a:pt x="150101" y="340842"/>
                  </a:lnTo>
                  <a:lnTo>
                    <a:pt x="139852" y="341134"/>
                  </a:lnTo>
                  <a:lnTo>
                    <a:pt x="137718" y="340487"/>
                  </a:lnTo>
                  <a:lnTo>
                    <a:pt x="130340" y="342023"/>
                  </a:lnTo>
                  <a:lnTo>
                    <a:pt x="123266" y="342252"/>
                  </a:lnTo>
                  <a:lnTo>
                    <a:pt x="114668" y="341312"/>
                  </a:lnTo>
                  <a:lnTo>
                    <a:pt x="106794" y="340106"/>
                  </a:lnTo>
                  <a:lnTo>
                    <a:pt x="101892" y="339547"/>
                  </a:lnTo>
                  <a:lnTo>
                    <a:pt x="98285" y="339648"/>
                  </a:lnTo>
                  <a:lnTo>
                    <a:pt x="87033" y="342925"/>
                  </a:lnTo>
                  <a:lnTo>
                    <a:pt x="82931" y="343369"/>
                  </a:lnTo>
                  <a:lnTo>
                    <a:pt x="78003" y="343255"/>
                  </a:lnTo>
                  <a:lnTo>
                    <a:pt x="62611" y="341896"/>
                  </a:lnTo>
                  <a:lnTo>
                    <a:pt x="61772" y="341871"/>
                  </a:lnTo>
                  <a:lnTo>
                    <a:pt x="61760" y="341553"/>
                  </a:lnTo>
                  <a:lnTo>
                    <a:pt x="56934" y="341693"/>
                  </a:lnTo>
                  <a:lnTo>
                    <a:pt x="55943" y="341655"/>
                  </a:lnTo>
                  <a:lnTo>
                    <a:pt x="53263" y="341731"/>
                  </a:lnTo>
                  <a:lnTo>
                    <a:pt x="42799" y="341363"/>
                  </a:lnTo>
                  <a:lnTo>
                    <a:pt x="36652" y="339940"/>
                  </a:lnTo>
                  <a:lnTo>
                    <a:pt x="32677" y="338455"/>
                  </a:lnTo>
                  <a:lnTo>
                    <a:pt x="27724" y="337858"/>
                  </a:lnTo>
                  <a:lnTo>
                    <a:pt x="25666" y="337921"/>
                  </a:lnTo>
                  <a:lnTo>
                    <a:pt x="25501" y="337489"/>
                  </a:lnTo>
                  <a:lnTo>
                    <a:pt x="22390" y="338010"/>
                  </a:lnTo>
                  <a:lnTo>
                    <a:pt x="19075" y="338112"/>
                  </a:lnTo>
                  <a:lnTo>
                    <a:pt x="19342" y="338518"/>
                  </a:lnTo>
                  <a:lnTo>
                    <a:pt x="17487" y="338836"/>
                  </a:lnTo>
                  <a:lnTo>
                    <a:pt x="17487" y="380707"/>
                  </a:lnTo>
                  <a:lnTo>
                    <a:pt x="14782" y="375615"/>
                  </a:lnTo>
                  <a:lnTo>
                    <a:pt x="14668" y="375742"/>
                  </a:lnTo>
                  <a:lnTo>
                    <a:pt x="14770" y="375589"/>
                  </a:lnTo>
                  <a:lnTo>
                    <a:pt x="14871" y="375285"/>
                  </a:lnTo>
                  <a:lnTo>
                    <a:pt x="14782" y="375615"/>
                  </a:lnTo>
                  <a:lnTo>
                    <a:pt x="17246" y="372808"/>
                  </a:lnTo>
                  <a:lnTo>
                    <a:pt x="14935" y="375462"/>
                  </a:lnTo>
                  <a:lnTo>
                    <a:pt x="14859" y="375742"/>
                  </a:lnTo>
                  <a:lnTo>
                    <a:pt x="17487" y="380707"/>
                  </a:lnTo>
                  <a:lnTo>
                    <a:pt x="17487" y="338836"/>
                  </a:lnTo>
                  <a:lnTo>
                    <a:pt x="16027" y="339077"/>
                  </a:lnTo>
                  <a:lnTo>
                    <a:pt x="15392" y="343903"/>
                  </a:lnTo>
                  <a:lnTo>
                    <a:pt x="12471" y="346862"/>
                  </a:lnTo>
                  <a:lnTo>
                    <a:pt x="12471" y="347091"/>
                  </a:lnTo>
                  <a:lnTo>
                    <a:pt x="12369" y="346964"/>
                  </a:lnTo>
                  <a:lnTo>
                    <a:pt x="12242" y="347091"/>
                  </a:lnTo>
                  <a:lnTo>
                    <a:pt x="12280" y="346862"/>
                  </a:lnTo>
                  <a:lnTo>
                    <a:pt x="10096" y="349262"/>
                  </a:lnTo>
                  <a:lnTo>
                    <a:pt x="9093" y="350266"/>
                  </a:lnTo>
                  <a:lnTo>
                    <a:pt x="5143" y="354698"/>
                  </a:lnTo>
                  <a:lnTo>
                    <a:pt x="939" y="356438"/>
                  </a:lnTo>
                  <a:lnTo>
                    <a:pt x="635" y="360959"/>
                  </a:lnTo>
                  <a:lnTo>
                    <a:pt x="571" y="363804"/>
                  </a:lnTo>
                  <a:lnTo>
                    <a:pt x="482" y="363258"/>
                  </a:lnTo>
                  <a:lnTo>
                    <a:pt x="406" y="364413"/>
                  </a:lnTo>
                  <a:lnTo>
                    <a:pt x="685" y="364477"/>
                  </a:lnTo>
                  <a:lnTo>
                    <a:pt x="1739" y="370801"/>
                  </a:lnTo>
                  <a:lnTo>
                    <a:pt x="6565" y="371436"/>
                  </a:lnTo>
                  <a:lnTo>
                    <a:pt x="9613" y="374459"/>
                  </a:lnTo>
                  <a:lnTo>
                    <a:pt x="14338" y="370052"/>
                  </a:lnTo>
                  <a:lnTo>
                    <a:pt x="9613" y="374459"/>
                  </a:lnTo>
                  <a:lnTo>
                    <a:pt x="12255" y="377037"/>
                  </a:lnTo>
                  <a:lnTo>
                    <a:pt x="12903" y="377634"/>
                  </a:lnTo>
                  <a:lnTo>
                    <a:pt x="17360" y="381685"/>
                  </a:lnTo>
                  <a:lnTo>
                    <a:pt x="19100" y="385876"/>
                  </a:lnTo>
                  <a:lnTo>
                    <a:pt x="27063" y="386422"/>
                  </a:lnTo>
                  <a:lnTo>
                    <a:pt x="27317" y="385406"/>
                  </a:lnTo>
                  <a:lnTo>
                    <a:pt x="30607" y="386054"/>
                  </a:lnTo>
                  <a:lnTo>
                    <a:pt x="36499" y="385152"/>
                  </a:lnTo>
                  <a:lnTo>
                    <a:pt x="40538" y="383413"/>
                  </a:lnTo>
                  <a:lnTo>
                    <a:pt x="45707" y="381660"/>
                  </a:lnTo>
                  <a:lnTo>
                    <a:pt x="52832" y="380898"/>
                  </a:lnTo>
                  <a:lnTo>
                    <a:pt x="53797" y="380784"/>
                  </a:lnTo>
                  <a:lnTo>
                    <a:pt x="56756" y="380707"/>
                  </a:lnTo>
                  <a:lnTo>
                    <a:pt x="60947" y="380707"/>
                  </a:lnTo>
                  <a:lnTo>
                    <a:pt x="61290" y="380479"/>
                  </a:lnTo>
                  <a:lnTo>
                    <a:pt x="61836" y="380466"/>
                  </a:lnTo>
                  <a:lnTo>
                    <a:pt x="61861" y="380111"/>
                  </a:lnTo>
                  <a:lnTo>
                    <a:pt x="64160" y="378599"/>
                  </a:lnTo>
                  <a:lnTo>
                    <a:pt x="68719" y="379437"/>
                  </a:lnTo>
                  <a:lnTo>
                    <a:pt x="72898" y="380149"/>
                  </a:lnTo>
                  <a:lnTo>
                    <a:pt x="76098" y="379387"/>
                  </a:lnTo>
                  <a:lnTo>
                    <a:pt x="86487" y="379704"/>
                  </a:lnTo>
                  <a:lnTo>
                    <a:pt x="86601" y="379387"/>
                  </a:lnTo>
                  <a:lnTo>
                    <a:pt x="86868" y="378599"/>
                  </a:lnTo>
                  <a:lnTo>
                    <a:pt x="87096" y="377977"/>
                  </a:lnTo>
                  <a:lnTo>
                    <a:pt x="93929" y="379653"/>
                  </a:lnTo>
                  <a:lnTo>
                    <a:pt x="97891" y="380174"/>
                  </a:lnTo>
                  <a:lnTo>
                    <a:pt x="100520" y="378625"/>
                  </a:lnTo>
                  <a:lnTo>
                    <a:pt x="116065" y="379310"/>
                  </a:lnTo>
                  <a:lnTo>
                    <a:pt x="117995" y="378625"/>
                  </a:lnTo>
                  <a:lnTo>
                    <a:pt x="119811" y="377977"/>
                  </a:lnTo>
                  <a:lnTo>
                    <a:pt x="120789" y="377634"/>
                  </a:lnTo>
                  <a:lnTo>
                    <a:pt x="122682" y="376821"/>
                  </a:lnTo>
                  <a:lnTo>
                    <a:pt x="129057" y="375107"/>
                  </a:lnTo>
                  <a:lnTo>
                    <a:pt x="146850" y="375348"/>
                  </a:lnTo>
                  <a:lnTo>
                    <a:pt x="148463" y="376516"/>
                  </a:lnTo>
                  <a:lnTo>
                    <a:pt x="157848" y="376923"/>
                  </a:lnTo>
                  <a:lnTo>
                    <a:pt x="167728" y="375462"/>
                  </a:lnTo>
                  <a:lnTo>
                    <a:pt x="173647" y="375285"/>
                  </a:lnTo>
                  <a:lnTo>
                    <a:pt x="185801" y="377037"/>
                  </a:lnTo>
                  <a:lnTo>
                    <a:pt x="188785" y="376948"/>
                  </a:lnTo>
                  <a:lnTo>
                    <a:pt x="188633" y="375285"/>
                  </a:lnTo>
                  <a:lnTo>
                    <a:pt x="188810" y="376948"/>
                  </a:lnTo>
                  <a:lnTo>
                    <a:pt x="200596" y="376618"/>
                  </a:lnTo>
                  <a:lnTo>
                    <a:pt x="200482" y="368871"/>
                  </a:lnTo>
                  <a:lnTo>
                    <a:pt x="200621" y="376618"/>
                  </a:lnTo>
                  <a:lnTo>
                    <a:pt x="201625" y="376580"/>
                  </a:lnTo>
                  <a:lnTo>
                    <a:pt x="208457" y="375742"/>
                  </a:lnTo>
                  <a:lnTo>
                    <a:pt x="220014" y="374904"/>
                  </a:lnTo>
                  <a:lnTo>
                    <a:pt x="222351" y="376669"/>
                  </a:lnTo>
                  <a:lnTo>
                    <a:pt x="226479" y="374904"/>
                  </a:lnTo>
                  <a:lnTo>
                    <a:pt x="228955" y="373849"/>
                  </a:lnTo>
                  <a:lnTo>
                    <a:pt x="237998" y="371983"/>
                  </a:lnTo>
                  <a:lnTo>
                    <a:pt x="247408" y="373672"/>
                  </a:lnTo>
                  <a:lnTo>
                    <a:pt x="249707" y="371983"/>
                  </a:lnTo>
                  <a:lnTo>
                    <a:pt x="260527" y="364007"/>
                  </a:lnTo>
                  <a:lnTo>
                    <a:pt x="260972" y="361734"/>
                  </a:lnTo>
                  <a:lnTo>
                    <a:pt x="261569" y="358673"/>
                  </a:lnTo>
                  <a:close/>
                </a:path>
              </a:pathLst>
            </a:custGeom>
            <a:solidFill>
              <a:srgbClr val="000000">
                <a:alpha val="3765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831621" y="6704618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101186" y="0"/>
                  </a:moveTo>
                  <a:lnTo>
                    <a:pt x="4762" y="0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779234" y="6676043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>
                  <a:moveTo>
                    <a:pt x="57150" y="0"/>
                  </a:moveTo>
                  <a:lnTo>
                    <a:pt x="0" y="28575"/>
                  </a:lnTo>
                  <a:lnTo>
                    <a:pt x="57150" y="57150"/>
                  </a:lnTo>
                  <a:lnTo>
                    <a:pt x="57150" y="0"/>
                  </a:lnTo>
                  <a:close/>
                </a:path>
              </a:pathLst>
            </a:custGeom>
            <a:solidFill>
              <a:srgbClr val="000000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2067263" y="2421642"/>
            <a:ext cx="1017269" cy="570865"/>
            <a:chOff x="2067263" y="2421642"/>
            <a:chExt cx="1017269" cy="570865"/>
          </a:xfrm>
        </p:grpSpPr>
        <p:sp>
          <p:nvSpPr>
            <p:cNvPr id="14" name="object 14"/>
            <p:cNvSpPr/>
            <p:nvPr/>
          </p:nvSpPr>
          <p:spPr>
            <a:xfrm>
              <a:off x="2073614" y="2427991"/>
              <a:ext cx="1004569" cy="558165"/>
            </a:xfrm>
            <a:custGeom>
              <a:avLst/>
              <a:gdLst/>
              <a:ahLst/>
              <a:cxnLst/>
              <a:rect l="l" t="t" r="r" b="b"/>
              <a:pathLst>
                <a:path w="1004569" h="558164">
                  <a:moveTo>
                    <a:pt x="688718" y="0"/>
                  </a:moveTo>
                  <a:lnTo>
                    <a:pt x="643502" y="398"/>
                  </a:lnTo>
                  <a:lnTo>
                    <a:pt x="597787" y="7729"/>
                  </a:lnTo>
                  <a:lnTo>
                    <a:pt x="551630" y="20315"/>
                  </a:lnTo>
                  <a:lnTo>
                    <a:pt x="505087" y="36479"/>
                  </a:lnTo>
                  <a:lnTo>
                    <a:pt x="411071" y="72835"/>
                  </a:lnTo>
                  <a:lnTo>
                    <a:pt x="363710" y="89673"/>
                  </a:lnTo>
                  <a:lnTo>
                    <a:pt x="316190" y="103382"/>
                  </a:lnTo>
                  <a:lnTo>
                    <a:pt x="271290" y="112388"/>
                  </a:lnTo>
                  <a:lnTo>
                    <a:pt x="226129" y="119476"/>
                  </a:lnTo>
                  <a:lnTo>
                    <a:pt x="181288" y="127312"/>
                  </a:lnTo>
                  <a:lnTo>
                    <a:pt x="137345" y="138564"/>
                  </a:lnTo>
                  <a:lnTo>
                    <a:pt x="88838" y="160172"/>
                  </a:lnTo>
                  <a:lnTo>
                    <a:pt x="48494" y="190271"/>
                  </a:lnTo>
                  <a:lnTo>
                    <a:pt x="18670" y="226476"/>
                  </a:lnTo>
                  <a:lnTo>
                    <a:pt x="1719" y="266402"/>
                  </a:lnTo>
                  <a:lnTo>
                    <a:pt x="0" y="307664"/>
                  </a:lnTo>
                  <a:lnTo>
                    <a:pt x="15865" y="347879"/>
                  </a:lnTo>
                  <a:lnTo>
                    <a:pt x="46079" y="378064"/>
                  </a:lnTo>
                  <a:lnTo>
                    <a:pt x="83880" y="395235"/>
                  </a:lnTo>
                  <a:lnTo>
                    <a:pt x="125968" y="405432"/>
                  </a:lnTo>
                  <a:lnTo>
                    <a:pt x="169046" y="414697"/>
                  </a:lnTo>
                  <a:lnTo>
                    <a:pt x="209815" y="429074"/>
                  </a:lnTo>
                  <a:lnTo>
                    <a:pt x="249726" y="456736"/>
                  </a:lnTo>
                  <a:lnTo>
                    <a:pt x="285975" y="491513"/>
                  </a:lnTo>
                  <a:lnTo>
                    <a:pt x="323702" y="525219"/>
                  </a:lnTo>
                  <a:lnTo>
                    <a:pt x="368050" y="549670"/>
                  </a:lnTo>
                  <a:lnTo>
                    <a:pt x="409069" y="557976"/>
                  </a:lnTo>
                  <a:lnTo>
                    <a:pt x="447433" y="554852"/>
                  </a:lnTo>
                  <a:lnTo>
                    <a:pt x="483720" y="542425"/>
                  </a:lnTo>
                  <a:lnTo>
                    <a:pt x="518502" y="522820"/>
                  </a:lnTo>
                  <a:lnTo>
                    <a:pt x="552356" y="498164"/>
                  </a:lnTo>
                  <a:lnTo>
                    <a:pt x="585856" y="470585"/>
                  </a:lnTo>
                  <a:lnTo>
                    <a:pt x="619577" y="442207"/>
                  </a:lnTo>
                  <a:lnTo>
                    <a:pt x="654095" y="415158"/>
                  </a:lnTo>
                  <a:lnTo>
                    <a:pt x="689983" y="391565"/>
                  </a:lnTo>
                  <a:lnTo>
                    <a:pt x="727817" y="373553"/>
                  </a:lnTo>
                  <a:lnTo>
                    <a:pt x="775070" y="358637"/>
                  </a:lnTo>
                  <a:lnTo>
                    <a:pt x="873116" y="334064"/>
                  </a:lnTo>
                  <a:lnTo>
                    <a:pt x="918146" y="320259"/>
                  </a:lnTo>
                  <a:lnTo>
                    <a:pt x="956671" y="302679"/>
                  </a:lnTo>
                  <a:lnTo>
                    <a:pt x="985811" y="279250"/>
                  </a:lnTo>
                  <a:lnTo>
                    <a:pt x="1002683" y="247898"/>
                  </a:lnTo>
                  <a:lnTo>
                    <a:pt x="1004407" y="206551"/>
                  </a:lnTo>
                  <a:lnTo>
                    <a:pt x="985122" y="162718"/>
                  </a:lnTo>
                  <a:lnTo>
                    <a:pt x="948045" y="131164"/>
                  </a:lnTo>
                  <a:lnTo>
                    <a:pt x="854803" y="80371"/>
                  </a:lnTo>
                  <a:lnTo>
                    <a:pt x="835300" y="67161"/>
                  </a:lnTo>
                  <a:lnTo>
                    <a:pt x="816404" y="53055"/>
                  </a:lnTo>
                  <a:lnTo>
                    <a:pt x="797365" y="39191"/>
                  </a:lnTo>
                  <a:lnTo>
                    <a:pt x="777428" y="26705"/>
                  </a:lnTo>
                  <a:lnTo>
                    <a:pt x="733379" y="8209"/>
                  </a:lnTo>
                  <a:lnTo>
                    <a:pt x="688718" y="0"/>
                  </a:lnTo>
                  <a:close/>
                </a:path>
              </a:pathLst>
            </a:custGeom>
            <a:solidFill>
              <a:srgbClr val="D298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073613" y="2427992"/>
              <a:ext cx="1004569" cy="558165"/>
            </a:xfrm>
            <a:custGeom>
              <a:avLst/>
              <a:gdLst/>
              <a:ahLst/>
              <a:cxnLst/>
              <a:rect l="l" t="t" r="r" b="b"/>
              <a:pathLst>
                <a:path w="1004569" h="558164">
                  <a:moveTo>
                    <a:pt x="316190" y="103382"/>
                  </a:moveTo>
                  <a:lnTo>
                    <a:pt x="363710" y="89673"/>
                  </a:lnTo>
                  <a:lnTo>
                    <a:pt x="411071" y="72835"/>
                  </a:lnTo>
                  <a:lnTo>
                    <a:pt x="458215" y="54544"/>
                  </a:lnTo>
                  <a:lnTo>
                    <a:pt x="505087" y="36479"/>
                  </a:lnTo>
                  <a:lnTo>
                    <a:pt x="551630" y="20315"/>
                  </a:lnTo>
                  <a:lnTo>
                    <a:pt x="597787" y="7729"/>
                  </a:lnTo>
                  <a:lnTo>
                    <a:pt x="643502" y="398"/>
                  </a:lnTo>
                  <a:lnTo>
                    <a:pt x="688718" y="0"/>
                  </a:lnTo>
                  <a:lnTo>
                    <a:pt x="733379" y="8209"/>
                  </a:lnTo>
                  <a:lnTo>
                    <a:pt x="777429" y="26705"/>
                  </a:lnTo>
                  <a:lnTo>
                    <a:pt x="797365" y="39191"/>
                  </a:lnTo>
                  <a:lnTo>
                    <a:pt x="816405" y="53055"/>
                  </a:lnTo>
                  <a:lnTo>
                    <a:pt x="835300" y="67160"/>
                  </a:lnTo>
                  <a:lnTo>
                    <a:pt x="854803" y="80371"/>
                  </a:lnTo>
                  <a:lnTo>
                    <a:pt x="901748" y="105758"/>
                  </a:lnTo>
                  <a:lnTo>
                    <a:pt x="948045" y="131164"/>
                  </a:lnTo>
                  <a:lnTo>
                    <a:pt x="985122" y="162718"/>
                  </a:lnTo>
                  <a:lnTo>
                    <a:pt x="1004407" y="206551"/>
                  </a:lnTo>
                  <a:lnTo>
                    <a:pt x="1002683" y="247898"/>
                  </a:lnTo>
                  <a:lnTo>
                    <a:pt x="956671" y="302679"/>
                  </a:lnTo>
                  <a:lnTo>
                    <a:pt x="918146" y="320259"/>
                  </a:lnTo>
                  <a:lnTo>
                    <a:pt x="873116" y="334063"/>
                  </a:lnTo>
                  <a:lnTo>
                    <a:pt x="824464" y="346165"/>
                  </a:lnTo>
                  <a:lnTo>
                    <a:pt x="775071" y="358637"/>
                  </a:lnTo>
                  <a:lnTo>
                    <a:pt x="727817" y="373553"/>
                  </a:lnTo>
                  <a:lnTo>
                    <a:pt x="689983" y="391565"/>
                  </a:lnTo>
                  <a:lnTo>
                    <a:pt x="654095" y="415158"/>
                  </a:lnTo>
                  <a:lnTo>
                    <a:pt x="619578" y="442207"/>
                  </a:lnTo>
                  <a:lnTo>
                    <a:pt x="585856" y="470585"/>
                  </a:lnTo>
                  <a:lnTo>
                    <a:pt x="552356" y="498164"/>
                  </a:lnTo>
                  <a:lnTo>
                    <a:pt x="518502" y="522820"/>
                  </a:lnTo>
                  <a:lnTo>
                    <a:pt x="483720" y="542425"/>
                  </a:lnTo>
                  <a:lnTo>
                    <a:pt x="447434" y="554852"/>
                  </a:lnTo>
                  <a:lnTo>
                    <a:pt x="409069" y="557976"/>
                  </a:lnTo>
                  <a:lnTo>
                    <a:pt x="368051" y="549671"/>
                  </a:lnTo>
                  <a:lnTo>
                    <a:pt x="323703" y="525219"/>
                  </a:lnTo>
                  <a:lnTo>
                    <a:pt x="285975" y="491513"/>
                  </a:lnTo>
                  <a:lnTo>
                    <a:pt x="249726" y="456736"/>
                  </a:lnTo>
                  <a:lnTo>
                    <a:pt x="209814" y="429074"/>
                  </a:lnTo>
                  <a:lnTo>
                    <a:pt x="169046" y="414698"/>
                  </a:lnTo>
                  <a:lnTo>
                    <a:pt x="125968" y="405432"/>
                  </a:lnTo>
                  <a:lnTo>
                    <a:pt x="83879" y="395235"/>
                  </a:lnTo>
                  <a:lnTo>
                    <a:pt x="46079" y="378064"/>
                  </a:lnTo>
                  <a:lnTo>
                    <a:pt x="15865" y="347879"/>
                  </a:lnTo>
                  <a:lnTo>
                    <a:pt x="0" y="307664"/>
                  </a:lnTo>
                  <a:lnTo>
                    <a:pt x="1720" y="266402"/>
                  </a:lnTo>
                  <a:lnTo>
                    <a:pt x="18670" y="226476"/>
                  </a:lnTo>
                  <a:lnTo>
                    <a:pt x="48494" y="190271"/>
                  </a:lnTo>
                  <a:lnTo>
                    <a:pt x="88838" y="160172"/>
                  </a:lnTo>
                  <a:lnTo>
                    <a:pt x="137345" y="138563"/>
                  </a:lnTo>
                  <a:lnTo>
                    <a:pt x="181288" y="127311"/>
                  </a:lnTo>
                  <a:lnTo>
                    <a:pt x="226130" y="119475"/>
                  </a:lnTo>
                  <a:lnTo>
                    <a:pt x="271290" y="112388"/>
                  </a:lnTo>
                  <a:lnTo>
                    <a:pt x="316190" y="103382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367204" y="2614014"/>
              <a:ext cx="291465" cy="186055"/>
            </a:xfrm>
            <a:custGeom>
              <a:avLst/>
              <a:gdLst/>
              <a:ahLst/>
              <a:cxnLst/>
              <a:rect l="l" t="t" r="r" b="b"/>
              <a:pathLst>
                <a:path w="291464" h="186055">
                  <a:moveTo>
                    <a:pt x="145655" y="0"/>
                  </a:moveTo>
                  <a:lnTo>
                    <a:pt x="90845" y="6809"/>
                  </a:lnTo>
                  <a:lnTo>
                    <a:pt x="42661" y="27237"/>
                  </a:lnTo>
                  <a:lnTo>
                    <a:pt x="10665" y="58000"/>
                  </a:lnTo>
                  <a:lnTo>
                    <a:pt x="0" y="92993"/>
                  </a:lnTo>
                  <a:lnTo>
                    <a:pt x="10665" y="127987"/>
                  </a:lnTo>
                  <a:lnTo>
                    <a:pt x="42661" y="158749"/>
                  </a:lnTo>
                  <a:lnTo>
                    <a:pt x="90845" y="179178"/>
                  </a:lnTo>
                  <a:lnTo>
                    <a:pt x="145655" y="185987"/>
                  </a:lnTo>
                  <a:lnTo>
                    <a:pt x="200466" y="179178"/>
                  </a:lnTo>
                  <a:lnTo>
                    <a:pt x="248650" y="158749"/>
                  </a:lnTo>
                  <a:lnTo>
                    <a:pt x="280646" y="127987"/>
                  </a:lnTo>
                  <a:lnTo>
                    <a:pt x="291311" y="92993"/>
                  </a:lnTo>
                  <a:lnTo>
                    <a:pt x="280646" y="58000"/>
                  </a:lnTo>
                  <a:lnTo>
                    <a:pt x="248650" y="27237"/>
                  </a:lnTo>
                  <a:lnTo>
                    <a:pt x="200466" y="6809"/>
                  </a:lnTo>
                  <a:lnTo>
                    <a:pt x="145655" y="0"/>
                  </a:lnTo>
                  <a:close/>
                </a:path>
              </a:pathLst>
            </a:custGeom>
            <a:solidFill>
              <a:srgbClr val="8963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367203" y="2614014"/>
              <a:ext cx="291465" cy="186055"/>
            </a:xfrm>
            <a:custGeom>
              <a:avLst/>
              <a:gdLst/>
              <a:ahLst/>
              <a:cxnLst/>
              <a:rect l="l" t="t" r="r" b="b"/>
              <a:pathLst>
                <a:path w="291464" h="186055">
                  <a:moveTo>
                    <a:pt x="248650" y="27237"/>
                  </a:moveTo>
                  <a:lnTo>
                    <a:pt x="280646" y="58000"/>
                  </a:lnTo>
                  <a:lnTo>
                    <a:pt x="291312" y="92993"/>
                  </a:lnTo>
                  <a:lnTo>
                    <a:pt x="280646" y="127987"/>
                  </a:lnTo>
                  <a:lnTo>
                    <a:pt x="248650" y="158750"/>
                  </a:lnTo>
                  <a:lnTo>
                    <a:pt x="200466" y="179178"/>
                  </a:lnTo>
                  <a:lnTo>
                    <a:pt x="145656" y="185987"/>
                  </a:lnTo>
                  <a:lnTo>
                    <a:pt x="90845" y="179178"/>
                  </a:lnTo>
                  <a:lnTo>
                    <a:pt x="42661" y="158750"/>
                  </a:lnTo>
                  <a:lnTo>
                    <a:pt x="10665" y="127987"/>
                  </a:lnTo>
                  <a:lnTo>
                    <a:pt x="0" y="92993"/>
                  </a:lnTo>
                  <a:lnTo>
                    <a:pt x="10665" y="58000"/>
                  </a:lnTo>
                  <a:lnTo>
                    <a:pt x="42661" y="27237"/>
                  </a:lnTo>
                  <a:lnTo>
                    <a:pt x="90845" y="6809"/>
                  </a:lnTo>
                  <a:lnTo>
                    <a:pt x="145656" y="0"/>
                  </a:lnTo>
                  <a:lnTo>
                    <a:pt x="200466" y="6809"/>
                  </a:lnTo>
                  <a:lnTo>
                    <a:pt x="248650" y="27237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2197100" y="1854200"/>
            <a:ext cx="6447155" cy="965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04565" algn="l"/>
                <a:tab pos="5638165" algn="l"/>
              </a:tabLst>
            </a:pPr>
            <a:r>
              <a:rPr sz="2300" b="1" spc="-305" dirty="0">
                <a:latin typeface="Arial"/>
                <a:cs typeface="Arial"/>
              </a:rPr>
              <a:t>P</a:t>
            </a:r>
            <a:r>
              <a:rPr sz="2300" b="1" spc="-100" dirty="0">
                <a:latin typeface="Arial"/>
                <a:cs typeface="Arial"/>
              </a:rPr>
              <a:t>AR-CLIP</a:t>
            </a:r>
            <a:r>
              <a:rPr sz="2300" b="1" dirty="0">
                <a:latin typeface="Arial"/>
                <a:cs typeface="Arial"/>
              </a:rPr>
              <a:t>	</a:t>
            </a:r>
            <a:r>
              <a:rPr sz="2300" b="1" spc="-55" dirty="0">
                <a:latin typeface="Arial"/>
                <a:cs typeface="Arial"/>
              </a:rPr>
              <a:t>iCLIP/eCLIP</a:t>
            </a:r>
            <a:r>
              <a:rPr sz="2300" b="1" dirty="0">
                <a:latin typeface="Arial"/>
                <a:cs typeface="Arial"/>
              </a:rPr>
              <a:t>	</a:t>
            </a:r>
            <a:r>
              <a:rPr sz="2300" b="1" spc="-100" dirty="0">
                <a:latin typeface="Arial"/>
                <a:cs typeface="Arial"/>
              </a:rPr>
              <a:t>CRAC</a:t>
            </a:r>
            <a:endParaRPr sz="2300">
              <a:latin typeface="Arial"/>
              <a:cs typeface="Arial"/>
            </a:endParaRPr>
          </a:p>
          <a:p>
            <a:pPr marL="977900">
              <a:lnSpc>
                <a:spcPct val="100000"/>
              </a:lnSpc>
              <a:spcBef>
                <a:spcPts val="2240"/>
              </a:spcBef>
            </a:pPr>
            <a:r>
              <a:rPr sz="2000" spc="65" dirty="0">
                <a:latin typeface="Lucida Sans"/>
                <a:cs typeface="Lucida Sans"/>
              </a:rPr>
              <a:t>+</a:t>
            </a:r>
            <a:endParaRPr sz="2000">
              <a:latin typeface="Lucida Sans"/>
              <a:cs typeface="Lucida Sans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377187" y="2166133"/>
            <a:ext cx="628015" cy="784860"/>
            <a:chOff x="3377187" y="2166133"/>
            <a:chExt cx="628015" cy="784860"/>
          </a:xfrm>
        </p:grpSpPr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69315" y="2166133"/>
              <a:ext cx="50721" cy="5142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34513" y="2228033"/>
              <a:ext cx="170395" cy="34996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60365" y="2524837"/>
              <a:ext cx="51201" cy="5281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08444" y="2329559"/>
              <a:ext cx="143382" cy="20237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77187" y="2538630"/>
              <a:ext cx="112105" cy="5581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501839" y="2582971"/>
              <a:ext cx="398291" cy="29049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07924" y="2883357"/>
              <a:ext cx="117353" cy="67257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02015" y="2886983"/>
              <a:ext cx="117865" cy="63711"/>
            </a:xfrm>
            <a:prstGeom prst="rect">
              <a:avLst/>
            </a:prstGeom>
          </p:spPr>
        </p:pic>
      </p:grpSp>
      <p:grpSp>
        <p:nvGrpSpPr>
          <p:cNvPr id="28" name="object 28"/>
          <p:cNvGrpSpPr/>
          <p:nvPr/>
        </p:nvGrpSpPr>
        <p:grpSpPr>
          <a:xfrm>
            <a:off x="7718674" y="2489432"/>
            <a:ext cx="1017269" cy="570865"/>
            <a:chOff x="7718674" y="2489432"/>
            <a:chExt cx="1017269" cy="570865"/>
          </a:xfrm>
        </p:grpSpPr>
        <p:sp>
          <p:nvSpPr>
            <p:cNvPr id="29" name="object 29"/>
            <p:cNvSpPr/>
            <p:nvPr/>
          </p:nvSpPr>
          <p:spPr>
            <a:xfrm>
              <a:off x="7725025" y="2495782"/>
              <a:ext cx="1004569" cy="558165"/>
            </a:xfrm>
            <a:custGeom>
              <a:avLst/>
              <a:gdLst/>
              <a:ahLst/>
              <a:cxnLst/>
              <a:rect l="l" t="t" r="r" b="b"/>
              <a:pathLst>
                <a:path w="1004570" h="558164">
                  <a:moveTo>
                    <a:pt x="688718" y="0"/>
                  </a:moveTo>
                  <a:lnTo>
                    <a:pt x="643501" y="398"/>
                  </a:lnTo>
                  <a:lnTo>
                    <a:pt x="597786" y="7729"/>
                  </a:lnTo>
                  <a:lnTo>
                    <a:pt x="551629" y="20315"/>
                  </a:lnTo>
                  <a:lnTo>
                    <a:pt x="505087" y="36479"/>
                  </a:lnTo>
                  <a:lnTo>
                    <a:pt x="411071" y="72835"/>
                  </a:lnTo>
                  <a:lnTo>
                    <a:pt x="363710" y="89673"/>
                  </a:lnTo>
                  <a:lnTo>
                    <a:pt x="316190" y="103383"/>
                  </a:lnTo>
                  <a:lnTo>
                    <a:pt x="271290" y="112388"/>
                  </a:lnTo>
                  <a:lnTo>
                    <a:pt x="226129" y="119475"/>
                  </a:lnTo>
                  <a:lnTo>
                    <a:pt x="181287" y="127311"/>
                  </a:lnTo>
                  <a:lnTo>
                    <a:pt x="137345" y="138563"/>
                  </a:lnTo>
                  <a:lnTo>
                    <a:pt x="88837" y="160172"/>
                  </a:lnTo>
                  <a:lnTo>
                    <a:pt x="48494" y="190271"/>
                  </a:lnTo>
                  <a:lnTo>
                    <a:pt x="18669" y="226476"/>
                  </a:lnTo>
                  <a:lnTo>
                    <a:pt x="1719" y="266402"/>
                  </a:lnTo>
                  <a:lnTo>
                    <a:pt x="0" y="307664"/>
                  </a:lnTo>
                  <a:lnTo>
                    <a:pt x="15865" y="347878"/>
                  </a:lnTo>
                  <a:lnTo>
                    <a:pt x="46078" y="378064"/>
                  </a:lnTo>
                  <a:lnTo>
                    <a:pt x="83879" y="395235"/>
                  </a:lnTo>
                  <a:lnTo>
                    <a:pt x="125968" y="405432"/>
                  </a:lnTo>
                  <a:lnTo>
                    <a:pt x="169046" y="414698"/>
                  </a:lnTo>
                  <a:lnTo>
                    <a:pt x="209815" y="429074"/>
                  </a:lnTo>
                  <a:lnTo>
                    <a:pt x="249726" y="456737"/>
                  </a:lnTo>
                  <a:lnTo>
                    <a:pt x="285975" y="491513"/>
                  </a:lnTo>
                  <a:lnTo>
                    <a:pt x="323702" y="525219"/>
                  </a:lnTo>
                  <a:lnTo>
                    <a:pt x="368050" y="549671"/>
                  </a:lnTo>
                  <a:lnTo>
                    <a:pt x="409068" y="557977"/>
                  </a:lnTo>
                  <a:lnTo>
                    <a:pt x="447433" y="554852"/>
                  </a:lnTo>
                  <a:lnTo>
                    <a:pt x="483719" y="542425"/>
                  </a:lnTo>
                  <a:lnTo>
                    <a:pt x="518502" y="522820"/>
                  </a:lnTo>
                  <a:lnTo>
                    <a:pt x="552356" y="498164"/>
                  </a:lnTo>
                  <a:lnTo>
                    <a:pt x="585856" y="470585"/>
                  </a:lnTo>
                  <a:lnTo>
                    <a:pt x="619577" y="442207"/>
                  </a:lnTo>
                  <a:lnTo>
                    <a:pt x="654095" y="415158"/>
                  </a:lnTo>
                  <a:lnTo>
                    <a:pt x="689983" y="391565"/>
                  </a:lnTo>
                  <a:lnTo>
                    <a:pt x="727817" y="373553"/>
                  </a:lnTo>
                  <a:lnTo>
                    <a:pt x="775071" y="358637"/>
                  </a:lnTo>
                  <a:lnTo>
                    <a:pt x="873116" y="334063"/>
                  </a:lnTo>
                  <a:lnTo>
                    <a:pt x="918146" y="320259"/>
                  </a:lnTo>
                  <a:lnTo>
                    <a:pt x="956671" y="302679"/>
                  </a:lnTo>
                  <a:lnTo>
                    <a:pt x="985810" y="279249"/>
                  </a:lnTo>
                  <a:lnTo>
                    <a:pt x="1002683" y="247897"/>
                  </a:lnTo>
                  <a:lnTo>
                    <a:pt x="1004407" y="206550"/>
                  </a:lnTo>
                  <a:lnTo>
                    <a:pt x="985121" y="162717"/>
                  </a:lnTo>
                  <a:lnTo>
                    <a:pt x="948045" y="131163"/>
                  </a:lnTo>
                  <a:lnTo>
                    <a:pt x="854802" y="80370"/>
                  </a:lnTo>
                  <a:lnTo>
                    <a:pt x="835299" y="67160"/>
                  </a:lnTo>
                  <a:lnTo>
                    <a:pt x="816404" y="53055"/>
                  </a:lnTo>
                  <a:lnTo>
                    <a:pt x="797365" y="39191"/>
                  </a:lnTo>
                  <a:lnTo>
                    <a:pt x="777428" y="26704"/>
                  </a:lnTo>
                  <a:lnTo>
                    <a:pt x="733379" y="8209"/>
                  </a:lnTo>
                  <a:lnTo>
                    <a:pt x="688718" y="0"/>
                  </a:lnTo>
                  <a:close/>
                </a:path>
              </a:pathLst>
            </a:custGeom>
            <a:solidFill>
              <a:srgbClr val="D298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725024" y="2495782"/>
              <a:ext cx="1004569" cy="558165"/>
            </a:xfrm>
            <a:custGeom>
              <a:avLst/>
              <a:gdLst/>
              <a:ahLst/>
              <a:cxnLst/>
              <a:rect l="l" t="t" r="r" b="b"/>
              <a:pathLst>
                <a:path w="1004570" h="558164">
                  <a:moveTo>
                    <a:pt x="316190" y="103382"/>
                  </a:moveTo>
                  <a:lnTo>
                    <a:pt x="363710" y="89673"/>
                  </a:lnTo>
                  <a:lnTo>
                    <a:pt x="411071" y="72835"/>
                  </a:lnTo>
                  <a:lnTo>
                    <a:pt x="458215" y="54544"/>
                  </a:lnTo>
                  <a:lnTo>
                    <a:pt x="505087" y="36479"/>
                  </a:lnTo>
                  <a:lnTo>
                    <a:pt x="551630" y="20315"/>
                  </a:lnTo>
                  <a:lnTo>
                    <a:pt x="597787" y="7729"/>
                  </a:lnTo>
                  <a:lnTo>
                    <a:pt x="643502" y="398"/>
                  </a:lnTo>
                  <a:lnTo>
                    <a:pt x="688718" y="0"/>
                  </a:lnTo>
                  <a:lnTo>
                    <a:pt x="733379" y="8209"/>
                  </a:lnTo>
                  <a:lnTo>
                    <a:pt x="777429" y="26705"/>
                  </a:lnTo>
                  <a:lnTo>
                    <a:pt x="797365" y="39191"/>
                  </a:lnTo>
                  <a:lnTo>
                    <a:pt x="816405" y="53055"/>
                  </a:lnTo>
                  <a:lnTo>
                    <a:pt x="835300" y="67160"/>
                  </a:lnTo>
                  <a:lnTo>
                    <a:pt x="854803" y="80371"/>
                  </a:lnTo>
                  <a:lnTo>
                    <a:pt x="901748" y="105758"/>
                  </a:lnTo>
                  <a:lnTo>
                    <a:pt x="948045" y="131164"/>
                  </a:lnTo>
                  <a:lnTo>
                    <a:pt x="985122" y="162718"/>
                  </a:lnTo>
                  <a:lnTo>
                    <a:pt x="1004407" y="206551"/>
                  </a:lnTo>
                  <a:lnTo>
                    <a:pt x="1002683" y="247898"/>
                  </a:lnTo>
                  <a:lnTo>
                    <a:pt x="956671" y="302679"/>
                  </a:lnTo>
                  <a:lnTo>
                    <a:pt x="918146" y="320259"/>
                  </a:lnTo>
                  <a:lnTo>
                    <a:pt x="873116" y="334063"/>
                  </a:lnTo>
                  <a:lnTo>
                    <a:pt x="824464" y="346165"/>
                  </a:lnTo>
                  <a:lnTo>
                    <a:pt x="775071" y="358637"/>
                  </a:lnTo>
                  <a:lnTo>
                    <a:pt x="727817" y="373553"/>
                  </a:lnTo>
                  <a:lnTo>
                    <a:pt x="689983" y="391565"/>
                  </a:lnTo>
                  <a:lnTo>
                    <a:pt x="654095" y="415158"/>
                  </a:lnTo>
                  <a:lnTo>
                    <a:pt x="619578" y="442207"/>
                  </a:lnTo>
                  <a:lnTo>
                    <a:pt x="585856" y="470585"/>
                  </a:lnTo>
                  <a:lnTo>
                    <a:pt x="552356" y="498164"/>
                  </a:lnTo>
                  <a:lnTo>
                    <a:pt x="518502" y="522820"/>
                  </a:lnTo>
                  <a:lnTo>
                    <a:pt x="483720" y="542425"/>
                  </a:lnTo>
                  <a:lnTo>
                    <a:pt x="447434" y="554852"/>
                  </a:lnTo>
                  <a:lnTo>
                    <a:pt x="409069" y="557976"/>
                  </a:lnTo>
                  <a:lnTo>
                    <a:pt x="368051" y="549671"/>
                  </a:lnTo>
                  <a:lnTo>
                    <a:pt x="323703" y="525219"/>
                  </a:lnTo>
                  <a:lnTo>
                    <a:pt x="285975" y="491513"/>
                  </a:lnTo>
                  <a:lnTo>
                    <a:pt x="249726" y="456736"/>
                  </a:lnTo>
                  <a:lnTo>
                    <a:pt x="209814" y="429074"/>
                  </a:lnTo>
                  <a:lnTo>
                    <a:pt x="169046" y="414698"/>
                  </a:lnTo>
                  <a:lnTo>
                    <a:pt x="125968" y="405432"/>
                  </a:lnTo>
                  <a:lnTo>
                    <a:pt x="83879" y="395235"/>
                  </a:lnTo>
                  <a:lnTo>
                    <a:pt x="46079" y="378064"/>
                  </a:lnTo>
                  <a:lnTo>
                    <a:pt x="15865" y="347879"/>
                  </a:lnTo>
                  <a:lnTo>
                    <a:pt x="0" y="307664"/>
                  </a:lnTo>
                  <a:lnTo>
                    <a:pt x="1720" y="266402"/>
                  </a:lnTo>
                  <a:lnTo>
                    <a:pt x="18670" y="226476"/>
                  </a:lnTo>
                  <a:lnTo>
                    <a:pt x="48494" y="190271"/>
                  </a:lnTo>
                  <a:lnTo>
                    <a:pt x="88838" y="160172"/>
                  </a:lnTo>
                  <a:lnTo>
                    <a:pt x="137345" y="138563"/>
                  </a:lnTo>
                  <a:lnTo>
                    <a:pt x="181288" y="127311"/>
                  </a:lnTo>
                  <a:lnTo>
                    <a:pt x="226130" y="119475"/>
                  </a:lnTo>
                  <a:lnTo>
                    <a:pt x="271290" y="112388"/>
                  </a:lnTo>
                  <a:lnTo>
                    <a:pt x="316190" y="103382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8018615" y="2681805"/>
              <a:ext cx="291465" cy="186055"/>
            </a:xfrm>
            <a:custGeom>
              <a:avLst/>
              <a:gdLst/>
              <a:ahLst/>
              <a:cxnLst/>
              <a:rect l="l" t="t" r="r" b="b"/>
              <a:pathLst>
                <a:path w="291465" h="186055">
                  <a:moveTo>
                    <a:pt x="145655" y="0"/>
                  </a:moveTo>
                  <a:lnTo>
                    <a:pt x="90845" y="6809"/>
                  </a:lnTo>
                  <a:lnTo>
                    <a:pt x="42661" y="27236"/>
                  </a:lnTo>
                  <a:lnTo>
                    <a:pt x="10665" y="57999"/>
                  </a:lnTo>
                  <a:lnTo>
                    <a:pt x="0" y="92993"/>
                  </a:lnTo>
                  <a:lnTo>
                    <a:pt x="10665" y="127987"/>
                  </a:lnTo>
                  <a:lnTo>
                    <a:pt x="42661" y="158750"/>
                  </a:lnTo>
                  <a:lnTo>
                    <a:pt x="90845" y="179177"/>
                  </a:lnTo>
                  <a:lnTo>
                    <a:pt x="145655" y="185987"/>
                  </a:lnTo>
                  <a:lnTo>
                    <a:pt x="200466" y="179177"/>
                  </a:lnTo>
                  <a:lnTo>
                    <a:pt x="248650" y="158750"/>
                  </a:lnTo>
                  <a:lnTo>
                    <a:pt x="280646" y="127987"/>
                  </a:lnTo>
                  <a:lnTo>
                    <a:pt x="291311" y="92993"/>
                  </a:lnTo>
                  <a:lnTo>
                    <a:pt x="280646" y="57999"/>
                  </a:lnTo>
                  <a:lnTo>
                    <a:pt x="248650" y="27236"/>
                  </a:lnTo>
                  <a:lnTo>
                    <a:pt x="200466" y="6809"/>
                  </a:lnTo>
                  <a:lnTo>
                    <a:pt x="145655" y="0"/>
                  </a:lnTo>
                  <a:close/>
                </a:path>
              </a:pathLst>
            </a:custGeom>
            <a:solidFill>
              <a:srgbClr val="8963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8018614" y="2681804"/>
              <a:ext cx="291465" cy="186055"/>
            </a:xfrm>
            <a:custGeom>
              <a:avLst/>
              <a:gdLst/>
              <a:ahLst/>
              <a:cxnLst/>
              <a:rect l="l" t="t" r="r" b="b"/>
              <a:pathLst>
                <a:path w="291465" h="186055">
                  <a:moveTo>
                    <a:pt x="248650" y="27237"/>
                  </a:moveTo>
                  <a:lnTo>
                    <a:pt x="280646" y="58000"/>
                  </a:lnTo>
                  <a:lnTo>
                    <a:pt x="291312" y="92993"/>
                  </a:lnTo>
                  <a:lnTo>
                    <a:pt x="280646" y="127987"/>
                  </a:lnTo>
                  <a:lnTo>
                    <a:pt x="248650" y="158750"/>
                  </a:lnTo>
                  <a:lnTo>
                    <a:pt x="200466" y="179178"/>
                  </a:lnTo>
                  <a:lnTo>
                    <a:pt x="145656" y="185987"/>
                  </a:lnTo>
                  <a:lnTo>
                    <a:pt x="90845" y="179178"/>
                  </a:lnTo>
                  <a:lnTo>
                    <a:pt x="42661" y="158750"/>
                  </a:lnTo>
                  <a:lnTo>
                    <a:pt x="10665" y="127987"/>
                  </a:lnTo>
                  <a:lnTo>
                    <a:pt x="0" y="92993"/>
                  </a:lnTo>
                  <a:lnTo>
                    <a:pt x="10665" y="58000"/>
                  </a:lnTo>
                  <a:lnTo>
                    <a:pt x="42661" y="27237"/>
                  </a:lnTo>
                  <a:lnTo>
                    <a:pt x="90845" y="6809"/>
                  </a:lnTo>
                  <a:lnTo>
                    <a:pt x="145656" y="0"/>
                  </a:lnTo>
                  <a:lnTo>
                    <a:pt x="200466" y="6809"/>
                  </a:lnTo>
                  <a:lnTo>
                    <a:pt x="248650" y="27237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" name="object 33"/>
          <p:cNvGrpSpPr/>
          <p:nvPr/>
        </p:nvGrpSpPr>
        <p:grpSpPr>
          <a:xfrm>
            <a:off x="4382067" y="2435378"/>
            <a:ext cx="538480" cy="548640"/>
            <a:chOff x="4382067" y="2435378"/>
            <a:chExt cx="538480" cy="548640"/>
          </a:xfrm>
        </p:grpSpPr>
        <p:sp>
          <p:nvSpPr>
            <p:cNvPr id="34" name="object 34"/>
            <p:cNvSpPr/>
            <p:nvPr/>
          </p:nvSpPr>
          <p:spPr>
            <a:xfrm>
              <a:off x="4697170" y="2578851"/>
              <a:ext cx="223520" cy="387350"/>
            </a:xfrm>
            <a:custGeom>
              <a:avLst/>
              <a:gdLst/>
              <a:ahLst/>
              <a:cxnLst/>
              <a:rect l="l" t="t" r="r" b="b"/>
              <a:pathLst>
                <a:path w="223520" h="387350">
                  <a:moveTo>
                    <a:pt x="111612" y="0"/>
                  </a:moveTo>
                  <a:lnTo>
                    <a:pt x="68168" y="8943"/>
                  </a:lnTo>
                  <a:lnTo>
                    <a:pt x="32691" y="33334"/>
                  </a:lnTo>
                  <a:lnTo>
                    <a:pt x="8771" y="69512"/>
                  </a:lnTo>
                  <a:lnTo>
                    <a:pt x="0" y="113819"/>
                  </a:lnTo>
                  <a:lnTo>
                    <a:pt x="319" y="122500"/>
                  </a:lnTo>
                  <a:lnTo>
                    <a:pt x="1262" y="131004"/>
                  </a:lnTo>
                  <a:lnTo>
                    <a:pt x="2806" y="139308"/>
                  </a:lnTo>
                  <a:lnTo>
                    <a:pt x="4930" y="147415"/>
                  </a:lnTo>
                  <a:lnTo>
                    <a:pt x="5076" y="148040"/>
                  </a:lnTo>
                  <a:lnTo>
                    <a:pt x="5443" y="149125"/>
                  </a:lnTo>
                  <a:lnTo>
                    <a:pt x="5988" y="150620"/>
                  </a:lnTo>
                  <a:lnTo>
                    <a:pt x="7160" y="154123"/>
                  </a:lnTo>
                  <a:lnTo>
                    <a:pt x="8491" y="157563"/>
                  </a:lnTo>
                  <a:lnTo>
                    <a:pt x="9979" y="160902"/>
                  </a:lnTo>
                  <a:lnTo>
                    <a:pt x="22686" y="192149"/>
                  </a:lnTo>
                  <a:lnTo>
                    <a:pt x="37970" y="230624"/>
                  </a:lnTo>
                  <a:lnTo>
                    <a:pt x="50818" y="266322"/>
                  </a:lnTo>
                  <a:lnTo>
                    <a:pt x="56215" y="289236"/>
                  </a:lnTo>
                  <a:lnTo>
                    <a:pt x="58453" y="302874"/>
                  </a:lnTo>
                  <a:lnTo>
                    <a:pt x="58869" y="304286"/>
                  </a:lnTo>
                  <a:lnTo>
                    <a:pt x="60115" y="306049"/>
                  </a:lnTo>
                  <a:lnTo>
                    <a:pt x="163442" y="306049"/>
                  </a:lnTo>
                  <a:lnTo>
                    <a:pt x="164688" y="304286"/>
                  </a:lnTo>
                  <a:lnTo>
                    <a:pt x="165105" y="302874"/>
                  </a:lnTo>
                  <a:lnTo>
                    <a:pt x="167342" y="289236"/>
                  </a:lnTo>
                  <a:lnTo>
                    <a:pt x="175048" y="259357"/>
                  </a:lnTo>
                  <a:lnTo>
                    <a:pt x="192161" y="213773"/>
                  </a:lnTo>
                  <a:lnTo>
                    <a:pt x="209679" y="170465"/>
                  </a:lnTo>
                  <a:lnTo>
                    <a:pt x="218598" y="147415"/>
                  </a:lnTo>
                  <a:lnTo>
                    <a:pt x="218630" y="146895"/>
                  </a:lnTo>
                  <a:lnTo>
                    <a:pt x="218478" y="146720"/>
                  </a:lnTo>
                  <a:lnTo>
                    <a:pt x="220516" y="138795"/>
                  </a:lnTo>
                  <a:lnTo>
                    <a:pt x="222004" y="130653"/>
                  </a:lnTo>
                  <a:lnTo>
                    <a:pt x="222915" y="122320"/>
                  </a:lnTo>
                  <a:lnTo>
                    <a:pt x="223225" y="113819"/>
                  </a:lnTo>
                  <a:lnTo>
                    <a:pt x="214454" y="69512"/>
                  </a:lnTo>
                  <a:lnTo>
                    <a:pt x="190534" y="33334"/>
                  </a:lnTo>
                  <a:lnTo>
                    <a:pt x="155057" y="8943"/>
                  </a:lnTo>
                  <a:lnTo>
                    <a:pt x="111612" y="0"/>
                  </a:lnTo>
                  <a:close/>
                </a:path>
                <a:path w="223520" h="387350">
                  <a:moveTo>
                    <a:pt x="132114" y="371304"/>
                  </a:moveTo>
                  <a:lnTo>
                    <a:pt x="91111" y="371304"/>
                  </a:lnTo>
                  <a:lnTo>
                    <a:pt x="93294" y="377502"/>
                  </a:lnTo>
                  <a:lnTo>
                    <a:pt x="97798" y="382503"/>
                  </a:lnTo>
                  <a:lnTo>
                    <a:pt x="104083" y="385843"/>
                  </a:lnTo>
                  <a:lnTo>
                    <a:pt x="111612" y="387060"/>
                  </a:lnTo>
                  <a:lnTo>
                    <a:pt x="119142" y="385843"/>
                  </a:lnTo>
                  <a:lnTo>
                    <a:pt x="125428" y="382503"/>
                  </a:lnTo>
                  <a:lnTo>
                    <a:pt x="129931" y="377502"/>
                  </a:lnTo>
                  <a:lnTo>
                    <a:pt x="132114" y="371304"/>
                  </a:lnTo>
                  <a:close/>
                </a:path>
                <a:path w="223520" h="387350">
                  <a:moveTo>
                    <a:pt x="148958" y="356487"/>
                  </a:moveTo>
                  <a:lnTo>
                    <a:pt x="74267" y="356487"/>
                  </a:lnTo>
                  <a:lnTo>
                    <a:pt x="74267" y="368566"/>
                  </a:lnTo>
                  <a:lnTo>
                    <a:pt x="77035" y="371304"/>
                  </a:lnTo>
                  <a:lnTo>
                    <a:pt x="146188" y="371304"/>
                  </a:lnTo>
                  <a:lnTo>
                    <a:pt x="148958" y="368566"/>
                  </a:lnTo>
                  <a:lnTo>
                    <a:pt x="148958" y="356487"/>
                  </a:lnTo>
                  <a:close/>
                </a:path>
                <a:path w="223520" h="387350">
                  <a:moveTo>
                    <a:pt x="161809" y="317116"/>
                  </a:moveTo>
                  <a:lnTo>
                    <a:pt x="61415" y="317116"/>
                  </a:lnTo>
                  <a:lnTo>
                    <a:pt x="61281" y="317665"/>
                  </a:lnTo>
                  <a:lnTo>
                    <a:pt x="61174" y="333286"/>
                  </a:lnTo>
                  <a:lnTo>
                    <a:pt x="63842" y="336250"/>
                  </a:lnTo>
                  <a:lnTo>
                    <a:pt x="67282" y="336802"/>
                  </a:lnTo>
                  <a:lnTo>
                    <a:pt x="66460" y="337872"/>
                  </a:lnTo>
                  <a:lnTo>
                    <a:pt x="65952" y="339199"/>
                  </a:lnTo>
                  <a:lnTo>
                    <a:pt x="65953" y="353654"/>
                  </a:lnTo>
                  <a:lnTo>
                    <a:pt x="68787" y="356487"/>
                  </a:lnTo>
                  <a:lnTo>
                    <a:pt x="154438" y="356487"/>
                  </a:lnTo>
                  <a:lnTo>
                    <a:pt x="157274" y="353654"/>
                  </a:lnTo>
                  <a:lnTo>
                    <a:pt x="157274" y="339199"/>
                  </a:lnTo>
                  <a:lnTo>
                    <a:pt x="156764" y="337872"/>
                  </a:lnTo>
                  <a:lnTo>
                    <a:pt x="155943" y="336802"/>
                  </a:lnTo>
                  <a:lnTo>
                    <a:pt x="159383" y="336250"/>
                  </a:lnTo>
                  <a:lnTo>
                    <a:pt x="162051" y="333286"/>
                  </a:lnTo>
                  <a:lnTo>
                    <a:pt x="161945" y="317665"/>
                  </a:lnTo>
                  <a:lnTo>
                    <a:pt x="161809" y="317116"/>
                  </a:lnTo>
                  <a:close/>
                </a:path>
              </a:pathLst>
            </a:custGeom>
            <a:solidFill>
              <a:srgbClr val="001C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382067" y="2435378"/>
              <a:ext cx="387350" cy="548640"/>
            </a:xfrm>
            <a:custGeom>
              <a:avLst/>
              <a:gdLst/>
              <a:ahLst/>
              <a:cxnLst/>
              <a:rect l="l" t="t" r="r" b="b"/>
              <a:pathLst>
                <a:path w="387350" h="548639">
                  <a:moveTo>
                    <a:pt x="111804" y="0"/>
                  </a:moveTo>
                  <a:lnTo>
                    <a:pt x="78248" y="39591"/>
                  </a:lnTo>
                  <a:lnTo>
                    <a:pt x="50536" y="81266"/>
                  </a:lnTo>
                  <a:lnTo>
                    <a:pt x="28760" y="125038"/>
                  </a:lnTo>
                  <a:lnTo>
                    <a:pt x="13016" y="170921"/>
                  </a:lnTo>
                  <a:lnTo>
                    <a:pt x="3398" y="218929"/>
                  </a:lnTo>
                  <a:lnTo>
                    <a:pt x="0" y="269076"/>
                  </a:lnTo>
                  <a:lnTo>
                    <a:pt x="85" y="280105"/>
                  </a:lnTo>
                  <a:lnTo>
                    <a:pt x="10999" y="367004"/>
                  </a:lnTo>
                  <a:lnTo>
                    <a:pt x="26882" y="417009"/>
                  </a:lnTo>
                  <a:lnTo>
                    <a:pt x="49504" y="463865"/>
                  </a:lnTo>
                  <a:lnTo>
                    <a:pt x="78646" y="507629"/>
                  </a:lnTo>
                  <a:lnTo>
                    <a:pt x="114086" y="548355"/>
                  </a:lnTo>
                  <a:lnTo>
                    <a:pt x="153024" y="509066"/>
                  </a:lnTo>
                  <a:lnTo>
                    <a:pt x="118543" y="468290"/>
                  </a:lnTo>
                  <a:lnTo>
                    <a:pt x="91336" y="424477"/>
                  </a:lnTo>
                  <a:lnTo>
                    <a:pt x="71604" y="377574"/>
                  </a:lnTo>
                  <a:lnTo>
                    <a:pt x="59547" y="327528"/>
                  </a:lnTo>
                  <a:lnTo>
                    <a:pt x="55368" y="274286"/>
                  </a:lnTo>
                  <a:lnTo>
                    <a:pt x="59207" y="221015"/>
                  </a:lnTo>
                  <a:lnTo>
                    <a:pt x="70927" y="170897"/>
                  </a:lnTo>
                  <a:lnTo>
                    <a:pt x="90313" y="123900"/>
                  </a:lnTo>
                  <a:lnTo>
                    <a:pt x="117150" y="79995"/>
                  </a:lnTo>
                  <a:lnTo>
                    <a:pt x="151221" y="39151"/>
                  </a:lnTo>
                  <a:lnTo>
                    <a:pt x="111804" y="0"/>
                  </a:lnTo>
                  <a:close/>
                </a:path>
                <a:path w="387350" h="548639">
                  <a:moveTo>
                    <a:pt x="190638" y="78046"/>
                  </a:moveTo>
                  <a:lnTo>
                    <a:pt x="156038" y="121324"/>
                  </a:lnTo>
                  <a:lnTo>
                    <a:pt x="131042" y="167990"/>
                  </a:lnTo>
                  <a:lnTo>
                    <a:pt x="115872" y="218065"/>
                  </a:lnTo>
                  <a:lnTo>
                    <a:pt x="110990" y="269076"/>
                  </a:lnTo>
                  <a:lnTo>
                    <a:pt x="110873" y="280105"/>
                  </a:lnTo>
                  <a:lnTo>
                    <a:pt x="111155" y="287492"/>
                  </a:lnTo>
                  <a:lnTo>
                    <a:pt x="121286" y="350429"/>
                  </a:lnTo>
                  <a:lnTo>
                    <a:pt x="137755" y="393632"/>
                  </a:lnTo>
                  <a:lnTo>
                    <a:pt x="161513" y="433365"/>
                  </a:lnTo>
                  <a:lnTo>
                    <a:pt x="192262" y="469691"/>
                  </a:lnTo>
                  <a:lnTo>
                    <a:pt x="231200" y="430447"/>
                  </a:lnTo>
                  <a:lnTo>
                    <a:pt x="203140" y="396122"/>
                  </a:lnTo>
                  <a:lnTo>
                    <a:pt x="182775" y="358587"/>
                  </a:lnTo>
                  <a:lnTo>
                    <a:pt x="170340" y="317816"/>
                  </a:lnTo>
                  <a:lnTo>
                    <a:pt x="166066" y="273784"/>
                  </a:lnTo>
                  <a:lnTo>
                    <a:pt x="170110" y="229768"/>
                  </a:lnTo>
                  <a:lnTo>
                    <a:pt x="182297" y="188998"/>
                  </a:lnTo>
                  <a:lnTo>
                    <a:pt x="202365" y="151485"/>
                  </a:lnTo>
                  <a:lnTo>
                    <a:pt x="230055" y="117241"/>
                  </a:lnTo>
                  <a:lnTo>
                    <a:pt x="190638" y="78046"/>
                  </a:lnTo>
                  <a:close/>
                </a:path>
                <a:path w="387350" h="548639">
                  <a:moveTo>
                    <a:pt x="269345" y="156522"/>
                  </a:moveTo>
                  <a:lnTo>
                    <a:pt x="247152" y="184250"/>
                  </a:lnTo>
                  <a:lnTo>
                    <a:pt x="231988" y="214482"/>
                  </a:lnTo>
                  <a:lnTo>
                    <a:pt x="223525" y="246180"/>
                  </a:lnTo>
                  <a:lnTo>
                    <a:pt x="221432" y="278309"/>
                  </a:lnTo>
                  <a:lnTo>
                    <a:pt x="225386" y="309837"/>
                  </a:lnTo>
                  <a:lnTo>
                    <a:pt x="235067" y="339741"/>
                  </a:lnTo>
                  <a:lnTo>
                    <a:pt x="250159" y="367004"/>
                  </a:lnTo>
                  <a:lnTo>
                    <a:pt x="270308" y="390558"/>
                  </a:lnTo>
                  <a:lnTo>
                    <a:pt x="309118" y="351485"/>
                  </a:lnTo>
                  <a:lnTo>
                    <a:pt x="285030" y="315328"/>
                  </a:lnTo>
                  <a:lnTo>
                    <a:pt x="276786" y="274286"/>
                  </a:lnTo>
                  <a:lnTo>
                    <a:pt x="276755" y="273784"/>
                  </a:lnTo>
                  <a:lnTo>
                    <a:pt x="284457" y="232365"/>
                  </a:lnTo>
                  <a:lnTo>
                    <a:pt x="308504" y="195503"/>
                  </a:lnTo>
                  <a:lnTo>
                    <a:pt x="269345" y="156522"/>
                  </a:lnTo>
                  <a:close/>
                </a:path>
                <a:path w="387350" h="548639">
                  <a:moveTo>
                    <a:pt x="348264" y="234525"/>
                  </a:moveTo>
                  <a:lnTo>
                    <a:pt x="340908" y="243324"/>
                  </a:lnTo>
                  <a:lnTo>
                    <a:pt x="335849" y="253237"/>
                  </a:lnTo>
                  <a:lnTo>
                    <a:pt x="332995" y="263832"/>
                  </a:lnTo>
                  <a:lnTo>
                    <a:pt x="332249" y="274678"/>
                  </a:lnTo>
                  <a:lnTo>
                    <a:pt x="333523" y="285345"/>
                  </a:lnTo>
                  <a:lnTo>
                    <a:pt x="336733" y="295405"/>
                  </a:lnTo>
                  <a:lnTo>
                    <a:pt x="341791" y="304427"/>
                  </a:lnTo>
                  <a:lnTo>
                    <a:pt x="348612" y="311980"/>
                  </a:lnTo>
                  <a:lnTo>
                    <a:pt x="387167" y="273207"/>
                  </a:lnTo>
                  <a:lnTo>
                    <a:pt x="348264" y="234525"/>
                  </a:lnTo>
                  <a:close/>
                </a:path>
              </a:pathLst>
            </a:custGeom>
            <a:solidFill>
              <a:srgbClr val="001C75">
                <a:alpha val="5456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9074887" y="2503170"/>
            <a:ext cx="538480" cy="548640"/>
            <a:chOff x="9074887" y="2503170"/>
            <a:chExt cx="538480" cy="548640"/>
          </a:xfrm>
        </p:grpSpPr>
        <p:sp>
          <p:nvSpPr>
            <p:cNvPr id="37" name="object 37"/>
            <p:cNvSpPr/>
            <p:nvPr/>
          </p:nvSpPr>
          <p:spPr>
            <a:xfrm>
              <a:off x="9389990" y="2646643"/>
              <a:ext cx="223520" cy="387350"/>
            </a:xfrm>
            <a:custGeom>
              <a:avLst/>
              <a:gdLst/>
              <a:ahLst/>
              <a:cxnLst/>
              <a:rect l="l" t="t" r="r" b="b"/>
              <a:pathLst>
                <a:path w="223520" h="387350">
                  <a:moveTo>
                    <a:pt x="111612" y="0"/>
                  </a:moveTo>
                  <a:lnTo>
                    <a:pt x="68168" y="8943"/>
                  </a:lnTo>
                  <a:lnTo>
                    <a:pt x="32691" y="33333"/>
                  </a:lnTo>
                  <a:lnTo>
                    <a:pt x="8771" y="69511"/>
                  </a:lnTo>
                  <a:lnTo>
                    <a:pt x="0" y="113818"/>
                  </a:lnTo>
                  <a:lnTo>
                    <a:pt x="319" y="122499"/>
                  </a:lnTo>
                  <a:lnTo>
                    <a:pt x="1262" y="131003"/>
                  </a:lnTo>
                  <a:lnTo>
                    <a:pt x="2806" y="139306"/>
                  </a:lnTo>
                  <a:lnTo>
                    <a:pt x="4930" y="147415"/>
                  </a:lnTo>
                  <a:lnTo>
                    <a:pt x="5076" y="148038"/>
                  </a:lnTo>
                  <a:lnTo>
                    <a:pt x="5443" y="149124"/>
                  </a:lnTo>
                  <a:lnTo>
                    <a:pt x="5988" y="150620"/>
                  </a:lnTo>
                  <a:lnTo>
                    <a:pt x="7160" y="154123"/>
                  </a:lnTo>
                  <a:lnTo>
                    <a:pt x="8491" y="157562"/>
                  </a:lnTo>
                  <a:lnTo>
                    <a:pt x="9979" y="160901"/>
                  </a:lnTo>
                  <a:lnTo>
                    <a:pt x="22686" y="192148"/>
                  </a:lnTo>
                  <a:lnTo>
                    <a:pt x="37970" y="230624"/>
                  </a:lnTo>
                  <a:lnTo>
                    <a:pt x="50818" y="266322"/>
                  </a:lnTo>
                  <a:lnTo>
                    <a:pt x="56215" y="289236"/>
                  </a:lnTo>
                  <a:lnTo>
                    <a:pt x="58453" y="302873"/>
                  </a:lnTo>
                  <a:lnTo>
                    <a:pt x="58869" y="304286"/>
                  </a:lnTo>
                  <a:lnTo>
                    <a:pt x="60115" y="306048"/>
                  </a:lnTo>
                  <a:lnTo>
                    <a:pt x="163442" y="306048"/>
                  </a:lnTo>
                  <a:lnTo>
                    <a:pt x="164688" y="304286"/>
                  </a:lnTo>
                  <a:lnTo>
                    <a:pt x="165105" y="302873"/>
                  </a:lnTo>
                  <a:lnTo>
                    <a:pt x="167342" y="289236"/>
                  </a:lnTo>
                  <a:lnTo>
                    <a:pt x="175048" y="259357"/>
                  </a:lnTo>
                  <a:lnTo>
                    <a:pt x="192161" y="213772"/>
                  </a:lnTo>
                  <a:lnTo>
                    <a:pt x="209679" y="170464"/>
                  </a:lnTo>
                  <a:lnTo>
                    <a:pt x="218598" y="147415"/>
                  </a:lnTo>
                  <a:lnTo>
                    <a:pt x="218630" y="146894"/>
                  </a:lnTo>
                  <a:lnTo>
                    <a:pt x="218476" y="146719"/>
                  </a:lnTo>
                  <a:lnTo>
                    <a:pt x="220516" y="138794"/>
                  </a:lnTo>
                  <a:lnTo>
                    <a:pt x="222004" y="130652"/>
                  </a:lnTo>
                  <a:lnTo>
                    <a:pt x="222915" y="122319"/>
                  </a:lnTo>
                  <a:lnTo>
                    <a:pt x="223225" y="113818"/>
                  </a:lnTo>
                  <a:lnTo>
                    <a:pt x="214454" y="69511"/>
                  </a:lnTo>
                  <a:lnTo>
                    <a:pt x="190534" y="33333"/>
                  </a:lnTo>
                  <a:lnTo>
                    <a:pt x="155057" y="8943"/>
                  </a:lnTo>
                  <a:lnTo>
                    <a:pt x="111612" y="0"/>
                  </a:lnTo>
                  <a:close/>
                </a:path>
                <a:path w="223520" h="387350">
                  <a:moveTo>
                    <a:pt x="132114" y="371304"/>
                  </a:moveTo>
                  <a:lnTo>
                    <a:pt x="91111" y="371304"/>
                  </a:lnTo>
                  <a:lnTo>
                    <a:pt x="93294" y="377501"/>
                  </a:lnTo>
                  <a:lnTo>
                    <a:pt x="97798" y="382502"/>
                  </a:lnTo>
                  <a:lnTo>
                    <a:pt x="104083" y="385842"/>
                  </a:lnTo>
                  <a:lnTo>
                    <a:pt x="111612" y="387059"/>
                  </a:lnTo>
                  <a:lnTo>
                    <a:pt x="119142" y="385842"/>
                  </a:lnTo>
                  <a:lnTo>
                    <a:pt x="125428" y="382501"/>
                  </a:lnTo>
                  <a:lnTo>
                    <a:pt x="129931" y="377501"/>
                  </a:lnTo>
                  <a:lnTo>
                    <a:pt x="132114" y="371304"/>
                  </a:lnTo>
                  <a:close/>
                </a:path>
                <a:path w="223520" h="387350">
                  <a:moveTo>
                    <a:pt x="148958" y="356487"/>
                  </a:moveTo>
                  <a:lnTo>
                    <a:pt x="74267" y="356487"/>
                  </a:lnTo>
                  <a:lnTo>
                    <a:pt x="74267" y="368565"/>
                  </a:lnTo>
                  <a:lnTo>
                    <a:pt x="77035" y="371304"/>
                  </a:lnTo>
                  <a:lnTo>
                    <a:pt x="146188" y="371304"/>
                  </a:lnTo>
                  <a:lnTo>
                    <a:pt x="148958" y="368565"/>
                  </a:lnTo>
                  <a:lnTo>
                    <a:pt x="148958" y="356487"/>
                  </a:lnTo>
                  <a:close/>
                </a:path>
                <a:path w="223520" h="387350">
                  <a:moveTo>
                    <a:pt x="161809" y="317116"/>
                  </a:moveTo>
                  <a:lnTo>
                    <a:pt x="61415" y="317116"/>
                  </a:lnTo>
                  <a:lnTo>
                    <a:pt x="61281" y="317665"/>
                  </a:lnTo>
                  <a:lnTo>
                    <a:pt x="61174" y="333284"/>
                  </a:lnTo>
                  <a:lnTo>
                    <a:pt x="63842" y="336249"/>
                  </a:lnTo>
                  <a:lnTo>
                    <a:pt x="67282" y="336801"/>
                  </a:lnTo>
                  <a:lnTo>
                    <a:pt x="66460" y="337870"/>
                  </a:lnTo>
                  <a:lnTo>
                    <a:pt x="65952" y="339197"/>
                  </a:lnTo>
                  <a:lnTo>
                    <a:pt x="65953" y="353653"/>
                  </a:lnTo>
                  <a:lnTo>
                    <a:pt x="68787" y="356487"/>
                  </a:lnTo>
                  <a:lnTo>
                    <a:pt x="154438" y="356487"/>
                  </a:lnTo>
                  <a:lnTo>
                    <a:pt x="157272" y="353653"/>
                  </a:lnTo>
                  <a:lnTo>
                    <a:pt x="157274" y="339197"/>
                  </a:lnTo>
                  <a:lnTo>
                    <a:pt x="156764" y="337870"/>
                  </a:lnTo>
                  <a:lnTo>
                    <a:pt x="155943" y="336801"/>
                  </a:lnTo>
                  <a:lnTo>
                    <a:pt x="159383" y="336249"/>
                  </a:lnTo>
                  <a:lnTo>
                    <a:pt x="162051" y="333284"/>
                  </a:lnTo>
                  <a:lnTo>
                    <a:pt x="161945" y="317665"/>
                  </a:lnTo>
                  <a:lnTo>
                    <a:pt x="161809" y="317116"/>
                  </a:lnTo>
                  <a:close/>
                </a:path>
              </a:pathLst>
            </a:custGeom>
            <a:solidFill>
              <a:srgbClr val="001C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9074887" y="2503170"/>
              <a:ext cx="387350" cy="548640"/>
            </a:xfrm>
            <a:custGeom>
              <a:avLst/>
              <a:gdLst/>
              <a:ahLst/>
              <a:cxnLst/>
              <a:rect l="l" t="t" r="r" b="b"/>
              <a:pathLst>
                <a:path w="387350" h="548639">
                  <a:moveTo>
                    <a:pt x="111804" y="0"/>
                  </a:moveTo>
                  <a:lnTo>
                    <a:pt x="78248" y="39591"/>
                  </a:lnTo>
                  <a:lnTo>
                    <a:pt x="50536" y="81265"/>
                  </a:lnTo>
                  <a:lnTo>
                    <a:pt x="28760" y="125037"/>
                  </a:lnTo>
                  <a:lnTo>
                    <a:pt x="13016" y="170920"/>
                  </a:lnTo>
                  <a:lnTo>
                    <a:pt x="3398" y="218928"/>
                  </a:lnTo>
                  <a:lnTo>
                    <a:pt x="0" y="269074"/>
                  </a:lnTo>
                  <a:lnTo>
                    <a:pt x="85" y="280104"/>
                  </a:lnTo>
                  <a:lnTo>
                    <a:pt x="10999" y="367002"/>
                  </a:lnTo>
                  <a:lnTo>
                    <a:pt x="26882" y="417007"/>
                  </a:lnTo>
                  <a:lnTo>
                    <a:pt x="49504" y="463864"/>
                  </a:lnTo>
                  <a:lnTo>
                    <a:pt x="78646" y="507628"/>
                  </a:lnTo>
                  <a:lnTo>
                    <a:pt x="114086" y="548354"/>
                  </a:lnTo>
                  <a:lnTo>
                    <a:pt x="153024" y="509066"/>
                  </a:lnTo>
                  <a:lnTo>
                    <a:pt x="118543" y="468289"/>
                  </a:lnTo>
                  <a:lnTo>
                    <a:pt x="91336" y="424476"/>
                  </a:lnTo>
                  <a:lnTo>
                    <a:pt x="71604" y="377573"/>
                  </a:lnTo>
                  <a:lnTo>
                    <a:pt x="59547" y="327527"/>
                  </a:lnTo>
                  <a:lnTo>
                    <a:pt x="55368" y="274285"/>
                  </a:lnTo>
                  <a:lnTo>
                    <a:pt x="59207" y="221014"/>
                  </a:lnTo>
                  <a:lnTo>
                    <a:pt x="70927" y="170895"/>
                  </a:lnTo>
                  <a:lnTo>
                    <a:pt x="90313" y="123899"/>
                  </a:lnTo>
                  <a:lnTo>
                    <a:pt x="117150" y="79994"/>
                  </a:lnTo>
                  <a:lnTo>
                    <a:pt x="151221" y="39151"/>
                  </a:lnTo>
                  <a:lnTo>
                    <a:pt x="111804" y="0"/>
                  </a:lnTo>
                  <a:close/>
                </a:path>
                <a:path w="387350" h="548639">
                  <a:moveTo>
                    <a:pt x="190638" y="78046"/>
                  </a:moveTo>
                  <a:lnTo>
                    <a:pt x="156038" y="121323"/>
                  </a:lnTo>
                  <a:lnTo>
                    <a:pt x="131042" y="167990"/>
                  </a:lnTo>
                  <a:lnTo>
                    <a:pt x="115872" y="218065"/>
                  </a:lnTo>
                  <a:lnTo>
                    <a:pt x="110990" y="269074"/>
                  </a:lnTo>
                  <a:lnTo>
                    <a:pt x="110873" y="280104"/>
                  </a:lnTo>
                  <a:lnTo>
                    <a:pt x="111155" y="287491"/>
                  </a:lnTo>
                  <a:lnTo>
                    <a:pt x="121286" y="350429"/>
                  </a:lnTo>
                  <a:lnTo>
                    <a:pt x="137755" y="393631"/>
                  </a:lnTo>
                  <a:lnTo>
                    <a:pt x="161513" y="433364"/>
                  </a:lnTo>
                  <a:lnTo>
                    <a:pt x="192262" y="469691"/>
                  </a:lnTo>
                  <a:lnTo>
                    <a:pt x="231200" y="430446"/>
                  </a:lnTo>
                  <a:lnTo>
                    <a:pt x="203140" y="396121"/>
                  </a:lnTo>
                  <a:lnTo>
                    <a:pt x="182775" y="358586"/>
                  </a:lnTo>
                  <a:lnTo>
                    <a:pt x="170340" y="317815"/>
                  </a:lnTo>
                  <a:lnTo>
                    <a:pt x="166066" y="273782"/>
                  </a:lnTo>
                  <a:lnTo>
                    <a:pt x="170110" y="229766"/>
                  </a:lnTo>
                  <a:lnTo>
                    <a:pt x="182297" y="188996"/>
                  </a:lnTo>
                  <a:lnTo>
                    <a:pt x="202365" y="151484"/>
                  </a:lnTo>
                  <a:lnTo>
                    <a:pt x="230055" y="117240"/>
                  </a:lnTo>
                  <a:lnTo>
                    <a:pt x="190638" y="78046"/>
                  </a:lnTo>
                  <a:close/>
                </a:path>
                <a:path w="387350" h="548639">
                  <a:moveTo>
                    <a:pt x="269345" y="156521"/>
                  </a:moveTo>
                  <a:lnTo>
                    <a:pt x="247152" y="184249"/>
                  </a:lnTo>
                  <a:lnTo>
                    <a:pt x="231988" y="214481"/>
                  </a:lnTo>
                  <a:lnTo>
                    <a:pt x="223525" y="246180"/>
                  </a:lnTo>
                  <a:lnTo>
                    <a:pt x="221432" y="278307"/>
                  </a:lnTo>
                  <a:lnTo>
                    <a:pt x="225386" y="309836"/>
                  </a:lnTo>
                  <a:lnTo>
                    <a:pt x="235067" y="339740"/>
                  </a:lnTo>
                  <a:lnTo>
                    <a:pt x="250159" y="367002"/>
                  </a:lnTo>
                  <a:lnTo>
                    <a:pt x="270308" y="390558"/>
                  </a:lnTo>
                  <a:lnTo>
                    <a:pt x="309118" y="351483"/>
                  </a:lnTo>
                  <a:lnTo>
                    <a:pt x="285030" y="315327"/>
                  </a:lnTo>
                  <a:lnTo>
                    <a:pt x="276786" y="274285"/>
                  </a:lnTo>
                  <a:lnTo>
                    <a:pt x="276755" y="273782"/>
                  </a:lnTo>
                  <a:lnTo>
                    <a:pt x="284457" y="232364"/>
                  </a:lnTo>
                  <a:lnTo>
                    <a:pt x="308504" y="195502"/>
                  </a:lnTo>
                  <a:lnTo>
                    <a:pt x="269345" y="156521"/>
                  </a:lnTo>
                  <a:close/>
                </a:path>
                <a:path w="387350" h="548639">
                  <a:moveTo>
                    <a:pt x="348264" y="234524"/>
                  </a:moveTo>
                  <a:lnTo>
                    <a:pt x="340908" y="243323"/>
                  </a:lnTo>
                  <a:lnTo>
                    <a:pt x="335849" y="253236"/>
                  </a:lnTo>
                  <a:lnTo>
                    <a:pt x="332995" y="263832"/>
                  </a:lnTo>
                  <a:lnTo>
                    <a:pt x="332249" y="274678"/>
                  </a:lnTo>
                  <a:lnTo>
                    <a:pt x="333523" y="285345"/>
                  </a:lnTo>
                  <a:lnTo>
                    <a:pt x="336733" y="295405"/>
                  </a:lnTo>
                  <a:lnTo>
                    <a:pt x="341791" y="304427"/>
                  </a:lnTo>
                  <a:lnTo>
                    <a:pt x="348612" y="311979"/>
                  </a:lnTo>
                  <a:lnTo>
                    <a:pt x="387167" y="273206"/>
                  </a:lnTo>
                  <a:lnTo>
                    <a:pt x="348264" y="234524"/>
                  </a:lnTo>
                  <a:close/>
                </a:path>
              </a:pathLst>
            </a:custGeom>
            <a:solidFill>
              <a:srgbClr val="001C75">
                <a:alpha val="5456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4038600" y="2514600"/>
            <a:ext cx="1949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65" dirty="0">
                <a:latin typeface="Lucida Sans"/>
                <a:cs typeface="Lucida Sans"/>
              </a:rPr>
              <a:t>+</a:t>
            </a:r>
            <a:endParaRPr sz="2000">
              <a:latin typeface="Lucida Sans"/>
              <a:cs typeface="Lucida San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128000" y="2616200"/>
            <a:ext cx="1112520" cy="767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85800">
              <a:lnSpc>
                <a:spcPct val="100000"/>
              </a:lnSpc>
              <a:spcBef>
                <a:spcPts val="100"/>
              </a:spcBef>
            </a:pPr>
            <a:r>
              <a:rPr sz="2000" spc="65" dirty="0">
                <a:latin typeface="Lucida Sans"/>
                <a:cs typeface="Lucida Sans"/>
              </a:rPr>
              <a:t>+</a:t>
            </a:r>
            <a:endParaRPr sz="20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2000"/>
              </a:spcBef>
            </a:pPr>
            <a:r>
              <a:rPr sz="1200" b="1" spc="-5" dirty="0">
                <a:latin typeface="Arial"/>
                <a:cs typeface="Arial"/>
              </a:rPr>
              <a:t>UV</a:t>
            </a:r>
            <a:r>
              <a:rPr sz="1200" b="1" spc="-50" dirty="0">
                <a:latin typeface="Arial"/>
                <a:cs typeface="Arial"/>
              </a:rPr>
              <a:t> </a:t>
            </a:r>
            <a:r>
              <a:rPr sz="1200" b="1" spc="-45" dirty="0">
                <a:latin typeface="Arial"/>
                <a:cs typeface="Arial"/>
              </a:rPr>
              <a:t>crosslinking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4470203" y="3585268"/>
            <a:ext cx="1163955" cy="621030"/>
            <a:chOff x="4470203" y="3585268"/>
            <a:chExt cx="1163955" cy="621030"/>
          </a:xfrm>
        </p:grpSpPr>
        <p:sp>
          <p:nvSpPr>
            <p:cNvPr id="42" name="object 42"/>
            <p:cNvSpPr/>
            <p:nvPr/>
          </p:nvSpPr>
          <p:spPr>
            <a:xfrm>
              <a:off x="4476553" y="3591618"/>
              <a:ext cx="1151255" cy="608330"/>
            </a:xfrm>
            <a:custGeom>
              <a:avLst/>
              <a:gdLst/>
              <a:ahLst/>
              <a:cxnLst/>
              <a:rect l="l" t="t" r="r" b="b"/>
              <a:pathLst>
                <a:path w="1151254" h="608329">
                  <a:moveTo>
                    <a:pt x="763348" y="0"/>
                  </a:moveTo>
                  <a:lnTo>
                    <a:pt x="719994" y="3187"/>
                  </a:lnTo>
                  <a:lnTo>
                    <a:pt x="676258" y="11195"/>
                  </a:lnTo>
                  <a:lnTo>
                    <a:pt x="632179" y="22966"/>
                  </a:lnTo>
                  <a:lnTo>
                    <a:pt x="587792" y="37444"/>
                  </a:lnTo>
                  <a:lnTo>
                    <a:pt x="543136" y="53571"/>
                  </a:lnTo>
                  <a:lnTo>
                    <a:pt x="498249" y="70291"/>
                  </a:lnTo>
                  <a:lnTo>
                    <a:pt x="453167" y="86546"/>
                  </a:lnTo>
                  <a:lnTo>
                    <a:pt x="407928" y="101281"/>
                  </a:lnTo>
                  <a:lnTo>
                    <a:pt x="362569" y="113438"/>
                  </a:lnTo>
                  <a:lnTo>
                    <a:pt x="311153" y="123246"/>
                  </a:lnTo>
                  <a:lnTo>
                    <a:pt x="259438" y="130965"/>
                  </a:lnTo>
                  <a:lnTo>
                    <a:pt x="208088" y="139499"/>
                  </a:lnTo>
                  <a:lnTo>
                    <a:pt x="157768" y="151754"/>
                  </a:lnTo>
                  <a:lnTo>
                    <a:pt x="109647" y="171300"/>
                  </a:lnTo>
                  <a:lnTo>
                    <a:pt x="68111" y="197912"/>
                  </a:lnTo>
                  <a:lnTo>
                    <a:pt x="34859" y="229955"/>
                  </a:lnTo>
                  <a:lnTo>
                    <a:pt x="11589" y="265794"/>
                  </a:lnTo>
                  <a:lnTo>
                    <a:pt x="0" y="303792"/>
                  </a:lnTo>
                  <a:lnTo>
                    <a:pt x="1790" y="342315"/>
                  </a:lnTo>
                  <a:lnTo>
                    <a:pt x="18659" y="379726"/>
                  </a:lnTo>
                  <a:lnTo>
                    <a:pt x="53257" y="412602"/>
                  </a:lnTo>
                  <a:lnTo>
                    <a:pt x="96543" y="431303"/>
                  </a:lnTo>
                  <a:lnTo>
                    <a:pt x="144740" y="442409"/>
                  </a:lnTo>
                  <a:lnTo>
                    <a:pt x="194070" y="452500"/>
                  </a:lnTo>
                  <a:lnTo>
                    <a:pt x="240755" y="468158"/>
                  </a:lnTo>
                  <a:lnTo>
                    <a:pt x="277842" y="491355"/>
                  </a:lnTo>
                  <a:lnTo>
                    <a:pt x="311492" y="520652"/>
                  </a:lnTo>
                  <a:lnTo>
                    <a:pt x="344718" y="551485"/>
                  </a:lnTo>
                  <a:lnTo>
                    <a:pt x="380534" y="579290"/>
                  </a:lnTo>
                  <a:lnTo>
                    <a:pt x="421956" y="599504"/>
                  </a:lnTo>
                  <a:lnTo>
                    <a:pt x="464792" y="608277"/>
                  </a:lnTo>
                  <a:lnTo>
                    <a:pt x="505068" y="606587"/>
                  </a:lnTo>
                  <a:lnTo>
                    <a:pt x="543278" y="596176"/>
                  </a:lnTo>
                  <a:lnTo>
                    <a:pt x="579917" y="578782"/>
                  </a:lnTo>
                  <a:lnTo>
                    <a:pt x="615478" y="556146"/>
                  </a:lnTo>
                  <a:lnTo>
                    <a:pt x="650458" y="530008"/>
                  </a:lnTo>
                  <a:lnTo>
                    <a:pt x="720650" y="474186"/>
                  </a:lnTo>
                  <a:lnTo>
                    <a:pt x="756851" y="447982"/>
                  </a:lnTo>
                  <a:lnTo>
                    <a:pt x="794448" y="425236"/>
                  </a:lnTo>
                  <a:lnTo>
                    <a:pt x="833936" y="407688"/>
                  </a:lnTo>
                  <a:lnTo>
                    <a:pt x="876923" y="394407"/>
                  </a:lnTo>
                  <a:lnTo>
                    <a:pt x="921901" y="383118"/>
                  </a:lnTo>
                  <a:lnTo>
                    <a:pt x="967181" y="372665"/>
                  </a:lnTo>
                  <a:lnTo>
                    <a:pt x="1011072" y="361893"/>
                  </a:lnTo>
                  <a:lnTo>
                    <a:pt x="1051887" y="349645"/>
                  </a:lnTo>
                  <a:lnTo>
                    <a:pt x="1087934" y="334764"/>
                  </a:lnTo>
                  <a:lnTo>
                    <a:pt x="1138971" y="292483"/>
                  </a:lnTo>
                  <a:lnTo>
                    <a:pt x="1150667" y="225801"/>
                  </a:lnTo>
                  <a:lnTo>
                    <a:pt x="1134944" y="186326"/>
                  </a:lnTo>
                  <a:lnTo>
                    <a:pt x="1104925" y="156264"/>
                  </a:lnTo>
                  <a:lnTo>
                    <a:pt x="1065636" y="132198"/>
                  </a:lnTo>
                  <a:lnTo>
                    <a:pt x="1022103" y="110708"/>
                  </a:lnTo>
                  <a:lnTo>
                    <a:pt x="979351" y="88376"/>
                  </a:lnTo>
                  <a:lnTo>
                    <a:pt x="957017" y="73987"/>
                  </a:lnTo>
                  <a:lnTo>
                    <a:pt x="935380" y="58625"/>
                  </a:lnTo>
                  <a:lnTo>
                    <a:pt x="913577" y="43525"/>
                  </a:lnTo>
                  <a:lnTo>
                    <a:pt x="890747" y="29925"/>
                  </a:lnTo>
                  <a:lnTo>
                    <a:pt x="848762" y="12312"/>
                  </a:lnTo>
                  <a:lnTo>
                    <a:pt x="806284" y="2689"/>
                  </a:lnTo>
                  <a:lnTo>
                    <a:pt x="763348" y="0"/>
                  </a:lnTo>
                  <a:close/>
                </a:path>
              </a:pathLst>
            </a:custGeom>
            <a:solidFill>
              <a:srgbClr val="D298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4476553" y="3591618"/>
              <a:ext cx="1151255" cy="608330"/>
            </a:xfrm>
            <a:custGeom>
              <a:avLst/>
              <a:gdLst/>
              <a:ahLst/>
              <a:cxnLst/>
              <a:rect l="l" t="t" r="r" b="b"/>
              <a:pathLst>
                <a:path w="1151254" h="608329">
                  <a:moveTo>
                    <a:pt x="362569" y="113437"/>
                  </a:moveTo>
                  <a:lnTo>
                    <a:pt x="407928" y="101281"/>
                  </a:lnTo>
                  <a:lnTo>
                    <a:pt x="453167" y="86546"/>
                  </a:lnTo>
                  <a:lnTo>
                    <a:pt x="498249" y="70290"/>
                  </a:lnTo>
                  <a:lnTo>
                    <a:pt x="543136" y="53571"/>
                  </a:lnTo>
                  <a:lnTo>
                    <a:pt x="587792" y="37444"/>
                  </a:lnTo>
                  <a:lnTo>
                    <a:pt x="632179" y="22966"/>
                  </a:lnTo>
                  <a:lnTo>
                    <a:pt x="676259" y="11195"/>
                  </a:lnTo>
                  <a:lnTo>
                    <a:pt x="719994" y="3187"/>
                  </a:lnTo>
                  <a:lnTo>
                    <a:pt x="763349" y="0"/>
                  </a:lnTo>
                  <a:lnTo>
                    <a:pt x="806284" y="2689"/>
                  </a:lnTo>
                  <a:lnTo>
                    <a:pt x="848763" y="12312"/>
                  </a:lnTo>
                  <a:lnTo>
                    <a:pt x="890748" y="29925"/>
                  </a:lnTo>
                  <a:lnTo>
                    <a:pt x="935380" y="58625"/>
                  </a:lnTo>
                  <a:lnTo>
                    <a:pt x="957017" y="73987"/>
                  </a:lnTo>
                  <a:lnTo>
                    <a:pt x="979351" y="88375"/>
                  </a:lnTo>
                  <a:lnTo>
                    <a:pt x="1022103" y="110707"/>
                  </a:lnTo>
                  <a:lnTo>
                    <a:pt x="1065636" y="132198"/>
                  </a:lnTo>
                  <a:lnTo>
                    <a:pt x="1104925" y="156264"/>
                  </a:lnTo>
                  <a:lnTo>
                    <a:pt x="1134944" y="186326"/>
                  </a:lnTo>
                  <a:lnTo>
                    <a:pt x="1150667" y="225801"/>
                  </a:lnTo>
                  <a:lnTo>
                    <a:pt x="1150582" y="262771"/>
                  </a:lnTo>
                  <a:lnTo>
                    <a:pt x="1117526" y="316096"/>
                  </a:lnTo>
                  <a:lnTo>
                    <a:pt x="1051887" y="349645"/>
                  </a:lnTo>
                  <a:lnTo>
                    <a:pt x="1011073" y="361893"/>
                  </a:lnTo>
                  <a:lnTo>
                    <a:pt x="967181" y="372665"/>
                  </a:lnTo>
                  <a:lnTo>
                    <a:pt x="921902" y="383118"/>
                  </a:lnTo>
                  <a:lnTo>
                    <a:pt x="876924" y="394407"/>
                  </a:lnTo>
                  <a:lnTo>
                    <a:pt x="833936" y="407688"/>
                  </a:lnTo>
                  <a:lnTo>
                    <a:pt x="794448" y="425236"/>
                  </a:lnTo>
                  <a:lnTo>
                    <a:pt x="756851" y="447982"/>
                  </a:lnTo>
                  <a:lnTo>
                    <a:pt x="720650" y="474186"/>
                  </a:lnTo>
                  <a:lnTo>
                    <a:pt x="685350" y="502108"/>
                  </a:lnTo>
                  <a:lnTo>
                    <a:pt x="650458" y="530008"/>
                  </a:lnTo>
                  <a:lnTo>
                    <a:pt x="615479" y="556146"/>
                  </a:lnTo>
                  <a:lnTo>
                    <a:pt x="579917" y="578782"/>
                  </a:lnTo>
                  <a:lnTo>
                    <a:pt x="543279" y="596176"/>
                  </a:lnTo>
                  <a:lnTo>
                    <a:pt x="505069" y="606587"/>
                  </a:lnTo>
                  <a:lnTo>
                    <a:pt x="464793" y="608277"/>
                  </a:lnTo>
                  <a:lnTo>
                    <a:pt x="421957" y="599504"/>
                  </a:lnTo>
                  <a:lnTo>
                    <a:pt x="380535" y="579290"/>
                  </a:lnTo>
                  <a:lnTo>
                    <a:pt x="344718" y="551485"/>
                  </a:lnTo>
                  <a:lnTo>
                    <a:pt x="311492" y="520652"/>
                  </a:lnTo>
                  <a:lnTo>
                    <a:pt x="277843" y="491356"/>
                  </a:lnTo>
                  <a:lnTo>
                    <a:pt x="240756" y="468158"/>
                  </a:lnTo>
                  <a:lnTo>
                    <a:pt x="194071" y="452501"/>
                  </a:lnTo>
                  <a:lnTo>
                    <a:pt x="144741" y="442409"/>
                  </a:lnTo>
                  <a:lnTo>
                    <a:pt x="96544" y="431303"/>
                  </a:lnTo>
                  <a:lnTo>
                    <a:pt x="53257" y="412602"/>
                  </a:lnTo>
                  <a:lnTo>
                    <a:pt x="18658" y="379726"/>
                  </a:lnTo>
                  <a:lnTo>
                    <a:pt x="1790" y="342315"/>
                  </a:lnTo>
                  <a:lnTo>
                    <a:pt x="0" y="303792"/>
                  </a:lnTo>
                  <a:lnTo>
                    <a:pt x="11589" y="265794"/>
                  </a:lnTo>
                  <a:lnTo>
                    <a:pt x="34859" y="229955"/>
                  </a:lnTo>
                  <a:lnTo>
                    <a:pt x="68111" y="197912"/>
                  </a:lnTo>
                  <a:lnTo>
                    <a:pt x="109647" y="171300"/>
                  </a:lnTo>
                  <a:lnTo>
                    <a:pt x="157768" y="151754"/>
                  </a:lnTo>
                  <a:lnTo>
                    <a:pt x="208089" y="139499"/>
                  </a:lnTo>
                  <a:lnTo>
                    <a:pt x="259439" y="130965"/>
                  </a:lnTo>
                  <a:lnTo>
                    <a:pt x="311154" y="123246"/>
                  </a:lnTo>
                  <a:lnTo>
                    <a:pt x="362569" y="113437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813242" y="3796249"/>
              <a:ext cx="334010" cy="200660"/>
            </a:xfrm>
            <a:custGeom>
              <a:avLst/>
              <a:gdLst/>
              <a:ahLst/>
              <a:cxnLst/>
              <a:rect l="l" t="t" r="r" b="b"/>
              <a:pathLst>
                <a:path w="334010" h="200660">
                  <a:moveTo>
                    <a:pt x="192325" y="0"/>
                  </a:moveTo>
                  <a:lnTo>
                    <a:pt x="141263" y="0"/>
                  </a:lnTo>
                  <a:lnTo>
                    <a:pt x="92144" y="9492"/>
                  </a:lnTo>
                  <a:lnTo>
                    <a:pt x="48852" y="28478"/>
                  </a:lnTo>
                  <a:lnTo>
                    <a:pt x="12213" y="61983"/>
                  </a:lnTo>
                  <a:lnTo>
                    <a:pt x="0" y="100096"/>
                  </a:lnTo>
                  <a:lnTo>
                    <a:pt x="12213" y="138208"/>
                  </a:lnTo>
                  <a:lnTo>
                    <a:pt x="48852" y="171713"/>
                  </a:lnTo>
                  <a:lnTo>
                    <a:pt x="92144" y="190698"/>
                  </a:lnTo>
                  <a:lnTo>
                    <a:pt x="141263" y="200191"/>
                  </a:lnTo>
                  <a:lnTo>
                    <a:pt x="192325" y="200191"/>
                  </a:lnTo>
                  <a:lnTo>
                    <a:pt x="241444" y="190698"/>
                  </a:lnTo>
                  <a:lnTo>
                    <a:pt x="284736" y="171713"/>
                  </a:lnTo>
                  <a:lnTo>
                    <a:pt x="321376" y="138208"/>
                  </a:lnTo>
                  <a:lnTo>
                    <a:pt x="333589" y="100096"/>
                  </a:lnTo>
                  <a:lnTo>
                    <a:pt x="321376" y="61983"/>
                  </a:lnTo>
                  <a:lnTo>
                    <a:pt x="284736" y="28478"/>
                  </a:lnTo>
                  <a:lnTo>
                    <a:pt x="241444" y="9492"/>
                  </a:lnTo>
                  <a:lnTo>
                    <a:pt x="192325" y="0"/>
                  </a:lnTo>
                  <a:close/>
                </a:path>
              </a:pathLst>
            </a:custGeom>
            <a:solidFill>
              <a:srgbClr val="8963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4813241" y="3796248"/>
              <a:ext cx="334010" cy="200660"/>
            </a:xfrm>
            <a:custGeom>
              <a:avLst/>
              <a:gdLst/>
              <a:ahLst/>
              <a:cxnLst/>
              <a:rect l="l" t="t" r="r" b="b"/>
              <a:pathLst>
                <a:path w="334010" h="200660">
                  <a:moveTo>
                    <a:pt x="284737" y="28478"/>
                  </a:moveTo>
                  <a:lnTo>
                    <a:pt x="321376" y="61983"/>
                  </a:lnTo>
                  <a:lnTo>
                    <a:pt x="333590" y="100095"/>
                  </a:lnTo>
                  <a:lnTo>
                    <a:pt x="321376" y="138208"/>
                  </a:lnTo>
                  <a:lnTo>
                    <a:pt x="284737" y="171712"/>
                  </a:lnTo>
                  <a:lnTo>
                    <a:pt x="241445" y="190698"/>
                  </a:lnTo>
                  <a:lnTo>
                    <a:pt x="192326" y="200191"/>
                  </a:lnTo>
                  <a:lnTo>
                    <a:pt x="141264" y="200191"/>
                  </a:lnTo>
                  <a:lnTo>
                    <a:pt x="92144" y="190698"/>
                  </a:lnTo>
                  <a:lnTo>
                    <a:pt x="48853" y="171712"/>
                  </a:lnTo>
                  <a:lnTo>
                    <a:pt x="12213" y="138208"/>
                  </a:lnTo>
                  <a:lnTo>
                    <a:pt x="0" y="100095"/>
                  </a:lnTo>
                  <a:lnTo>
                    <a:pt x="12213" y="61983"/>
                  </a:lnTo>
                  <a:lnTo>
                    <a:pt x="48853" y="28478"/>
                  </a:lnTo>
                  <a:lnTo>
                    <a:pt x="92144" y="9492"/>
                  </a:lnTo>
                  <a:lnTo>
                    <a:pt x="141264" y="0"/>
                  </a:lnTo>
                  <a:lnTo>
                    <a:pt x="192326" y="0"/>
                  </a:lnTo>
                  <a:lnTo>
                    <a:pt x="241445" y="9492"/>
                  </a:lnTo>
                  <a:lnTo>
                    <a:pt x="284737" y="2847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6" name="object 46"/>
          <p:cNvGrpSpPr/>
          <p:nvPr/>
        </p:nvGrpSpPr>
        <p:grpSpPr>
          <a:xfrm>
            <a:off x="7517671" y="3657772"/>
            <a:ext cx="494030" cy="459105"/>
            <a:chOff x="7517671" y="3657772"/>
            <a:chExt cx="494030" cy="459105"/>
          </a:xfrm>
        </p:grpSpPr>
        <p:pic>
          <p:nvPicPr>
            <p:cNvPr id="47" name="object 4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22433" y="3662535"/>
              <a:ext cx="244947" cy="194544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7522433" y="3662534"/>
              <a:ext cx="245110" cy="194945"/>
            </a:xfrm>
            <a:custGeom>
              <a:avLst/>
              <a:gdLst/>
              <a:ahLst/>
              <a:cxnLst/>
              <a:rect l="l" t="t" r="r" b="b"/>
              <a:pathLst>
                <a:path w="245109" h="194945">
                  <a:moveTo>
                    <a:pt x="158678" y="118802"/>
                  </a:moveTo>
                  <a:lnTo>
                    <a:pt x="244946" y="114514"/>
                  </a:lnTo>
                  <a:lnTo>
                    <a:pt x="242040" y="106722"/>
                  </a:lnTo>
                  <a:lnTo>
                    <a:pt x="239858" y="98401"/>
                  </a:lnTo>
                  <a:lnTo>
                    <a:pt x="238581" y="90223"/>
                  </a:lnTo>
                  <a:lnTo>
                    <a:pt x="237311" y="82084"/>
                  </a:lnTo>
                  <a:lnTo>
                    <a:pt x="237043" y="74077"/>
                  </a:lnTo>
                  <a:lnTo>
                    <a:pt x="238021" y="66265"/>
                  </a:lnTo>
                  <a:lnTo>
                    <a:pt x="165643" y="83700"/>
                  </a:lnTo>
                  <a:lnTo>
                    <a:pt x="213577" y="30337"/>
                  </a:lnTo>
                  <a:lnTo>
                    <a:pt x="204598" y="29825"/>
                  </a:lnTo>
                  <a:lnTo>
                    <a:pt x="196165" y="26996"/>
                  </a:lnTo>
                  <a:lnTo>
                    <a:pt x="177179" y="0"/>
                  </a:lnTo>
                  <a:lnTo>
                    <a:pt x="135715" y="75944"/>
                  </a:lnTo>
                  <a:lnTo>
                    <a:pt x="0" y="154647"/>
                  </a:lnTo>
                  <a:lnTo>
                    <a:pt x="22101" y="194545"/>
                  </a:lnTo>
                  <a:lnTo>
                    <a:pt x="158678" y="118802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760183" y="3681355"/>
              <a:ext cx="251358" cy="201597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675026" y="3917186"/>
              <a:ext cx="244947" cy="194546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7675026" y="3917187"/>
              <a:ext cx="245110" cy="194945"/>
            </a:xfrm>
            <a:custGeom>
              <a:avLst/>
              <a:gdLst/>
              <a:ahLst/>
              <a:cxnLst/>
              <a:rect l="l" t="t" r="r" b="b"/>
              <a:pathLst>
                <a:path w="245109" h="194945">
                  <a:moveTo>
                    <a:pt x="158678" y="118802"/>
                  </a:moveTo>
                  <a:lnTo>
                    <a:pt x="244946" y="114514"/>
                  </a:lnTo>
                  <a:lnTo>
                    <a:pt x="242040" y="106722"/>
                  </a:lnTo>
                  <a:lnTo>
                    <a:pt x="239858" y="98401"/>
                  </a:lnTo>
                  <a:lnTo>
                    <a:pt x="238581" y="90223"/>
                  </a:lnTo>
                  <a:lnTo>
                    <a:pt x="237311" y="82084"/>
                  </a:lnTo>
                  <a:lnTo>
                    <a:pt x="237043" y="74077"/>
                  </a:lnTo>
                  <a:lnTo>
                    <a:pt x="238021" y="66265"/>
                  </a:lnTo>
                  <a:lnTo>
                    <a:pt x="165643" y="83700"/>
                  </a:lnTo>
                  <a:lnTo>
                    <a:pt x="213577" y="30337"/>
                  </a:lnTo>
                  <a:lnTo>
                    <a:pt x="204598" y="29825"/>
                  </a:lnTo>
                  <a:lnTo>
                    <a:pt x="196165" y="26996"/>
                  </a:lnTo>
                  <a:lnTo>
                    <a:pt x="177179" y="0"/>
                  </a:lnTo>
                  <a:lnTo>
                    <a:pt x="135715" y="75944"/>
                  </a:lnTo>
                  <a:lnTo>
                    <a:pt x="0" y="154647"/>
                  </a:lnTo>
                  <a:lnTo>
                    <a:pt x="22101" y="194545"/>
                  </a:lnTo>
                  <a:lnTo>
                    <a:pt x="158678" y="118802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2" name="object 5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876361" y="3739940"/>
            <a:ext cx="113392" cy="101875"/>
          </a:xfrm>
          <a:prstGeom prst="rect">
            <a:avLst/>
          </a:prstGeom>
        </p:spPr>
      </p:pic>
      <p:grpSp>
        <p:nvGrpSpPr>
          <p:cNvPr id="53" name="object 53"/>
          <p:cNvGrpSpPr/>
          <p:nvPr/>
        </p:nvGrpSpPr>
        <p:grpSpPr>
          <a:xfrm>
            <a:off x="6894949" y="3820900"/>
            <a:ext cx="257175" cy="205104"/>
            <a:chOff x="6894949" y="3820900"/>
            <a:chExt cx="257175" cy="205104"/>
          </a:xfrm>
        </p:grpSpPr>
        <p:pic>
          <p:nvPicPr>
            <p:cNvPr id="54" name="object 5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894949" y="3924015"/>
              <a:ext cx="113392" cy="101875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038448" y="3820900"/>
              <a:ext cx="113391" cy="101875"/>
            </a:xfrm>
            <a:prstGeom prst="rect">
              <a:avLst/>
            </a:prstGeom>
          </p:spPr>
        </p:pic>
      </p:grpSp>
      <p:pic>
        <p:nvPicPr>
          <p:cNvPr id="56" name="object 5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963190" y="4619555"/>
            <a:ext cx="675681" cy="492389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4420715" y="4663590"/>
            <a:ext cx="496286" cy="443926"/>
          </a:xfrm>
          <a:prstGeom prst="rect">
            <a:avLst/>
          </a:prstGeom>
        </p:spPr>
      </p:pic>
      <p:grpSp>
        <p:nvGrpSpPr>
          <p:cNvPr id="58" name="object 58"/>
          <p:cNvGrpSpPr/>
          <p:nvPr/>
        </p:nvGrpSpPr>
        <p:grpSpPr>
          <a:xfrm>
            <a:off x="5032749" y="5282293"/>
            <a:ext cx="1249680" cy="695960"/>
            <a:chOff x="5032749" y="5282293"/>
            <a:chExt cx="1249680" cy="695960"/>
          </a:xfrm>
        </p:grpSpPr>
        <p:pic>
          <p:nvPicPr>
            <p:cNvPr id="59" name="object 5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631129" y="5282293"/>
              <a:ext cx="650703" cy="393845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547125" y="5758291"/>
              <a:ext cx="395838" cy="203887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032749" y="5361791"/>
              <a:ext cx="562201" cy="597648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627663" y="5629992"/>
              <a:ext cx="74888" cy="73474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088698" y="5904346"/>
              <a:ext cx="74888" cy="73475"/>
            </a:xfrm>
            <a:prstGeom prst="rect">
              <a:avLst/>
            </a:prstGeom>
          </p:spPr>
        </p:pic>
      </p:grpSp>
      <p:sp>
        <p:nvSpPr>
          <p:cNvPr id="64" name="object 64"/>
          <p:cNvSpPr txBox="1"/>
          <p:nvPr/>
        </p:nvSpPr>
        <p:spPr>
          <a:xfrm>
            <a:off x="6819900" y="5580379"/>
            <a:ext cx="2024380" cy="431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1200" b="1" spc="-20" dirty="0">
                <a:latin typeface="Arial"/>
                <a:cs typeface="Arial"/>
              </a:rPr>
              <a:t>Cell </a:t>
            </a:r>
            <a:r>
              <a:rPr sz="1200" b="1" spc="5" dirty="0">
                <a:latin typeface="Arial"/>
                <a:cs typeface="Arial"/>
              </a:rPr>
              <a:t>extract/beads/antibody  </a:t>
            </a:r>
            <a:r>
              <a:rPr sz="1200" b="1" spc="-20" dirty="0">
                <a:latin typeface="Arial"/>
                <a:cs typeface="Arial"/>
              </a:rPr>
              <a:t>incubation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65" name="object 6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2298456" y="6292598"/>
            <a:ext cx="834075" cy="644674"/>
          </a:xfrm>
          <a:prstGeom prst="rect">
            <a:avLst/>
          </a:prstGeom>
        </p:spPr>
      </p:pic>
      <p:grpSp>
        <p:nvGrpSpPr>
          <p:cNvPr id="66" name="object 66"/>
          <p:cNvGrpSpPr/>
          <p:nvPr/>
        </p:nvGrpSpPr>
        <p:grpSpPr>
          <a:xfrm>
            <a:off x="1055971" y="6090044"/>
            <a:ext cx="843280" cy="1078230"/>
            <a:chOff x="1055971" y="6090044"/>
            <a:chExt cx="843280" cy="1078230"/>
          </a:xfrm>
        </p:grpSpPr>
        <p:pic>
          <p:nvPicPr>
            <p:cNvPr id="67" name="object 6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218040" y="6268275"/>
              <a:ext cx="681005" cy="306240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182110" y="6484895"/>
              <a:ext cx="72062" cy="71219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200626" y="6090044"/>
              <a:ext cx="386479" cy="325099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175986" y="6302954"/>
              <a:ext cx="71472" cy="71247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104646" y="6752097"/>
              <a:ext cx="510253" cy="356665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178980" y="7064177"/>
              <a:ext cx="73031" cy="71652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209224" y="6558749"/>
              <a:ext cx="659017" cy="296811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179028" y="6809523"/>
              <a:ext cx="71689" cy="70429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1059146" y="6225258"/>
              <a:ext cx="107314" cy="939800"/>
            </a:xfrm>
            <a:custGeom>
              <a:avLst/>
              <a:gdLst/>
              <a:ahLst/>
              <a:cxnLst/>
              <a:rect l="l" t="t" r="r" b="b"/>
              <a:pathLst>
                <a:path w="107315" h="939800">
                  <a:moveTo>
                    <a:pt x="107183" y="0"/>
                  </a:moveTo>
                  <a:lnTo>
                    <a:pt x="0" y="0"/>
                  </a:lnTo>
                  <a:lnTo>
                    <a:pt x="0" y="939417"/>
                  </a:lnTo>
                  <a:lnTo>
                    <a:pt x="107183" y="939417"/>
                  </a:lnTo>
                  <a:lnTo>
                    <a:pt x="107183" y="0"/>
                  </a:lnTo>
                  <a:close/>
                </a:path>
              </a:pathLst>
            </a:custGeom>
            <a:solidFill>
              <a:srgbClr val="979D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059146" y="6225258"/>
              <a:ext cx="107314" cy="939800"/>
            </a:xfrm>
            <a:custGeom>
              <a:avLst/>
              <a:gdLst/>
              <a:ahLst/>
              <a:cxnLst/>
              <a:rect l="l" t="t" r="r" b="b"/>
              <a:pathLst>
                <a:path w="107315" h="939800">
                  <a:moveTo>
                    <a:pt x="107183" y="0"/>
                  </a:moveTo>
                  <a:lnTo>
                    <a:pt x="0" y="0"/>
                  </a:lnTo>
                  <a:lnTo>
                    <a:pt x="0" y="939417"/>
                  </a:lnTo>
                  <a:lnTo>
                    <a:pt x="107183" y="939417"/>
                  </a:lnTo>
                  <a:lnTo>
                    <a:pt x="107183" y="0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7" name="object 77"/>
          <p:cNvGrpSpPr/>
          <p:nvPr/>
        </p:nvGrpSpPr>
        <p:grpSpPr>
          <a:xfrm>
            <a:off x="3594954" y="6619730"/>
            <a:ext cx="414655" cy="121920"/>
            <a:chOff x="3594954" y="6619730"/>
            <a:chExt cx="414655" cy="121920"/>
          </a:xfrm>
        </p:grpSpPr>
        <p:sp>
          <p:nvSpPr>
            <p:cNvPr id="78" name="object 78"/>
            <p:cNvSpPr/>
            <p:nvPr/>
          </p:nvSpPr>
          <p:spPr>
            <a:xfrm>
              <a:off x="3594954" y="6680690"/>
              <a:ext cx="305435" cy="0"/>
            </a:xfrm>
            <a:custGeom>
              <a:avLst/>
              <a:gdLst/>
              <a:ahLst/>
              <a:cxnLst/>
              <a:rect l="l" t="t" r="r" b="b"/>
              <a:pathLst>
                <a:path w="305435">
                  <a:moveTo>
                    <a:pt x="0" y="0"/>
                  </a:moveTo>
                  <a:lnTo>
                    <a:pt x="292342" y="0"/>
                  </a:lnTo>
                  <a:lnTo>
                    <a:pt x="305042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3887295" y="6619730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20">
                  <a:moveTo>
                    <a:pt x="0" y="0"/>
                  </a:moveTo>
                  <a:lnTo>
                    <a:pt x="0" y="121919"/>
                  </a:lnTo>
                  <a:lnTo>
                    <a:pt x="121920" y="60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0" name="object 80"/>
          <p:cNvSpPr txBox="1"/>
          <p:nvPr/>
        </p:nvSpPr>
        <p:spPr>
          <a:xfrm>
            <a:off x="4283213" y="6070437"/>
            <a:ext cx="6934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10" dirty="0">
                <a:latin typeface="Lucida Sans"/>
                <a:cs typeface="Lucida Sans"/>
              </a:rPr>
              <a:t>SDS-</a:t>
            </a:r>
            <a:r>
              <a:rPr sz="1100" spc="-75" dirty="0">
                <a:latin typeface="Lucida Sans"/>
                <a:cs typeface="Lucida Sans"/>
              </a:rPr>
              <a:t>P</a:t>
            </a:r>
            <a:r>
              <a:rPr sz="1100" spc="50" dirty="0">
                <a:latin typeface="Lucida Sans"/>
                <a:cs typeface="Lucida Sans"/>
              </a:rPr>
              <a:t>AGE</a:t>
            </a:r>
            <a:endParaRPr sz="1100">
              <a:latin typeface="Lucida Sans"/>
              <a:cs typeface="Lucida Sans"/>
            </a:endParaRPr>
          </a:p>
        </p:txBody>
      </p:sp>
      <p:grpSp>
        <p:nvGrpSpPr>
          <p:cNvPr id="81" name="object 81"/>
          <p:cNvGrpSpPr/>
          <p:nvPr/>
        </p:nvGrpSpPr>
        <p:grpSpPr>
          <a:xfrm>
            <a:off x="5450530" y="6619730"/>
            <a:ext cx="414655" cy="121920"/>
            <a:chOff x="5450530" y="6619730"/>
            <a:chExt cx="414655" cy="121920"/>
          </a:xfrm>
        </p:grpSpPr>
        <p:sp>
          <p:nvSpPr>
            <p:cNvPr id="82" name="object 82"/>
            <p:cNvSpPr/>
            <p:nvPr/>
          </p:nvSpPr>
          <p:spPr>
            <a:xfrm>
              <a:off x="5450530" y="6680690"/>
              <a:ext cx="305435" cy="0"/>
            </a:xfrm>
            <a:custGeom>
              <a:avLst/>
              <a:gdLst/>
              <a:ahLst/>
              <a:cxnLst/>
              <a:rect l="l" t="t" r="r" b="b"/>
              <a:pathLst>
                <a:path w="305435">
                  <a:moveTo>
                    <a:pt x="0" y="0"/>
                  </a:moveTo>
                  <a:lnTo>
                    <a:pt x="292342" y="0"/>
                  </a:lnTo>
                  <a:lnTo>
                    <a:pt x="305042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5742872" y="6619730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20">
                  <a:moveTo>
                    <a:pt x="0" y="0"/>
                  </a:moveTo>
                  <a:lnTo>
                    <a:pt x="0" y="121919"/>
                  </a:lnTo>
                  <a:lnTo>
                    <a:pt x="121919" y="60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4" name="object 84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5022039" y="6464452"/>
            <a:ext cx="246281" cy="476896"/>
          </a:xfrm>
          <a:prstGeom prst="rect">
            <a:avLst/>
          </a:prstGeom>
        </p:spPr>
      </p:pic>
      <p:grpSp>
        <p:nvGrpSpPr>
          <p:cNvPr id="85" name="object 85"/>
          <p:cNvGrpSpPr/>
          <p:nvPr/>
        </p:nvGrpSpPr>
        <p:grpSpPr>
          <a:xfrm>
            <a:off x="6115039" y="6304465"/>
            <a:ext cx="539750" cy="501650"/>
            <a:chOff x="6115039" y="6304465"/>
            <a:chExt cx="539750" cy="501650"/>
          </a:xfrm>
        </p:grpSpPr>
        <p:pic>
          <p:nvPicPr>
            <p:cNvPr id="86" name="object 8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129604" y="6304465"/>
              <a:ext cx="524711" cy="279831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115039" y="6541654"/>
              <a:ext cx="514349" cy="263864"/>
            </a:xfrm>
            <a:prstGeom prst="rect">
              <a:avLst/>
            </a:prstGeom>
          </p:spPr>
        </p:pic>
      </p:grpSp>
      <p:grpSp>
        <p:nvGrpSpPr>
          <p:cNvPr id="88" name="object 88"/>
          <p:cNvGrpSpPr/>
          <p:nvPr/>
        </p:nvGrpSpPr>
        <p:grpSpPr>
          <a:xfrm>
            <a:off x="7149806" y="6619730"/>
            <a:ext cx="414655" cy="121920"/>
            <a:chOff x="7149806" y="6619730"/>
            <a:chExt cx="414655" cy="121920"/>
          </a:xfrm>
        </p:grpSpPr>
        <p:sp>
          <p:nvSpPr>
            <p:cNvPr id="89" name="object 89"/>
            <p:cNvSpPr/>
            <p:nvPr/>
          </p:nvSpPr>
          <p:spPr>
            <a:xfrm>
              <a:off x="7149806" y="6680690"/>
              <a:ext cx="305435" cy="0"/>
            </a:xfrm>
            <a:custGeom>
              <a:avLst/>
              <a:gdLst/>
              <a:ahLst/>
              <a:cxnLst/>
              <a:rect l="l" t="t" r="r" b="b"/>
              <a:pathLst>
                <a:path w="305434">
                  <a:moveTo>
                    <a:pt x="0" y="0"/>
                  </a:moveTo>
                  <a:lnTo>
                    <a:pt x="292342" y="0"/>
                  </a:lnTo>
                  <a:lnTo>
                    <a:pt x="305042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7442149" y="6619730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20">
                  <a:moveTo>
                    <a:pt x="0" y="0"/>
                  </a:moveTo>
                  <a:lnTo>
                    <a:pt x="0" y="121919"/>
                  </a:lnTo>
                  <a:lnTo>
                    <a:pt x="121920" y="60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1" name="object 91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8410119" y="6314771"/>
            <a:ext cx="204774" cy="158750"/>
          </a:xfrm>
          <a:prstGeom prst="rect">
            <a:avLst/>
          </a:prstGeom>
        </p:spPr>
      </p:pic>
      <p:pic>
        <p:nvPicPr>
          <p:cNvPr id="92" name="object 92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7923920" y="6618536"/>
            <a:ext cx="204775" cy="158750"/>
          </a:xfrm>
          <a:prstGeom prst="rect">
            <a:avLst/>
          </a:prstGeom>
        </p:spPr>
      </p:pic>
      <p:grpSp>
        <p:nvGrpSpPr>
          <p:cNvPr id="93" name="object 93"/>
          <p:cNvGrpSpPr/>
          <p:nvPr/>
        </p:nvGrpSpPr>
        <p:grpSpPr>
          <a:xfrm>
            <a:off x="7904196" y="6240710"/>
            <a:ext cx="471805" cy="423545"/>
            <a:chOff x="7904196" y="6240710"/>
            <a:chExt cx="471805" cy="423545"/>
          </a:xfrm>
        </p:grpSpPr>
        <p:pic>
          <p:nvPicPr>
            <p:cNvPr id="94" name="object 94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904196" y="6240710"/>
              <a:ext cx="344902" cy="292296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8205890" y="6541171"/>
              <a:ext cx="170006" cy="122936"/>
            </a:xfrm>
            <a:prstGeom prst="rect">
              <a:avLst/>
            </a:prstGeom>
          </p:spPr>
        </p:pic>
      </p:grpSp>
      <p:grpSp>
        <p:nvGrpSpPr>
          <p:cNvPr id="96" name="object 96"/>
          <p:cNvGrpSpPr/>
          <p:nvPr/>
        </p:nvGrpSpPr>
        <p:grpSpPr>
          <a:xfrm>
            <a:off x="9188225" y="6254975"/>
            <a:ext cx="908050" cy="557530"/>
            <a:chOff x="9188225" y="6254975"/>
            <a:chExt cx="908050" cy="557530"/>
          </a:xfrm>
        </p:grpSpPr>
        <p:sp>
          <p:nvSpPr>
            <p:cNvPr id="97" name="object 97"/>
            <p:cNvSpPr/>
            <p:nvPr/>
          </p:nvSpPr>
          <p:spPr>
            <a:xfrm>
              <a:off x="9194575" y="6261325"/>
              <a:ext cx="889635" cy="271145"/>
            </a:xfrm>
            <a:custGeom>
              <a:avLst/>
              <a:gdLst/>
              <a:ahLst/>
              <a:cxnLst/>
              <a:rect l="l" t="t" r="r" b="b"/>
              <a:pathLst>
                <a:path w="889634" h="271145">
                  <a:moveTo>
                    <a:pt x="889035" y="103378"/>
                  </a:moveTo>
                  <a:lnTo>
                    <a:pt x="886414" y="63576"/>
                  </a:lnTo>
                  <a:lnTo>
                    <a:pt x="865934" y="30168"/>
                  </a:lnTo>
                  <a:lnTo>
                    <a:pt x="831842" y="7521"/>
                  </a:lnTo>
                  <a:lnTo>
                    <a:pt x="788388" y="0"/>
                  </a:lnTo>
                  <a:lnTo>
                    <a:pt x="749364" y="7937"/>
                  </a:lnTo>
                  <a:lnTo>
                    <a:pt x="717362" y="26714"/>
                  </a:lnTo>
                  <a:lnTo>
                    <a:pt x="690152" y="52942"/>
                  </a:lnTo>
                  <a:lnTo>
                    <a:pt x="665506" y="83230"/>
                  </a:lnTo>
                  <a:lnTo>
                    <a:pt x="641195" y="114187"/>
                  </a:lnTo>
                  <a:lnTo>
                    <a:pt x="614990" y="142423"/>
                  </a:lnTo>
                  <a:lnTo>
                    <a:pt x="584662" y="164548"/>
                  </a:lnTo>
                  <a:lnTo>
                    <a:pt x="547982" y="177171"/>
                  </a:lnTo>
                  <a:lnTo>
                    <a:pt x="502625" y="176679"/>
                  </a:lnTo>
                  <a:lnTo>
                    <a:pt x="456334" y="166773"/>
                  </a:lnTo>
                  <a:lnTo>
                    <a:pt x="410858" y="156882"/>
                  </a:lnTo>
                  <a:lnTo>
                    <a:pt x="367947" y="156433"/>
                  </a:lnTo>
                  <a:lnTo>
                    <a:pt x="329349" y="174857"/>
                  </a:lnTo>
                  <a:lnTo>
                    <a:pt x="310199" y="199960"/>
                  </a:lnTo>
                  <a:lnTo>
                    <a:pt x="296131" y="228805"/>
                  </a:lnTo>
                  <a:lnTo>
                    <a:pt x="279517" y="254551"/>
                  </a:lnTo>
                  <a:lnTo>
                    <a:pt x="252731" y="270354"/>
                  </a:lnTo>
                  <a:lnTo>
                    <a:pt x="209888" y="270608"/>
                  </a:lnTo>
                  <a:lnTo>
                    <a:pt x="181714" y="250588"/>
                  </a:lnTo>
                  <a:lnTo>
                    <a:pt x="162711" y="217893"/>
                  </a:lnTo>
                  <a:lnTo>
                    <a:pt x="147382" y="180118"/>
                  </a:lnTo>
                  <a:lnTo>
                    <a:pt x="130227" y="144862"/>
                  </a:lnTo>
                  <a:lnTo>
                    <a:pt x="105751" y="119721"/>
                  </a:lnTo>
                  <a:lnTo>
                    <a:pt x="76913" y="109654"/>
                  </a:lnTo>
                  <a:lnTo>
                    <a:pt x="47188" y="110725"/>
                  </a:lnTo>
                  <a:lnTo>
                    <a:pt x="20307" y="122141"/>
                  </a:lnTo>
                  <a:lnTo>
                    <a:pt x="0" y="143109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9200628" y="6401216"/>
              <a:ext cx="889635" cy="271145"/>
            </a:xfrm>
            <a:custGeom>
              <a:avLst/>
              <a:gdLst/>
              <a:ahLst/>
              <a:cxnLst/>
              <a:rect l="l" t="t" r="r" b="b"/>
              <a:pathLst>
                <a:path w="889634" h="271145">
                  <a:moveTo>
                    <a:pt x="889035" y="103378"/>
                  </a:moveTo>
                  <a:lnTo>
                    <a:pt x="886414" y="63576"/>
                  </a:lnTo>
                  <a:lnTo>
                    <a:pt x="865934" y="30168"/>
                  </a:lnTo>
                  <a:lnTo>
                    <a:pt x="831842" y="7521"/>
                  </a:lnTo>
                  <a:lnTo>
                    <a:pt x="788388" y="0"/>
                  </a:lnTo>
                  <a:lnTo>
                    <a:pt x="749364" y="7937"/>
                  </a:lnTo>
                  <a:lnTo>
                    <a:pt x="717362" y="26714"/>
                  </a:lnTo>
                  <a:lnTo>
                    <a:pt x="690152" y="52942"/>
                  </a:lnTo>
                  <a:lnTo>
                    <a:pt x="665506" y="83230"/>
                  </a:lnTo>
                  <a:lnTo>
                    <a:pt x="641195" y="114187"/>
                  </a:lnTo>
                  <a:lnTo>
                    <a:pt x="614990" y="142423"/>
                  </a:lnTo>
                  <a:lnTo>
                    <a:pt x="584662" y="164548"/>
                  </a:lnTo>
                  <a:lnTo>
                    <a:pt x="547982" y="177171"/>
                  </a:lnTo>
                  <a:lnTo>
                    <a:pt x="502625" y="176679"/>
                  </a:lnTo>
                  <a:lnTo>
                    <a:pt x="456334" y="166773"/>
                  </a:lnTo>
                  <a:lnTo>
                    <a:pt x="410858" y="156882"/>
                  </a:lnTo>
                  <a:lnTo>
                    <a:pt x="367947" y="156433"/>
                  </a:lnTo>
                  <a:lnTo>
                    <a:pt x="329349" y="174857"/>
                  </a:lnTo>
                  <a:lnTo>
                    <a:pt x="310199" y="199960"/>
                  </a:lnTo>
                  <a:lnTo>
                    <a:pt x="296131" y="228805"/>
                  </a:lnTo>
                  <a:lnTo>
                    <a:pt x="279517" y="254551"/>
                  </a:lnTo>
                  <a:lnTo>
                    <a:pt x="252731" y="270354"/>
                  </a:lnTo>
                  <a:lnTo>
                    <a:pt x="209888" y="270608"/>
                  </a:lnTo>
                  <a:lnTo>
                    <a:pt x="181714" y="250588"/>
                  </a:lnTo>
                  <a:lnTo>
                    <a:pt x="162711" y="217893"/>
                  </a:lnTo>
                  <a:lnTo>
                    <a:pt x="147382" y="180118"/>
                  </a:lnTo>
                  <a:lnTo>
                    <a:pt x="130227" y="144862"/>
                  </a:lnTo>
                  <a:lnTo>
                    <a:pt x="105751" y="119721"/>
                  </a:lnTo>
                  <a:lnTo>
                    <a:pt x="76913" y="109654"/>
                  </a:lnTo>
                  <a:lnTo>
                    <a:pt x="47188" y="110725"/>
                  </a:lnTo>
                  <a:lnTo>
                    <a:pt x="20307" y="122141"/>
                  </a:lnTo>
                  <a:lnTo>
                    <a:pt x="0" y="143109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9200628" y="6535427"/>
              <a:ext cx="889635" cy="271145"/>
            </a:xfrm>
            <a:custGeom>
              <a:avLst/>
              <a:gdLst/>
              <a:ahLst/>
              <a:cxnLst/>
              <a:rect l="l" t="t" r="r" b="b"/>
              <a:pathLst>
                <a:path w="889634" h="271145">
                  <a:moveTo>
                    <a:pt x="889035" y="103378"/>
                  </a:moveTo>
                  <a:lnTo>
                    <a:pt x="886414" y="63576"/>
                  </a:lnTo>
                  <a:lnTo>
                    <a:pt x="865934" y="30168"/>
                  </a:lnTo>
                  <a:lnTo>
                    <a:pt x="831842" y="7521"/>
                  </a:lnTo>
                  <a:lnTo>
                    <a:pt x="788388" y="0"/>
                  </a:lnTo>
                  <a:lnTo>
                    <a:pt x="749364" y="7937"/>
                  </a:lnTo>
                  <a:lnTo>
                    <a:pt x="717362" y="26714"/>
                  </a:lnTo>
                  <a:lnTo>
                    <a:pt x="690152" y="52942"/>
                  </a:lnTo>
                  <a:lnTo>
                    <a:pt x="665506" y="83230"/>
                  </a:lnTo>
                  <a:lnTo>
                    <a:pt x="641195" y="114187"/>
                  </a:lnTo>
                  <a:lnTo>
                    <a:pt x="614990" y="142423"/>
                  </a:lnTo>
                  <a:lnTo>
                    <a:pt x="584662" y="164548"/>
                  </a:lnTo>
                  <a:lnTo>
                    <a:pt x="547982" y="177171"/>
                  </a:lnTo>
                  <a:lnTo>
                    <a:pt x="502625" y="176679"/>
                  </a:lnTo>
                  <a:lnTo>
                    <a:pt x="456334" y="166773"/>
                  </a:lnTo>
                  <a:lnTo>
                    <a:pt x="410858" y="156882"/>
                  </a:lnTo>
                  <a:lnTo>
                    <a:pt x="367947" y="156433"/>
                  </a:lnTo>
                  <a:lnTo>
                    <a:pt x="329349" y="174857"/>
                  </a:lnTo>
                  <a:lnTo>
                    <a:pt x="310199" y="199960"/>
                  </a:lnTo>
                  <a:lnTo>
                    <a:pt x="296131" y="228805"/>
                  </a:lnTo>
                  <a:lnTo>
                    <a:pt x="279517" y="254551"/>
                  </a:lnTo>
                  <a:lnTo>
                    <a:pt x="252731" y="270354"/>
                  </a:lnTo>
                  <a:lnTo>
                    <a:pt x="209888" y="270608"/>
                  </a:lnTo>
                  <a:lnTo>
                    <a:pt x="181714" y="250588"/>
                  </a:lnTo>
                  <a:lnTo>
                    <a:pt x="162711" y="217893"/>
                  </a:lnTo>
                  <a:lnTo>
                    <a:pt x="147382" y="180118"/>
                  </a:lnTo>
                  <a:lnTo>
                    <a:pt x="130227" y="144862"/>
                  </a:lnTo>
                  <a:lnTo>
                    <a:pt x="105751" y="119721"/>
                  </a:lnTo>
                  <a:lnTo>
                    <a:pt x="76913" y="109654"/>
                  </a:lnTo>
                  <a:lnTo>
                    <a:pt x="47188" y="110725"/>
                  </a:lnTo>
                  <a:lnTo>
                    <a:pt x="20307" y="122141"/>
                  </a:lnTo>
                  <a:lnTo>
                    <a:pt x="0" y="143109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0" name="object 100"/>
          <p:cNvGrpSpPr/>
          <p:nvPr/>
        </p:nvGrpSpPr>
        <p:grpSpPr>
          <a:xfrm>
            <a:off x="5769870" y="7619098"/>
            <a:ext cx="3840479" cy="751205"/>
            <a:chOff x="5769870" y="7619098"/>
            <a:chExt cx="3840479" cy="751205"/>
          </a:xfrm>
        </p:grpSpPr>
        <p:sp>
          <p:nvSpPr>
            <p:cNvPr id="101" name="object 101"/>
            <p:cNvSpPr/>
            <p:nvPr/>
          </p:nvSpPr>
          <p:spPr>
            <a:xfrm>
              <a:off x="5830651" y="7631798"/>
              <a:ext cx="3767454" cy="629285"/>
            </a:xfrm>
            <a:custGeom>
              <a:avLst/>
              <a:gdLst/>
              <a:ahLst/>
              <a:cxnLst/>
              <a:rect l="l" t="t" r="r" b="b"/>
              <a:pathLst>
                <a:path w="3767454" h="629284">
                  <a:moveTo>
                    <a:pt x="3764963" y="0"/>
                  </a:moveTo>
                  <a:lnTo>
                    <a:pt x="3766858" y="476939"/>
                  </a:lnTo>
                  <a:lnTo>
                    <a:pt x="2125" y="473508"/>
                  </a:lnTo>
                  <a:lnTo>
                    <a:pt x="173" y="616443"/>
                  </a:lnTo>
                  <a:lnTo>
                    <a:pt x="0" y="629141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5769870" y="8247409"/>
              <a:ext cx="121920" cy="123189"/>
            </a:xfrm>
            <a:custGeom>
              <a:avLst/>
              <a:gdLst/>
              <a:ahLst/>
              <a:cxnLst/>
              <a:rect l="l" t="t" r="r" b="b"/>
              <a:pathLst>
                <a:path w="121920" h="123190">
                  <a:moveTo>
                    <a:pt x="0" y="0"/>
                  </a:moveTo>
                  <a:lnTo>
                    <a:pt x="59289" y="122740"/>
                  </a:lnTo>
                  <a:lnTo>
                    <a:pt x="121908" y="16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3" name="object 103"/>
          <p:cNvSpPr txBox="1"/>
          <p:nvPr/>
        </p:nvSpPr>
        <p:spPr>
          <a:xfrm>
            <a:off x="2464475" y="8623530"/>
            <a:ext cx="1723389" cy="586740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303530">
              <a:lnSpc>
                <a:spcPct val="100000"/>
              </a:lnSpc>
              <a:spcBef>
                <a:spcPts val="795"/>
              </a:spcBef>
            </a:pPr>
            <a:r>
              <a:rPr sz="1600" b="1" spc="-90" dirty="0">
                <a:latin typeface="Arial"/>
                <a:cs typeface="Arial"/>
              </a:rPr>
              <a:t>PAR-CLIP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  <a:tabLst>
                <a:tab pos="697230" algn="l"/>
                <a:tab pos="1710055" algn="l"/>
              </a:tabLst>
            </a:pPr>
            <a:r>
              <a:rPr sz="1100" b="1" u="heavy" spc="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sz="11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U	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4457700" y="8232140"/>
            <a:ext cx="3093720" cy="749300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1400" spc="-45" dirty="0">
                <a:latin typeface="Lucida Sans"/>
                <a:cs typeface="Lucida Sans"/>
              </a:rPr>
              <a:t>Library preparation </a:t>
            </a:r>
            <a:r>
              <a:rPr sz="1400" spc="-55" dirty="0">
                <a:latin typeface="Lucida Sans"/>
                <a:cs typeface="Lucida Sans"/>
              </a:rPr>
              <a:t>and</a:t>
            </a:r>
            <a:r>
              <a:rPr sz="1400" spc="-95" dirty="0">
                <a:latin typeface="Lucida Sans"/>
                <a:cs typeface="Lucida Sans"/>
              </a:rPr>
              <a:t> </a:t>
            </a:r>
            <a:r>
              <a:rPr sz="1400" spc="-55" dirty="0">
                <a:latin typeface="Lucida Sans"/>
                <a:cs typeface="Lucida Sans"/>
              </a:rPr>
              <a:t>sequencing</a:t>
            </a:r>
            <a:endParaRPr sz="1400">
              <a:latin typeface="Lucida Sans"/>
              <a:cs typeface="Lucida Sans"/>
            </a:endParaRPr>
          </a:p>
          <a:p>
            <a:pPr marL="165100">
              <a:lnSpc>
                <a:spcPct val="100000"/>
              </a:lnSpc>
              <a:spcBef>
                <a:spcPts val="1120"/>
              </a:spcBef>
              <a:tabLst>
                <a:tab pos="2526665" algn="l"/>
              </a:tabLst>
            </a:pPr>
            <a:r>
              <a:rPr sz="1600" b="1" spc="-40" dirty="0">
                <a:latin typeface="Arial"/>
                <a:cs typeface="Arial"/>
              </a:rPr>
              <a:t>iCLIP/eCLIP	</a:t>
            </a:r>
            <a:r>
              <a:rPr sz="1600" b="1" spc="-70" dirty="0">
                <a:latin typeface="Arial"/>
                <a:cs typeface="Arial"/>
              </a:rPr>
              <a:t>CRAC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2477175" y="9362938"/>
            <a:ext cx="1697989" cy="0"/>
          </a:xfrm>
          <a:custGeom>
            <a:avLst/>
            <a:gdLst/>
            <a:ahLst/>
            <a:cxnLst/>
            <a:rect l="l" t="t" r="r" b="b"/>
            <a:pathLst>
              <a:path w="1697989">
                <a:moveTo>
                  <a:pt x="0" y="0"/>
                </a:moveTo>
                <a:lnTo>
                  <a:pt x="1697608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 txBox="1"/>
          <p:nvPr/>
        </p:nvSpPr>
        <p:spPr>
          <a:xfrm>
            <a:off x="3632200" y="9461500"/>
            <a:ext cx="103505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65" dirty="0">
                <a:latin typeface="Lucida Sans"/>
                <a:cs typeface="Lucida Sans"/>
              </a:rPr>
              <a:t>RT</a:t>
            </a:r>
            <a:r>
              <a:rPr sz="1300" spc="-125" dirty="0">
                <a:latin typeface="Lucida Sans"/>
                <a:cs typeface="Lucida Sans"/>
              </a:rPr>
              <a:t> </a:t>
            </a:r>
            <a:r>
              <a:rPr sz="1300" spc="-40" dirty="0">
                <a:latin typeface="Lucida Sans"/>
                <a:cs typeface="Lucida Sans"/>
              </a:rPr>
              <a:t>procedure</a:t>
            </a:r>
            <a:endParaRPr sz="1300">
              <a:latin typeface="Lucida Sans"/>
              <a:cs typeface="Lucida Sans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3149600" y="9359900"/>
            <a:ext cx="12128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45" dirty="0">
                <a:latin typeface="Arial"/>
                <a:cs typeface="Arial"/>
              </a:rPr>
              <a:t>C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108" name="object 108"/>
          <p:cNvGrpSpPr/>
          <p:nvPr/>
        </p:nvGrpSpPr>
        <p:grpSpPr>
          <a:xfrm>
            <a:off x="4404709" y="9152642"/>
            <a:ext cx="1697989" cy="125730"/>
            <a:chOff x="4404709" y="9152642"/>
            <a:chExt cx="1697989" cy="125730"/>
          </a:xfrm>
        </p:grpSpPr>
        <p:sp>
          <p:nvSpPr>
            <p:cNvPr id="109" name="object 109"/>
            <p:cNvSpPr/>
            <p:nvPr/>
          </p:nvSpPr>
          <p:spPr>
            <a:xfrm>
              <a:off x="4404709" y="9210537"/>
              <a:ext cx="1697989" cy="0"/>
            </a:xfrm>
            <a:custGeom>
              <a:avLst/>
              <a:gdLst/>
              <a:ahLst/>
              <a:cxnLst/>
              <a:rect l="l" t="t" r="r" b="b"/>
              <a:pathLst>
                <a:path w="1697989">
                  <a:moveTo>
                    <a:pt x="0" y="0"/>
                  </a:moveTo>
                  <a:lnTo>
                    <a:pt x="1697608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145631" y="9152642"/>
              <a:ext cx="137585" cy="125384"/>
            </a:xfrm>
            <a:prstGeom prst="rect">
              <a:avLst/>
            </a:prstGeom>
          </p:spPr>
        </p:pic>
      </p:grpSp>
      <p:sp>
        <p:nvSpPr>
          <p:cNvPr id="111" name="object 111"/>
          <p:cNvSpPr/>
          <p:nvPr/>
        </p:nvSpPr>
        <p:spPr>
          <a:xfrm>
            <a:off x="5241258" y="9360005"/>
            <a:ext cx="861060" cy="0"/>
          </a:xfrm>
          <a:custGeom>
            <a:avLst/>
            <a:gdLst/>
            <a:ahLst/>
            <a:cxnLst/>
            <a:rect l="l" t="t" r="r" b="b"/>
            <a:pathLst>
              <a:path w="861060">
                <a:moveTo>
                  <a:pt x="0" y="0"/>
                </a:moveTo>
                <a:lnTo>
                  <a:pt x="861060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 txBox="1"/>
          <p:nvPr/>
        </p:nvSpPr>
        <p:spPr>
          <a:xfrm>
            <a:off x="7670800" y="9461500"/>
            <a:ext cx="103505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65" dirty="0">
                <a:latin typeface="Lucida Sans"/>
                <a:cs typeface="Lucida Sans"/>
              </a:rPr>
              <a:t>RT</a:t>
            </a:r>
            <a:r>
              <a:rPr sz="1300" spc="-125" dirty="0">
                <a:latin typeface="Lucida Sans"/>
                <a:cs typeface="Lucida Sans"/>
              </a:rPr>
              <a:t> </a:t>
            </a:r>
            <a:r>
              <a:rPr sz="1300" spc="-40" dirty="0">
                <a:latin typeface="Lucida Sans"/>
                <a:cs typeface="Lucida Sans"/>
              </a:rPr>
              <a:t>procedure</a:t>
            </a:r>
            <a:endParaRPr sz="1300">
              <a:latin typeface="Lucida Sans"/>
              <a:cs typeface="Lucida Sans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5562600" y="9461500"/>
            <a:ext cx="103505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65" dirty="0">
                <a:latin typeface="Lucida Sans"/>
                <a:cs typeface="Lucida Sans"/>
              </a:rPr>
              <a:t>RT</a:t>
            </a:r>
            <a:r>
              <a:rPr sz="1300" spc="-125" dirty="0">
                <a:latin typeface="Lucida Sans"/>
                <a:cs typeface="Lucida Sans"/>
              </a:rPr>
              <a:t> </a:t>
            </a:r>
            <a:r>
              <a:rPr sz="1300" spc="-40" dirty="0">
                <a:latin typeface="Lucida Sans"/>
                <a:cs typeface="Lucida Sans"/>
              </a:rPr>
              <a:t>procedure</a:t>
            </a:r>
            <a:endParaRPr sz="1300">
              <a:latin typeface="Lucida Sans"/>
              <a:cs typeface="Lucida Sans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6528726" y="9197837"/>
            <a:ext cx="1632585" cy="26670"/>
          </a:xfrm>
          <a:custGeom>
            <a:avLst/>
            <a:gdLst/>
            <a:ahLst/>
            <a:cxnLst/>
            <a:rect l="l" t="t" r="r" b="b"/>
            <a:pathLst>
              <a:path w="1632584" h="26670">
                <a:moveTo>
                  <a:pt x="1632215" y="25400"/>
                </a:moveTo>
                <a:lnTo>
                  <a:pt x="16" y="26466"/>
                </a:lnTo>
                <a:lnTo>
                  <a:pt x="0" y="1066"/>
                </a:lnTo>
                <a:lnTo>
                  <a:pt x="1632198" y="0"/>
                </a:lnTo>
                <a:lnTo>
                  <a:pt x="1632215" y="254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6528219" y="9373698"/>
            <a:ext cx="1633855" cy="58419"/>
          </a:xfrm>
          <a:custGeom>
            <a:avLst/>
            <a:gdLst/>
            <a:ahLst/>
            <a:cxnLst/>
            <a:rect l="l" t="t" r="r" b="b"/>
            <a:pathLst>
              <a:path w="1633854" h="58420">
                <a:moveTo>
                  <a:pt x="0" y="11807"/>
                </a:moveTo>
                <a:lnTo>
                  <a:pt x="678117" y="7094"/>
                </a:lnTo>
                <a:lnTo>
                  <a:pt x="705364" y="29888"/>
                </a:lnTo>
                <a:lnTo>
                  <a:pt x="736381" y="46237"/>
                </a:lnTo>
                <a:lnTo>
                  <a:pt x="770077" y="55704"/>
                </a:lnTo>
                <a:lnTo>
                  <a:pt x="805363" y="57857"/>
                </a:lnTo>
                <a:lnTo>
                  <a:pt x="837246" y="53228"/>
                </a:lnTo>
                <a:lnTo>
                  <a:pt x="867386" y="42595"/>
                </a:lnTo>
                <a:lnTo>
                  <a:pt x="894968" y="26338"/>
                </a:lnTo>
                <a:lnTo>
                  <a:pt x="919179" y="4836"/>
                </a:lnTo>
                <a:lnTo>
                  <a:pt x="1633232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 txBox="1"/>
          <p:nvPr/>
        </p:nvSpPr>
        <p:spPr>
          <a:xfrm>
            <a:off x="7251700" y="9271000"/>
            <a:ext cx="1670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45" dirty="0">
                <a:solidFill>
                  <a:srgbClr val="CA000D"/>
                </a:solidFill>
                <a:latin typeface="Lucida Sans"/>
                <a:cs typeface="Lucida Sans"/>
              </a:rPr>
              <a:t>*</a:t>
            </a:r>
            <a:endParaRPr sz="2400">
              <a:latin typeface="Lucida Sans"/>
              <a:cs typeface="Lucida Sans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9766300" y="1854200"/>
            <a:ext cx="63690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-110" dirty="0">
                <a:latin typeface="Arial"/>
                <a:cs typeface="Arial"/>
              </a:rPr>
              <a:t>CLIP</a:t>
            </a:r>
            <a:endParaRPr sz="2300">
              <a:latin typeface="Arial"/>
              <a:cs typeface="Arial"/>
            </a:endParaRPr>
          </a:p>
        </p:txBody>
      </p:sp>
      <p:grpSp>
        <p:nvGrpSpPr>
          <p:cNvPr id="118" name="object 118"/>
          <p:cNvGrpSpPr/>
          <p:nvPr/>
        </p:nvGrpSpPr>
        <p:grpSpPr>
          <a:xfrm>
            <a:off x="9917767" y="7634582"/>
            <a:ext cx="121920" cy="635000"/>
            <a:chOff x="9917767" y="7634582"/>
            <a:chExt cx="121920" cy="635000"/>
          </a:xfrm>
        </p:grpSpPr>
        <p:sp>
          <p:nvSpPr>
            <p:cNvPr id="119" name="object 119"/>
            <p:cNvSpPr/>
            <p:nvPr/>
          </p:nvSpPr>
          <p:spPr>
            <a:xfrm>
              <a:off x="9978727" y="7634582"/>
              <a:ext cx="0" cy="525780"/>
            </a:xfrm>
            <a:custGeom>
              <a:avLst/>
              <a:gdLst/>
              <a:ahLst/>
              <a:cxnLst/>
              <a:rect l="l" t="t" r="r" b="b"/>
              <a:pathLst>
                <a:path h="525779">
                  <a:moveTo>
                    <a:pt x="0" y="0"/>
                  </a:moveTo>
                  <a:lnTo>
                    <a:pt x="0" y="52578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9917767" y="8147662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20">
                  <a:moveTo>
                    <a:pt x="121920" y="0"/>
                  </a:moveTo>
                  <a:lnTo>
                    <a:pt x="0" y="0"/>
                  </a:lnTo>
                  <a:lnTo>
                    <a:pt x="60959" y="121920"/>
                  </a:lnTo>
                  <a:lnTo>
                    <a:pt x="1219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1" name="object 121"/>
          <p:cNvSpPr txBox="1"/>
          <p:nvPr/>
        </p:nvSpPr>
        <p:spPr>
          <a:xfrm>
            <a:off x="9334500" y="8282940"/>
            <a:ext cx="714375" cy="749300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80"/>
              </a:spcBef>
            </a:pPr>
            <a:r>
              <a:rPr sz="1400" spc="-50" dirty="0">
                <a:latin typeface="Lucida Sans"/>
                <a:cs typeface="Lucida Sans"/>
              </a:rPr>
              <a:t>qRT-PCR</a:t>
            </a:r>
            <a:endParaRPr sz="1400">
              <a:latin typeface="Lucida Sans"/>
              <a:cs typeface="Lucida Sans"/>
            </a:endParaRPr>
          </a:p>
          <a:p>
            <a:pPr marR="1270" algn="ctr">
              <a:lnSpc>
                <a:spcPct val="100000"/>
              </a:lnSpc>
              <a:spcBef>
                <a:spcPts val="1120"/>
              </a:spcBef>
            </a:pPr>
            <a:r>
              <a:rPr sz="1600" b="1" spc="-75" dirty="0">
                <a:latin typeface="Arial"/>
                <a:cs typeface="Arial"/>
              </a:rPr>
              <a:t>CLIP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122" name="object 122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7768168" y="4719215"/>
            <a:ext cx="207770" cy="211046"/>
          </a:xfrm>
          <a:prstGeom prst="rect">
            <a:avLst/>
          </a:prstGeom>
        </p:spPr>
      </p:pic>
      <p:sp>
        <p:nvSpPr>
          <p:cNvPr id="123" name="object 123"/>
          <p:cNvSpPr txBox="1"/>
          <p:nvPr/>
        </p:nvSpPr>
        <p:spPr>
          <a:xfrm>
            <a:off x="6781800" y="3670300"/>
            <a:ext cx="3184525" cy="1262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7200">
              <a:lnSpc>
                <a:spcPct val="100000"/>
              </a:lnSpc>
              <a:spcBef>
                <a:spcPts val="100"/>
              </a:spcBef>
            </a:pPr>
            <a:r>
              <a:rPr sz="2400" spc="80" dirty="0">
                <a:latin typeface="Lucida Sans"/>
                <a:cs typeface="Lucida Sans"/>
              </a:rPr>
              <a:t>+</a:t>
            </a:r>
            <a:endParaRPr sz="24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1620"/>
              </a:spcBef>
            </a:pPr>
            <a:r>
              <a:rPr sz="1300" spc="-20" dirty="0">
                <a:latin typeface="Lucida Sans"/>
                <a:cs typeface="Lucida Sans"/>
              </a:rPr>
              <a:t>Beads </a:t>
            </a:r>
            <a:r>
              <a:rPr sz="1300" spc="-35" dirty="0">
                <a:latin typeface="Lucida Sans"/>
                <a:cs typeface="Lucida Sans"/>
              </a:rPr>
              <a:t>Specific</a:t>
            </a:r>
            <a:r>
              <a:rPr sz="1300" spc="70" dirty="0">
                <a:latin typeface="Lucida Sans"/>
                <a:cs typeface="Lucida Sans"/>
              </a:rPr>
              <a:t> </a:t>
            </a:r>
            <a:r>
              <a:rPr sz="1300" spc="-40" dirty="0">
                <a:latin typeface="Lucida Sans"/>
                <a:cs typeface="Lucida Sans"/>
              </a:rPr>
              <a:t>antibody</a:t>
            </a:r>
            <a:endParaRPr sz="130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</a:pPr>
            <a:endParaRPr sz="1900">
              <a:latin typeface="Lucida Sans"/>
              <a:cs typeface="Lucida Sans"/>
            </a:endParaRPr>
          </a:p>
          <a:p>
            <a:pPr marL="1041400">
              <a:lnSpc>
                <a:spcPct val="100000"/>
              </a:lnSpc>
              <a:tabLst>
                <a:tab pos="1256665" algn="l"/>
              </a:tabLst>
            </a:pPr>
            <a:r>
              <a:rPr sz="1800" b="1" spc="-7" baseline="4629" dirty="0">
                <a:latin typeface="Arial"/>
                <a:cs typeface="Arial"/>
              </a:rPr>
              <a:t>2	</a:t>
            </a:r>
            <a:r>
              <a:rPr sz="1200" b="1" spc="-10" dirty="0">
                <a:latin typeface="Arial"/>
                <a:cs typeface="Arial"/>
              </a:rPr>
              <a:t>Beads/antibody</a:t>
            </a:r>
            <a:r>
              <a:rPr sz="1200" b="1" spc="-20" dirty="0">
                <a:latin typeface="Arial"/>
                <a:cs typeface="Arial"/>
              </a:rPr>
              <a:t> incubation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24" name="object 124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4007780" y="7304451"/>
            <a:ext cx="207770" cy="211046"/>
          </a:xfrm>
          <a:prstGeom prst="rect">
            <a:avLst/>
          </a:prstGeom>
        </p:spPr>
      </p:pic>
      <p:pic>
        <p:nvPicPr>
          <p:cNvPr id="125" name="object 125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5758709" y="7317151"/>
            <a:ext cx="207770" cy="211046"/>
          </a:xfrm>
          <a:prstGeom prst="rect">
            <a:avLst/>
          </a:prstGeom>
        </p:spPr>
      </p:pic>
      <p:pic>
        <p:nvPicPr>
          <p:cNvPr id="126" name="object 126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7383664" y="7304451"/>
            <a:ext cx="207770" cy="211046"/>
          </a:xfrm>
          <a:prstGeom prst="rect">
            <a:avLst/>
          </a:prstGeom>
        </p:spPr>
      </p:pic>
      <p:pic>
        <p:nvPicPr>
          <p:cNvPr id="127" name="object 127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9005023" y="7304451"/>
            <a:ext cx="207770" cy="211046"/>
          </a:xfrm>
          <a:prstGeom prst="rect">
            <a:avLst/>
          </a:prstGeom>
        </p:spPr>
      </p:pic>
      <p:pic>
        <p:nvPicPr>
          <p:cNvPr id="128" name="object 128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6554835" y="5599043"/>
            <a:ext cx="207770" cy="211046"/>
          </a:xfrm>
          <a:prstGeom prst="rect">
            <a:avLst/>
          </a:prstGeom>
        </p:spPr>
      </p:pic>
      <p:sp>
        <p:nvSpPr>
          <p:cNvPr id="129" name="object 129"/>
          <p:cNvSpPr txBox="1"/>
          <p:nvPr/>
        </p:nvSpPr>
        <p:spPr>
          <a:xfrm>
            <a:off x="6604000" y="5588000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3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3429000" y="4241800"/>
            <a:ext cx="116332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45" dirty="0">
                <a:latin typeface="Lucida Sans"/>
                <a:cs typeface="Lucida Sans"/>
              </a:rPr>
              <a:t>Cellular</a:t>
            </a:r>
            <a:r>
              <a:rPr sz="1300" spc="-114" dirty="0">
                <a:latin typeface="Lucida Sans"/>
                <a:cs typeface="Lucida Sans"/>
              </a:rPr>
              <a:t> </a:t>
            </a:r>
            <a:r>
              <a:rPr sz="1300" spc="-40" dirty="0">
                <a:latin typeface="Lucida Sans"/>
                <a:cs typeface="Lucida Sans"/>
              </a:rPr>
              <a:t>extract</a:t>
            </a:r>
            <a:endParaRPr sz="1300">
              <a:latin typeface="Lucida Sans"/>
              <a:cs typeface="Lucida Sans"/>
            </a:endParaRPr>
          </a:p>
        </p:txBody>
      </p:sp>
      <p:grpSp>
        <p:nvGrpSpPr>
          <p:cNvPr id="131" name="object 131"/>
          <p:cNvGrpSpPr/>
          <p:nvPr/>
        </p:nvGrpSpPr>
        <p:grpSpPr>
          <a:xfrm>
            <a:off x="4883019" y="4295444"/>
            <a:ext cx="121920" cy="234315"/>
            <a:chOff x="4883019" y="4295444"/>
            <a:chExt cx="121920" cy="234315"/>
          </a:xfrm>
        </p:grpSpPr>
        <p:sp>
          <p:nvSpPr>
            <p:cNvPr id="132" name="object 132"/>
            <p:cNvSpPr/>
            <p:nvPr/>
          </p:nvSpPr>
          <p:spPr>
            <a:xfrm>
              <a:off x="4943979" y="4295444"/>
              <a:ext cx="0" cy="125095"/>
            </a:xfrm>
            <a:custGeom>
              <a:avLst/>
              <a:gdLst/>
              <a:ahLst/>
              <a:cxnLst/>
              <a:rect l="l" t="t" r="r" b="b"/>
              <a:pathLst>
                <a:path h="125095">
                  <a:moveTo>
                    <a:pt x="0" y="0"/>
                  </a:moveTo>
                  <a:lnTo>
                    <a:pt x="0" y="124494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4883019" y="4407239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20">
                  <a:moveTo>
                    <a:pt x="121919" y="0"/>
                  </a:moveTo>
                  <a:lnTo>
                    <a:pt x="0" y="0"/>
                  </a:lnTo>
                  <a:lnTo>
                    <a:pt x="60959" y="121920"/>
                  </a:lnTo>
                  <a:lnTo>
                    <a:pt x="121919" y="0"/>
                  </a:lnTo>
                  <a:close/>
                </a:path>
              </a:pathLst>
            </a:custGeom>
            <a:solidFill>
              <a:srgbClr val="000000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4" name="object 134"/>
          <p:cNvSpPr txBox="1"/>
          <p:nvPr/>
        </p:nvSpPr>
        <p:spPr>
          <a:xfrm>
            <a:off x="6083300" y="4622800"/>
            <a:ext cx="228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80" dirty="0">
                <a:latin typeface="Lucida Sans"/>
                <a:cs typeface="Lucida Sans"/>
              </a:rPr>
              <a:t>+</a:t>
            </a:r>
            <a:endParaRPr sz="2400">
              <a:latin typeface="Lucida Sans"/>
              <a:cs typeface="Lucida Sans"/>
            </a:endParaRPr>
          </a:p>
        </p:txBody>
      </p:sp>
      <p:pic>
        <p:nvPicPr>
          <p:cNvPr id="135" name="object 135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7264497" y="9157666"/>
            <a:ext cx="137585" cy="125384"/>
          </a:xfrm>
          <a:prstGeom prst="rect">
            <a:avLst/>
          </a:prstGeom>
        </p:spPr>
      </p:pic>
      <p:sp>
        <p:nvSpPr>
          <p:cNvPr id="136" name="object 136"/>
          <p:cNvSpPr txBox="1"/>
          <p:nvPr/>
        </p:nvSpPr>
        <p:spPr>
          <a:xfrm>
            <a:off x="9829800" y="2743200"/>
            <a:ext cx="4946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90" dirty="0">
                <a:latin typeface="Lucida Sans"/>
                <a:cs typeface="Lucida Sans"/>
              </a:rPr>
              <a:t>254nm</a:t>
            </a:r>
            <a:endParaRPr sz="1200">
              <a:latin typeface="Lucida Sans"/>
              <a:cs typeface="Lucida Sans"/>
            </a:endParaRPr>
          </a:p>
        </p:txBody>
      </p:sp>
      <p:sp>
        <p:nvSpPr>
          <p:cNvPr id="137" name="object 137"/>
          <p:cNvSpPr txBox="1"/>
          <p:nvPr/>
        </p:nvSpPr>
        <p:spPr>
          <a:xfrm>
            <a:off x="4876800" y="2247900"/>
            <a:ext cx="621665" cy="551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5" dirty="0">
                <a:solidFill>
                  <a:srgbClr val="011D74"/>
                </a:solidFill>
                <a:latin typeface="Arial"/>
                <a:cs typeface="Arial"/>
              </a:rPr>
              <a:t>UV</a:t>
            </a:r>
            <a:endParaRPr sz="1400">
              <a:latin typeface="Arial"/>
              <a:cs typeface="Arial"/>
            </a:endParaRPr>
          </a:p>
          <a:p>
            <a:pPr marL="139700">
              <a:lnSpc>
                <a:spcPct val="100000"/>
              </a:lnSpc>
              <a:spcBef>
                <a:spcPts val="1019"/>
              </a:spcBef>
            </a:pPr>
            <a:r>
              <a:rPr sz="1200" spc="-90" dirty="0">
                <a:latin typeface="Lucida Sans"/>
                <a:cs typeface="Lucida Sans"/>
              </a:rPr>
              <a:t>365nm</a:t>
            </a:r>
            <a:endParaRPr sz="1200">
              <a:latin typeface="Lucida Sans"/>
              <a:cs typeface="Lucida Sans"/>
            </a:endParaRPr>
          </a:p>
        </p:txBody>
      </p:sp>
      <p:pic>
        <p:nvPicPr>
          <p:cNvPr id="138" name="object 138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7734879" y="3185751"/>
            <a:ext cx="207770" cy="211046"/>
          </a:xfrm>
          <a:prstGeom prst="rect">
            <a:avLst/>
          </a:prstGeom>
        </p:spPr>
      </p:pic>
      <p:sp>
        <p:nvSpPr>
          <p:cNvPr id="139" name="object 139"/>
          <p:cNvSpPr txBox="1"/>
          <p:nvPr/>
        </p:nvSpPr>
        <p:spPr>
          <a:xfrm>
            <a:off x="7772400" y="3187700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0" name="object 140"/>
          <p:cNvSpPr txBox="1"/>
          <p:nvPr/>
        </p:nvSpPr>
        <p:spPr>
          <a:xfrm>
            <a:off x="9321800" y="2286000"/>
            <a:ext cx="26924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5" dirty="0">
                <a:solidFill>
                  <a:srgbClr val="011D74"/>
                </a:solidFill>
                <a:latin typeface="Arial"/>
                <a:cs typeface="Arial"/>
              </a:rPr>
              <a:t>UV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41" name="object 141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2761305" y="3110247"/>
            <a:ext cx="207770" cy="211046"/>
          </a:xfrm>
          <a:prstGeom prst="rect">
            <a:avLst/>
          </a:prstGeom>
        </p:spPr>
      </p:pic>
      <p:sp>
        <p:nvSpPr>
          <p:cNvPr id="142" name="object 142"/>
          <p:cNvSpPr txBox="1"/>
          <p:nvPr/>
        </p:nvSpPr>
        <p:spPr>
          <a:xfrm>
            <a:off x="2806700" y="3111500"/>
            <a:ext cx="13284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7965" algn="l"/>
              </a:tabLst>
            </a:pPr>
            <a:r>
              <a:rPr sz="1200" b="1" spc="-5" dirty="0">
                <a:latin typeface="Arial"/>
                <a:cs typeface="Arial"/>
              </a:rPr>
              <a:t>1	UV</a:t>
            </a:r>
            <a:r>
              <a:rPr sz="1200" b="1" spc="-50" dirty="0">
                <a:latin typeface="Arial"/>
                <a:cs typeface="Arial"/>
              </a:rPr>
              <a:t> </a:t>
            </a:r>
            <a:r>
              <a:rPr sz="1200" b="1" spc="-45" dirty="0">
                <a:latin typeface="Arial"/>
                <a:cs typeface="Arial"/>
              </a:rPr>
              <a:t>crosslinking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43" name="object 143"/>
          <p:cNvGrpSpPr/>
          <p:nvPr/>
        </p:nvGrpSpPr>
        <p:grpSpPr>
          <a:xfrm>
            <a:off x="6955737" y="4563021"/>
            <a:ext cx="606425" cy="610235"/>
            <a:chOff x="6955737" y="4563021"/>
            <a:chExt cx="606425" cy="610235"/>
          </a:xfrm>
        </p:grpSpPr>
        <p:pic>
          <p:nvPicPr>
            <p:cNvPr id="144" name="object 144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7330913" y="4563021"/>
              <a:ext cx="230990" cy="247310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7289799" y="4750825"/>
              <a:ext cx="99065" cy="97195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7056252" y="4887909"/>
              <a:ext cx="230990" cy="247310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7015139" y="5075712"/>
              <a:ext cx="99065" cy="97195"/>
            </a:xfrm>
            <a:prstGeom prst="rect">
              <a:avLst/>
            </a:prstGeom>
          </p:spPr>
        </p:pic>
        <p:pic>
          <p:nvPicPr>
            <p:cNvPr id="148" name="object 148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6996851" y="4563021"/>
              <a:ext cx="230990" cy="247310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6955737" y="4750825"/>
              <a:ext cx="99065" cy="97195"/>
            </a:xfrm>
            <a:prstGeom prst="rect">
              <a:avLst/>
            </a:prstGeom>
          </p:spPr>
        </p:pic>
      </p:grpSp>
      <p:sp>
        <p:nvSpPr>
          <p:cNvPr id="150" name="object 150"/>
          <p:cNvSpPr txBox="1"/>
          <p:nvPr/>
        </p:nvSpPr>
        <p:spPr>
          <a:xfrm>
            <a:off x="9664700" y="9372600"/>
            <a:ext cx="325501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i="1" spc="-5" dirty="0">
                <a:latin typeface="Arial"/>
                <a:cs typeface="Arial"/>
              </a:rPr>
              <a:t>Cipriano and Ballarino, FMB</a:t>
            </a:r>
            <a:r>
              <a:rPr sz="1600" b="1" i="1" spc="-35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2018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151" name="object 151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717362" y="7304451"/>
            <a:ext cx="207770" cy="211046"/>
          </a:xfrm>
          <a:prstGeom prst="rect">
            <a:avLst/>
          </a:prstGeom>
        </p:spPr>
      </p:pic>
      <p:graphicFrame>
        <p:nvGraphicFramePr>
          <p:cNvPr id="152" name="object 152"/>
          <p:cNvGraphicFramePr>
            <a:graphicFrameLocks noGrp="1"/>
          </p:cNvGraphicFramePr>
          <p:nvPr/>
        </p:nvGraphicFramePr>
        <p:xfrm>
          <a:off x="742950" y="7302500"/>
          <a:ext cx="9488802" cy="94574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84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04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84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34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14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530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5689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tabLst>
                          <a:tab pos="297815" algn="l"/>
                        </a:tabLst>
                      </a:pPr>
                      <a:r>
                        <a:rPr sz="1800" b="1" spc="-7" baseline="-4629" dirty="0">
                          <a:latin typeface="Arial"/>
                          <a:cs typeface="Arial"/>
                        </a:rPr>
                        <a:t>4	</a:t>
                      </a:r>
                      <a:r>
                        <a:rPr sz="1200" b="1" spc="-25" dirty="0">
                          <a:latin typeface="Arial"/>
                          <a:cs typeface="Arial"/>
                        </a:rPr>
                        <a:t>Purification </a:t>
                      </a:r>
                      <a:r>
                        <a:rPr sz="1200" b="1" spc="1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200" b="1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20" dirty="0">
                          <a:latin typeface="Arial"/>
                          <a:cs typeface="Arial"/>
                        </a:rPr>
                        <a:t>PROTEIN-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1435" algn="r">
                        <a:lnSpc>
                          <a:spcPts val="1420"/>
                        </a:lnSpc>
                        <a:spcBef>
                          <a:spcPts val="100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700" marB="0"/>
                </a:tc>
                <a:tc>
                  <a:txBody>
                    <a:bodyPr/>
                    <a:lstStyle/>
                    <a:p>
                      <a:pPr marL="59055">
                        <a:lnSpc>
                          <a:spcPct val="100000"/>
                        </a:lnSpc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PROTEIN/RNA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420"/>
                        </a:lnSpc>
                        <a:spcBef>
                          <a:spcPts val="100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700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PROTEIN/RNA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3675">
                        <a:lnSpc>
                          <a:spcPts val="1420"/>
                        </a:lnSpc>
                        <a:spcBef>
                          <a:spcPts val="100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7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700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tabLst>
                          <a:tab pos="1487805" algn="l"/>
                          <a:tab pos="1703705" algn="l"/>
                        </a:tabLst>
                      </a:pPr>
                      <a:r>
                        <a:rPr sz="1200" b="1" spc="-20" dirty="0">
                          <a:latin typeface="Arial"/>
                          <a:cs typeface="Arial"/>
                        </a:rPr>
                        <a:t>PROTEIN</a:t>
                      </a:r>
                      <a:r>
                        <a:rPr sz="120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60" dirty="0">
                          <a:latin typeface="Arial"/>
                          <a:cs typeface="Arial"/>
                        </a:rPr>
                        <a:t>analysis	</a:t>
                      </a:r>
                      <a:r>
                        <a:rPr sz="1800" b="1" spc="-7" baseline="-4629" dirty="0">
                          <a:latin typeface="Arial"/>
                          <a:cs typeface="Arial"/>
                        </a:rPr>
                        <a:t>8	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RNA</a:t>
                      </a:r>
                      <a:r>
                        <a:rPr sz="12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60" dirty="0">
                          <a:latin typeface="Arial"/>
                          <a:cs typeface="Arial"/>
                        </a:rPr>
                        <a:t>analysis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298450">
                        <a:lnSpc>
                          <a:spcPts val="1420"/>
                        </a:lnSpc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antibody</a:t>
                      </a:r>
                      <a:r>
                        <a:rPr sz="120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25" dirty="0">
                          <a:latin typeface="Arial"/>
                          <a:cs typeface="Arial"/>
                        </a:rPr>
                        <a:t>complexes,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9055">
                        <a:lnSpc>
                          <a:spcPts val="1420"/>
                        </a:lnSpc>
                      </a:pPr>
                      <a:r>
                        <a:rPr sz="1200" b="1" spc="-30" dirty="0">
                          <a:latin typeface="Arial"/>
                          <a:cs typeface="Arial"/>
                        </a:rPr>
                        <a:t>complexes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20"/>
                        </a:lnSpc>
                      </a:pPr>
                      <a:r>
                        <a:rPr sz="1200" b="1" spc="-30" dirty="0">
                          <a:latin typeface="Arial"/>
                          <a:cs typeface="Arial"/>
                        </a:rPr>
                        <a:t>complexes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2405">
                        <a:lnSpc>
                          <a:spcPts val="1420"/>
                        </a:lnSpc>
                      </a:pPr>
                      <a:r>
                        <a:rPr sz="1200" spc="-25" dirty="0">
                          <a:latin typeface="Lucida Sans"/>
                          <a:cs typeface="Lucida Sans"/>
                        </a:rPr>
                        <a:t>(Western</a:t>
                      </a:r>
                      <a:r>
                        <a:rPr sz="1200" spc="-55" dirty="0"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1200" spc="-20" dirty="0">
                          <a:latin typeface="Lucida Sans"/>
                          <a:cs typeface="Lucida Sans"/>
                        </a:rPr>
                        <a:t>Blot)</a:t>
                      </a:r>
                      <a:endParaRPr sz="1200">
                        <a:latin typeface="Lucida Sans"/>
                        <a:cs typeface="Lucida Sans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298450">
                        <a:lnSpc>
                          <a:spcPts val="1420"/>
                        </a:lnSpc>
                      </a:pPr>
                      <a:r>
                        <a:rPr sz="1200" b="1" spc="-50" dirty="0">
                          <a:latin typeface="Arial"/>
                          <a:cs typeface="Arial"/>
                        </a:rPr>
                        <a:t>washes </a:t>
                      </a:r>
                      <a:r>
                        <a:rPr sz="1200" b="1" spc="-1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200" b="1" spc="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5" dirty="0">
                          <a:latin typeface="Arial"/>
                          <a:cs typeface="Arial"/>
                        </a:rPr>
                        <a:t>radioactive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9055">
                        <a:lnSpc>
                          <a:spcPts val="1420"/>
                        </a:lnSpc>
                      </a:pPr>
                      <a:r>
                        <a:rPr sz="1200" b="1" spc="-40" dirty="0">
                          <a:latin typeface="Arial"/>
                          <a:cs typeface="Arial"/>
                        </a:rPr>
                        <a:t>size</a:t>
                      </a:r>
                      <a:r>
                        <a:rPr sz="12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25" dirty="0">
                          <a:latin typeface="Arial"/>
                          <a:cs typeface="Arial"/>
                        </a:rPr>
                        <a:t>selection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20"/>
                        </a:lnSpc>
                      </a:pPr>
                      <a:r>
                        <a:rPr sz="1200" b="1" spc="-15" dirty="0">
                          <a:latin typeface="Arial"/>
                          <a:cs typeface="Arial"/>
                        </a:rPr>
                        <a:t>purification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652">
                <a:tc>
                  <a:txBody>
                    <a:bodyPr/>
                    <a:lstStyle/>
                    <a:p>
                      <a:pPr marL="298450">
                        <a:lnSpc>
                          <a:spcPts val="1420"/>
                        </a:lnSpc>
                      </a:pPr>
                      <a:r>
                        <a:rPr sz="1200" b="1" spc="-10" dirty="0">
                          <a:latin typeface="Arial"/>
                          <a:cs typeface="Arial"/>
                        </a:rPr>
                        <a:t>labelling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5" name="Rounded Rectangle 154">
            <a:extLst>
              <a:ext uri="{FF2B5EF4-FFF2-40B4-BE49-F238E27FC236}">
                <a16:creationId xmlns:a16="http://schemas.microsoft.com/office/drawing/2014/main" id="{18F2ACF1-07DA-7448-9A1C-629A63ED1A63}"/>
              </a:ext>
            </a:extLst>
          </p:cNvPr>
          <p:cNvSpPr/>
          <p:nvPr/>
        </p:nvSpPr>
        <p:spPr>
          <a:xfrm>
            <a:off x="-41392" y="-15882"/>
            <a:ext cx="13173192" cy="102572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" name="object 2">
            <a:extLst>
              <a:ext uri="{FF2B5EF4-FFF2-40B4-BE49-F238E27FC236}">
                <a16:creationId xmlns:a16="http://schemas.microsoft.com/office/drawing/2014/main" id="{600EA7C7-6117-6D4F-8DB2-95DB2D53794D}"/>
              </a:ext>
            </a:extLst>
          </p:cNvPr>
          <p:cNvSpPr txBox="1">
            <a:spLocks/>
          </p:cNvSpPr>
          <p:nvPr/>
        </p:nvSpPr>
        <p:spPr>
          <a:xfrm>
            <a:off x="195673" y="67510"/>
            <a:ext cx="7491050" cy="718558"/>
          </a:xfrm>
          <a:prstGeom prst="rect">
            <a:avLst/>
          </a:prstGeom>
          <a:ln>
            <a:noFill/>
          </a:ln>
        </p:spPr>
        <p:txBody>
          <a:bodyPr vert="horz" wrap="square" lIns="0" tIns="18062" rIns="0" bIns="0" rtlCol="0">
            <a:spAutoFit/>
          </a:bodyPr>
          <a:lstStyle>
            <a:lvl1pPr>
              <a:defRPr sz="6300" b="0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8062">
              <a:spcBef>
                <a:spcPts val="142"/>
              </a:spcBef>
            </a:pPr>
            <a:r>
              <a:rPr lang="it-IT" sz="4551" kern="0" spc="-7" dirty="0">
                <a:solidFill>
                  <a:schemeClr val="bg1"/>
                </a:solidFill>
                <a:latin typeface="+mn-lt"/>
              </a:rPr>
              <a:t>CLIP</a:t>
            </a:r>
            <a:endParaRPr lang="it-IT" sz="4551" kern="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Rounded Rectangle 154">
            <a:extLst>
              <a:ext uri="{FF2B5EF4-FFF2-40B4-BE49-F238E27FC236}">
                <a16:creationId xmlns:a16="http://schemas.microsoft.com/office/drawing/2014/main" id="{18F2ACF1-07DA-7448-9A1C-629A63ED1A63}"/>
              </a:ext>
            </a:extLst>
          </p:cNvPr>
          <p:cNvSpPr/>
          <p:nvPr/>
        </p:nvSpPr>
        <p:spPr>
          <a:xfrm>
            <a:off x="-41392" y="-15882"/>
            <a:ext cx="13173192" cy="102572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" name="object 2">
            <a:extLst>
              <a:ext uri="{FF2B5EF4-FFF2-40B4-BE49-F238E27FC236}">
                <a16:creationId xmlns:a16="http://schemas.microsoft.com/office/drawing/2014/main" id="{600EA7C7-6117-6D4F-8DB2-95DB2D53794D}"/>
              </a:ext>
            </a:extLst>
          </p:cNvPr>
          <p:cNvSpPr txBox="1">
            <a:spLocks/>
          </p:cNvSpPr>
          <p:nvPr/>
        </p:nvSpPr>
        <p:spPr>
          <a:xfrm>
            <a:off x="195673" y="67510"/>
            <a:ext cx="7491050" cy="718558"/>
          </a:xfrm>
          <a:prstGeom prst="rect">
            <a:avLst/>
          </a:prstGeom>
          <a:ln>
            <a:noFill/>
          </a:ln>
        </p:spPr>
        <p:txBody>
          <a:bodyPr vert="horz" wrap="square" lIns="0" tIns="18062" rIns="0" bIns="0" rtlCol="0">
            <a:spAutoFit/>
          </a:bodyPr>
          <a:lstStyle>
            <a:lvl1pPr>
              <a:defRPr sz="6300" b="0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8062">
              <a:spcBef>
                <a:spcPts val="142"/>
              </a:spcBef>
            </a:pPr>
            <a:r>
              <a:rPr lang="it-IT" sz="4551" kern="0" spc="-7" dirty="0">
                <a:solidFill>
                  <a:schemeClr val="bg1"/>
                </a:solidFill>
                <a:latin typeface="+mn-lt"/>
              </a:rPr>
              <a:t>CLIP</a:t>
            </a:r>
            <a:endParaRPr lang="it-IT" sz="4551" kern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5300" name="Picture 4" descr="image">
            <a:extLst>
              <a:ext uri="{FF2B5EF4-FFF2-40B4-BE49-F238E27FC236}">
                <a16:creationId xmlns:a16="http://schemas.microsoft.com/office/drawing/2014/main" id="{7A035EE3-1456-C84C-82A3-77C2331406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281"/>
          <a:stretch/>
        </p:blipFill>
        <p:spPr bwMode="auto">
          <a:xfrm>
            <a:off x="2997200" y="2438400"/>
            <a:ext cx="7451725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5946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2101164" y="934719"/>
            <a:ext cx="6735445" cy="863600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2242185">
              <a:lnSpc>
                <a:spcPct val="100000"/>
              </a:lnSpc>
              <a:spcBef>
                <a:spcPts val="640"/>
              </a:spcBef>
              <a:tabLst>
                <a:tab pos="2844165" algn="l"/>
                <a:tab pos="3678554" algn="l"/>
                <a:tab pos="4467860" algn="l"/>
              </a:tabLst>
            </a:pPr>
            <a:r>
              <a:rPr sz="2300" spc="385" dirty="0">
                <a:latin typeface="Calibri"/>
                <a:cs typeface="Calibri"/>
              </a:rPr>
              <a:t>(in	</a:t>
            </a:r>
            <a:r>
              <a:rPr sz="2300" spc="400" dirty="0">
                <a:latin typeface="Calibri"/>
                <a:cs typeface="Calibri"/>
              </a:rPr>
              <a:t>vivo	</a:t>
            </a:r>
            <a:r>
              <a:rPr sz="2300" spc="515" dirty="0">
                <a:latin typeface="Calibri"/>
                <a:cs typeface="Calibri"/>
              </a:rPr>
              <a:t>and	</a:t>
            </a:r>
            <a:r>
              <a:rPr sz="2300" spc="450" dirty="0">
                <a:latin typeface="Calibri"/>
                <a:cs typeface="Calibri"/>
              </a:rPr>
              <a:t>cross-linked)</a:t>
            </a:r>
            <a:endParaRPr sz="23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  <a:tabLst>
                <a:tab pos="2622550" algn="l"/>
                <a:tab pos="6642100" algn="l"/>
              </a:tabLst>
            </a:pPr>
            <a:r>
              <a:rPr sz="2300" b="1" u="heavy" spc="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sz="2300" b="1" u="heavy" spc="-8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HITS-CLIP	</a:t>
            </a:r>
            <a:endParaRPr sz="2300" dirty="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451882" y="6301411"/>
            <a:ext cx="481330" cy="781050"/>
            <a:chOff x="4451882" y="6301411"/>
            <a:chExt cx="481330" cy="781050"/>
          </a:xfrm>
        </p:grpSpPr>
        <p:sp>
          <p:nvSpPr>
            <p:cNvPr id="6" name="object 6"/>
            <p:cNvSpPr/>
            <p:nvPr/>
          </p:nvSpPr>
          <p:spPr>
            <a:xfrm>
              <a:off x="4458232" y="6307761"/>
              <a:ext cx="311150" cy="768350"/>
            </a:xfrm>
            <a:custGeom>
              <a:avLst/>
              <a:gdLst/>
              <a:ahLst/>
              <a:cxnLst/>
              <a:rect l="l" t="t" r="r" b="b"/>
              <a:pathLst>
                <a:path w="311150" h="768350">
                  <a:moveTo>
                    <a:pt x="310756" y="0"/>
                  </a:moveTo>
                  <a:lnTo>
                    <a:pt x="0" y="0"/>
                  </a:lnTo>
                  <a:lnTo>
                    <a:pt x="0" y="768314"/>
                  </a:lnTo>
                  <a:lnTo>
                    <a:pt x="310756" y="768314"/>
                  </a:lnTo>
                  <a:lnTo>
                    <a:pt x="310756" y="0"/>
                  </a:lnTo>
                  <a:close/>
                </a:path>
              </a:pathLst>
            </a:custGeom>
            <a:solidFill>
              <a:srgbClr val="C9C3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458232" y="6307761"/>
              <a:ext cx="311150" cy="768350"/>
            </a:xfrm>
            <a:custGeom>
              <a:avLst/>
              <a:gdLst/>
              <a:ahLst/>
              <a:cxnLst/>
              <a:rect l="l" t="t" r="r" b="b"/>
              <a:pathLst>
                <a:path w="311150" h="768350">
                  <a:moveTo>
                    <a:pt x="310756" y="0"/>
                  </a:moveTo>
                  <a:lnTo>
                    <a:pt x="0" y="0"/>
                  </a:lnTo>
                  <a:lnTo>
                    <a:pt x="0" y="768315"/>
                  </a:lnTo>
                  <a:lnTo>
                    <a:pt x="310756" y="768315"/>
                  </a:lnTo>
                  <a:lnTo>
                    <a:pt x="310756" y="0"/>
                  </a:lnTo>
                  <a:close/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86132" y="6671231"/>
              <a:ext cx="242296" cy="6677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478157" y="6661998"/>
              <a:ext cx="257175" cy="85090"/>
            </a:xfrm>
            <a:custGeom>
              <a:avLst/>
              <a:gdLst/>
              <a:ahLst/>
              <a:cxnLst/>
              <a:rect l="l" t="t" r="r" b="b"/>
              <a:pathLst>
                <a:path w="257175" h="85090">
                  <a:moveTo>
                    <a:pt x="29220" y="66909"/>
                  </a:moveTo>
                  <a:lnTo>
                    <a:pt x="7646" y="66909"/>
                  </a:lnTo>
                  <a:lnTo>
                    <a:pt x="13839" y="74611"/>
                  </a:lnTo>
                  <a:lnTo>
                    <a:pt x="17731" y="78757"/>
                  </a:lnTo>
                  <a:lnTo>
                    <a:pt x="21144" y="81102"/>
                  </a:lnTo>
                  <a:lnTo>
                    <a:pt x="44001" y="84956"/>
                  </a:lnTo>
                  <a:lnTo>
                    <a:pt x="49044" y="82238"/>
                  </a:lnTo>
                  <a:lnTo>
                    <a:pt x="51263" y="81434"/>
                  </a:lnTo>
                  <a:lnTo>
                    <a:pt x="58987" y="79672"/>
                  </a:lnTo>
                  <a:lnTo>
                    <a:pt x="130518" y="79672"/>
                  </a:lnTo>
                  <a:lnTo>
                    <a:pt x="129305" y="69424"/>
                  </a:lnTo>
                  <a:lnTo>
                    <a:pt x="71430" y="69424"/>
                  </a:lnTo>
                  <a:lnTo>
                    <a:pt x="63152" y="69083"/>
                  </a:lnTo>
                  <a:lnTo>
                    <a:pt x="56599" y="68187"/>
                  </a:lnTo>
                  <a:lnTo>
                    <a:pt x="54074" y="67978"/>
                  </a:lnTo>
                  <a:lnTo>
                    <a:pt x="31177" y="67978"/>
                  </a:lnTo>
                  <a:lnTo>
                    <a:pt x="29220" y="66909"/>
                  </a:lnTo>
                  <a:close/>
                </a:path>
                <a:path w="257175" h="85090">
                  <a:moveTo>
                    <a:pt x="130518" y="79672"/>
                  </a:moveTo>
                  <a:lnTo>
                    <a:pt x="58987" y="79672"/>
                  </a:lnTo>
                  <a:lnTo>
                    <a:pt x="80335" y="79804"/>
                  </a:lnTo>
                  <a:lnTo>
                    <a:pt x="82260" y="80971"/>
                  </a:lnTo>
                  <a:lnTo>
                    <a:pt x="93539" y="81326"/>
                  </a:lnTo>
                  <a:lnTo>
                    <a:pt x="105404" y="79799"/>
                  </a:lnTo>
                  <a:lnTo>
                    <a:pt x="108953" y="79697"/>
                  </a:lnTo>
                  <a:lnTo>
                    <a:pt x="130521" y="79697"/>
                  </a:lnTo>
                  <a:close/>
                </a:path>
                <a:path w="257175" h="85090">
                  <a:moveTo>
                    <a:pt x="130668" y="80938"/>
                  </a:moveTo>
                  <a:lnTo>
                    <a:pt x="130695" y="81170"/>
                  </a:lnTo>
                  <a:lnTo>
                    <a:pt x="136010" y="81019"/>
                  </a:lnTo>
                  <a:lnTo>
                    <a:pt x="130668" y="80938"/>
                  </a:lnTo>
                  <a:close/>
                </a:path>
                <a:path w="257175" h="85090">
                  <a:moveTo>
                    <a:pt x="144680" y="65424"/>
                  </a:moveTo>
                  <a:lnTo>
                    <a:pt x="139050" y="65429"/>
                  </a:lnTo>
                  <a:lnTo>
                    <a:pt x="136415" y="65504"/>
                  </a:lnTo>
                  <a:lnTo>
                    <a:pt x="129782" y="65873"/>
                  </a:lnTo>
                  <a:lnTo>
                    <a:pt x="128892" y="65940"/>
                  </a:lnTo>
                  <a:lnTo>
                    <a:pt x="130668" y="80938"/>
                  </a:lnTo>
                  <a:lnTo>
                    <a:pt x="135982" y="81019"/>
                  </a:lnTo>
                  <a:lnTo>
                    <a:pt x="144885" y="80766"/>
                  </a:lnTo>
                  <a:lnTo>
                    <a:pt x="144680" y="65424"/>
                  </a:lnTo>
                  <a:close/>
                </a:path>
                <a:path w="257175" h="85090">
                  <a:moveTo>
                    <a:pt x="145877" y="65423"/>
                  </a:moveTo>
                  <a:lnTo>
                    <a:pt x="144680" y="65424"/>
                  </a:lnTo>
                  <a:lnTo>
                    <a:pt x="144885" y="80766"/>
                  </a:lnTo>
                  <a:lnTo>
                    <a:pt x="135982" y="81019"/>
                  </a:lnTo>
                  <a:lnTo>
                    <a:pt x="146089" y="80732"/>
                  </a:lnTo>
                  <a:lnTo>
                    <a:pt x="154297" y="79855"/>
                  </a:lnTo>
                  <a:lnTo>
                    <a:pt x="168164" y="78947"/>
                  </a:lnTo>
                  <a:lnTo>
                    <a:pt x="175829" y="78947"/>
                  </a:lnTo>
                  <a:lnTo>
                    <a:pt x="178907" y="77837"/>
                  </a:lnTo>
                  <a:lnTo>
                    <a:pt x="189779" y="75919"/>
                  </a:lnTo>
                  <a:lnTo>
                    <a:pt x="225702" y="75919"/>
                  </a:lnTo>
                  <a:lnTo>
                    <a:pt x="229159" y="75314"/>
                  </a:lnTo>
                  <a:lnTo>
                    <a:pt x="236372" y="73290"/>
                  </a:lnTo>
                  <a:lnTo>
                    <a:pt x="242831" y="70338"/>
                  </a:lnTo>
                  <a:lnTo>
                    <a:pt x="247908" y="65799"/>
                  </a:lnTo>
                  <a:lnTo>
                    <a:pt x="163076" y="65799"/>
                  </a:lnTo>
                  <a:lnTo>
                    <a:pt x="145877" y="65423"/>
                  </a:lnTo>
                  <a:close/>
                </a:path>
                <a:path w="257175" h="85090">
                  <a:moveTo>
                    <a:pt x="130521" y="79697"/>
                  </a:moveTo>
                  <a:lnTo>
                    <a:pt x="108953" y="79697"/>
                  </a:lnTo>
                  <a:lnTo>
                    <a:pt x="113422" y="79897"/>
                  </a:lnTo>
                  <a:lnTo>
                    <a:pt x="120460" y="80416"/>
                  </a:lnTo>
                  <a:lnTo>
                    <a:pt x="128502" y="80906"/>
                  </a:lnTo>
                  <a:lnTo>
                    <a:pt x="130668" y="80938"/>
                  </a:lnTo>
                  <a:lnTo>
                    <a:pt x="130521" y="79697"/>
                  </a:lnTo>
                  <a:close/>
                </a:path>
                <a:path w="257175" h="85090">
                  <a:moveTo>
                    <a:pt x="175829" y="78947"/>
                  </a:moveTo>
                  <a:lnTo>
                    <a:pt x="168164" y="78947"/>
                  </a:lnTo>
                  <a:lnTo>
                    <a:pt x="170968" y="80699"/>
                  </a:lnTo>
                  <a:lnTo>
                    <a:pt x="175829" y="78947"/>
                  </a:lnTo>
                  <a:close/>
                </a:path>
                <a:path w="257175" h="85090">
                  <a:moveTo>
                    <a:pt x="225702" y="75919"/>
                  </a:moveTo>
                  <a:lnTo>
                    <a:pt x="189779" y="75919"/>
                  </a:lnTo>
                  <a:lnTo>
                    <a:pt x="201054" y="77560"/>
                  </a:lnTo>
                  <a:lnTo>
                    <a:pt x="212503" y="76784"/>
                  </a:lnTo>
                  <a:lnTo>
                    <a:pt x="218428" y="76784"/>
                  </a:lnTo>
                  <a:lnTo>
                    <a:pt x="222547" y="76471"/>
                  </a:lnTo>
                  <a:lnTo>
                    <a:pt x="225702" y="75919"/>
                  </a:lnTo>
                  <a:close/>
                </a:path>
                <a:path w="257175" h="85090">
                  <a:moveTo>
                    <a:pt x="218428" y="76784"/>
                  </a:moveTo>
                  <a:lnTo>
                    <a:pt x="212503" y="76784"/>
                  </a:lnTo>
                  <a:lnTo>
                    <a:pt x="217892" y="76824"/>
                  </a:lnTo>
                  <a:lnTo>
                    <a:pt x="218428" y="76784"/>
                  </a:lnTo>
                  <a:close/>
                </a:path>
                <a:path w="257175" h="85090">
                  <a:moveTo>
                    <a:pt x="88744" y="67343"/>
                  </a:moveTo>
                  <a:lnTo>
                    <a:pt x="82918" y="68280"/>
                  </a:lnTo>
                  <a:lnTo>
                    <a:pt x="71430" y="69424"/>
                  </a:lnTo>
                  <a:lnTo>
                    <a:pt x="129305" y="69424"/>
                  </a:lnTo>
                  <a:lnTo>
                    <a:pt x="129099" y="67685"/>
                  </a:lnTo>
                  <a:lnTo>
                    <a:pt x="100430" y="67685"/>
                  </a:lnTo>
                  <a:lnTo>
                    <a:pt x="88744" y="67343"/>
                  </a:lnTo>
                  <a:close/>
                </a:path>
                <a:path w="257175" h="85090">
                  <a:moveTo>
                    <a:pt x="41405" y="67562"/>
                  </a:moveTo>
                  <a:lnTo>
                    <a:pt x="31177" y="67978"/>
                  </a:lnTo>
                  <a:lnTo>
                    <a:pt x="54074" y="67978"/>
                  </a:lnTo>
                  <a:lnTo>
                    <a:pt x="50289" y="67664"/>
                  </a:lnTo>
                  <a:lnTo>
                    <a:pt x="41405" y="67562"/>
                  </a:lnTo>
                  <a:close/>
                </a:path>
                <a:path w="257175" h="85090">
                  <a:moveTo>
                    <a:pt x="128892" y="65940"/>
                  </a:moveTo>
                  <a:lnTo>
                    <a:pt x="112590" y="67158"/>
                  </a:lnTo>
                  <a:lnTo>
                    <a:pt x="105172" y="67551"/>
                  </a:lnTo>
                  <a:lnTo>
                    <a:pt x="100430" y="67685"/>
                  </a:lnTo>
                  <a:lnTo>
                    <a:pt x="129099" y="67685"/>
                  </a:lnTo>
                  <a:lnTo>
                    <a:pt x="128892" y="65940"/>
                  </a:lnTo>
                  <a:close/>
                </a:path>
                <a:path w="257175" h="85090">
                  <a:moveTo>
                    <a:pt x="7064" y="24369"/>
                  </a:moveTo>
                  <a:lnTo>
                    <a:pt x="5845" y="25114"/>
                  </a:lnTo>
                  <a:lnTo>
                    <a:pt x="2614" y="30159"/>
                  </a:lnTo>
                  <a:lnTo>
                    <a:pt x="2866" y="35192"/>
                  </a:lnTo>
                  <a:lnTo>
                    <a:pt x="1301" y="41742"/>
                  </a:lnTo>
                  <a:lnTo>
                    <a:pt x="68" y="47080"/>
                  </a:lnTo>
                  <a:lnTo>
                    <a:pt x="0" y="48122"/>
                  </a:lnTo>
                  <a:lnTo>
                    <a:pt x="1015" y="52901"/>
                  </a:lnTo>
                  <a:lnTo>
                    <a:pt x="6247" y="66930"/>
                  </a:lnTo>
                  <a:lnTo>
                    <a:pt x="7646" y="66909"/>
                  </a:lnTo>
                  <a:lnTo>
                    <a:pt x="29220" y="66909"/>
                  </a:lnTo>
                  <a:lnTo>
                    <a:pt x="21240" y="62518"/>
                  </a:lnTo>
                  <a:lnTo>
                    <a:pt x="18087" y="55873"/>
                  </a:lnTo>
                  <a:lnTo>
                    <a:pt x="16319" y="52717"/>
                  </a:lnTo>
                  <a:lnTo>
                    <a:pt x="14583" y="49550"/>
                  </a:lnTo>
                  <a:lnTo>
                    <a:pt x="13861" y="45981"/>
                  </a:lnTo>
                  <a:lnTo>
                    <a:pt x="14757" y="38488"/>
                  </a:lnTo>
                  <a:lnTo>
                    <a:pt x="17404" y="36159"/>
                  </a:lnTo>
                  <a:lnTo>
                    <a:pt x="18869" y="33713"/>
                  </a:lnTo>
                  <a:lnTo>
                    <a:pt x="15904" y="33713"/>
                  </a:lnTo>
                  <a:lnTo>
                    <a:pt x="10576" y="32021"/>
                  </a:lnTo>
                  <a:lnTo>
                    <a:pt x="6788" y="28204"/>
                  </a:lnTo>
                  <a:lnTo>
                    <a:pt x="6881" y="26497"/>
                  </a:lnTo>
                  <a:lnTo>
                    <a:pt x="7064" y="24369"/>
                  </a:lnTo>
                  <a:close/>
                </a:path>
                <a:path w="257175" h="85090">
                  <a:moveTo>
                    <a:pt x="139076" y="65428"/>
                  </a:moveTo>
                  <a:lnTo>
                    <a:pt x="137935" y="65429"/>
                  </a:lnTo>
                  <a:lnTo>
                    <a:pt x="128863" y="65686"/>
                  </a:lnTo>
                  <a:lnTo>
                    <a:pt x="128892" y="65940"/>
                  </a:lnTo>
                  <a:lnTo>
                    <a:pt x="129782" y="65873"/>
                  </a:lnTo>
                  <a:lnTo>
                    <a:pt x="136415" y="65504"/>
                  </a:lnTo>
                  <a:lnTo>
                    <a:pt x="139076" y="65428"/>
                  </a:lnTo>
                  <a:close/>
                </a:path>
                <a:path w="257175" h="85090">
                  <a:moveTo>
                    <a:pt x="198325" y="63549"/>
                  </a:moveTo>
                  <a:lnTo>
                    <a:pt x="192571" y="63865"/>
                  </a:lnTo>
                  <a:lnTo>
                    <a:pt x="171594" y="65429"/>
                  </a:lnTo>
                  <a:lnTo>
                    <a:pt x="168664" y="65680"/>
                  </a:lnTo>
                  <a:lnTo>
                    <a:pt x="163076" y="65799"/>
                  </a:lnTo>
                  <a:lnTo>
                    <a:pt x="247908" y="65799"/>
                  </a:lnTo>
                  <a:lnTo>
                    <a:pt x="248777" y="64453"/>
                  </a:lnTo>
                  <a:lnTo>
                    <a:pt x="219125" y="64453"/>
                  </a:lnTo>
                  <a:lnTo>
                    <a:pt x="211121" y="64419"/>
                  </a:lnTo>
                  <a:lnTo>
                    <a:pt x="203486" y="63853"/>
                  </a:lnTo>
                  <a:lnTo>
                    <a:pt x="198325" y="63549"/>
                  </a:lnTo>
                  <a:close/>
                </a:path>
                <a:path w="257175" h="85090">
                  <a:moveTo>
                    <a:pt x="144678" y="65269"/>
                  </a:moveTo>
                  <a:lnTo>
                    <a:pt x="139076" y="65428"/>
                  </a:lnTo>
                  <a:lnTo>
                    <a:pt x="144680" y="65424"/>
                  </a:lnTo>
                  <a:lnTo>
                    <a:pt x="144678" y="65269"/>
                  </a:lnTo>
                  <a:close/>
                </a:path>
                <a:path w="257175" h="85090">
                  <a:moveTo>
                    <a:pt x="237878" y="6222"/>
                  </a:moveTo>
                  <a:lnTo>
                    <a:pt x="237452" y="6243"/>
                  </a:lnTo>
                  <a:lnTo>
                    <a:pt x="240475" y="10192"/>
                  </a:lnTo>
                  <a:lnTo>
                    <a:pt x="238820" y="15335"/>
                  </a:lnTo>
                  <a:lnTo>
                    <a:pt x="234522" y="19118"/>
                  </a:lnTo>
                  <a:lnTo>
                    <a:pt x="230513" y="19482"/>
                  </a:lnTo>
                  <a:lnTo>
                    <a:pt x="230718" y="19935"/>
                  </a:lnTo>
                  <a:lnTo>
                    <a:pt x="235026" y="22354"/>
                  </a:lnTo>
                  <a:lnTo>
                    <a:pt x="237588" y="23108"/>
                  </a:lnTo>
                  <a:lnTo>
                    <a:pt x="239520" y="30435"/>
                  </a:lnTo>
                  <a:lnTo>
                    <a:pt x="244632" y="35868"/>
                  </a:lnTo>
                  <a:lnTo>
                    <a:pt x="243772" y="45406"/>
                  </a:lnTo>
                  <a:lnTo>
                    <a:pt x="242343" y="48122"/>
                  </a:lnTo>
                  <a:lnTo>
                    <a:pt x="237953" y="57689"/>
                  </a:lnTo>
                  <a:lnTo>
                    <a:pt x="231660" y="60231"/>
                  </a:lnTo>
                  <a:lnTo>
                    <a:pt x="225391" y="63160"/>
                  </a:lnTo>
                  <a:lnTo>
                    <a:pt x="219125" y="64453"/>
                  </a:lnTo>
                  <a:lnTo>
                    <a:pt x="248777" y="64453"/>
                  </a:lnTo>
                  <a:lnTo>
                    <a:pt x="251778" y="59803"/>
                  </a:lnTo>
                  <a:lnTo>
                    <a:pt x="254527" y="53226"/>
                  </a:lnTo>
                  <a:lnTo>
                    <a:pt x="256151" y="47080"/>
                  </a:lnTo>
                  <a:lnTo>
                    <a:pt x="256763" y="40651"/>
                  </a:lnTo>
                  <a:lnTo>
                    <a:pt x="256328" y="34006"/>
                  </a:lnTo>
                  <a:lnTo>
                    <a:pt x="254964" y="27610"/>
                  </a:lnTo>
                  <a:lnTo>
                    <a:pt x="252790" y="21930"/>
                  </a:lnTo>
                  <a:lnTo>
                    <a:pt x="249452" y="15057"/>
                  </a:lnTo>
                  <a:lnTo>
                    <a:pt x="244750" y="9972"/>
                  </a:lnTo>
                  <a:lnTo>
                    <a:pt x="237878" y="6222"/>
                  </a:lnTo>
                  <a:close/>
                </a:path>
                <a:path w="257175" h="85090">
                  <a:moveTo>
                    <a:pt x="10384" y="22342"/>
                  </a:moveTo>
                  <a:lnTo>
                    <a:pt x="7064" y="24369"/>
                  </a:lnTo>
                  <a:lnTo>
                    <a:pt x="6881" y="26497"/>
                  </a:lnTo>
                  <a:lnTo>
                    <a:pt x="6788" y="28204"/>
                  </a:lnTo>
                  <a:lnTo>
                    <a:pt x="10576" y="32021"/>
                  </a:lnTo>
                  <a:lnTo>
                    <a:pt x="15904" y="33713"/>
                  </a:lnTo>
                  <a:lnTo>
                    <a:pt x="19012" y="32452"/>
                  </a:lnTo>
                  <a:lnTo>
                    <a:pt x="18843" y="29037"/>
                  </a:lnTo>
                  <a:lnTo>
                    <a:pt x="15334" y="24501"/>
                  </a:lnTo>
                  <a:lnTo>
                    <a:pt x="10384" y="22342"/>
                  </a:lnTo>
                  <a:close/>
                </a:path>
                <a:path w="257175" h="85090">
                  <a:moveTo>
                    <a:pt x="19012" y="32452"/>
                  </a:moveTo>
                  <a:lnTo>
                    <a:pt x="15904" y="33713"/>
                  </a:lnTo>
                  <a:lnTo>
                    <a:pt x="18869" y="33713"/>
                  </a:lnTo>
                  <a:lnTo>
                    <a:pt x="19058" y="33397"/>
                  </a:lnTo>
                  <a:lnTo>
                    <a:pt x="19012" y="32452"/>
                  </a:lnTo>
                  <a:close/>
                </a:path>
                <a:path w="257175" h="85090">
                  <a:moveTo>
                    <a:pt x="38754" y="22342"/>
                  </a:moveTo>
                  <a:lnTo>
                    <a:pt x="10384" y="22342"/>
                  </a:lnTo>
                  <a:lnTo>
                    <a:pt x="15334" y="24501"/>
                  </a:lnTo>
                  <a:lnTo>
                    <a:pt x="18843" y="29037"/>
                  </a:lnTo>
                  <a:lnTo>
                    <a:pt x="19012" y="32452"/>
                  </a:lnTo>
                  <a:lnTo>
                    <a:pt x="19957" y="32068"/>
                  </a:lnTo>
                  <a:lnTo>
                    <a:pt x="26203" y="22898"/>
                  </a:lnTo>
                  <a:lnTo>
                    <a:pt x="38835" y="22898"/>
                  </a:lnTo>
                  <a:lnTo>
                    <a:pt x="38754" y="22342"/>
                  </a:lnTo>
                  <a:close/>
                </a:path>
                <a:path w="257175" h="85090">
                  <a:moveTo>
                    <a:pt x="38835" y="22898"/>
                  </a:moveTo>
                  <a:lnTo>
                    <a:pt x="26203" y="22898"/>
                  </a:lnTo>
                  <a:lnTo>
                    <a:pt x="29752" y="28204"/>
                  </a:lnTo>
                  <a:lnTo>
                    <a:pt x="37491" y="26661"/>
                  </a:lnTo>
                  <a:lnTo>
                    <a:pt x="36690" y="26661"/>
                  </a:lnTo>
                  <a:lnTo>
                    <a:pt x="39201" y="25636"/>
                  </a:lnTo>
                  <a:lnTo>
                    <a:pt x="39159" y="25114"/>
                  </a:lnTo>
                  <a:lnTo>
                    <a:pt x="38835" y="22898"/>
                  </a:lnTo>
                  <a:close/>
                </a:path>
                <a:path w="257175" h="85090">
                  <a:moveTo>
                    <a:pt x="41230" y="1925"/>
                  </a:moveTo>
                  <a:lnTo>
                    <a:pt x="33895" y="2134"/>
                  </a:lnTo>
                  <a:lnTo>
                    <a:pt x="32712" y="2370"/>
                  </a:lnTo>
                  <a:lnTo>
                    <a:pt x="36790" y="8677"/>
                  </a:lnTo>
                  <a:lnTo>
                    <a:pt x="39159" y="25114"/>
                  </a:lnTo>
                  <a:lnTo>
                    <a:pt x="39201" y="25636"/>
                  </a:lnTo>
                  <a:lnTo>
                    <a:pt x="36690" y="26661"/>
                  </a:lnTo>
                  <a:lnTo>
                    <a:pt x="37625" y="26634"/>
                  </a:lnTo>
                  <a:lnTo>
                    <a:pt x="40575" y="26046"/>
                  </a:lnTo>
                  <a:lnTo>
                    <a:pt x="48432" y="22529"/>
                  </a:lnTo>
                  <a:lnTo>
                    <a:pt x="47487" y="6811"/>
                  </a:lnTo>
                  <a:lnTo>
                    <a:pt x="47379" y="5621"/>
                  </a:lnTo>
                  <a:lnTo>
                    <a:pt x="45819" y="2469"/>
                  </a:lnTo>
                  <a:lnTo>
                    <a:pt x="41230" y="1925"/>
                  </a:lnTo>
                  <a:close/>
                </a:path>
                <a:path w="257175" h="85090">
                  <a:moveTo>
                    <a:pt x="37625" y="26634"/>
                  </a:moveTo>
                  <a:lnTo>
                    <a:pt x="36690" y="26661"/>
                  </a:lnTo>
                  <a:lnTo>
                    <a:pt x="37491" y="26661"/>
                  </a:lnTo>
                  <a:lnTo>
                    <a:pt x="37625" y="26634"/>
                  </a:lnTo>
                  <a:close/>
                </a:path>
                <a:path w="257175" h="85090">
                  <a:moveTo>
                    <a:pt x="45819" y="2469"/>
                  </a:moveTo>
                  <a:lnTo>
                    <a:pt x="47379" y="5621"/>
                  </a:lnTo>
                  <a:lnTo>
                    <a:pt x="47487" y="6811"/>
                  </a:lnTo>
                  <a:lnTo>
                    <a:pt x="48432" y="22529"/>
                  </a:lnTo>
                  <a:lnTo>
                    <a:pt x="40575" y="26046"/>
                  </a:lnTo>
                  <a:lnTo>
                    <a:pt x="37625" y="26634"/>
                  </a:lnTo>
                  <a:lnTo>
                    <a:pt x="42443" y="26497"/>
                  </a:lnTo>
                  <a:lnTo>
                    <a:pt x="48522" y="25623"/>
                  </a:lnTo>
                  <a:lnTo>
                    <a:pt x="52733" y="24001"/>
                  </a:lnTo>
                  <a:lnTo>
                    <a:pt x="58359" y="22326"/>
                  </a:lnTo>
                  <a:lnTo>
                    <a:pt x="66295" y="21564"/>
                  </a:lnTo>
                  <a:lnTo>
                    <a:pt x="62097" y="21564"/>
                  </a:lnTo>
                  <a:lnTo>
                    <a:pt x="61502" y="5948"/>
                  </a:lnTo>
                  <a:lnTo>
                    <a:pt x="66771" y="5798"/>
                  </a:lnTo>
                  <a:lnTo>
                    <a:pt x="56310" y="5432"/>
                  </a:lnTo>
                  <a:lnTo>
                    <a:pt x="50166" y="4003"/>
                  </a:lnTo>
                  <a:lnTo>
                    <a:pt x="46192" y="2513"/>
                  </a:lnTo>
                  <a:lnTo>
                    <a:pt x="45819" y="2469"/>
                  </a:lnTo>
                  <a:close/>
                </a:path>
                <a:path w="257175" h="85090">
                  <a:moveTo>
                    <a:pt x="32712" y="2370"/>
                  </a:moveTo>
                  <a:lnTo>
                    <a:pt x="7064" y="24369"/>
                  </a:lnTo>
                  <a:lnTo>
                    <a:pt x="10384" y="22342"/>
                  </a:lnTo>
                  <a:lnTo>
                    <a:pt x="38754" y="22342"/>
                  </a:lnTo>
                  <a:lnTo>
                    <a:pt x="36790" y="8677"/>
                  </a:lnTo>
                  <a:lnTo>
                    <a:pt x="32712" y="2370"/>
                  </a:lnTo>
                  <a:close/>
                </a:path>
                <a:path w="257175" h="85090">
                  <a:moveTo>
                    <a:pt x="66771" y="5798"/>
                  </a:moveTo>
                  <a:lnTo>
                    <a:pt x="61502" y="5948"/>
                  </a:lnTo>
                  <a:lnTo>
                    <a:pt x="62097" y="21564"/>
                  </a:lnTo>
                  <a:lnTo>
                    <a:pt x="68064" y="21394"/>
                  </a:lnTo>
                  <a:lnTo>
                    <a:pt x="68543" y="21348"/>
                  </a:lnTo>
                  <a:lnTo>
                    <a:pt x="76128" y="21132"/>
                  </a:lnTo>
                  <a:lnTo>
                    <a:pt x="75282" y="5861"/>
                  </a:lnTo>
                  <a:lnTo>
                    <a:pt x="74211" y="5834"/>
                  </a:lnTo>
                  <a:lnTo>
                    <a:pt x="67781" y="5834"/>
                  </a:lnTo>
                  <a:lnTo>
                    <a:pt x="66771" y="5798"/>
                  </a:lnTo>
                  <a:close/>
                </a:path>
                <a:path w="257175" h="85090">
                  <a:moveTo>
                    <a:pt x="68064" y="21394"/>
                  </a:moveTo>
                  <a:lnTo>
                    <a:pt x="62097" y="21564"/>
                  </a:lnTo>
                  <a:lnTo>
                    <a:pt x="66295" y="21564"/>
                  </a:lnTo>
                  <a:lnTo>
                    <a:pt x="68064" y="21394"/>
                  </a:lnTo>
                  <a:close/>
                </a:path>
                <a:path w="257175" h="85090">
                  <a:moveTo>
                    <a:pt x="75282" y="5861"/>
                  </a:moveTo>
                  <a:lnTo>
                    <a:pt x="76128" y="21132"/>
                  </a:lnTo>
                  <a:lnTo>
                    <a:pt x="68543" y="21348"/>
                  </a:lnTo>
                  <a:lnTo>
                    <a:pt x="68064" y="21394"/>
                  </a:lnTo>
                  <a:lnTo>
                    <a:pt x="78428" y="21099"/>
                  </a:lnTo>
                  <a:lnTo>
                    <a:pt x="80848" y="20001"/>
                  </a:lnTo>
                  <a:lnTo>
                    <a:pt x="89921" y="19743"/>
                  </a:lnTo>
                  <a:lnTo>
                    <a:pt x="105255" y="19743"/>
                  </a:lnTo>
                  <a:lnTo>
                    <a:pt x="106705" y="19234"/>
                  </a:lnTo>
                  <a:lnTo>
                    <a:pt x="113557" y="18709"/>
                  </a:lnTo>
                  <a:lnTo>
                    <a:pt x="143119" y="18709"/>
                  </a:lnTo>
                  <a:lnTo>
                    <a:pt x="150353" y="18313"/>
                  </a:lnTo>
                  <a:lnTo>
                    <a:pt x="156141" y="17473"/>
                  </a:lnTo>
                  <a:lnTo>
                    <a:pt x="164294" y="16791"/>
                  </a:lnTo>
                  <a:lnTo>
                    <a:pt x="201131" y="16791"/>
                  </a:lnTo>
                  <a:lnTo>
                    <a:pt x="203230" y="16167"/>
                  </a:lnTo>
                  <a:lnTo>
                    <a:pt x="229064" y="16167"/>
                  </a:lnTo>
                  <a:lnTo>
                    <a:pt x="230110" y="10768"/>
                  </a:lnTo>
                  <a:lnTo>
                    <a:pt x="232664" y="7272"/>
                  </a:lnTo>
                  <a:lnTo>
                    <a:pt x="102036" y="7272"/>
                  </a:lnTo>
                  <a:lnTo>
                    <a:pt x="96110" y="7189"/>
                  </a:lnTo>
                  <a:lnTo>
                    <a:pt x="77643" y="5922"/>
                  </a:lnTo>
                  <a:lnTo>
                    <a:pt x="75282" y="5861"/>
                  </a:lnTo>
                  <a:close/>
                </a:path>
                <a:path w="257175" h="85090">
                  <a:moveTo>
                    <a:pt x="105255" y="19743"/>
                  </a:moveTo>
                  <a:lnTo>
                    <a:pt x="89921" y="19743"/>
                  </a:lnTo>
                  <a:lnTo>
                    <a:pt x="102720" y="20633"/>
                  </a:lnTo>
                  <a:lnTo>
                    <a:pt x="105255" y="19743"/>
                  </a:lnTo>
                  <a:close/>
                </a:path>
                <a:path w="257175" h="85090">
                  <a:moveTo>
                    <a:pt x="229397" y="17012"/>
                  </a:moveTo>
                  <a:lnTo>
                    <a:pt x="225162" y="17012"/>
                  </a:lnTo>
                  <a:lnTo>
                    <a:pt x="230026" y="19526"/>
                  </a:lnTo>
                  <a:lnTo>
                    <a:pt x="230513" y="19482"/>
                  </a:lnTo>
                  <a:lnTo>
                    <a:pt x="229397" y="17012"/>
                  </a:lnTo>
                  <a:close/>
                </a:path>
                <a:path w="257175" h="85090">
                  <a:moveTo>
                    <a:pt x="237452" y="6243"/>
                  </a:moveTo>
                  <a:lnTo>
                    <a:pt x="233265" y="6449"/>
                  </a:lnTo>
                  <a:lnTo>
                    <a:pt x="230110" y="10768"/>
                  </a:lnTo>
                  <a:lnTo>
                    <a:pt x="229049" y="16242"/>
                  </a:lnTo>
                  <a:lnTo>
                    <a:pt x="230513" y="19482"/>
                  </a:lnTo>
                  <a:lnTo>
                    <a:pt x="234522" y="19118"/>
                  </a:lnTo>
                  <a:lnTo>
                    <a:pt x="238820" y="15335"/>
                  </a:lnTo>
                  <a:lnTo>
                    <a:pt x="240475" y="10192"/>
                  </a:lnTo>
                  <a:lnTo>
                    <a:pt x="237452" y="6243"/>
                  </a:lnTo>
                  <a:close/>
                </a:path>
                <a:path w="257175" h="85090">
                  <a:moveTo>
                    <a:pt x="143119" y="18709"/>
                  </a:moveTo>
                  <a:lnTo>
                    <a:pt x="113557" y="18709"/>
                  </a:lnTo>
                  <a:lnTo>
                    <a:pt x="139180" y="18925"/>
                  </a:lnTo>
                  <a:lnTo>
                    <a:pt x="143119" y="18709"/>
                  </a:lnTo>
                  <a:close/>
                </a:path>
                <a:path w="257175" h="85090">
                  <a:moveTo>
                    <a:pt x="201131" y="16791"/>
                  </a:moveTo>
                  <a:lnTo>
                    <a:pt x="164294" y="16791"/>
                  </a:lnTo>
                  <a:lnTo>
                    <a:pt x="177944" y="18223"/>
                  </a:lnTo>
                  <a:lnTo>
                    <a:pt x="184912" y="18742"/>
                  </a:lnTo>
                  <a:lnTo>
                    <a:pt x="191634" y="18780"/>
                  </a:lnTo>
                  <a:lnTo>
                    <a:pt x="197138" y="17980"/>
                  </a:lnTo>
                  <a:lnTo>
                    <a:pt x="201131" y="16791"/>
                  </a:lnTo>
                  <a:close/>
                </a:path>
                <a:path w="257175" h="85090">
                  <a:moveTo>
                    <a:pt x="229064" y="16167"/>
                  </a:moveTo>
                  <a:lnTo>
                    <a:pt x="203230" y="16167"/>
                  </a:lnTo>
                  <a:lnTo>
                    <a:pt x="208841" y="17647"/>
                  </a:lnTo>
                  <a:lnTo>
                    <a:pt x="221773" y="17922"/>
                  </a:lnTo>
                  <a:lnTo>
                    <a:pt x="225162" y="17012"/>
                  </a:lnTo>
                  <a:lnTo>
                    <a:pt x="229397" y="17012"/>
                  </a:lnTo>
                  <a:lnTo>
                    <a:pt x="229049" y="16242"/>
                  </a:lnTo>
                  <a:close/>
                </a:path>
                <a:path w="257175" h="85090">
                  <a:moveTo>
                    <a:pt x="124806" y="3343"/>
                  </a:moveTo>
                  <a:lnTo>
                    <a:pt x="120482" y="3467"/>
                  </a:lnTo>
                  <a:lnTo>
                    <a:pt x="106956" y="6811"/>
                  </a:lnTo>
                  <a:lnTo>
                    <a:pt x="102036" y="7272"/>
                  </a:lnTo>
                  <a:lnTo>
                    <a:pt x="232664" y="7272"/>
                  </a:lnTo>
                  <a:lnTo>
                    <a:pt x="233265" y="6449"/>
                  </a:lnTo>
                  <a:lnTo>
                    <a:pt x="237452" y="6243"/>
                  </a:lnTo>
                  <a:lnTo>
                    <a:pt x="237208" y="5925"/>
                  </a:lnTo>
                  <a:lnTo>
                    <a:pt x="150422" y="5922"/>
                  </a:lnTo>
                  <a:lnTo>
                    <a:pt x="140074" y="5021"/>
                  </a:lnTo>
                  <a:lnTo>
                    <a:pt x="130700" y="3869"/>
                  </a:lnTo>
                  <a:lnTo>
                    <a:pt x="124806" y="3343"/>
                  </a:lnTo>
                  <a:close/>
                </a:path>
                <a:path w="257175" h="85090">
                  <a:moveTo>
                    <a:pt x="167807" y="4083"/>
                  </a:moveTo>
                  <a:lnTo>
                    <a:pt x="158953" y="5654"/>
                  </a:lnTo>
                  <a:lnTo>
                    <a:pt x="150460" y="5925"/>
                  </a:lnTo>
                  <a:lnTo>
                    <a:pt x="237208" y="5925"/>
                  </a:lnTo>
                  <a:lnTo>
                    <a:pt x="237036" y="5704"/>
                  </a:lnTo>
                  <a:lnTo>
                    <a:pt x="236373" y="5364"/>
                  </a:lnTo>
                  <a:lnTo>
                    <a:pt x="204194" y="5364"/>
                  </a:lnTo>
                  <a:lnTo>
                    <a:pt x="192470" y="5021"/>
                  </a:lnTo>
                  <a:lnTo>
                    <a:pt x="187925" y="4718"/>
                  </a:lnTo>
                  <a:lnTo>
                    <a:pt x="170367" y="4718"/>
                  </a:lnTo>
                  <a:lnTo>
                    <a:pt x="167807" y="4083"/>
                  </a:lnTo>
                  <a:close/>
                </a:path>
                <a:path w="257175" h="85090">
                  <a:moveTo>
                    <a:pt x="75269" y="5621"/>
                  </a:moveTo>
                  <a:lnTo>
                    <a:pt x="70820" y="5747"/>
                  </a:lnTo>
                  <a:lnTo>
                    <a:pt x="75282" y="5861"/>
                  </a:lnTo>
                  <a:lnTo>
                    <a:pt x="75269" y="5621"/>
                  </a:lnTo>
                  <a:close/>
                </a:path>
                <a:path w="257175" h="85090">
                  <a:moveTo>
                    <a:pt x="69636" y="5717"/>
                  </a:moveTo>
                  <a:lnTo>
                    <a:pt x="66771" y="5798"/>
                  </a:lnTo>
                  <a:lnTo>
                    <a:pt x="67781" y="5834"/>
                  </a:lnTo>
                  <a:lnTo>
                    <a:pt x="70820" y="5747"/>
                  </a:lnTo>
                  <a:lnTo>
                    <a:pt x="69636" y="5717"/>
                  </a:lnTo>
                  <a:close/>
                </a:path>
                <a:path w="257175" h="85090">
                  <a:moveTo>
                    <a:pt x="70820" y="5747"/>
                  </a:moveTo>
                  <a:lnTo>
                    <a:pt x="67781" y="5834"/>
                  </a:lnTo>
                  <a:lnTo>
                    <a:pt x="74211" y="5834"/>
                  </a:lnTo>
                  <a:lnTo>
                    <a:pt x="70820" y="5747"/>
                  </a:lnTo>
                  <a:close/>
                </a:path>
                <a:path w="257175" h="85090">
                  <a:moveTo>
                    <a:pt x="209309" y="1101"/>
                  </a:moveTo>
                  <a:lnTo>
                    <a:pt x="204194" y="5364"/>
                  </a:lnTo>
                  <a:lnTo>
                    <a:pt x="236373" y="5364"/>
                  </a:lnTo>
                  <a:lnTo>
                    <a:pt x="231539" y="2884"/>
                  </a:lnTo>
                  <a:lnTo>
                    <a:pt x="224675" y="2884"/>
                  </a:lnTo>
                  <a:lnTo>
                    <a:pt x="209309" y="1101"/>
                  </a:lnTo>
                  <a:close/>
                </a:path>
                <a:path w="257175" h="85090">
                  <a:moveTo>
                    <a:pt x="182676" y="4367"/>
                  </a:moveTo>
                  <a:lnTo>
                    <a:pt x="170367" y="4718"/>
                  </a:lnTo>
                  <a:lnTo>
                    <a:pt x="187925" y="4718"/>
                  </a:lnTo>
                  <a:lnTo>
                    <a:pt x="182676" y="4367"/>
                  </a:lnTo>
                  <a:close/>
                </a:path>
                <a:path w="257175" h="85090">
                  <a:moveTo>
                    <a:pt x="231412" y="2819"/>
                  </a:moveTo>
                  <a:lnTo>
                    <a:pt x="224675" y="2884"/>
                  </a:lnTo>
                  <a:lnTo>
                    <a:pt x="231539" y="2884"/>
                  </a:lnTo>
                  <a:close/>
                </a:path>
                <a:path w="257175" h="85090">
                  <a:moveTo>
                    <a:pt x="45550" y="1925"/>
                  </a:moveTo>
                  <a:lnTo>
                    <a:pt x="41230" y="1925"/>
                  </a:lnTo>
                  <a:lnTo>
                    <a:pt x="45819" y="2469"/>
                  </a:lnTo>
                  <a:lnTo>
                    <a:pt x="45550" y="1925"/>
                  </a:lnTo>
                  <a:close/>
                </a:path>
                <a:path w="257175" h="85090">
                  <a:moveTo>
                    <a:pt x="33895" y="2134"/>
                  </a:moveTo>
                  <a:lnTo>
                    <a:pt x="32584" y="2171"/>
                  </a:lnTo>
                  <a:lnTo>
                    <a:pt x="32712" y="2370"/>
                  </a:lnTo>
                  <a:lnTo>
                    <a:pt x="33895" y="2134"/>
                  </a:lnTo>
                  <a:close/>
                </a:path>
                <a:path w="257175" h="85090">
                  <a:moveTo>
                    <a:pt x="44598" y="0"/>
                  </a:moveTo>
                  <a:lnTo>
                    <a:pt x="33895" y="2134"/>
                  </a:lnTo>
                  <a:lnTo>
                    <a:pt x="41230" y="1925"/>
                  </a:lnTo>
                  <a:lnTo>
                    <a:pt x="45550" y="1925"/>
                  </a:lnTo>
                  <a:lnTo>
                    <a:pt x="4459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472520" y="6511734"/>
              <a:ext cx="261620" cy="386715"/>
            </a:xfrm>
            <a:custGeom>
              <a:avLst/>
              <a:gdLst/>
              <a:ahLst/>
              <a:cxnLst/>
              <a:rect l="l" t="t" r="r" b="b"/>
              <a:pathLst>
                <a:path w="261620" h="386715">
                  <a:moveTo>
                    <a:pt x="419" y="26416"/>
                  </a:moveTo>
                  <a:lnTo>
                    <a:pt x="127" y="26631"/>
                  </a:lnTo>
                  <a:lnTo>
                    <a:pt x="0" y="27228"/>
                  </a:lnTo>
                  <a:lnTo>
                    <a:pt x="254" y="28727"/>
                  </a:lnTo>
                  <a:lnTo>
                    <a:pt x="419" y="26416"/>
                  </a:lnTo>
                  <a:close/>
                </a:path>
                <a:path w="261620" h="386715">
                  <a:moveTo>
                    <a:pt x="457" y="29946"/>
                  </a:moveTo>
                  <a:lnTo>
                    <a:pt x="254" y="28727"/>
                  </a:lnTo>
                  <a:lnTo>
                    <a:pt x="177" y="29870"/>
                  </a:lnTo>
                  <a:lnTo>
                    <a:pt x="457" y="29946"/>
                  </a:lnTo>
                  <a:close/>
                </a:path>
                <a:path w="261620" h="386715">
                  <a:moveTo>
                    <a:pt x="635" y="360959"/>
                  </a:moveTo>
                  <a:lnTo>
                    <a:pt x="355" y="361175"/>
                  </a:lnTo>
                  <a:lnTo>
                    <a:pt x="228" y="361759"/>
                  </a:lnTo>
                  <a:lnTo>
                    <a:pt x="482" y="363258"/>
                  </a:lnTo>
                  <a:lnTo>
                    <a:pt x="635" y="360959"/>
                  </a:lnTo>
                  <a:close/>
                </a:path>
                <a:path w="261620" h="386715">
                  <a:moveTo>
                    <a:pt x="11912" y="376732"/>
                  </a:moveTo>
                  <a:lnTo>
                    <a:pt x="9613" y="374459"/>
                  </a:lnTo>
                  <a:lnTo>
                    <a:pt x="11912" y="376732"/>
                  </a:lnTo>
                  <a:close/>
                </a:path>
                <a:path w="261620" h="386715">
                  <a:moveTo>
                    <a:pt x="12928" y="377736"/>
                  </a:moveTo>
                  <a:lnTo>
                    <a:pt x="11912" y="376732"/>
                  </a:lnTo>
                  <a:lnTo>
                    <a:pt x="12928" y="377736"/>
                  </a:lnTo>
                  <a:close/>
                </a:path>
                <a:path w="261620" h="386715">
                  <a:moveTo>
                    <a:pt x="261340" y="24130"/>
                  </a:moveTo>
                  <a:lnTo>
                    <a:pt x="260591" y="19227"/>
                  </a:lnTo>
                  <a:lnTo>
                    <a:pt x="258699" y="15074"/>
                  </a:lnTo>
                  <a:lnTo>
                    <a:pt x="257556" y="12547"/>
                  </a:lnTo>
                  <a:lnTo>
                    <a:pt x="252933" y="6223"/>
                  </a:lnTo>
                  <a:lnTo>
                    <a:pt x="249224" y="3657"/>
                  </a:lnTo>
                  <a:lnTo>
                    <a:pt x="247472" y="2425"/>
                  </a:lnTo>
                  <a:lnTo>
                    <a:pt x="239941" y="0"/>
                  </a:lnTo>
                  <a:lnTo>
                    <a:pt x="231851" y="3340"/>
                  </a:lnTo>
                  <a:lnTo>
                    <a:pt x="220738" y="3657"/>
                  </a:lnTo>
                  <a:lnTo>
                    <a:pt x="214185" y="3581"/>
                  </a:lnTo>
                  <a:lnTo>
                    <a:pt x="203415" y="3213"/>
                  </a:lnTo>
                  <a:lnTo>
                    <a:pt x="199694" y="3136"/>
                  </a:lnTo>
                  <a:lnTo>
                    <a:pt x="188264" y="3352"/>
                  </a:lnTo>
                  <a:lnTo>
                    <a:pt x="188125" y="3429"/>
                  </a:lnTo>
                  <a:lnTo>
                    <a:pt x="187909" y="3429"/>
                  </a:lnTo>
                  <a:lnTo>
                    <a:pt x="187960" y="5029"/>
                  </a:lnTo>
                  <a:lnTo>
                    <a:pt x="187921" y="3530"/>
                  </a:lnTo>
                  <a:lnTo>
                    <a:pt x="184861" y="5029"/>
                  </a:lnTo>
                  <a:lnTo>
                    <a:pt x="172046" y="3175"/>
                  </a:lnTo>
                  <a:lnTo>
                    <a:pt x="167805" y="7404"/>
                  </a:lnTo>
                  <a:lnTo>
                    <a:pt x="158038" y="7010"/>
                  </a:lnTo>
                  <a:lnTo>
                    <a:pt x="153276" y="6604"/>
                  </a:lnTo>
                  <a:lnTo>
                    <a:pt x="149872" y="6311"/>
                  </a:lnTo>
                  <a:lnTo>
                    <a:pt x="139623" y="6604"/>
                  </a:lnTo>
                  <a:lnTo>
                    <a:pt x="137490" y="5956"/>
                  </a:lnTo>
                  <a:lnTo>
                    <a:pt x="130124" y="7480"/>
                  </a:lnTo>
                  <a:lnTo>
                    <a:pt x="123050" y="7721"/>
                  </a:lnTo>
                  <a:lnTo>
                    <a:pt x="114452" y="6769"/>
                  </a:lnTo>
                  <a:lnTo>
                    <a:pt x="106578" y="5562"/>
                  </a:lnTo>
                  <a:lnTo>
                    <a:pt x="101663" y="5016"/>
                  </a:lnTo>
                  <a:lnTo>
                    <a:pt x="98056" y="5118"/>
                  </a:lnTo>
                  <a:lnTo>
                    <a:pt x="86817" y="8394"/>
                  </a:lnTo>
                  <a:lnTo>
                    <a:pt x="82715" y="8839"/>
                  </a:lnTo>
                  <a:lnTo>
                    <a:pt x="77774" y="8724"/>
                  </a:lnTo>
                  <a:lnTo>
                    <a:pt x="62382" y="7366"/>
                  </a:lnTo>
                  <a:lnTo>
                    <a:pt x="61556" y="7340"/>
                  </a:lnTo>
                  <a:lnTo>
                    <a:pt x="61531" y="7023"/>
                  </a:lnTo>
                  <a:lnTo>
                    <a:pt x="56718" y="7162"/>
                  </a:lnTo>
                  <a:lnTo>
                    <a:pt x="55714" y="7124"/>
                  </a:lnTo>
                  <a:lnTo>
                    <a:pt x="53035" y="7200"/>
                  </a:lnTo>
                  <a:lnTo>
                    <a:pt x="42570" y="6832"/>
                  </a:lnTo>
                  <a:lnTo>
                    <a:pt x="36436" y="5410"/>
                  </a:lnTo>
                  <a:lnTo>
                    <a:pt x="32461" y="3911"/>
                  </a:lnTo>
                  <a:lnTo>
                    <a:pt x="27495" y="3327"/>
                  </a:lnTo>
                  <a:lnTo>
                    <a:pt x="25450" y="3390"/>
                  </a:lnTo>
                  <a:lnTo>
                    <a:pt x="25285" y="2959"/>
                  </a:lnTo>
                  <a:lnTo>
                    <a:pt x="22174" y="3479"/>
                  </a:lnTo>
                  <a:lnTo>
                    <a:pt x="18846" y="3568"/>
                  </a:lnTo>
                  <a:lnTo>
                    <a:pt x="19113" y="3987"/>
                  </a:lnTo>
                  <a:lnTo>
                    <a:pt x="15798" y="4533"/>
                  </a:lnTo>
                  <a:lnTo>
                    <a:pt x="15163" y="9372"/>
                  </a:lnTo>
                  <a:lnTo>
                    <a:pt x="14693" y="9855"/>
                  </a:lnTo>
                  <a:lnTo>
                    <a:pt x="14693" y="40932"/>
                  </a:lnTo>
                  <a:lnTo>
                    <a:pt x="14630" y="41211"/>
                  </a:lnTo>
                  <a:lnTo>
                    <a:pt x="14566" y="41084"/>
                  </a:lnTo>
                  <a:lnTo>
                    <a:pt x="14452" y="41211"/>
                  </a:lnTo>
                  <a:lnTo>
                    <a:pt x="14554" y="41059"/>
                  </a:lnTo>
                  <a:lnTo>
                    <a:pt x="14617" y="40855"/>
                  </a:lnTo>
                  <a:lnTo>
                    <a:pt x="14566" y="41084"/>
                  </a:lnTo>
                  <a:lnTo>
                    <a:pt x="14693" y="40932"/>
                  </a:lnTo>
                  <a:lnTo>
                    <a:pt x="14693" y="9855"/>
                  </a:lnTo>
                  <a:lnTo>
                    <a:pt x="12242" y="12331"/>
                  </a:lnTo>
                  <a:lnTo>
                    <a:pt x="12242" y="12547"/>
                  </a:lnTo>
                  <a:lnTo>
                    <a:pt x="12141" y="12420"/>
                  </a:lnTo>
                  <a:lnTo>
                    <a:pt x="9867" y="14719"/>
                  </a:lnTo>
                  <a:lnTo>
                    <a:pt x="8864" y="15735"/>
                  </a:lnTo>
                  <a:lnTo>
                    <a:pt x="4914" y="20167"/>
                  </a:lnTo>
                  <a:lnTo>
                    <a:pt x="723" y="21907"/>
                  </a:lnTo>
                  <a:lnTo>
                    <a:pt x="419" y="26416"/>
                  </a:lnTo>
                  <a:lnTo>
                    <a:pt x="355" y="29298"/>
                  </a:lnTo>
                  <a:lnTo>
                    <a:pt x="457" y="29946"/>
                  </a:lnTo>
                  <a:lnTo>
                    <a:pt x="1511" y="36258"/>
                  </a:lnTo>
                  <a:lnTo>
                    <a:pt x="6337" y="36893"/>
                  </a:lnTo>
                  <a:lnTo>
                    <a:pt x="9398" y="39916"/>
                  </a:lnTo>
                  <a:lnTo>
                    <a:pt x="11696" y="42189"/>
                  </a:lnTo>
                  <a:lnTo>
                    <a:pt x="12712" y="43192"/>
                  </a:lnTo>
                  <a:lnTo>
                    <a:pt x="17132" y="47142"/>
                  </a:lnTo>
                  <a:lnTo>
                    <a:pt x="18884" y="51346"/>
                  </a:lnTo>
                  <a:lnTo>
                    <a:pt x="26847" y="51879"/>
                  </a:lnTo>
                  <a:lnTo>
                    <a:pt x="27089" y="50876"/>
                  </a:lnTo>
                  <a:lnTo>
                    <a:pt x="30378" y="51511"/>
                  </a:lnTo>
                  <a:lnTo>
                    <a:pt x="36271" y="50609"/>
                  </a:lnTo>
                  <a:lnTo>
                    <a:pt x="40309" y="48882"/>
                  </a:lnTo>
                  <a:lnTo>
                    <a:pt x="45478" y="47117"/>
                  </a:lnTo>
                  <a:lnTo>
                    <a:pt x="52603" y="46355"/>
                  </a:lnTo>
                  <a:lnTo>
                    <a:pt x="53581" y="46253"/>
                  </a:lnTo>
                  <a:lnTo>
                    <a:pt x="56527" y="46164"/>
                  </a:lnTo>
                  <a:lnTo>
                    <a:pt x="60718" y="46164"/>
                  </a:lnTo>
                  <a:lnTo>
                    <a:pt x="61061" y="45948"/>
                  </a:lnTo>
                  <a:lnTo>
                    <a:pt x="61607" y="45923"/>
                  </a:lnTo>
                  <a:lnTo>
                    <a:pt x="61633" y="45567"/>
                  </a:lnTo>
                  <a:lnTo>
                    <a:pt x="62090" y="38265"/>
                  </a:lnTo>
                  <a:lnTo>
                    <a:pt x="61633" y="45567"/>
                  </a:lnTo>
                  <a:lnTo>
                    <a:pt x="63944" y="44056"/>
                  </a:lnTo>
                  <a:lnTo>
                    <a:pt x="68503" y="44894"/>
                  </a:lnTo>
                  <a:lnTo>
                    <a:pt x="72669" y="45618"/>
                  </a:lnTo>
                  <a:lnTo>
                    <a:pt x="75869" y="44843"/>
                  </a:lnTo>
                  <a:lnTo>
                    <a:pt x="86258" y="45161"/>
                  </a:lnTo>
                  <a:lnTo>
                    <a:pt x="86372" y="44843"/>
                  </a:lnTo>
                  <a:lnTo>
                    <a:pt x="86652" y="44056"/>
                  </a:lnTo>
                  <a:lnTo>
                    <a:pt x="86868" y="43446"/>
                  </a:lnTo>
                  <a:lnTo>
                    <a:pt x="93700" y="45110"/>
                  </a:lnTo>
                  <a:lnTo>
                    <a:pt x="97675" y="45643"/>
                  </a:lnTo>
                  <a:lnTo>
                    <a:pt x="100304" y="44094"/>
                  </a:lnTo>
                  <a:lnTo>
                    <a:pt x="115836" y="44767"/>
                  </a:lnTo>
                  <a:lnTo>
                    <a:pt x="117767" y="44094"/>
                  </a:lnTo>
                  <a:lnTo>
                    <a:pt x="119583" y="43446"/>
                  </a:lnTo>
                  <a:lnTo>
                    <a:pt x="120573" y="43091"/>
                  </a:lnTo>
                  <a:lnTo>
                    <a:pt x="122466" y="42291"/>
                  </a:lnTo>
                  <a:lnTo>
                    <a:pt x="128841" y="40576"/>
                  </a:lnTo>
                  <a:lnTo>
                    <a:pt x="146621" y="40805"/>
                  </a:lnTo>
                  <a:lnTo>
                    <a:pt x="148234" y="41986"/>
                  </a:lnTo>
                  <a:lnTo>
                    <a:pt x="157632" y="42392"/>
                  </a:lnTo>
                  <a:lnTo>
                    <a:pt x="167513" y="40919"/>
                  </a:lnTo>
                  <a:lnTo>
                    <a:pt x="173418" y="40754"/>
                  </a:lnTo>
                  <a:lnTo>
                    <a:pt x="185572" y="42494"/>
                  </a:lnTo>
                  <a:lnTo>
                    <a:pt x="188607" y="42418"/>
                  </a:lnTo>
                  <a:lnTo>
                    <a:pt x="200380" y="42075"/>
                  </a:lnTo>
                  <a:lnTo>
                    <a:pt x="200253" y="34340"/>
                  </a:lnTo>
                  <a:lnTo>
                    <a:pt x="200406" y="42075"/>
                  </a:lnTo>
                  <a:lnTo>
                    <a:pt x="201409" y="42049"/>
                  </a:lnTo>
                  <a:lnTo>
                    <a:pt x="208241" y="41211"/>
                  </a:lnTo>
                  <a:lnTo>
                    <a:pt x="219786" y="40373"/>
                  </a:lnTo>
                  <a:lnTo>
                    <a:pt x="222135" y="42138"/>
                  </a:lnTo>
                  <a:lnTo>
                    <a:pt x="226263" y="40373"/>
                  </a:lnTo>
                  <a:lnTo>
                    <a:pt x="228727" y="39306"/>
                  </a:lnTo>
                  <a:lnTo>
                    <a:pt x="237782" y="37439"/>
                  </a:lnTo>
                  <a:lnTo>
                    <a:pt x="247180" y="39141"/>
                  </a:lnTo>
                  <a:lnTo>
                    <a:pt x="249478" y="37439"/>
                  </a:lnTo>
                  <a:lnTo>
                    <a:pt x="260299" y="29464"/>
                  </a:lnTo>
                  <a:lnTo>
                    <a:pt x="260743" y="27203"/>
                  </a:lnTo>
                  <a:lnTo>
                    <a:pt x="261340" y="24130"/>
                  </a:lnTo>
                  <a:close/>
                </a:path>
                <a:path w="261620" h="386715">
                  <a:moveTo>
                    <a:pt x="261569" y="358673"/>
                  </a:moveTo>
                  <a:lnTo>
                    <a:pt x="240169" y="334530"/>
                  </a:lnTo>
                  <a:lnTo>
                    <a:pt x="232079" y="337870"/>
                  </a:lnTo>
                  <a:lnTo>
                    <a:pt x="220967" y="338188"/>
                  </a:lnTo>
                  <a:lnTo>
                    <a:pt x="214414" y="338112"/>
                  </a:lnTo>
                  <a:lnTo>
                    <a:pt x="203631" y="337743"/>
                  </a:lnTo>
                  <a:lnTo>
                    <a:pt x="199923" y="337667"/>
                  </a:lnTo>
                  <a:lnTo>
                    <a:pt x="188620" y="337883"/>
                  </a:lnTo>
                  <a:lnTo>
                    <a:pt x="188620" y="375107"/>
                  </a:lnTo>
                  <a:lnTo>
                    <a:pt x="187998" y="369227"/>
                  </a:lnTo>
                  <a:lnTo>
                    <a:pt x="188620" y="375107"/>
                  </a:lnTo>
                  <a:lnTo>
                    <a:pt x="188620" y="337883"/>
                  </a:lnTo>
                  <a:lnTo>
                    <a:pt x="188493" y="337883"/>
                  </a:lnTo>
                  <a:lnTo>
                    <a:pt x="188353" y="337959"/>
                  </a:lnTo>
                  <a:lnTo>
                    <a:pt x="188137" y="337959"/>
                  </a:lnTo>
                  <a:lnTo>
                    <a:pt x="188188" y="339940"/>
                  </a:lnTo>
                  <a:lnTo>
                    <a:pt x="188239" y="341947"/>
                  </a:lnTo>
                  <a:lnTo>
                    <a:pt x="188175" y="339559"/>
                  </a:lnTo>
                  <a:lnTo>
                    <a:pt x="188137" y="338061"/>
                  </a:lnTo>
                  <a:lnTo>
                    <a:pt x="185077" y="339559"/>
                  </a:lnTo>
                  <a:lnTo>
                    <a:pt x="172275" y="337705"/>
                  </a:lnTo>
                  <a:lnTo>
                    <a:pt x="168033" y="341947"/>
                  </a:lnTo>
                  <a:lnTo>
                    <a:pt x="158267" y="341541"/>
                  </a:lnTo>
                  <a:lnTo>
                    <a:pt x="153504" y="341134"/>
                  </a:lnTo>
                  <a:lnTo>
                    <a:pt x="150101" y="340842"/>
                  </a:lnTo>
                  <a:lnTo>
                    <a:pt x="139852" y="341134"/>
                  </a:lnTo>
                  <a:lnTo>
                    <a:pt x="137718" y="340487"/>
                  </a:lnTo>
                  <a:lnTo>
                    <a:pt x="130340" y="342023"/>
                  </a:lnTo>
                  <a:lnTo>
                    <a:pt x="123266" y="342252"/>
                  </a:lnTo>
                  <a:lnTo>
                    <a:pt x="114668" y="341312"/>
                  </a:lnTo>
                  <a:lnTo>
                    <a:pt x="106794" y="340106"/>
                  </a:lnTo>
                  <a:lnTo>
                    <a:pt x="101892" y="339547"/>
                  </a:lnTo>
                  <a:lnTo>
                    <a:pt x="98285" y="339648"/>
                  </a:lnTo>
                  <a:lnTo>
                    <a:pt x="87033" y="342925"/>
                  </a:lnTo>
                  <a:lnTo>
                    <a:pt x="82931" y="343369"/>
                  </a:lnTo>
                  <a:lnTo>
                    <a:pt x="78003" y="343255"/>
                  </a:lnTo>
                  <a:lnTo>
                    <a:pt x="62611" y="341896"/>
                  </a:lnTo>
                  <a:lnTo>
                    <a:pt x="61772" y="341871"/>
                  </a:lnTo>
                  <a:lnTo>
                    <a:pt x="61760" y="341553"/>
                  </a:lnTo>
                  <a:lnTo>
                    <a:pt x="56934" y="341693"/>
                  </a:lnTo>
                  <a:lnTo>
                    <a:pt x="55943" y="341655"/>
                  </a:lnTo>
                  <a:lnTo>
                    <a:pt x="53263" y="341731"/>
                  </a:lnTo>
                  <a:lnTo>
                    <a:pt x="42799" y="341363"/>
                  </a:lnTo>
                  <a:lnTo>
                    <a:pt x="36652" y="339940"/>
                  </a:lnTo>
                  <a:lnTo>
                    <a:pt x="32677" y="338455"/>
                  </a:lnTo>
                  <a:lnTo>
                    <a:pt x="27724" y="337858"/>
                  </a:lnTo>
                  <a:lnTo>
                    <a:pt x="25666" y="337921"/>
                  </a:lnTo>
                  <a:lnTo>
                    <a:pt x="25501" y="337489"/>
                  </a:lnTo>
                  <a:lnTo>
                    <a:pt x="22390" y="338010"/>
                  </a:lnTo>
                  <a:lnTo>
                    <a:pt x="19075" y="338112"/>
                  </a:lnTo>
                  <a:lnTo>
                    <a:pt x="19342" y="338518"/>
                  </a:lnTo>
                  <a:lnTo>
                    <a:pt x="17487" y="338836"/>
                  </a:lnTo>
                  <a:lnTo>
                    <a:pt x="17487" y="380707"/>
                  </a:lnTo>
                  <a:lnTo>
                    <a:pt x="14782" y="375615"/>
                  </a:lnTo>
                  <a:lnTo>
                    <a:pt x="14668" y="375742"/>
                  </a:lnTo>
                  <a:lnTo>
                    <a:pt x="14770" y="375589"/>
                  </a:lnTo>
                  <a:lnTo>
                    <a:pt x="14871" y="375285"/>
                  </a:lnTo>
                  <a:lnTo>
                    <a:pt x="14782" y="375615"/>
                  </a:lnTo>
                  <a:lnTo>
                    <a:pt x="17246" y="372808"/>
                  </a:lnTo>
                  <a:lnTo>
                    <a:pt x="14935" y="375462"/>
                  </a:lnTo>
                  <a:lnTo>
                    <a:pt x="14859" y="375742"/>
                  </a:lnTo>
                  <a:lnTo>
                    <a:pt x="17487" y="380707"/>
                  </a:lnTo>
                  <a:lnTo>
                    <a:pt x="17487" y="338836"/>
                  </a:lnTo>
                  <a:lnTo>
                    <a:pt x="16027" y="339077"/>
                  </a:lnTo>
                  <a:lnTo>
                    <a:pt x="15392" y="343903"/>
                  </a:lnTo>
                  <a:lnTo>
                    <a:pt x="12471" y="346862"/>
                  </a:lnTo>
                  <a:lnTo>
                    <a:pt x="12471" y="347091"/>
                  </a:lnTo>
                  <a:lnTo>
                    <a:pt x="12369" y="346964"/>
                  </a:lnTo>
                  <a:lnTo>
                    <a:pt x="12242" y="347091"/>
                  </a:lnTo>
                  <a:lnTo>
                    <a:pt x="12280" y="346862"/>
                  </a:lnTo>
                  <a:lnTo>
                    <a:pt x="10096" y="349262"/>
                  </a:lnTo>
                  <a:lnTo>
                    <a:pt x="9093" y="350266"/>
                  </a:lnTo>
                  <a:lnTo>
                    <a:pt x="5143" y="354698"/>
                  </a:lnTo>
                  <a:lnTo>
                    <a:pt x="939" y="356438"/>
                  </a:lnTo>
                  <a:lnTo>
                    <a:pt x="635" y="360959"/>
                  </a:lnTo>
                  <a:lnTo>
                    <a:pt x="571" y="363804"/>
                  </a:lnTo>
                  <a:lnTo>
                    <a:pt x="482" y="363258"/>
                  </a:lnTo>
                  <a:lnTo>
                    <a:pt x="406" y="364413"/>
                  </a:lnTo>
                  <a:lnTo>
                    <a:pt x="685" y="364477"/>
                  </a:lnTo>
                  <a:lnTo>
                    <a:pt x="1739" y="370801"/>
                  </a:lnTo>
                  <a:lnTo>
                    <a:pt x="6565" y="371436"/>
                  </a:lnTo>
                  <a:lnTo>
                    <a:pt x="9613" y="374459"/>
                  </a:lnTo>
                  <a:lnTo>
                    <a:pt x="14338" y="370052"/>
                  </a:lnTo>
                  <a:lnTo>
                    <a:pt x="9613" y="374459"/>
                  </a:lnTo>
                  <a:lnTo>
                    <a:pt x="12255" y="377037"/>
                  </a:lnTo>
                  <a:lnTo>
                    <a:pt x="12903" y="377634"/>
                  </a:lnTo>
                  <a:lnTo>
                    <a:pt x="17360" y="381685"/>
                  </a:lnTo>
                  <a:lnTo>
                    <a:pt x="19100" y="385876"/>
                  </a:lnTo>
                  <a:lnTo>
                    <a:pt x="27063" y="386422"/>
                  </a:lnTo>
                  <a:lnTo>
                    <a:pt x="27317" y="385406"/>
                  </a:lnTo>
                  <a:lnTo>
                    <a:pt x="30607" y="386054"/>
                  </a:lnTo>
                  <a:lnTo>
                    <a:pt x="36499" y="385152"/>
                  </a:lnTo>
                  <a:lnTo>
                    <a:pt x="40538" y="383413"/>
                  </a:lnTo>
                  <a:lnTo>
                    <a:pt x="45707" y="381660"/>
                  </a:lnTo>
                  <a:lnTo>
                    <a:pt x="52832" y="380898"/>
                  </a:lnTo>
                  <a:lnTo>
                    <a:pt x="53797" y="380784"/>
                  </a:lnTo>
                  <a:lnTo>
                    <a:pt x="56756" y="380707"/>
                  </a:lnTo>
                  <a:lnTo>
                    <a:pt x="60947" y="380707"/>
                  </a:lnTo>
                  <a:lnTo>
                    <a:pt x="61290" y="380479"/>
                  </a:lnTo>
                  <a:lnTo>
                    <a:pt x="61836" y="380466"/>
                  </a:lnTo>
                  <a:lnTo>
                    <a:pt x="61861" y="380111"/>
                  </a:lnTo>
                  <a:lnTo>
                    <a:pt x="64160" y="378599"/>
                  </a:lnTo>
                  <a:lnTo>
                    <a:pt x="68719" y="379437"/>
                  </a:lnTo>
                  <a:lnTo>
                    <a:pt x="72898" y="380149"/>
                  </a:lnTo>
                  <a:lnTo>
                    <a:pt x="76098" y="379387"/>
                  </a:lnTo>
                  <a:lnTo>
                    <a:pt x="86487" y="379704"/>
                  </a:lnTo>
                  <a:lnTo>
                    <a:pt x="86601" y="379387"/>
                  </a:lnTo>
                  <a:lnTo>
                    <a:pt x="86868" y="378599"/>
                  </a:lnTo>
                  <a:lnTo>
                    <a:pt x="87096" y="377977"/>
                  </a:lnTo>
                  <a:lnTo>
                    <a:pt x="93929" y="379653"/>
                  </a:lnTo>
                  <a:lnTo>
                    <a:pt x="97891" y="380174"/>
                  </a:lnTo>
                  <a:lnTo>
                    <a:pt x="100520" y="378625"/>
                  </a:lnTo>
                  <a:lnTo>
                    <a:pt x="116065" y="379310"/>
                  </a:lnTo>
                  <a:lnTo>
                    <a:pt x="117995" y="378625"/>
                  </a:lnTo>
                  <a:lnTo>
                    <a:pt x="119811" y="377977"/>
                  </a:lnTo>
                  <a:lnTo>
                    <a:pt x="120789" y="377634"/>
                  </a:lnTo>
                  <a:lnTo>
                    <a:pt x="122682" y="376821"/>
                  </a:lnTo>
                  <a:lnTo>
                    <a:pt x="129057" y="375107"/>
                  </a:lnTo>
                  <a:lnTo>
                    <a:pt x="146850" y="375348"/>
                  </a:lnTo>
                  <a:lnTo>
                    <a:pt x="148463" y="376516"/>
                  </a:lnTo>
                  <a:lnTo>
                    <a:pt x="157848" y="376923"/>
                  </a:lnTo>
                  <a:lnTo>
                    <a:pt x="167728" y="375462"/>
                  </a:lnTo>
                  <a:lnTo>
                    <a:pt x="173647" y="375285"/>
                  </a:lnTo>
                  <a:lnTo>
                    <a:pt x="185801" y="377037"/>
                  </a:lnTo>
                  <a:lnTo>
                    <a:pt x="188785" y="376948"/>
                  </a:lnTo>
                  <a:lnTo>
                    <a:pt x="188633" y="375285"/>
                  </a:lnTo>
                  <a:lnTo>
                    <a:pt x="188810" y="376948"/>
                  </a:lnTo>
                  <a:lnTo>
                    <a:pt x="200596" y="376618"/>
                  </a:lnTo>
                  <a:lnTo>
                    <a:pt x="200482" y="368871"/>
                  </a:lnTo>
                  <a:lnTo>
                    <a:pt x="200621" y="376618"/>
                  </a:lnTo>
                  <a:lnTo>
                    <a:pt x="201625" y="376580"/>
                  </a:lnTo>
                  <a:lnTo>
                    <a:pt x="208457" y="375742"/>
                  </a:lnTo>
                  <a:lnTo>
                    <a:pt x="220014" y="374904"/>
                  </a:lnTo>
                  <a:lnTo>
                    <a:pt x="222351" y="376669"/>
                  </a:lnTo>
                  <a:lnTo>
                    <a:pt x="226479" y="374904"/>
                  </a:lnTo>
                  <a:lnTo>
                    <a:pt x="228955" y="373849"/>
                  </a:lnTo>
                  <a:lnTo>
                    <a:pt x="237998" y="371983"/>
                  </a:lnTo>
                  <a:lnTo>
                    <a:pt x="247408" y="373672"/>
                  </a:lnTo>
                  <a:lnTo>
                    <a:pt x="249707" y="371983"/>
                  </a:lnTo>
                  <a:lnTo>
                    <a:pt x="260527" y="364007"/>
                  </a:lnTo>
                  <a:lnTo>
                    <a:pt x="260972" y="361734"/>
                  </a:lnTo>
                  <a:lnTo>
                    <a:pt x="261569" y="358673"/>
                  </a:lnTo>
                  <a:close/>
                </a:path>
              </a:pathLst>
            </a:custGeom>
            <a:solidFill>
              <a:srgbClr val="000000">
                <a:alpha val="3765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831621" y="6704618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101186" y="0"/>
                  </a:moveTo>
                  <a:lnTo>
                    <a:pt x="4762" y="0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779234" y="6676043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>
                  <a:moveTo>
                    <a:pt x="57150" y="0"/>
                  </a:moveTo>
                  <a:lnTo>
                    <a:pt x="0" y="28575"/>
                  </a:lnTo>
                  <a:lnTo>
                    <a:pt x="57150" y="57150"/>
                  </a:lnTo>
                  <a:lnTo>
                    <a:pt x="57150" y="0"/>
                  </a:lnTo>
                  <a:close/>
                </a:path>
              </a:pathLst>
            </a:custGeom>
            <a:solidFill>
              <a:srgbClr val="000000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2067263" y="2421642"/>
            <a:ext cx="1017269" cy="570865"/>
            <a:chOff x="2067263" y="2421642"/>
            <a:chExt cx="1017269" cy="570865"/>
          </a:xfrm>
        </p:grpSpPr>
        <p:sp>
          <p:nvSpPr>
            <p:cNvPr id="14" name="object 14"/>
            <p:cNvSpPr/>
            <p:nvPr/>
          </p:nvSpPr>
          <p:spPr>
            <a:xfrm>
              <a:off x="2073614" y="2427991"/>
              <a:ext cx="1004569" cy="558165"/>
            </a:xfrm>
            <a:custGeom>
              <a:avLst/>
              <a:gdLst/>
              <a:ahLst/>
              <a:cxnLst/>
              <a:rect l="l" t="t" r="r" b="b"/>
              <a:pathLst>
                <a:path w="1004569" h="558164">
                  <a:moveTo>
                    <a:pt x="688718" y="0"/>
                  </a:moveTo>
                  <a:lnTo>
                    <a:pt x="643502" y="398"/>
                  </a:lnTo>
                  <a:lnTo>
                    <a:pt x="597787" y="7729"/>
                  </a:lnTo>
                  <a:lnTo>
                    <a:pt x="551630" y="20315"/>
                  </a:lnTo>
                  <a:lnTo>
                    <a:pt x="505087" y="36479"/>
                  </a:lnTo>
                  <a:lnTo>
                    <a:pt x="411071" y="72835"/>
                  </a:lnTo>
                  <a:lnTo>
                    <a:pt x="363710" y="89673"/>
                  </a:lnTo>
                  <a:lnTo>
                    <a:pt x="316190" y="103382"/>
                  </a:lnTo>
                  <a:lnTo>
                    <a:pt x="271290" y="112388"/>
                  </a:lnTo>
                  <a:lnTo>
                    <a:pt x="226129" y="119476"/>
                  </a:lnTo>
                  <a:lnTo>
                    <a:pt x="181288" y="127312"/>
                  </a:lnTo>
                  <a:lnTo>
                    <a:pt x="137345" y="138564"/>
                  </a:lnTo>
                  <a:lnTo>
                    <a:pt x="88838" y="160172"/>
                  </a:lnTo>
                  <a:lnTo>
                    <a:pt x="48494" y="190271"/>
                  </a:lnTo>
                  <a:lnTo>
                    <a:pt x="18670" y="226476"/>
                  </a:lnTo>
                  <a:lnTo>
                    <a:pt x="1719" y="266402"/>
                  </a:lnTo>
                  <a:lnTo>
                    <a:pt x="0" y="307664"/>
                  </a:lnTo>
                  <a:lnTo>
                    <a:pt x="15865" y="347879"/>
                  </a:lnTo>
                  <a:lnTo>
                    <a:pt x="46079" y="378064"/>
                  </a:lnTo>
                  <a:lnTo>
                    <a:pt x="83880" y="395235"/>
                  </a:lnTo>
                  <a:lnTo>
                    <a:pt x="125968" y="405432"/>
                  </a:lnTo>
                  <a:lnTo>
                    <a:pt x="169046" y="414697"/>
                  </a:lnTo>
                  <a:lnTo>
                    <a:pt x="209815" y="429074"/>
                  </a:lnTo>
                  <a:lnTo>
                    <a:pt x="249726" y="456736"/>
                  </a:lnTo>
                  <a:lnTo>
                    <a:pt x="285975" y="491513"/>
                  </a:lnTo>
                  <a:lnTo>
                    <a:pt x="323702" y="525219"/>
                  </a:lnTo>
                  <a:lnTo>
                    <a:pt x="368050" y="549670"/>
                  </a:lnTo>
                  <a:lnTo>
                    <a:pt x="409069" y="557976"/>
                  </a:lnTo>
                  <a:lnTo>
                    <a:pt x="447433" y="554852"/>
                  </a:lnTo>
                  <a:lnTo>
                    <a:pt x="483720" y="542425"/>
                  </a:lnTo>
                  <a:lnTo>
                    <a:pt x="518502" y="522820"/>
                  </a:lnTo>
                  <a:lnTo>
                    <a:pt x="552356" y="498164"/>
                  </a:lnTo>
                  <a:lnTo>
                    <a:pt x="585856" y="470585"/>
                  </a:lnTo>
                  <a:lnTo>
                    <a:pt x="619577" y="442207"/>
                  </a:lnTo>
                  <a:lnTo>
                    <a:pt x="654095" y="415158"/>
                  </a:lnTo>
                  <a:lnTo>
                    <a:pt x="689983" y="391565"/>
                  </a:lnTo>
                  <a:lnTo>
                    <a:pt x="727817" y="373553"/>
                  </a:lnTo>
                  <a:lnTo>
                    <a:pt x="775070" y="358637"/>
                  </a:lnTo>
                  <a:lnTo>
                    <a:pt x="873116" y="334064"/>
                  </a:lnTo>
                  <a:lnTo>
                    <a:pt x="918146" y="320259"/>
                  </a:lnTo>
                  <a:lnTo>
                    <a:pt x="956671" y="302679"/>
                  </a:lnTo>
                  <a:lnTo>
                    <a:pt x="985811" y="279250"/>
                  </a:lnTo>
                  <a:lnTo>
                    <a:pt x="1002683" y="247898"/>
                  </a:lnTo>
                  <a:lnTo>
                    <a:pt x="1004407" y="206551"/>
                  </a:lnTo>
                  <a:lnTo>
                    <a:pt x="985122" y="162718"/>
                  </a:lnTo>
                  <a:lnTo>
                    <a:pt x="948045" y="131164"/>
                  </a:lnTo>
                  <a:lnTo>
                    <a:pt x="854803" y="80371"/>
                  </a:lnTo>
                  <a:lnTo>
                    <a:pt x="835300" y="67161"/>
                  </a:lnTo>
                  <a:lnTo>
                    <a:pt x="816404" y="53055"/>
                  </a:lnTo>
                  <a:lnTo>
                    <a:pt x="797365" y="39191"/>
                  </a:lnTo>
                  <a:lnTo>
                    <a:pt x="777428" y="26705"/>
                  </a:lnTo>
                  <a:lnTo>
                    <a:pt x="733379" y="8209"/>
                  </a:lnTo>
                  <a:lnTo>
                    <a:pt x="688718" y="0"/>
                  </a:lnTo>
                  <a:close/>
                </a:path>
              </a:pathLst>
            </a:custGeom>
            <a:solidFill>
              <a:srgbClr val="D298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073613" y="2427992"/>
              <a:ext cx="1004569" cy="558165"/>
            </a:xfrm>
            <a:custGeom>
              <a:avLst/>
              <a:gdLst/>
              <a:ahLst/>
              <a:cxnLst/>
              <a:rect l="l" t="t" r="r" b="b"/>
              <a:pathLst>
                <a:path w="1004569" h="558164">
                  <a:moveTo>
                    <a:pt x="316190" y="103382"/>
                  </a:moveTo>
                  <a:lnTo>
                    <a:pt x="363710" y="89673"/>
                  </a:lnTo>
                  <a:lnTo>
                    <a:pt x="411071" y="72835"/>
                  </a:lnTo>
                  <a:lnTo>
                    <a:pt x="458215" y="54544"/>
                  </a:lnTo>
                  <a:lnTo>
                    <a:pt x="505087" y="36479"/>
                  </a:lnTo>
                  <a:lnTo>
                    <a:pt x="551630" y="20315"/>
                  </a:lnTo>
                  <a:lnTo>
                    <a:pt x="597787" y="7729"/>
                  </a:lnTo>
                  <a:lnTo>
                    <a:pt x="643502" y="398"/>
                  </a:lnTo>
                  <a:lnTo>
                    <a:pt x="688718" y="0"/>
                  </a:lnTo>
                  <a:lnTo>
                    <a:pt x="733379" y="8209"/>
                  </a:lnTo>
                  <a:lnTo>
                    <a:pt x="777429" y="26705"/>
                  </a:lnTo>
                  <a:lnTo>
                    <a:pt x="797365" y="39191"/>
                  </a:lnTo>
                  <a:lnTo>
                    <a:pt x="816405" y="53055"/>
                  </a:lnTo>
                  <a:lnTo>
                    <a:pt x="835300" y="67160"/>
                  </a:lnTo>
                  <a:lnTo>
                    <a:pt x="854803" y="80371"/>
                  </a:lnTo>
                  <a:lnTo>
                    <a:pt x="901748" y="105758"/>
                  </a:lnTo>
                  <a:lnTo>
                    <a:pt x="948045" y="131164"/>
                  </a:lnTo>
                  <a:lnTo>
                    <a:pt x="985122" y="162718"/>
                  </a:lnTo>
                  <a:lnTo>
                    <a:pt x="1004407" y="206551"/>
                  </a:lnTo>
                  <a:lnTo>
                    <a:pt x="1002683" y="247898"/>
                  </a:lnTo>
                  <a:lnTo>
                    <a:pt x="956671" y="302679"/>
                  </a:lnTo>
                  <a:lnTo>
                    <a:pt x="918146" y="320259"/>
                  </a:lnTo>
                  <a:lnTo>
                    <a:pt x="873116" y="334063"/>
                  </a:lnTo>
                  <a:lnTo>
                    <a:pt x="824464" y="346165"/>
                  </a:lnTo>
                  <a:lnTo>
                    <a:pt x="775071" y="358637"/>
                  </a:lnTo>
                  <a:lnTo>
                    <a:pt x="727817" y="373553"/>
                  </a:lnTo>
                  <a:lnTo>
                    <a:pt x="689983" y="391565"/>
                  </a:lnTo>
                  <a:lnTo>
                    <a:pt x="654095" y="415158"/>
                  </a:lnTo>
                  <a:lnTo>
                    <a:pt x="619578" y="442207"/>
                  </a:lnTo>
                  <a:lnTo>
                    <a:pt x="585856" y="470585"/>
                  </a:lnTo>
                  <a:lnTo>
                    <a:pt x="552356" y="498164"/>
                  </a:lnTo>
                  <a:lnTo>
                    <a:pt x="518502" y="522820"/>
                  </a:lnTo>
                  <a:lnTo>
                    <a:pt x="483720" y="542425"/>
                  </a:lnTo>
                  <a:lnTo>
                    <a:pt x="447434" y="554852"/>
                  </a:lnTo>
                  <a:lnTo>
                    <a:pt x="409069" y="557976"/>
                  </a:lnTo>
                  <a:lnTo>
                    <a:pt x="368051" y="549671"/>
                  </a:lnTo>
                  <a:lnTo>
                    <a:pt x="323703" y="525219"/>
                  </a:lnTo>
                  <a:lnTo>
                    <a:pt x="285975" y="491513"/>
                  </a:lnTo>
                  <a:lnTo>
                    <a:pt x="249726" y="456736"/>
                  </a:lnTo>
                  <a:lnTo>
                    <a:pt x="209814" y="429074"/>
                  </a:lnTo>
                  <a:lnTo>
                    <a:pt x="169046" y="414698"/>
                  </a:lnTo>
                  <a:lnTo>
                    <a:pt x="125968" y="405432"/>
                  </a:lnTo>
                  <a:lnTo>
                    <a:pt x="83879" y="395235"/>
                  </a:lnTo>
                  <a:lnTo>
                    <a:pt x="46079" y="378064"/>
                  </a:lnTo>
                  <a:lnTo>
                    <a:pt x="15865" y="347879"/>
                  </a:lnTo>
                  <a:lnTo>
                    <a:pt x="0" y="307664"/>
                  </a:lnTo>
                  <a:lnTo>
                    <a:pt x="1720" y="266402"/>
                  </a:lnTo>
                  <a:lnTo>
                    <a:pt x="18670" y="226476"/>
                  </a:lnTo>
                  <a:lnTo>
                    <a:pt x="48494" y="190271"/>
                  </a:lnTo>
                  <a:lnTo>
                    <a:pt x="88838" y="160172"/>
                  </a:lnTo>
                  <a:lnTo>
                    <a:pt x="137345" y="138563"/>
                  </a:lnTo>
                  <a:lnTo>
                    <a:pt x="181288" y="127311"/>
                  </a:lnTo>
                  <a:lnTo>
                    <a:pt x="226130" y="119475"/>
                  </a:lnTo>
                  <a:lnTo>
                    <a:pt x="271290" y="112388"/>
                  </a:lnTo>
                  <a:lnTo>
                    <a:pt x="316190" y="103382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367204" y="2614014"/>
              <a:ext cx="291465" cy="186055"/>
            </a:xfrm>
            <a:custGeom>
              <a:avLst/>
              <a:gdLst/>
              <a:ahLst/>
              <a:cxnLst/>
              <a:rect l="l" t="t" r="r" b="b"/>
              <a:pathLst>
                <a:path w="291464" h="186055">
                  <a:moveTo>
                    <a:pt x="145655" y="0"/>
                  </a:moveTo>
                  <a:lnTo>
                    <a:pt x="90845" y="6809"/>
                  </a:lnTo>
                  <a:lnTo>
                    <a:pt x="42661" y="27237"/>
                  </a:lnTo>
                  <a:lnTo>
                    <a:pt x="10665" y="58000"/>
                  </a:lnTo>
                  <a:lnTo>
                    <a:pt x="0" y="92993"/>
                  </a:lnTo>
                  <a:lnTo>
                    <a:pt x="10665" y="127987"/>
                  </a:lnTo>
                  <a:lnTo>
                    <a:pt x="42661" y="158749"/>
                  </a:lnTo>
                  <a:lnTo>
                    <a:pt x="90845" y="179178"/>
                  </a:lnTo>
                  <a:lnTo>
                    <a:pt x="145655" y="185987"/>
                  </a:lnTo>
                  <a:lnTo>
                    <a:pt x="200466" y="179178"/>
                  </a:lnTo>
                  <a:lnTo>
                    <a:pt x="248650" y="158749"/>
                  </a:lnTo>
                  <a:lnTo>
                    <a:pt x="280646" y="127987"/>
                  </a:lnTo>
                  <a:lnTo>
                    <a:pt x="291311" y="92993"/>
                  </a:lnTo>
                  <a:lnTo>
                    <a:pt x="280646" y="58000"/>
                  </a:lnTo>
                  <a:lnTo>
                    <a:pt x="248650" y="27237"/>
                  </a:lnTo>
                  <a:lnTo>
                    <a:pt x="200466" y="6809"/>
                  </a:lnTo>
                  <a:lnTo>
                    <a:pt x="145655" y="0"/>
                  </a:lnTo>
                  <a:close/>
                </a:path>
              </a:pathLst>
            </a:custGeom>
            <a:solidFill>
              <a:srgbClr val="8963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367203" y="2614014"/>
              <a:ext cx="291465" cy="186055"/>
            </a:xfrm>
            <a:custGeom>
              <a:avLst/>
              <a:gdLst/>
              <a:ahLst/>
              <a:cxnLst/>
              <a:rect l="l" t="t" r="r" b="b"/>
              <a:pathLst>
                <a:path w="291464" h="186055">
                  <a:moveTo>
                    <a:pt x="248650" y="27237"/>
                  </a:moveTo>
                  <a:lnTo>
                    <a:pt x="280646" y="58000"/>
                  </a:lnTo>
                  <a:lnTo>
                    <a:pt x="291312" y="92993"/>
                  </a:lnTo>
                  <a:lnTo>
                    <a:pt x="280646" y="127987"/>
                  </a:lnTo>
                  <a:lnTo>
                    <a:pt x="248650" y="158750"/>
                  </a:lnTo>
                  <a:lnTo>
                    <a:pt x="200466" y="179178"/>
                  </a:lnTo>
                  <a:lnTo>
                    <a:pt x="145656" y="185987"/>
                  </a:lnTo>
                  <a:lnTo>
                    <a:pt x="90845" y="179178"/>
                  </a:lnTo>
                  <a:lnTo>
                    <a:pt x="42661" y="158750"/>
                  </a:lnTo>
                  <a:lnTo>
                    <a:pt x="10665" y="127987"/>
                  </a:lnTo>
                  <a:lnTo>
                    <a:pt x="0" y="92993"/>
                  </a:lnTo>
                  <a:lnTo>
                    <a:pt x="10665" y="58000"/>
                  </a:lnTo>
                  <a:lnTo>
                    <a:pt x="42661" y="27237"/>
                  </a:lnTo>
                  <a:lnTo>
                    <a:pt x="90845" y="6809"/>
                  </a:lnTo>
                  <a:lnTo>
                    <a:pt x="145656" y="0"/>
                  </a:lnTo>
                  <a:lnTo>
                    <a:pt x="200466" y="6809"/>
                  </a:lnTo>
                  <a:lnTo>
                    <a:pt x="248650" y="27237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2197100" y="1854200"/>
            <a:ext cx="6447155" cy="965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04565" algn="l"/>
                <a:tab pos="5638165" algn="l"/>
              </a:tabLst>
            </a:pPr>
            <a:r>
              <a:rPr sz="2300" b="1" spc="-305" dirty="0">
                <a:latin typeface="Arial"/>
                <a:cs typeface="Arial"/>
              </a:rPr>
              <a:t>P</a:t>
            </a:r>
            <a:r>
              <a:rPr sz="2300" b="1" spc="-100" dirty="0">
                <a:latin typeface="Arial"/>
                <a:cs typeface="Arial"/>
              </a:rPr>
              <a:t>AR-CLIP</a:t>
            </a:r>
            <a:r>
              <a:rPr sz="2300" b="1" dirty="0">
                <a:latin typeface="Arial"/>
                <a:cs typeface="Arial"/>
              </a:rPr>
              <a:t>	</a:t>
            </a:r>
            <a:r>
              <a:rPr sz="2300" b="1" spc="-55" dirty="0">
                <a:latin typeface="Arial"/>
                <a:cs typeface="Arial"/>
              </a:rPr>
              <a:t>iCLIP/eCLIP</a:t>
            </a:r>
            <a:r>
              <a:rPr sz="2300" b="1" dirty="0">
                <a:latin typeface="Arial"/>
                <a:cs typeface="Arial"/>
              </a:rPr>
              <a:t>	</a:t>
            </a:r>
            <a:r>
              <a:rPr sz="2300" b="1" spc="-100" dirty="0">
                <a:latin typeface="Arial"/>
                <a:cs typeface="Arial"/>
              </a:rPr>
              <a:t>CRAC</a:t>
            </a:r>
            <a:endParaRPr sz="2300">
              <a:latin typeface="Arial"/>
              <a:cs typeface="Arial"/>
            </a:endParaRPr>
          </a:p>
          <a:p>
            <a:pPr marL="977900">
              <a:lnSpc>
                <a:spcPct val="100000"/>
              </a:lnSpc>
              <a:spcBef>
                <a:spcPts val="2240"/>
              </a:spcBef>
            </a:pPr>
            <a:r>
              <a:rPr sz="2000" spc="65" dirty="0">
                <a:latin typeface="Lucida Sans"/>
                <a:cs typeface="Lucida Sans"/>
              </a:rPr>
              <a:t>+</a:t>
            </a:r>
            <a:endParaRPr sz="2000">
              <a:latin typeface="Lucida Sans"/>
              <a:cs typeface="Lucida Sans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377187" y="2166133"/>
            <a:ext cx="628015" cy="784860"/>
            <a:chOff x="3377187" y="2166133"/>
            <a:chExt cx="628015" cy="784860"/>
          </a:xfrm>
        </p:grpSpPr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69315" y="2166133"/>
              <a:ext cx="50721" cy="5142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34513" y="2228033"/>
              <a:ext cx="170395" cy="34996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60365" y="2524837"/>
              <a:ext cx="51201" cy="5281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08444" y="2329559"/>
              <a:ext cx="143382" cy="20237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77187" y="2538630"/>
              <a:ext cx="112105" cy="5581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501839" y="2582971"/>
              <a:ext cx="398291" cy="29049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07924" y="2883357"/>
              <a:ext cx="117353" cy="67257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02015" y="2886983"/>
              <a:ext cx="117865" cy="63711"/>
            </a:xfrm>
            <a:prstGeom prst="rect">
              <a:avLst/>
            </a:prstGeom>
          </p:spPr>
        </p:pic>
      </p:grpSp>
      <p:grpSp>
        <p:nvGrpSpPr>
          <p:cNvPr id="28" name="object 28"/>
          <p:cNvGrpSpPr/>
          <p:nvPr/>
        </p:nvGrpSpPr>
        <p:grpSpPr>
          <a:xfrm>
            <a:off x="7718674" y="2489432"/>
            <a:ext cx="1017269" cy="570865"/>
            <a:chOff x="7718674" y="2489432"/>
            <a:chExt cx="1017269" cy="570865"/>
          </a:xfrm>
        </p:grpSpPr>
        <p:sp>
          <p:nvSpPr>
            <p:cNvPr id="29" name="object 29"/>
            <p:cNvSpPr/>
            <p:nvPr/>
          </p:nvSpPr>
          <p:spPr>
            <a:xfrm>
              <a:off x="7725025" y="2495782"/>
              <a:ext cx="1004569" cy="558165"/>
            </a:xfrm>
            <a:custGeom>
              <a:avLst/>
              <a:gdLst/>
              <a:ahLst/>
              <a:cxnLst/>
              <a:rect l="l" t="t" r="r" b="b"/>
              <a:pathLst>
                <a:path w="1004570" h="558164">
                  <a:moveTo>
                    <a:pt x="688718" y="0"/>
                  </a:moveTo>
                  <a:lnTo>
                    <a:pt x="643501" y="398"/>
                  </a:lnTo>
                  <a:lnTo>
                    <a:pt x="597786" y="7729"/>
                  </a:lnTo>
                  <a:lnTo>
                    <a:pt x="551629" y="20315"/>
                  </a:lnTo>
                  <a:lnTo>
                    <a:pt x="505087" y="36479"/>
                  </a:lnTo>
                  <a:lnTo>
                    <a:pt x="411071" y="72835"/>
                  </a:lnTo>
                  <a:lnTo>
                    <a:pt x="363710" y="89673"/>
                  </a:lnTo>
                  <a:lnTo>
                    <a:pt x="316190" y="103383"/>
                  </a:lnTo>
                  <a:lnTo>
                    <a:pt x="271290" y="112388"/>
                  </a:lnTo>
                  <a:lnTo>
                    <a:pt x="226129" y="119475"/>
                  </a:lnTo>
                  <a:lnTo>
                    <a:pt x="181287" y="127311"/>
                  </a:lnTo>
                  <a:lnTo>
                    <a:pt x="137345" y="138563"/>
                  </a:lnTo>
                  <a:lnTo>
                    <a:pt x="88837" y="160172"/>
                  </a:lnTo>
                  <a:lnTo>
                    <a:pt x="48494" y="190271"/>
                  </a:lnTo>
                  <a:lnTo>
                    <a:pt x="18669" y="226476"/>
                  </a:lnTo>
                  <a:lnTo>
                    <a:pt x="1719" y="266402"/>
                  </a:lnTo>
                  <a:lnTo>
                    <a:pt x="0" y="307664"/>
                  </a:lnTo>
                  <a:lnTo>
                    <a:pt x="15865" y="347878"/>
                  </a:lnTo>
                  <a:lnTo>
                    <a:pt x="46078" y="378064"/>
                  </a:lnTo>
                  <a:lnTo>
                    <a:pt x="83879" y="395235"/>
                  </a:lnTo>
                  <a:lnTo>
                    <a:pt x="125968" y="405432"/>
                  </a:lnTo>
                  <a:lnTo>
                    <a:pt x="169046" y="414698"/>
                  </a:lnTo>
                  <a:lnTo>
                    <a:pt x="209815" y="429074"/>
                  </a:lnTo>
                  <a:lnTo>
                    <a:pt x="249726" y="456737"/>
                  </a:lnTo>
                  <a:lnTo>
                    <a:pt x="285975" y="491513"/>
                  </a:lnTo>
                  <a:lnTo>
                    <a:pt x="323702" y="525219"/>
                  </a:lnTo>
                  <a:lnTo>
                    <a:pt x="368050" y="549671"/>
                  </a:lnTo>
                  <a:lnTo>
                    <a:pt x="409068" y="557977"/>
                  </a:lnTo>
                  <a:lnTo>
                    <a:pt x="447433" y="554852"/>
                  </a:lnTo>
                  <a:lnTo>
                    <a:pt x="483719" y="542425"/>
                  </a:lnTo>
                  <a:lnTo>
                    <a:pt x="518502" y="522820"/>
                  </a:lnTo>
                  <a:lnTo>
                    <a:pt x="552356" y="498164"/>
                  </a:lnTo>
                  <a:lnTo>
                    <a:pt x="585856" y="470585"/>
                  </a:lnTo>
                  <a:lnTo>
                    <a:pt x="619577" y="442207"/>
                  </a:lnTo>
                  <a:lnTo>
                    <a:pt x="654095" y="415158"/>
                  </a:lnTo>
                  <a:lnTo>
                    <a:pt x="689983" y="391565"/>
                  </a:lnTo>
                  <a:lnTo>
                    <a:pt x="727817" y="373553"/>
                  </a:lnTo>
                  <a:lnTo>
                    <a:pt x="775071" y="358637"/>
                  </a:lnTo>
                  <a:lnTo>
                    <a:pt x="873116" y="334063"/>
                  </a:lnTo>
                  <a:lnTo>
                    <a:pt x="918146" y="320259"/>
                  </a:lnTo>
                  <a:lnTo>
                    <a:pt x="956671" y="302679"/>
                  </a:lnTo>
                  <a:lnTo>
                    <a:pt x="985810" y="279249"/>
                  </a:lnTo>
                  <a:lnTo>
                    <a:pt x="1002683" y="247897"/>
                  </a:lnTo>
                  <a:lnTo>
                    <a:pt x="1004407" y="206550"/>
                  </a:lnTo>
                  <a:lnTo>
                    <a:pt x="985121" y="162717"/>
                  </a:lnTo>
                  <a:lnTo>
                    <a:pt x="948045" y="131163"/>
                  </a:lnTo>
                  <a:lnTo>
                    <a:pt x="854802" y="80370"/>
                  </a:lnTo>
                  <a:lnTo>
                    <a:pt x="835299" y="67160"/>
                  </a:lnTo>
                  <a:lnTo>
                    <a:pt x="816404" y="53055"/>
                  </a:lnTo>
                  <a:lnTo>
                    <a:pt x="797365" y="39191"/>
                  </a:lnTo>
                  <a:lnTo>
                    <a:pt x="777428" y="26704"/>
                  </a:lnTo>
                  <a:lnTo>
                    <a:pt x="733379" y="8209"/>
                  </a:lnTo>
                  <a:lnTo>
                    <a:pt x="688718" y="0"/>
                  </a:lnTo>
                  <a:close/>
                </a:path>
              </a:pathLst>
            </a:custGeom>
            <a:solidFill>
              <a:srgbClr val="D298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725024" y="2495782"/>
              <a:ext cx="1004569" cy="558165"/>
            </a:xfrm>
            <a:custGeom>
              <a:avLst/>
              <a:gdLst/>
              <a:ahLst/>
              <a:cxnLst/>
              <a:rect l="l" t="t" r="r" b="b"/>
              <a:pathLst>
                <a:path w="1004570" h="558164">
                  <a:moveTo>
                    <a:pt x="316190" y="103382"/>
                  </a:moveTo>
                  <a:lnTo>
                    <a:pt x="363710" y="89673"/>
                  </a:lnTo>
                  <a:lnTo>
                    <a:pt x="411071" y="72835"/>
                  </a:lnTo>
                  <a:lnTo>
                    <a:pt x="458215" y="54544"/>
                  </a:lnTo>
                  <a:lnTo>
                    <a:pt x="505087" y="36479"/>
                  </a:lnTo>
                  <a:lnTo>
                    <a:pt x="551630" y="20315"/>
                  </a:lnTo>
                  <a:lnTo>
                    <a:pt x="597787" y="7729"/>
                  </a:lnTo>
                  <a:lnTo>
                    <a:pt x="643502" y="398"/>
                  </a:lnTo>
                  <a:lnTo>
                    <a:pt x="688718" y="0"/>
                  </a:lnTo>
                  <a:lnTo>
                    <a:pt x="733379" y="8209"/>
                  </a:lnTo>
                  <a:lnTo>
                    <a:pt x="777429" y="26705"/>
                  </a:lnTo>
                  <a:lnTo>
                    <a:pt x="797365" y="39191"/>
                  </a:lnTo>
                  <a:lnTo>
                    <a:pt x="816405" y="53055"/>
                  </a:lnTo>
                  <a:lnTo>
                    <a:pt x="835300" y="67160"/>
                  </a:lnTo>
                  <a:lnTo>
                    <a:pt x="854803" y="80371"/>
                  </a:lnTo>
                  <a:lnTo>
                    <a:pt x="901748" y="105758"/>
                  </a:lnTo>
                  <a:lnTo>
                    <a:pt x="948045" y="131164"/>
                  </a:lnTo>
                  <a:lnTo>
                    <a:pt x="985122" y="162718"/>
                  </a:lnTo>
                  <a:lnTo>
                    <a:pt x="1004407" y="206551"/>
                  </a:lnTo>
                  <a:lnTo>
                    <a:pt x="1002683" y="247898"/>
                  </a:lnTo>
                  <a:lnTo>
                    <a:pt x="956671" y="302679"/>
                  </a:lnTo>
                  <a:lnTo>
                    <a:pt x="918146" y="320259"/>
                  </a:lnTo>
                  <a:lnTo>
                    <a:pt x="873116" y="334063"/>
                  </a:lnTo>
                  <a:lnTo>
                    <a:pt x="824464" y="346165"/>
                  </a:lnTo>
                  <a:lnTo>
                    <a:pt x="775071" y="358637"/>
                  </a:lnTo>
                  <a:lnTo>
                    <a:pt x="727817" y="373553"/>
                  </a:lnTo>
                  <a:lnTo>
                    <a:pt x="689983" y="391565"/>
                  </a:lnTo>
                  <a:lnTo>
                    <a:pt x="654095" y="415158"/>
                  </a:lnTo>
                  <a:lnTo>
                    <a:pt x="619578" y="442207"/>
                  </a:lnTo>
                  <a:lnTo>
                    <a:pt x="585856" y="470585"/>
                  </a:lnTo>
                  <a:lnTo>
                    <a:pt x="552356" y="498164"/>
                  </a:lnTo>
                  <a:lnTo>
                    <a:pt x="518502" y="522820"/>
                  </a:lnTo>
                  <a:lnTo>
                    <a:pt x="483720" y="542425"/>
                  </a:lnTo>
                  <a:lnTo>
                    <a:pt x="447434" y="554852"/>
                  </a:lnTo>
                  <a:lnTo>
                    <a:pt x="409069" y="557976"/>
                  </a:lnTo>
                  <a:lnTo>
                    <a:pt x="368051" y="549671"/>
                  </a:lnTo>
                  <a:lnTo>
                    <a:pt x="323703" y="525219"/>
                  </a:lnTo>
                  <a:lnTo>
                    <a:pt x="285975" y="491513"/>
                  </a:lnTo>
                  <a:lnTo>
                    <a:pt x="249726" y="456736"/>
                  </a:lnTo>
                  <a:lnTo>
                    <a:pt x="209814" y="429074"/>
                  </a:lnTo>
                  <a:lnTo>
                    <a:pt x="169046" y="414698"/>
                  </a:lnTo>
                  <a:lnTo>
                    <a:pt x="125968" y="405432"/>
                  </a:lnTo>
                  <a:lnTo>
                    <a:pt x="83879" y="395235"/>
                  </a:lnTo>
                  <a:lnTo>
                    <a:pt x="46079" y="378064"/>
                  </a:lnTo>
                  <a:lnTo>
                    <a:pt x="15865" y="347879"/>
                  </a:lnTo>
                  <a:lnTo>
                    <a:pt x="0" y="307664"/>
                  </a:lnTo>
                  <a:lnTo>
                    <a:pt x="1720" y="266402"/>
                  </a:lnTo>
                  <a:lnTo>
                    <a:pt x="18670" y="226476"/>
                  </a:lnTo>
                  <a:lnTo>
                    <a:pt x="48494" y="190271"/>
                  </a:lnTo>
                  <a:lnTo>
                    <a:pt x="88838" y="160172"/>
                  </a:lnTo>
                  <a:lnTo>
                    <a:pt x="137345" y="138563"/>
                  </a:lnTo>
                  <a:lnTo>
                    <a:pt x="181288" y="127311"/>
                  </a:lnTo>
                  <a:lnTo>
                    <a:pt x="226130" y="119475"/>
                  </a:lnTo>
                  <a:lnTo>
                    <a:pt x="271290" y="112388"/>
                  </a:lnTo>
                  <a:lnTo>
                    <a:pt x="316190" y="103382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8018615" y="2681805"/>
              <a:ext cx="291465" cy="186055"/>
            </a:xfrm>
            <a:custGeom>
              <a:avLst/>
              <a:gdLst/>
              <a:ahLst/>
              <a:cxnLst/>
              <a:rect l="l" t="t" r="r" b="b"/>
              <a:pathLst>
                <a:path w="291465" h="186055">
                  <a:moveTo>
                    <a:pt x="145655" y="0"/>
                  </a:moveTo>
                  <a:lnTo>
                    <a:pt x="90845" y="6809"/>
                  </a:lnTo>
                  <a:lnTo>
                    <a:pt x="42661" y="27236"/>
                  </a:lnTo>
                  <a:lnTo>
                    <a:pt x="10665" y="57999"/>
                  </a:lnTo>
                  <a:lnTo>
                    <a:pt x="0" y="92993"/>
                  </a:lnTo>
                  <a:lnTo>
                    <a:pt x="10665" y="127987"/>
                  </a:lnTo>
                  <a:lnTo>
                    <a:pt x="42661" y="158750"/>
                  </a:lnTo>
                  <a:lnTo>
                    <a:pt x="90845" y="179177"/>
                  </a:lnTo>
                  <a:lnTo>
                    <a:pt x="145655" y="185987"/>
                  </a:lnTo>
                  <a:lnTo>
                    <a:pt x="200466" y="179177"/>
                  </a:lnTo>
                  <a:lnTo>
                    <a:pt x="248650" y="158750"/>
                  </a:lnTo>
                  <a:lnTo>
                    <a:pt x="280646" y="127987"/>
                  </a:lnTo>
                  <a:lnTo>
                    <a:pt x="291311" y="92993"/>
                  </a:lnTo>
                  <a:lnTo>
                    <a:pt x="280646" y="57999"/>
                  </a:lnTo>
                  <a:lnTo>
                    <a:pt x="248650" y="27236"/>
                  </a:lnTo>
                  <a:lnTo>
                    <a:pt x="200466" y="6809"/>
                  </a:lnTo>
                  <a:lnTo>
                    <a:pt x="145655" y="0"/>
                  </a:lnTo>
                  <a:close/>
                </a:path>
              </a:pathLst>
            </a:custGeom>
            <a:solidFill>
              <a:srgbClr val="8963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8018614" y="2681804"/>
              <a:ext cx="291465" cy="186055"/>
            </a:xfrm>
            <a:custGeom>
              <a:avLst/>
              <a:gdLst/>
              <a:ahLst/>
              <a:cxnLst/>
              <a:rect l="l" t="t" r="r" b="b"/>
              <a:pathLst>
                <a:path w="291465" h="186055">
                  <a:moveTo>
                    <a:pt x="248650" y="27237"/>
                  </a:moveTo>
                  <a:lnTo>
                    <a:pt x="280646" y="58000"/>
                  </a:lnTo>
                  <a:lnTo>
                    <a:pt x="291312" y="92993"/>
                  </a:lnTo>
                  <a:lnTo>
                    <a:pt x="280646" y="127987"/>
                  </a:lnTo>
                  <a:lnTo>
                    <a:pt x="248650" y="158750"/>
                  </a:lnTo>
                  <a:lnTo>
                    <a:pt x="200466" y="179178"/>
                  </a:lnTo>
                  <a:lnTo>
                    <a:pt x="145656" y="185987"/>
                  </a:lnTo>
                  <a:lnTo>
                    <a:pt x="90845" y="179178"/>
                  </a:lnTo>
                  <a:lnTo>
                    <a:pt x="42661" y="158750"/>
                  </a:lnTo>
                  <a:lnTo>
                    <a:pt x="10665" y="127987"/>
                  </a:lnTo>
                  <a:lnTo>
                    <a:pt x="0" y="92993"/>
                  </a:lnTo>
                  <a:lnTo>
                    <a:pt x="10665" y="58000"/>
                  </a:lnTo>
                  <a:lnTo>
                    <a:pt x="42661" y="27237"/>
                  </a:lnTo>
                  <a:lnTo>
                    <a:pt x="90845" y="6809"/>
                  </a:lnTo>
                  <a:lnTo>
                    <a:pt x="145656" y="0"/>
                  </a:lnTo>
                  <a:lnTo>
                    <a:pt x="200466" y="6809"/>
                  </a:lnTo>
                  <a:lnTo>
                    <a:pt x="248650" y="27237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" name="object 33"/>
          <p:cNvGrpSpPr/>
          <p:nvPr/>
        </p:nvGrpSpPr>
        <p:grpSpPr>
          <a:xfrm>
            <a:off x="4382067" y="2435378"/>
            <a:ext cx="538480" cy="548640"/>
            <a:chOff x="4382067" y="2435378"/>
            <a:chExt cx="538480" cy="548640"/>
          </a:xfrm>
        </p:grpSpPr>
        <p:sp>
          <p:nvSpPr>
            <p:cNvPr id="34" name="object 34"/>
            <p:cNvSpPr/>
            <p:nvPr/>
          </p:nvSpPr>
          <p:spPr>
            <a:xfrm>
              <a:off x="4697170" y="2578851"/>
              <a:ext cx="223520" cy="387350"/>
            </a:xfrm>
            <a:custGeom>
              <a:avLst/>
              <a:gdLst/>
              <a:ahLst/>
              <a:cxnLst/>
              <a:rect l="l" t="t" r="r" b="b"/>
              <a:pathLst>
                <a:path w="223520" h="387350">
                  <a:moveTo>
                    <a:pt x="111612" y="0"/>
                  </a:moveTo>
                  <a:lnTo>
                    <a:pt x="68168" y="8943"/>
                  </a:lnTo>
                  <a:lnTo>
                    <a:pt x="32691" y="33334"/>
                  </a:lnTo>
                  <a:lnTo>
                    <a:pt x="8771" y="69512"/>
                  </a:lnTo>
                  <a:lnTo>
                    <a:pt x="0" y="113819"/>
                  </a:lnTo>
                  <a:lnTo>
                    <a:pt x="319" y="122500"/>
                  </a:lnTo>
                  <a:lnTo>
                    <a:pt x="1262" y="131004"/>
                  </a:lnTo>
                  <a:lnTo>
                    <a:pt x="2806" y="139308"/>
                  </a:lnTo>
                  <a:lnTo>
                    <a:pt x="4930" y="147415"/>
                  </a:lnTo>
                  <a:lnTo>
                    <a:pt x="5076" y="148040"/>
                  </a:lnTo>
                  <a:lnTo>
                    <a:pt x="5443" y="149125"/>
                  </a:lnTo>
                  <a:lnTo>
                    <a:pt x="5988" y="150620"/>
                  </a:lnTo>
                  <a:lnTo>
                    <a:pt x="7160" y="154123"/>
                  </a:lnTo>
                  <a:lnTo>
                    <a:pt x="8491" y="157563"/>
                  </a:lnTo>
                  <a:lnTo>
                    <a:pt x="9979" y="160902"/>
                  </a:lnTo>
                  <a:lnTo>
                    <a:pt x="22686" y="192149"/>
                  </a:lnTo>
                  <a:lnTo>
                    <a:pt x="37970" y="230624"/>
                  </a:lnTo>
                  <a:lnTo>
                    <a:pt x="50818" y="266322"/>
                  </a:lnTo>
                  <a:lnTo>
                    <a:pt x="56215" y="289236"/>
                  </a:lnTo>
                  <a:lnTo>
                    <a:pt x="58453" y="302874"/>
                  </a:lnTo>
                  <a:lnTo>
                    <a:pt x="58869" y="304286"/>
                  </a:lnTo>
                  <a:lnTo>
                    <a:pt x="60115" y="306049"/>
                  </a:lnTo>
                  <a:lnTo>
                    <a:pt x="163442" y="306049"/>
                  </a:lnTo>
                  <a:lnTo>
                    <a:pt x="164688" y="304286"/>
                  </a:lnTo>
                  <a:lnTo>
                    <a:pt x="165105" y="302874"/>
                  </a:lnTo>
                  <a:lnTo>
                    <a:pt x="167342" y="289236"/>
                  </a:lnTo>
                  <a:lnTo>
                    <a:pt x="175048" y="259357"/>
                  </a:lnTo>
                  <a:lnTo>
                    <a:pt x="192161" y="213773"/>
                  </a:lnTo>
                  <a:lnTo>
                    <a:pt x="209679" y="170465"/>
                  </a:lnTo>
                  <a:lnTo>
                    <a:pt x="218598" y="147415"/>
                  </a:lnTo>
                  <a:lnTo>
                    <a:pt x="218630" y="146895"/>
                  </a:lnTo>
                  <a:lnTo>
                    <a:pt x="218478" y="146720"/>
                  </a:lnTo>
                  <a:lnTo>
                    <a:pt x="220516" y="138795"/>
                  </a:lnTo>
                  <a:lnTo>
                    <a:pt x="222004" y="130653"/>
                  </a:lnTo>
                  <a:lnTo>
                    <a:pt x="222915" y="122320"/>
                  </a:lnTo>
                  <a:lnTo>
                    <a:pt x="223225" y="113819"/>
                  </a:lnTo>
                  <a:lnTo>
                    <a:pt x="214454" y="69512"/>
                  </a:lnTo>
                  <a:lnTo>
                    <a:pt x="190534" y="33334"/>
                  </a:lnTo>
                  <a:lnTo>
                    <a:pt x="155057" y="8943"/>
                  </a:lnTo>
                  <a:lnTo>
                    <a:pt x="111612" y="0"/>
                  </a:lnTo>
                  <a:close/>
                </a:path>
                <a:path w="223520" h="387350">
                  <a:moveTo>
                    <a:pt x="132114" y="371304"/>
                  </a:moveTo>
                  <a:lnTo>
                    <a:pt x="91111" y="371304"/>
                  </a:lnTo>
                  <a:lnTo>
                    <a:pt x="93294" y="377502"/>
                  </a:lnTo>
                  <a:lnTo>
                    <a:pt x="97798" y="382503"/>
                  </a:lnTo>
                  <a:lnTo>
                    <a:pt x="104083" y="385843"/>
                  </a:lnTo>
                  <a:lnTo>
                    <a:pt x="111612" y="387060"/>
                  </a:lnTo>
                  <a:lnTo>
                    <a:pt x="119142" y="385843"/>
                  </a:lnTo>
                  <a:lnTo>
                    <a:pt x="125428" y="382503"/>
                  </a:lnTo>
                  <a:lnTo>
                    <a:pt x="129931" y="377502"/>
                  </a:lnTo>
                  <a:lnTo>
                    <a:pt x="132114" y="371304"/>
                  </a:lnTo>
                  <a:close/>
                </a:path>
                <a:path w="223520" h="387350">
                  <a:moveTo>
                    <a:pt x="148958" y="356487"/>
                  </a:moveTo>
                  <a:lnTo>
                    <a:pt x="74267" y="356487"/>
                  </a:lnTo>
                  <a:lnTo>
                    <a:pt x="74267" y="368566"/>
                  </a:lnTo>
                  <a:lnTo>
                    <a:pt x="77035" y="371304"/>
                  </a:lnTo>
                  <a:lnTo>
                    <a:pt x="146188" y="371304"/>
                  </a:lnTo>
                  <a:lnTo>
                    <a:pt x="148958" y="368566"/>
                  </a:lnTo>
                  <a:lnTo>
                    <a:pt x="148958" y="356487"/>
                  </a:lnTo>
                  <a:close/>
                </a:path>
                <a:path w="223520" h="387350">
                  <a:moveTo>
                    <a:pt x="161809" y="317116"/>
                  </a:moveTo>
                  <a:lnTo>
                    <a:pt x="61415" y="317116"/>
                  </a:lnTo>
                  <a:lnTo>
                    <a:pt x="61281" y="317665"/>
                  </a:lnTo>
                  <a:lnTo>
                    <a:pt x="61174" y="333286"/>
                  </a:lnTo>
                  <a:lnTo>
                    <a:pt x="63842" y="336250"/>
                  </a:lnTo>
                  <a:lnTo>
                    <a:pt x="67282" y="336802"/>
                  </a:lnTo>
                  <a:lnTo>
                    <a:pt x="66460" y="337872"/>
                  </a:lnTo>
                  <a:lnTo>
                    <a:pt x="65952" y="339199"/>
                  </a:lnTo>
                  <a:lnTo>
                    <a:pt x="65953" y="353654"/>
                  </a:lnTo>
                  <a:lnTo>
                    <a:pt x="68787" y="356487"/>
                  </a:lnTo>
                  <a:lnTo>
                    <a:pt x="154438" y="356487"/>
                  </a:lnTo>
                  <a:lnTo>
                    <a:pt x="157274" y="353654"/>
                  </a:lnTo>
                  <a:lnTo>
                    <a:pt x="157274" y="339199"/>
                  </a:lnTo>
                  <a:lnTo>
                    <a:pt x="156764" y="337872"/>
                  </a:lnTo>
                  <a:lnTo>
                    <a:pt x="155943" y="336802"/>
                  </a:lnTo>
                  <a:lnTo>
                    <a:pt x="159383" y="336250"/>
                  </a:lnTo>
                  <a:lnTo>
                    <a:pt x="162051" y="333286"/>
                  </a:lnTo>
                  <a:lnTo>
                    <a:pt x="161945" y="317665"/>
                  </a:lnTo>
                  <a:lnTo>
                    <a:pt x="161809" y="317116"/>
                  </a:lnTo>
                  <a:close/>
                </a:path>
              </a:pathLst>
            </a:custGeom>
            <a:solidFill>
              <a:srgbClr val="001C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382067" y="2435378"/>
              <a:ext cx="387350" cy="548640"/>
            </a:xfrm>
            <a:custGeom>
              <a:avLst/>
              <a:gdLst/>
              <a:ahLst/>
              <a:cxnLst/>
              <a:rect l="l" t="t" r="r" b="b"/>
              <a:pathLst>
                <a:path w="387350" h="548639">
                  <a:moveTo>
                    <a:pt x="111804" y="0"/>
                  </a:moveTo>
                  <a:lnTo>
                    <a:pt x="78248" y="39591"/>
                  </a:lnTo>
                  <a:lnTo>
                    <a:pt x="50536" y="81266"/>
                  </a:lnTo>
                  <a:lnTo>
                    <a:pt x="28760" y="125038"/>
                  </a:lnTo>
                  <a:lnTo>
                    <a:pt x="13016" y="170921"/>
                  </a:lnTo>
                  <a:lnTo>
                    <a:pt x="3398" y="218929"/>
                  </a:lnTo>
                  <a:lnTo>
                    <a:pt x="0" y="269076"/>
                  </a:lnTo>
                  <a:lnTo>
                    <a:pt x="85" y="280105"/>
                  </a:lnTo>
                  <a:lnTo>
                    <a:pt x="10999" y="367004"/>
                  </a:lnTo>
                  <a:lnTo>
                    <a:pt x="26882" y="417009"/>
                  </a:lnTo>
                  <a:lnTo>
                    <a:pt x="49504" y="463865"/>
                  </a:lnTo>
                  <a:lnTo>
                    <a:pt x="78646" y="507629"/>
                  </a:lnTo>
                  <a:lnTo>
                    <a:pt x="114086" y="548355"/>
                  </a:lnTo>
                  <a:lnTo>
                    <a:pt x="153024" y="509066"/>
                  </a:lnTo>
                  <a:lnTo>
                    <a:pt x="118543" y="468290"/>
                  </a:lnTo>
                  <a:lnTo>
                    <a:pt x="91336" y="424477"/>
                  </a:lnTo>
                  <a:lnTo>
                    <a:pt x="71604" y="377574"/>
                  </a:lnTo>
                  <a:lnTo>
                    <a:pt x="59547" y="327528"/>
                  </a:lnTo>
                  <a:lnTo>
                    <a:pt x="55368" y="274286"/>
                  </a:lnTo>
                  <a:lnTo>
                    <a:pt x="59207" y="221015"/>
                  </a:lnTo>
                  <a:lnTo>
                    <a:pt x="70927" y="170897"/>
                  </a:lnTo>
                  <a:lnTo>
                    <a:pt x="90313" y="123900"/>
                  </a:lnTo>
                  <a:lnTo>
                    <a:pt x="117150" y="79995"/>
                  </a:lnTo>
                  <a:lnTo>
                    <a:pt x="151221" y="39151"/>
                  </a:lnTo>
                  <a:lnTo>
                    <a:pt x="111804" y="0"/>
                  </a:lnTo>
                  <a:close/>
                </a:path>
                <a:path w="387350" h="548639">
                  <a:moveTo>
                    <a:pt x="190638" y="78046"/>
                  </a:moveTo>
                  <a:lnTo>
                    <a:pt x="156038" y="121324"/>
                  </a:lnTo>
                  <a:lnTo>
                    <a:pt x="131042" y="167990"/>
                  </a:lnTo>
                  <a:lnTo>
                    <a:pt x="115872" y="218065"/>
                  </a:lnTo>
                  <a:lnTo>
                    <a:pt x="110990" y="269076"/>
                  </a:lnTo>
                  <a:lnTo>
                    <a:pt x="110873" y="280105"/>
                  </a:lnTo>
                  <a:lnTo>
                    <a:pt x="111155" y="287492"/>
                  </a:lnTo>
                  <a:lnTo>
                    <a:pt x="121286" y="350429"/>
                  </a:lnTo>
                  <a:lnTo>
                    <a:pt x="137755" y="393632"/>
                  </a:lnTo>
                  <a:lnTo>
                    <a:pt x="161513" y="433365"/>
                  </a:lnTo>
                  <a:lnTo>
                    <a:pt x="192262" y="469691"/>
                  </a:lnTo>
                  <a:lnTo>
                    <a:pt x="231200" y="430447"/>
                  </a:lnTo>
                  <a:lnTo>
                    <a:pt x="203140" y="396122"/>
                  </a:lnTo>
                  <a:lnTo>
                    <a:pt x="182775" y="358587"/>
                  </a:lnTo>
                  <a:lnTo>
                    <a:pt x="170340" y="317816"/>
                  </a:lnTo>
                  <a:lnTo>
                    <a:pt x="166066" y="273784"/>
                  </a:lnTo>
                  <a:lnTo>
                    <a:pt x="170110" y="229768"/>
                  </a:lnTo>
                  <a:lnTo>
                    <a:pt x="182297" y="188998"/>
                  </a:lnTo>
                  <a:lnTo>
                    <a:pt x="202365" y="151485"/>
                  </a:lnTo>
                  <a:lnTo>
                    <a:pt x="230055" y="117241"/>
                  </a:lnTo>
                  <a:lnTo>
                    <a:pt x="190638" y="78046"/>
                  </a:lnTo>
                  <a:close/>
                </a:path>
                <a:path w="387350" h="548639">
                  <a:moveTo>
                    <a:pt x="269345" y="156522"/>
                  </a:moveTo>
                  <a:lnTo>
                    <a:pt x="247152" y="184250"/>
                  </a:lnTo>
                  <a:lnTo>
                    <a:pt x="231988" y="214482"/>
                  </a:lnTo>
                  <a:lnTo>
                    <a:pt x="223525" y="246180"/>
                  </a:lnTo>
                  <a:lnTo>
                    <a:pt x="221432" y="278309"/>
                  </a:lnTo>
                  <a:lnTo>
                    <a:pt x="225386" y="309837"/>
                  </a:lnTo>
                  <a:lnTo>
                    <a:pt x="235067" y="339741"/>
                  </a:lnTo>
                  <a:lnTo>
                    <a:pt x="250159" y="367004"/>
                  </a:lnTo>
                  <a:lnTo>
                    <a:pt x="270308" y="390558"/>
                  </a:lnTo>
                  <a:lnTo>
                    <a:pt x="309118" y="351485"/>
                  </a:lnTo>
                  <a:lnTo>
                    <a:pt x="285030" y="315328"/>
                  </a:lnTo>
                  <a:lnTo>
                    <a:pt x="276786" y="274286"/>
                  </a:lnTo>
                  <a:lnTo>
                    <a:pt x="276755" y="273784"/>
                  </a:lnTo>
                  <a:lnTo>
                    <a:pt x="284457" y="232365"/>
                  </a:lnTo>
                  <a:lnTo>
                    <a:pt x="308504" y="195503"/>
                  </a:lnTo>
                  <a:lnTo>
                    <a:pt x="269345" y="156522"/>
                  </a:lnTo>
                  <a:close/>
                </a:path>
                <a:path w="387350" h="548639">
                  <a:moveTo>
                    <a:pt x="348264" y="234525"/>
                  </a:moveTo>
                  <a:lnTo>
                    <a:pt x="340908" y="243324"/>
                  </a:lnTo>
                  <a:lnTo>
                    <a:pt x="335849" y="253237"/>
                  </a:lnTo>
                  <a:lnTo>
                    <a:pt x="332995" y="263832"/>
                  </a:lnTo>
                  <a:lnTo>
                    <a:pt x="332249" y="274678"/>
                  </a:lnTo>
                  <a:lnTo>
                    <a:pt x="333523" y="285345"/>
                  </a:lnTo>
                  <a:lnTo>
                    <a:pt x="336733" y="295405"/>
                  </a:lnTo>
                  <a:lnTo>
                    <a:pt x="341791" y="304427"/>
                  </a:lnTo>
                  <a:lnTo>
                    <a:pt x="348612" y="311980"/>
                  </a:lnTo>
                  <a:lnTo>
                    <a:pt x="387167" y="273207"/>
                  </a:lnTo>
                  <a:lnTo>
                    <a:pt x="348264" y="234525"/>
                  </a:lnTo>
                  <a:close/>
                </a:path>
              </a:pathLst>
            </a:custGeom>
            <a:solidFill>
              <a:srgbClr val="001C75">
                <a:alpha val="5456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9074887" y="2503170"/>
            <a:ext cx="538480" cy="548640"/>
            <a:chOff x="9074887" y="2503170"/>
            <a:chExt cx="538480" cy="548640"/>
          </a:xfrm>
        </p:grpSpPr>
        <p:sp>
          <p:nvSpPr>
            <p:cNvPr id="37" name="object 37"/>
            <p:cNvSpPr/>
            <p:nvPr/>
          </p:nvSpPr>
          <p:spPr>
            <a:xfrm>
              <a:off x="9389990" y="2646643"/>
              <a:ext cx="223520" cy="387350"/>
            </a:xfrm>
            <a:custGeom>
              <a:avLst/>
              <a:gdLst/>
              <a:ahLst/>
              <a:cxnLst/>
              <a:rect l="l" t="t" r="r" b="b"/>
              <a:pathLst>
                <a:path w="223520" h="387350">
                  <a:moveTo>
                    <a:pt x="111612" y="0"/>
                  </a:moveTo>
                  <a:lnTo>
                    <a:pt x="68168" y="8943"/>
                  </a:lnTo>
                  <a:lnTo>
                    <a:pt x="32691" y="33333"/>
                  </a:lnTo>
                  <a:lnTo>
                    <a:pt x="8771" y="69511"/>
                  </a:lnTo>
                  <a:lnTo>
                    <a:pt x="0" y="113818"/>
                  </a:lnTo>
                  <a:lnTo>
                    <a:pt x="319" y="122499"/>
                  </a:lnTo>
                  <a:lnTo>
                    <a:pt x="1262" y="131003"/>
                  </a:lnTo>
                  <a:lnTo>
                    <a:pt x="2806" y="139306"/>
                  </a:lnTo>
                  <a:lnTo>
                    <a:pt x="4930" y="147415"/>
                  </a:lnTo>
                  <a:lnTo>
                    <a:pt x="5076" y="148038"/>
                  </a:lnTo>
                  <a:lnTo>
                    <a:pt x="5443" y="149124"/>
                  </a:lnTo>
                  <a:lnTo>
                    <a:pt x="5988" y="150620"/>
                  </a:lnTo>
                  <a:lnTo>
                    <a:pt x="7160" y="154123"/>
                  </a:lnTo>
                  <a:lnTo>
                    <a:pt x="8491" y="157562"/>
                  </a:lnTo>
                  <a:lnTo>
                    <a:pt x="9979" y="160901"/>
                  </a:lnTo>
                  <a:lnTo>
                    <a:pt x="22686" y="192148"/>
                  </a:lnTo>
                  <a:lnTo>
                    <a:pt x="37970" y="230624"/>
                  </a:lnTo>
                  <a:lnTo>
                    <a:pt x="50818" y="266322"/>
                  </a:lnTo>
                  <a:lnTo>
                    <a:pt x="56215" y="289236"/>
                  </a:lnTo>
                  <a:lnTo>
                    <a:pt x="58453" y="302873"/>
                  </a:lnTo>
                  <a:lnTo>
                    <a:pt x="58869" y="304286"/>
                  </a:lnTo>
                  <a:lnTo>
                    <a:pt x="60115" y="306048"/>
                  </a:lnTo>
                  <a:lnTo>
                    <a:pt x="163442" y="306048"/>
                  </a:lnTo>
                  <a:lnTo>
                    <a:pt x="164688" y="304286"/>
                  </a:lnTo>
                  <a:lnTo>
                    <a:pt x="165105" y="302873"/>
                  </a:lnTo>
                  <a:lnTo>
                    <a:pt x="167342" y="289236"/>
                  </a:lnTo>
                  <a:lnTo>
                    <a:pt x="175048" y="259357"/>
                  </a:lnTo>
                  <a:lnTo>
                    <a:pt x="192161" y="213772"/>
                  </a:lnTo>
                  <a:lnTo>
                    <a:pt x="209679" y="170464"/>
                  </a:lnTo>
                  <a:lnTo>
                    <a:pt x="218598" y="147415"/>
                  </a:lnTo>
                  <a:lnTo>
                    <a:pt x="218630" y="146894"/>
                  </a:lnTo>
                  <a:lnTo>
                    <a:pt x="218476" y="146719"/>
                  </a:lnTo>
                  <a:lnTo>
                    <a:pt x="220516" y="138794"/>
                  </a:lnTo>
                  <a:lnTo>
                    <a:pt x="222004" y="130652"/>
                  </a:lnTo>
                  <a:lnTo>
                    <a:pt x="222915" y="122319"/>
                  </a:lnTo>
                  <a:lnTo>
                    <a:pt x="223225" y="113818"/>
                  </a:lnTo>
                  <a:lnTo>
                    <a:pt x="214454" y="69511"/>
                  </a:lnTo>
                  <a:lnTo>
                    <a:pt x="190534" y="33333"/>
                  </a:lnTo>
                  <a:lnTo>
                    <a:pt x="155057" y="8943"/>
                  </a:lnTo>
                  <a:lnTo>
                    <a:pt x="111612" y="0"/>
                  </a:lnTo>
                  <a:close/>
                </a:path>
                <a:path w="223520" h="387350">
                  <a:moveTo>
                    <a:pt x="132114" y="371304"/>
                  </a:moveTo>
                  <a:lnTo>
                    <a:pt x="91111" y="371304"/>
                  </a:lnTo>
                  <a:lnTo>
                    <a:pt x="93294" y="377501"/>
                  </a:lnTo>
                  <a:lnTo>
                    <a:pt x="97798" y="382502"/>
                  </a:lnTo>
                  <a:lnTo>
                    <a:pt x="104083" y="385842"/>
                  </a:lnTo>
                  <a:lnTo>
                    <a:pt x="111612" y="387059"/>
                  </a:lnTo>
                  <a:lnTo>
                    <a:pt x="119142" y="385842"/>
                  </a:lnTo>
                  <a:lnTo>
                    <a:pt x="125428" y="382501"/>
                  </a:lnTo>
                  <a:lnTo>
                    <a:pt x="129931" y="377501"/>
                  </a:lnTo>
                  <a:lnTo>
                    <a:pt x="132114" y="371304"/>
                  </a:lnTo>
                  <a:close/>
                </a:path>
                <a:path w="223520" h="387350">
                  <a:moveTo>
                    <a:pt x="148958" y="356487"/>
                  </a:moveTo>
                  <a:lnTo>
                    <a:pt x="74267" y="356487"/>
                  </a:lnTo>
                  <a:lnTo>
                    <a:pt x="74267" y="368565"/>
                  </a:lnTo>
                  <a:lnTo>
                    <a:pt x="77035" y="371304"/>
                  </a:lnTo>
                  <a:lnTo>
                    <a:pt x="146188" y="371304"/>
                  </a:lnTo>
                  <a:lnTo>
                    <a:pt x="148958" y="368565"/>
                  </a:lnTo>
                  <a:lnTo>
                    <a:pt x="148958" y="356487"/>
                  </a:lnTo>
                  <a:close/>
                </a:path>
                <a:path w="223520" h="387350">
                  <a:moveTo>
                    <a:pt x="161809" y="317116"/>
                  </a:moveTo>
                  <a:lnTo>
                    <a:pt x="61415" y="317116"/>
                  </a:lnTo>
                  <a:lnTo>
                    <a:pt x="61281" y="317665"/>
                  </a:lnTo>
                  <a:lnTo>
                    <a:pt x="61174" y="333284"/>
                  </a:lnTo>
                  <a:lnTo>
                    <a:pt x="63842" y="336249"/>
                  </a:lnTo>
                  <a:lnTo>
                    <a:pt x="67282" y="336801"/>
                  </a:lnTo>
                  <a:lnTo>
                    <a:pt x="66460" y="337870"/>
                  </a:lnTo>
                  <a:lnTo>
                    <a:pt x="65952" y="339197"/>
                  </a:lnTo>
                  <a:lnTo>
                    <a:pt x="65953" y="353653"/>
                  </a:lnTo>
                  <a:lnTo>
                    <a:pt x="68787" y="356487"/>
                  </a:lnTo>
                  <a:lnTo>
                    <a:pt x="154438" y="356487"/>
                  </a:lnTo>
                  <a:lnTo>
                    <a:pt x="157272" y="353653"/>
                  </a:lnTo>
                  <a:lnTo>
                    <a:pt x="157274" y="339197"/>
                  </a:lnTo>
                  <a:lnTo>
                    <a:pt x="156764" y="337870"/>
                  </a:lnTo>
                  <a:lnTo>
                    <a:pt x="155943" y="336801"/>
                  </a:lnTo>
                  <a:lnTo>
                    <a:pt x="159383" y="336249"/>
                  </a:lnTo>
                  <a:lnTo>
                    <a:pt x="162051" y="333284"/>
                  </a:lnTo>
                  <a:lnTo>
                    <a:pt x="161945" y="317665"/>
                  </a:lnTo>
                  <a:lnTo>
                    <a:pt x="161809" y="317116"/>
                  </a:lnTo>
                  <a:close/>
                </a:path>
              </a:pathLst>
            </a:custGeom>
            <a:solidFill>
              <a:srgbClr val="001C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9074887" y="2503170"/>
              <a:ext cx="387350" cy="548640"/>
            </a:xfrm>
            <a:custGeom>
              <a:avLst/>
              <a:gdLst/>
              <a:ahLst/>
              <a:cxnLst/>
              <a:rect l="l" t="t" r="r" b="b"/>
              <a:pathLst>
                <a:path w="387350" h="548639">
                  <a:moveTo>
                    <a:pt x="111804" y="0"/>
                  </a:moveTo>
                  <a:lnTo>
                    <a:pt x="78248" y="39591"/>
                  </a:lnTo>
                  <a:lnTo>
                    <a:pt x="50536" y="81265"/>
                  </a:lnTo>
                  <a:lnTo>
                    <a:pt x="28760" y="125037"/>
                  </a:lnTo>
                  <a:lnTo>
                    <a:pt x="13016" y="170920"/>
                  </a:lnTo>
                  <a:lnTo>
                    <a:pt x="3398" y="218928"/>
                  </a:lnTo>
                  <a:lnTo>
                    <a:pt x="0" y="269074"/>
                  </a:lnTo>
                  <a:lnTo>
                    <a:pt x="85" y="280104"/>
                  </a:lnTo>
                  <a:lnTo>
                    <a:pt x="10999" y="367002"/>
                  </a:lnTo>
                  <a:lnTo>
                    <a:pt x="26882" y="417007"/>
                  </a:lnTo>
                  <a:lnTo>
                    <a:pt x="49504" y="463864"/>
                  </a:lnTo>
                  <a:lnTo>
                    <a:pt x="78646" y="507628"/>
                  </a:lnTo>
                  <a:lnTo>
                    <a:pt x="114086" y="548354"/>
                  </a:lnTo>
                  <a:lnTo>
                    <a:pt x="153024" y="509066"/>
                  </a:lnTo>
                  <a:lnTo>
                    <a:pt x="118543" y="468289"/>
                  </a:lnTo>
                  <a:lnTo>
                    <a:pt x="91336" y="424476"/>
                  </a:lnTo>
                  <a:lnTo>
                    <a:pt x="71604" y="377573"/>
                  </a:lnTo>
                  <a:lnTo>
                    <a:pt x="59547" y="327527"/>
                  </a:lnTo>
                  <a:lnTo>
                    <a:pt x="55368" y="274285"/>
                  </a:lnTo>
                  <a:lnTo>
                    <a:pt x="59207" y="221014"/>
                  </a:lnTo>
                  <a:lnTo>
                    <a:pt x="70927" y="170895"/>
                  </a:lnTo>
                  <a:lnTo>
                    <a:pt x="90313" y="123899"/>
                  </a:lnTo>
                  <a:lnTo>
                    <a:pt x="117150" y="79994"/>
                  </a:lnTo>
                  <a:lnTo>
                    <a:pt x="151221" y="39151"/>
                  </a:lnTo>
                  <a:lnTo>
                    <a:pt x="111804" y="0"/>
                  </a:lnTo>
                  <a:close/>
                </a:path>
                <a:path w="387350" h="548639">
                  <a:moveTo>
                    <a:pt x="190638" y="78046"/>
                  </a:moveTo>
                  <a:lnTo>
                    <a:pt x="156038" y="121323"/>
                  </a:lnTo>
                  <a:lnTo>
                    <a:pt x="131042" y="167990"/>
                  </a:lnTo>
                  <a:lnTo>
                    <a:pt x="115872" y="218065"/>
                  </a:lnTo>
                  <a:lnTo>
                    <a:pt x="110990" y="269074"/>
                  </a:lnTo>
                  <a:lnTo>
                    <a:pt x="110873" y="280104"/>
                  </a:lnTo>
                  <a:lnTo>
                    <a:pt x="111155" y="287491"/>
                  </a:lnTo>
                  <a:lnTo>
                    <a:pt x="121286" y="350429"/>
                  </a:lnTo>
                  <a:lnTo>
                    <a:pt x="137755" y="393631"/>
                  </a:lnTo>
                  <a:lnTo>
                    <a:pt x="161513" y="433364"/>
                  </a:lnTo>
                  <a:lnTo>
                    <a:pt x="192262" y="469691"/>
                  </a:lnTo>
                  <a:lnTo>
                    <a:pt x="231200" y="430446"/>
                  </a:lnTo>
                  <a:lnTo>
                    <a:pt x="203140" y="396121"/>
                  </a:lnTo>
                  <a:lnTo>
                    <a:pt x="182775" y="358586"/>
                  </a:lnTo>
                  <a:lnTo>
                    <a:pt x="170340" y="317815"/>
                  </a:lnTo>
                  <a:lnTo>
                    <a:pt x="166066" y="273782"/>
                  </a:lnTo>
                  <a:lnTo>
                    <a:pt x="170110" y="229766"/>
                  </a:lnTo>
                  <a:lnTo>
                    <a:pt x="182297" y="188996"/>
                  </a:lnTo>
                  <a:lnTo>
                    <a:pt x="202365" y="151484"/>
                  </a:lnTo>
                  <a:lnTo>
                    <a:pt x="230055" y="117240"/>
                  </a:lnTo>
                  <a:lnTo>
                    <a:pt x="190638" y="78046"/>
                  </a:lnTo>
                  <a:close/>
                </a:path>
                <a:path w="387350" h="548639">
                  <a:moveTo>
                    <a:pt x="269345" y="156521"/>
                  </a:moveTo>
                  <a:lnTo>
                    <a:pt x="247152" y="184249"/>
                  </a:lnTo>
                  <a:lnTo>
                    <a:pt x="231988" y="214481"/>
                  </a:lnTo>
                  <a:lnTo>
                    <a:pt x="223525" y="246180"/>
                  </a:lnTo>
                  <a:lnTo>
                    <a:pt x="221432" y="278307"/>
                  </a:lnTo>
                  <a:lnTo>
                    <a:pt x="225386" y="309836"/>
                  </a:lnTo>
                  <a:lnTo>
                    <a:pt x="235067" y="339740"/>
                  </a:lnTo>
                  <a:lnTo>
                    <a:pt x="250159" y="367002"/>
                  </a:lnTo>
                  <a:lnTo>
                    <a:pt x="270308" y="390558"/>
                  </a:lnTo>
                  <a:lnTo>
                    <a:pt x="309118" y="351483"/>
                  </a:lnTo>
                  <a:lnTo>
                    <a:pt x="285030" y="315327"/>
                  </a:lnTo>
                  <a:lnTo>
                    <a:pt x="276786" y="274285"/>
                  </a:lnTo>
                  <a:lnTo>
                    <a:pt x="276755" y="273782"/>
                  </a:lnTo>
                  <a:lnTo>
                    <a:pt x="284457" y="232364"/>
                  </a:lnTo>
                  <a:lnTo>
                    <a:pt x="308504" y="195502"/>
                  </a:lnTo>
                  <a:lnTo>
                    <a:pt x="269345" y="156521"/>
                  </a:lnTo>
                  <a:close/>
                </a:path>
                <a:path w="387350" h="548639">
                  <a:moveTo>
                    <a:pt x="348264" y="234524"/>
                  </a:moveTo>
                  <a:lnTo>
                    <a:pt x="340908" y="243323"/>
                  </a:lnTo>
                  <a:lnTo>
                    <a:pt x="335849" y="253236"/>
                  </a:lnTo>
                  <a:lnTo>
                    <a:pt x="332995" y="263832"/>
                  </a:lnTo>
                  <a:lnTo>
                    <a:pt x="332249" y="274678"/>
                  </a:lnTo>
                  <a:lnTo>
                    <a:pt x="333523" y="285345"/>
                  </a:lnTo>
                  <a:lnTo>
                    <a:pt x="336733" y="295405"/>
                  </a:lnTo>
                  <a:lnTo>
                    <a:pt x="341791" y="304427"/>
                  </a:lnTo>
                  <a:lnTo>
                    <a:pt x="348612" y="311979"/>
                  </a:lnTo>
                  <a:lnTo>
                    <a:pt x="387167" y="273206"/>
                  </a:lnTo>
                  <a:lnTo>
                    <a:pt x="348264" y="234524"/>
                  </a:lnTo>
                  <a:close/>
                </a:path>
              </a:pathLst>
            </a:custGeom>
            <a:solidFill>
              <a:srgbClr val="001C75">
                <a:alpha val="5456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4038600" y="2514600"/>
            <a:ext cx="1949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65" dirty="0">
                <a:latin typeface="Lucida Sans"/>
                <a:cs typeface="Lucida Sans"/>
              </a:rPr>
              <a:t>+</a:t>
            </a:r>
            <a:endParaRPr sz="2000">
              <a:latin typeface="Lucida Sans"/>
              <a:cs typeface="Lucida San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128000" y="2616200"/>
            <a:ext cx="1112520" cy="767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85800">
              <a:lnSpc>
                <a:spcPct val="100000"/>
              </a:lnSpc>
              <a:spcBef>
                <a:spcPts val="100"/>
              </a:spcBef>
            </a:pPr>
            <a:r>
              <a:rPr sz="2000" spc="65" dirty="0">
                <a:latin typeface="Lucida Sans"/>
                <a:cs typeface="Lucida Sans"/>
              </a:rPr>
              <a:t>+</a:t>
            </a:r>
            <a:endParaRPr sz="20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2000"/>
              </a:spcBef>
            </a:pPr>
            <a:r>
              <a:rPr sz="1200" b="1" spc="-5" dirty="0">
                <a:latin typeface="Arial"/>
                <a:cs typeface="Arial"/>
              </a:rPr>
              <a:t>UV</a:t>
            </a:r>
            <a:r>
              <a:rPr sz="1200" b="1" spc="-50" dirty="0">
                <a:latin typeface="Arial"/>
                <a:cs typeface="Arial"/>
              </a:rPr>
              <a:t> </a:t>
            </a:r>
            <a:r>
              <a:rPr sz="1200" b="1" spc="-45" dirty="0">
                <a:latin typeface="Arial"/>
                <a:cs typeface="Arial"/>
              </a:rPr>
              <a:t>crosslinking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4470203" y="3585268"/>
            <a:ext cx="1163955" cy="621030"/>
            <a:chOff x="4470203" y="3585268"/>
            <a:chExt cx="1163955" cy="621030"/>
          </a:xfrm>
        </p:grpSpPr>
        <p:sp>
          <p:nvSpPr>
            <p:cNvPr id="42" name="object 42"/>
            <p:cNvSpPr/>
            <p:nvPr/>
          </p:nvSpPr>
          <p:spPr>
            <a:xfrm>
              <a:off x="4476553" y="3591618"/>
              <a:ext cx="1151255" cy="608330"/>
            </a:xfrm>
            <a:custGeom>
              <a:avLst/>
              <a:gdLst/>
              <a:ahLst/>
              <a:cxnLst/>
              <a:rect l="l" t="t" r="r" b="b"/>
              <a:pathLst>
                <a:path w="1151254" h="608329">
                  <a:moveTo>
                    <a:pt x="763348" y="0"/>
                  </a:moveTo>
                  <a:lnTo>
                    <a:pt x="719994" y="3187"/>
                  </a:lnTo>
                  <a:lnTo>
                    <a:pt x="676258" y="11195"/>
                  </a:lnTo>
                  <a:lnTo>
                    <a:pt x="632179" y="22966"/>
                  </a:lnTo>
                  <a:lnTo>
                    <a:pt x="587792" y="37444"/>
                  </a:lnTo>
                  <a:lnTo>
                    <a:pt x="543136" y="53571"/>
                  </a:lnTo>
                  <a:lnTo>
                    <a:pt x="498249" y="70291"/>
                  </a:lnTo>
                  <a:lnTo>
                    <a:pt x="453167" y="86546"/>
                  </a:lnTo>
                  <a:lnTo>
                    <a:pt x="407928" y="101281"/>
                  </a:lnTo>
                  <a:lnTo>
                    <a:pt x="362569" y="113438"/>
                  </a:lnTo>
                  <a:lnTo>
                    <a:pt x="311153" y="123246"/>
                  </a:lnTo>
                  <a:lnTo>
                    <a:pt x="259438" y="130965"/>
                  </a:lnTo>
                  <a:lnTo>
                    <a:pt x="208088" y="139499"/>
                  </a:lnTo>
                  <a:lnTo>
                    <a:pt x="157768" y="151754"/>
                  </a:lnTo>
                  <a:lnTo>
                    <a:pt x="109647" y="171300"/>
                  </a:lnTo>
                  <a:lnTo>
                    <a:pt x="68111" y="197912"/>
                  </a:lnTo>
                  <a:lnTo>
                    <a:pt x="34859" y="229955"/>
                  </a:lnTo>
                  <a:lnTo>
                    <a:pt x="11589" y="265794"/>
                  </a:lnTo>
                  <a:lnTo>
                    <a:pt x="0" y="303792"/>
                  </a:lnTo>
                  <a:lnTo>
                    <a:pt x="1790" y="342315"/>
                  </a:lnTo>
                  <a:lnTo>
                    <a:pt x="18659" y="379726"/>
                  </a:lnTo>
                  <a:lnTo>
                    <a:pt x="53257" y="412602"/>
                  </a:lnTo>
                  <a:lnTo>
                    <a:pt x="96543" y="431303"/>
                  </a:lnTo>
                  <a:lnTo>
                    <a:pt x="144740" y="442409"/>
                  </a:lnTo>
                  <a:lnTo>
                    <a:pt x="194070" y="452500"/>
                  </a:lnTo>
                  <a:lnTo>
                    <a:pt x="240755" y="468158"/>
                  </a:lnTo>
                  <a:lnTo>
                    <a:pt x="277842" y="491355"/>
                  </a:lnTo>
                  <a:lnTo>
                    <a:pt x="311492" y="520652"/>
                  </a:lnTo>
                  <a:lnTo>
                    <a:pt x="344718" y="551485"/>
                  </a:lnTo>
                  <a:lnTo>
                    <a:pt x="380534" y="579290"/>
                  </a:lnTo>
                  <a:lnTo>
                    <a:pt x="421956" y="599504"/>
                  </a:lnTo>
                  <a:lnTo>
                    <a:pt x="464792" y="608277"/>
                  </a:lnTo>
                  <a:lnTo>
                    <a:pt x="505068" y="606587"/>
                  </a:lnTo>
                  <a:lnTo>
                    <a:pt x="543278" y="596176"/>
                  </a:lnTo>
                  <a:lnTo>
                    <a:pt x="579917" y="578782"/>
                  </a:lnTo>
                  <a:lnTo>
                    <a:pt x="615478" y="556146"/>
                  </a:lnTo>
                  <a:lnTo>
                    <a:pt x="650458" y="530008"/>
                  </a:lnTo>
                  <a:lnTo>
                    <a:pt x="720650" y="474186"/>
                  </a:lnTo>
                  <a:lnTo>
                    <a:pt x="756851" y="447982"/>
                  </a:lnTo>
                  <a:lnTo>
                    <a:pt x="794448" y="425236"/>
                  </a:lnTo>
                  <a:lnTo>
                    <a:pt x="833936" y="407688"/>
                  </a:lnTo>
                  <a:lnTo>
                    <a:pt x="876923" y="394407"/>
                  </a:lnTo>
                  <a:lnTo>
                    <a:pt x="921901" y="383118"/>
                  </a:lnTo>
                  <a:lnTo>
                    <a:pt x="967181" y="372665"/>
                  </a:lnTo>
                  <a:lnTo>
                    <a:pt x="1011072" y="361893"/>
                  </a:lnTo>
                  <a:lnTo>
                    <a:pt x="1051887" y="349645"/>
                  </a:lnTo>
                  <a:lnTo>
                    <a:pt x="1087934" y="334764"/>
                  </a:lnTo>
                  <a:lnTo>
                    <a:pt x="1138971" y="292483"/>
                  </a:lnTo>
                  <a:lnTo>
                    <a:pt x="1150667" y="225801"/>
                  </a:lnTo>
                  <a:lnTo>
                    <a:pt x="1134944" y="186326"/>
                  </a:lnTo>
                  <a:lnTo>
                    <a:pt x="1104925" y="156264"/>
                  </a:lnTo>
                  <a:lnTo>
                    <a:pt x="1065636" y="132198"/>
                  </a:lnTo>
                  <a:lnTo>
                    <a:pt x="1022103" y="110708"/>
                  </a:lnTo>
                  <a:lnTo>
                    <a:pt x="979351" y="88376"/>
                  </a:lnTo>
                  <a:lnTo>
                    <a:pt x="957017" y="73987"/>
                  </a:lnTo>
                  <a:lnTo>
                    <a:pt x="935380" y="58625"/>
                  </a:lnTo>
                  <a:lnTo>
                    <a:pt x="913577" y="43525"/>
                  </a:lnTo>
                  <a:lnTo>
                    <a:pt x="890747" y="29925"/>
                  </a:lnTo>
                  <a:lnTo>
                    <a:pt x="848762" y="12312"/>
                  </a:lnTo>
                  <a:lnTo>
                    <a:pt x="806284" y="2689"/>
                  </a:lnTo>
                  <a:lnTo>
                    <a:pt x="763348" y="0"/>
                  </a:lnTo>
                  <a:close/>
                </a:path>
              </a:pathLst>
            </a:custGeom>
            <a:solidFill>
              <a:srgbClr val="D298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4476553" y="3591618"/>
              <a:ext cx="1151255" cy="608330"/>
            </a:xfrm>
            <a:custGeom>
              <a:avLst/>
              <a:gdLst/>
              <a:ahLst/>
              <a:cxnLst/>
              <a:rect l="l" t="t" r="r" b="b"/>
              <a:pathLst>
                <a:path w="1151254" h="608329">
                  <a:moveTo>
                    <a:pt x="362569" y="113437"/>
                  </a:moveTo>
                  <a:lnTo>
                    <a:pt x="407928" y="101281"/>
                  </a:lnTo>
                  <a:lnTo>
                    <a:pt x="453167" y="86546"/>
                  </a:lnTo>
                  <a:lnTo>
                    <a:pt x="498249" y="70290"/>
                  </a:lnTo>
                  <a:lnTo>
                    <a:pt x="543136" y="53571"/>
                  </a:lnTo>
                  <a:lnTo>
                    <a:pt x="587792" y="37444"/>
                  </a:lnTo>
                  <a:lnTo>
                    <a:pt x="632179" y="22966"/>
                  </a:lnTo>
                  <a:lnTo>
                    <a:pt x="676259" y="11195"/>
                  </a:lnTo>
                  <a:lnTo>
                    <a:pt x="719994" y="3187"/>
                  </a:lnTo>
                  <a:lnTo>
                    <a:pt x="763349" y="0"/>
                  </a:lnTo>
                  <a:lnTo>
                    <a:pt x="806284" y="2689"/>
                  </a:lnTo>
                  <a:lnTo>
                    <a:pt x="848763" y="12312"/>
                  </a:lnTo>
                  <a:lnTo>
                    <a:pt x="890748" y="29925"/>
                  </a:lnTo>
                  <a:lnTo>
                    <a:pt x="935380" y="58625"/>
                  </a:lnTo>
                  <a:lnTo>
                    <a:pt x="957017" y="73987"/>
                  </a:lnTo>
                  <a:lnTo>
                    <a:pt x="979351" y="88375"/>
                  </a:lnTo>
                  <a:lnTo>
                    <a:pt x="1022103" y="110707"/>
                  </a:lnTo>
                  <a:lnTo>
                    <a:pt x="1065636" y="132198"/>
                  </a:lnTo>
                  <a:lnTo>
                    <a:pt x="1104925" y="156264"/>
                  </a:lnTo>
                  <a:lnTo>
                    <a:pt x="1134944" y="186326"/>
                  </a:lnTo>
                  <a:lnTo>
                    <a:pt x="1150667" y="225801"/>
                  </a:lnTo>
                  <a:lnTo>
                    <a:pt x="1150582" y="262771"/>
                  </a:lnTo>
                  <a:lnTo>
                    <a:pt x="1117526" y="316096"/>
                  </a:lnTo>
                  <a:lnTo>
                    <a:pt x="1051887" y="349645"/>
                  </a:lnTo>
                  <a:lnTo>
                    <a:pt x="1011073" y="361893"/>
                  </a:lnTo>
                  <a:lnTo>
                    <a:pt x="967181" y="372665"/>
                  </a:lnTo>
                  <a:lnTo>
                    <a:pt x="921902" y="383118"/>
                  </a:lnTo>
                  <a:lnTo>
                    <a:pt x="876924" y="394407"/>
                  </a:lnTo>
                  <a:lnTo>
                    <a:pt x="833936" y="407688"/>
                  </a:lnTo>
                  <a:lnTo>
                    <a:pt x="794448" y="425236"/>
                  </a:lnTo>
                  <a:lnTo>
                    <a:pt x="756851" y="447982"/>
                  </a:lnTo>
                  <a:lnTo>
                    <a:pt x="720650" y="474186"/>
                  </a:lnTo>
                  <a:lnTo>
                    <a:pt x="685350" y="502108"/>
                  </a:lnTo>
                  <a:lnTo>
                    <a:pt x="650458" y="530008"/>
                  </a:lnTo>
                  <a:lnTo>
                    <a:pt x="615479" y="556146"/>
                  </a:lnTo>
                  <a:lnTo>
                    <a:pt x="579917" y="578782"/>
                  </a:lnTo>
                  <a:lnTo>
                    <a:pt x="543279" y="596176"/>
                  </a:lnTo>
                  <a:lnTo>
                    <a:pt x="505069" y="606587"/>
                  </a:lnTo>
                  <a:lnTo>
                    <a:pt x="464793" y="608277"/>
                  </a:lnTo>
                  <a:lnTo>
                    <a:pt x="421957" y="599504"/>
                  </a:lnTo>
                  <a:lnTo>
                    <a:pt x="380535" y="579290"/>
                  </a:lnTo>
                  <a:lnTo>
                    <a:pt x="344718" y="551485"/>
                  </a:lnTo>
                  <a:lnTo>
                    <a:pt x="311492" y="520652"/>
                  </a:lnTo>
                  <a:lnTo>
                    <a:pt x="277843" y="491356"/>
                  </a:lnTo>
                  <a:lnTo>
                    <a:pt x="240756" y="468158"/>
                  </a:lnTo>
                  <a:lnTo>
                    <a:pt x="194071" y="452501"/>
                  </a:lnTo>
                  <a:lnTo>
                    <a:pt x="144741" y="442409"/>
                  </a:lnTo>
                  <a:lnTo>
                    <a:pt x="96544" y="431303"/>
                  </a:lnTo>
                  <a:lnTo>
                    <a:pt x="53257" y="412602"/>
                  </a:lnTo>
                  <a:lnTo>
                    <a:pt x="18658" y="379726"/>
                  </a:lnTo>
                  <a:lnTo>
                    <a:pt x="1790" y="342315"/>
                  </a:lnTo>
                  <a:lnTo>
                    <a:pt x="0" y="303792"/>
                  </a:lnTo>
                  <a:lnTo>
                    <a:pt x="11589" y="265794"/>
                  </a:lnTo>
                  <a:lnTo>
                    <a:pt x="34859" y="229955"/>
                  </a:lnTo>
                  <a:lnTo>
                    <a:pt x="68111" y="197912"/>
                  </a:lnTo>
                  <a:lnTo>
                    <a:pt x="109647" y="171300"/>
                  </a:lnTo>
                  <a:lnTo>
                    <a:pt x="157768" y="151754"/>
                  </a:lnTo>
                  <a:lnTo>
                    <a:pt x="208089" y="139499"/>
                  </a:lnTo>
                  <a:lnTo>
                    <a:pt x="259439" y="130965"/>
                  </a:lnTo>
                  <a:lnTo>
                    <a:pt x="311154" y="123246"/>
                  </a:lnTo>
                  <a:lnTo>
                    <a:pt x="362569" y="113437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813242" y="3796249"/>
              <a:ext cx="334010" cy="200660"/>
            </a:xfrm>
            <a:custGeom>
              <a:avLst/>
              <a:gdLst/>
              <a:ahLst/>
              <a:cxnLst/>
              <a:rect l="l" t="t" r="r" b="b"/>
              <a:pathLst>
                <a:path w="334010" h="200660">
                  <a:moveTo>
                    <a:pt x="192325" y="0"/>
                  </a:moveTo>
                  <a:lnTo>
                    <a:pt x="141263" y="0"/>
                  </a:lnTo>
                  <a:lnTo>
                    <a:pt x="92144" y="9492"/>
                  </a:lnTo>
                  <a:lnTo>
                    <a:pt x="48852" y="28478"/>
                  </a:lnTo>
                  <a:lnTo>
                    <a:pt x="12213" y="61983"/>
                  </a:lnTo>
                  <a:lnTo>
                    <a:pt x="0" y="100096"/>
                  </a:lnTo>
                  <a:lnTo>
                    <a:pt x="12213" y="138208"/>
                  </a:lnTo>
                  <a:lnTo>
                    <a:pt x="48852" y="171713"/>
                  </a:lnTo>
                  <a:lnTo>
                    <a:pt x="92144" y="190698"/>
                  </a:lnTo>
                  <a:lnTo>
                    <a:pt x="141263" y="200191"/>
                  </a:lnTo>
                  <a:lnTo>
                    <a:pt x="192325" y="200191"/>
                  </a:lnTo>
                  <a:lnTo>
                    <a:pt x="241444" y="190698"/>
                  </a:lnTo>
                  <a:lnTo>
                    <a:pt x="284736" y="171713"/>
                  </a:lnTo>
                  <a:lnTo>
                    <a:pt x="321376" y="138208"/>
                  </a:lnTo>
                  <a:lnTo>
                    <a:pt x="333589" y="100096"/>
                  </a:lnTo>
                  <a:lnTo>
                    <a:pt x="321376" y="61983"/>
                  </a:lnTo>
                  <a:lnTo>
                    <a:pt x="284736" y="28478"/>
                  </a:lnTo>
                  <a:lnTo>
                    <a:pt x="241444" y="9492"/>
                  </a:lnTo>
                  <a:lnTo>
                    <a:pt x="192325" y="0"/>
                  </a:lnTo>
                  <a:close/>
                </a:path>
              </a:pathLst>
            </a:custGeom>
            <a:solidFill>
              <a:srgbClr val="8963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4813241" y="3796248"/>
              <a:ext cx="334010" cy="200660"/>
            </a:xfrm>
            <a:custGeom>
              <a:avLst/>
              <a:gdLst/>
              <a:ahLst/>
              <a:cxnLst/>
              <a:rect l="l" t="t" r="r" b="b"/>
              <a:pathLst>
                <a:path w="334010" h="200660">
                  <a:moveTo>
                    <a:pt x="284737" y="28478"/>
                  </a:moveTo>
                  <a:lnTo>
                    <a:pt x="321376" y="61983"/>
                  </a:lnTo>
                  <a:lnTo>
                    <a:pt x="333590" y="100095"/>
                  </a:lnTo>
                  <a:lnTo>
                    <a:pt x="321376" y="138208"/>
                  </a:lnTo>
                  <a:lnTo>
                    <a:pt x="284737" y="171712"/>
                  </a:lnTo>
                  <a:lnTo>
                    <a:pt x="241445" y="190698"/>
                  </a:lnTo>
                  <a:lnTo>
                    <a:pt x="192326" y="200191"/>
                  </a:lnTo>
                  <a:lnTo>
                    <a:pt x="141264" y="200191"/>
                  </a:lnTo>
                  <a:lnTo>
                    <a:pt x="92144" y="190698"/>
                  </a:lnTo>
                  <a:lnTo>
                    <a:pt x="48853" y="171712"/>
                  </a:lnTo>
                  <a:lnTo>
                    <a:pt x="12213" y="138208"/>
                  </a:lnTo>
                  <a:lnTo>
                    <a:pt x="0" y="100095"/>
                  </a:lnTo>
                  <a:lnTo>
                    <a:pt x="12213" y="61983"/>
                  </a:lnTo>
                  <a:lnTo>
                    <a:pt x="48853" y="28478"/>
                  </a:lnTo>
                  <a:lnTo>
                    <a:pt x="92144" y="9492"/>
                  </a:lnTo>
                  <a:lnTo>
                    <a:pt x="141264" y="0"/>
                  </a:lnTo>
                  <a:lnTo>
                    <a:pt x="192326" y="0"/>
                  </a:lnTo>
                  <a:lnTo>
                    <a:pt x="241445" y="9492"/>
                  </a:lnTo>
                  <a:lnTo>
                    <a:pt x="284737" y="2847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6" name="object 46"/>
          <p:cNvGrpSpPr/>
          <p:nvPr/>
        </p:nvGrpSpPr>
        <p:grpSpPr>
          <a:xfrm>
            <a:off x="7517671" y="3657772"/>
            <a:ext cx="494030" cy="459105"/>
            <a:chOff x="7517671" y="3657772"/>
            <a:chExt cx="494030" cy="459105"/>
          </a:xfrm>
        </p:grpSpPr>
        <p:pic>
          <p:nvPicPr>
            <p:cNvPr id="47" name="object 4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22433" y="3662535"/>
              <a:ext cx="244947" cy="194544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7522433" y="3662534"/>
              <a:ext cx="245110" cy="194945"/>
            </a:xfrm>
            <a:custGeom>
              <a:avLst/>
              <a:gdLst/>
              <a:ahLst/>
              <a:cxnLst/>
              <a:rect l="l" t="t" r="r" b="b"/>
              <a:pathLst>
                <a:path w="245109" h="194945">
                  <a:moveTo>
                    <a:pt x="158678" y="118802"/>
                  </a:moveTo>
                  <a:lnTo>
                    <a:pt x="244946" y="114514"/>
                  </a:lnTo>
                  <a:lnTo>
                    <a:pt x="242040" y="106722"/>
                  </a:lnTo>
                  <a:lnTo>
                    <a:pt x="239858" y="98401"/>
                  </a:lnTo>
                  <a:lnTo>
                    <a:pt x="238581" y="90223"/>
                  </a:lnTo>
                  <a:lnTo>
                    <a:pt x="237311" y="82084"/>
                  </a:lnTo>
                  <a:lnTo>
                    <a:pt x="237043" y="74077"/>
                  </a:lnTo>
                  <a:lnTo>
                    <a:pt x="238021" y="66265"/>
                  </a:lnTo>
                  <a:lnTo>
                    <a:pt x="165643" y="83700"/>
                  </a:lnTo>
                  <a:lnTo>
                    <a:pt x="213577" y="30337"/>
                  </a:lnTo>
                  <a:lnTo>
                    <a:pt x="204598" y="29825"/>
                  </a:lnTo>
                  <a:lnTo>
                    <a:pt x="196165" y="26996"/>
                  </a:lnTo>
                  <a:lnTo>
                    <a:pt x="177179" y="0"/>
                  </a:lnTo>
                  <a:lnTo>
                    <a:pt x="135715" y="75944"/>
                  </a:lnTo>
                  <a:lnTo>
                    <a:pt x="0" y="154647"/>
                  </a:lnTo>
                  <a:lnTo>
                    <a:pt x="22101" y="194545"/>
                  </a:lnTo>
                  <a:lnTo>
                    <a:pt x="158678" y="118802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760183" y="3681355"/>
              <a:ext cx="251358" cy="201597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675026" y="3917186"/>
              <a:ext cx="244947" cy="194546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7675026" y="3917187"/>
              <a:ext cx="245110" cy="194945"/>
            </a:xfrm>
            <a:custGeom>
              <a:avLst/>
              <a:gdLst/>
              <a:ahLst/>
              <a:cxnLst/>
              <a:rect l="l" t="t" r="r" b="b"/>
              <a:pathLst>
                <a:path w="245109" h="194945">
                  <a:moveTo>
                    <a:pt x="158678" y="118802"/>
                  </a:moveTo>
                  <a:lnTo>
                    <a:pt x="244946" y="114514"/>
                  </a:lnTo>
                  <a:lnTo>
                    <a:pt x="242040" y="106722"/>
                  </a:lnTo>
                  <a:lnTo>
                    <a:pt x="239858" y="98401"/>
                  </a:lnTo>
                  <a:lnTo>
                    <a:pt x="238581" y="90223"/>
                  </a:lnTo>
                  <a:lnTo>
                    <a:pt x="237311" y="82084"/>
                  </a:lnTo>
                  <a:lnTo>
                    <a:pt x="237043" y="74077"/>
                  </a:lnTo>
                  <a:lnTo>
                    <a:pt x="238021" y="66265"/>
                  </a:lnTo>
                  <a:lnTo>
                    <a:pt x="165643" y="83700"/>
                  </a:lnTo>
                  <a:lnTo>
                    <a:pt x="213577" y="30337"/>
                  </a:lnTo>
                  <a:lnTo>
                    <a:pt x="204598" y="29825"/>
                  </a:lnTo>
                  <a:lnTo>
                    <a:pt x="196165" y="26996"/>
                  </a:lnTo>
                  <a:lnTo>
                    <a:pt x="177179" y="0"/>
                  </a:lnTo>
                  <a:lnTo>
                    <a:pt x="135715" y="75944"/>
                  </a:lnTo>
                  <a:lnTo>
                    <a:pt x="0" y="154647"/>
                  </a:lnTo>
                  <a:lnTo>
                    <a:pt x="22101" y="194545"/>
                  </a:lnTo>
                  <a:lnTo>
                    <a:pt x="158678" y="118802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2" name="object 5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876361" y="3739940"/>
            <a:ext cx="113392" cy="101875"/>
          </a:xfrm>
          <a:prstGeom prst="rect">
            <a:avLst/>
          </a:prstGeom>
        </p:spPr>
      </p:pic>
      <p:grpSp>
        <p:nvGrpSpPr>
          <p:cNvPr id="53" name="object 53"/>
          <p:cNvGrpSpPr/>
          <p:nvPr/>
        </p:nvGrpSpPr>
        <p:grpSpPr>
          <a:xfrm>
            <a:off x="6894949" y="3820900"/>
            <a:ext cx="257175" cy="205104"/>
            <a:chOff x="6894949" y="3820900"/>
            <a:chExt cx="257175" cy="205104"/>
          </a:xfrm>
        </p:grpSpPr>
        <p:pic>
          <p:nvPicPr>
            <p:cNvPr id="54" name="object 5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894949" y="3924015"/>
              <a:ext cx="113392" cy="101875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038448" y="3820900"/>
              <a:ext cx="113391" cy="101875"/>
            </a:xfrm>
            <a:prstGeom prst="rect">
              <a:avLst/>
            </a:prstGeom>
          </p:spPr>
        </p:pic>
      </p:grpSp>
      <p:pic>
        <p:nvPicPr>
          <p:cNvPr id="56" name="object 5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963190" y="4619555"/>
            <a:ext cx="675681" cy="492389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4420715" y="4663590"/>
            <a:ext cx="496286" cy="443926"/>
          </a:xfrm>
          <a:prstGeom prst="rect">
            <a:avLst/>
          </a:prstGeom>
        </p:spPr>
      </p:pic>
      <p:grpSp>
        <p:nvGrpSpPr>
          <p:cNvPr id="58" name="object 58"/>
          <p:cNvGrpSpPr/>
          <p:nvPr/>
        </p:nvGrpSpPr>
        <p:grpSpPr>
          <a:xfrm>
            <a:off x="5032749" y="5282293"/>
            <a:ext cx="1249680" cy="695960"/>
            <a:chOff x="5032749" y="5282293"/>
            <a:chExt cx="1249680" cy="695960"/>
          </a:xfrm>
        </p:grpSpPr>
        <p:pic>
          <p:nvPicPr>
            <p:cNvPr id="59" name="object 5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631129" y="5282293"/>
              <a:ext cx="650703" cy="393845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547125" y="5758291"/>
              <a:ext cx="395838" cy="203887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032749" y="5361791"/>
              <a:ext cx="562201" cy="597648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627663" y="5629992"/>
              <a:ext cx="74888" cy="73474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088698" y="5904346"/>
              <a:ext cx="74888" cy="73475"/>
            </a:xfrm>
            <a:prstGeom prst="rect">
              <a:avLst/>
            </a:prstGeom>
          </p:spPr>
        </p:pic>
      </p:grpSp>
      <p:sp>
        <p:nvSpPr>
          <p:cNvPr id="64" name="object 64"/>
          <p:cNvSpPr txBox="1"/>
          <p:nvPr/>
        </p:nvSpPr>
        <p:spPr>
          <a:xfrm>
            <a:off x="6819900" y="5580379"/>
            <a:ext cx="2024380" cy="431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1200" b="1" spc="-20" dirty="0">
                <a:latin typeface="Arial"/>
                <a:cs typeface="Arial"/>
              </a:rPr>
              <a:t>Cell </a:t>
            </a:r>
            <a:r>
              <a:rPr sz="1200" b="1" spc="5" dirty="0">
                <a:latin typeface="Arial"/>
                <a:cs typeface="Arial"/>
              </a:rPr>
              <a:t>extract/beads/antibody  </a:t>
            </a:r>
            <a:r>
              <a:rPr sz="1200" b="1" spc="-20" dirty="0">
                <a:latin typeface="Arial"/>
                <a:cs typeface="Arial"/>
              </a:rPr>
              <a:t>incubation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65" name="object 6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2298456" y="6292598"/>
            <a:ext cx="834075" cy="644674"/>
          </a:xfrm>
          <a:prstGeom prst="rect">
            <a:avLst/>
          </a:prstGeom>
        </p:spPr>
      </p:pic>
      <p:grpSp>
        <p:nvGrpSpPr>
          <p:cNvPr id="66" name="object 66"/>
          <p:cNvGrpSpPr/>
          <p:nvPr/>
        </p:nvGrpSpPr>
        <p:grpSpPr>
          <a:xfrm>
            <a:off x="1055971" y="6090044"/>
            <a:ext cx="843280" cy="1078230"/>
            <a:chOff x="1055971" y="6090044"/>
            <a:chExt cx="843280" cy="1078230"/>
          </a:xfrm>
        </p:grpSpPr>
        <p:pic>
          <p:nvPicPr>
            <p:cNvPr id="67" name="object 6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218040" y="6268275"/>
              <a:ext cx="681005" cy="306240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182110" y="6484895"/>
              <a:ext cx="72062" cy="71219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200626" y="6090044"/>
              <a:ext cx="386479" cy="325099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175986" y="6302954"/>
              <a:ext cx="71472" cy="71247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104646" y="6752097"/>
              <a:ext cx="510253" cy="356665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178980" y="7064177"/>
              <a:ext cx="73031" cy="71652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209224" y="6558749"/>
              <a:ext cx="659017" cy="296811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179028" y="6809523"/>
              <a:ext cx="71689" cy="70429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1059146" y="6225258"/>
              <a:ext cx="107314" cy="939800"/>
            </a:xfrm>
            <a:custGeom>
              <a:avLst/>
              <a:gdLst/>
              <a:ahLst/>
              <a:cxnLst/>
              <a:rect l="l" t="t" r="r" b="b"/>
              <a:pathLst>
                <a:path w="107315" h="939800">
                  <a:moveTo>
                    <a:pt x="107183" y="0"/>
                  </a:moveTo>
                  <a:lnTo>
                    <a:pt x="0" y="0"/>
                  </a:lnTo>
                  <a:lnTo>
                    <a:pt x="0" y="939417"/>
                  </a:lnTo>
                  <a:lnTo>
                    <a:pt x="107183" y="939417"/>
                  </a:lnTo>
                  <a:lnTo>
                    <a:pt x="107183" y="0"/>
                  </a:lnTo>
                  <a:close/>
                </a:path>
              </a:pathLst>
            </a:custGeom>
            <a:solidFill>
              <a:srgbClr val="979D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059146" y="6225258"/>
              <a:ext cx="107314" cy="939800"/>
            </a:xfrm>
            <a:custGeom>
              <a:avLst/>
              <a:gdLst/>
              <a:ahLst/>
              <a:cxnLst/>
              <a:rect l="l" t="t" r="r" b="b"/>
              <a:pathLst>
                <a:path w="107315" h="939800">
                  <a:moveTo>
                    <a:pt x="107183" y="0"/>
                  </a:moveTo>
                  <a:lnTo>
                    <a:pt x="0" y="0"/>
                  </a:lnTo>
                  <a:lnTo>
                    <a:pt x="0" y="939417"/>
                  </a:lnTo>
                  <a:lnTo>
                    <a:pt x="107183" y="939417"/>
                  </a:lnTo>
                  <a:lnTo>
                    <a:pt x="107183" y="0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7" name="object 77"/>
          <p:cNvGrpSpPr/>
          <p:nvPr/>
        </p:nvGrpSpPr>
        <p:grpSpPr>
          <a:xfrm>
            <a:off x="3594954" y="6619730"/>
            <a:ext cx="414655" cy="121920"/>
            <a:chOff x="3594954" y="6619730"/>
            <a:chExt cx="414655" cy="121920"/>
          </a:xfrm>
        </p:grpSpPr>
        <p:sp>
          <p:nvSpPr>
            <p:cNvPr id="78" name="object 78"/>
            <p:cNvSpPr/>
            <p:nvPr/>
          </p:nvSpPr>
          <p:spPr>
            <a:xfrm>
              <a:off x="3594954" y="6680690"/>
              <a:ext cx="305435" cy="0"/>
            </a:xfrm>
            <a:custGeom>
              <a:avLst/>
              <a:gdLst/>
              <a:ahLst/>
              <a:cxnLst/>
              <a:rect l="l" t="t" r="r" b="b"/>
              <a:pathLst>
                <a:path w="305435">
                  <a:moveTo>
                    <a:pt x="0" y="0"/>
                  </a:moveTo>
                  <a:lnTo>
                    <a:pt x="292342" y="0"/>
                  </a:lnTo>
                  <a:lnTo>
                    <a:pt x="305042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3887295" y="6619730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20">
                  <a:moveTo>
                    <a:pt x="0" y="0"/>
                  </a:moveTo>
                  <a:lnTo>
                    <a:pt x="0" y="121919"/>
                  </a:lnTo>
                  <a:lnTo>
                    <a:pt x="121920" y="60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0" name="object 80"/>
          <p:cNvSpPr txBox="1"/>
          <p:nvPr/>
        </p:nvSpPr>
        <p:spPr>
          <a:xfrm>
            <a:off x="4283213" y="6070437"/>
            <a:ext cx="6934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10" dirty="0">
                <a:latin typeface="Lucida Sans"/>
                <a:cs typeface="Lucida Sans"/>
              </a:rPr>
              <a:t>SDS-</a:t>
            </a:r>
            <a:r>
              <a:rPr sz="1100" spc="-75" dirty="0">
                <a:latin typeface="Lucida Sans"/>
                <a:cs typeface="Lucida Sans"/>
              </a:rPr>
              <a:t>P</a:t>
            </a:r>
            <a:r>
              <a:rPr sz="1100" spc="50" dirty="0">
                <a:latin typeface="Lucida Sans"/>
                <a:cs typeface="Lucida Sans"/>
              </a:rPr>
              <a:t>AGE</a:t>
            </a:r>
            <a:endParaRPr sz="1100">
              <a:latin typeface="Lucida Sans"/>
              <a:cs typeface="Lucida Sans"/>
            </a:endParaRPr>
          </a:p>
        </p:txBody>
      </p:sp>
      <p:grpSp>
        <p:nvGrpSpPr>
          <p:cNvPr id="81" name="object 81"/>
          <p:cNvGrpSpPr/>
          <p:nvPr/>
        </p:nvGrpSpPr>
        <p:grpSpPr>
          <a:xfrm>
            <a:off x="5450530" y="6619730"/>
            <a:ext cx="414655" cy="121920"/>
            <a:chOff x="5450530" y="6619730"/>
            <a:chExt cx="414655" cy="121920"/>
          </a:xfrm>
        </p:grpSpPr>
        <p:sp>
          <p:nvSpPr>
            <p:cNvPr id="82" name="object 82"/>
            <p:cNvSpPr/>
            <p:nvPr/>
          </p:nvSpPr>
          <p:spPr>
            <a:xfrm>
              <a:off x="5450530" y="6680690"/>
              <a:ext cx="305435" cy="0"/>
            </a:xfrm>
            <a:custGeom>
              <a:avLst/>
              <a:gdLst/>
              <a:ahLst/>
              <a:cxnLst/>
              <a:rect l="l" t="t" r="r" b="b"/>
              <a:pathLst>
                <a:path w="305435">
                  <a:moveTo>
                    <a:pt x="0" y="0"/>
                  </a:moveTo>
                  <a:lnTo>
                    <a:pt x="292342" y="0"/>
                  </a:lnTo>
                  <a:lnTo>
                    <a:pt x="305042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5742872" y="6619730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20">
                  <a:moveTo>
                    <a:pt x="0" y="0"/>
                  </a:moveTo>
                  <a:lnTo>
                    <a:pt x="0" y="121919"/>
                  </a:lnTo>
                  <a:lnTo>
                    <a:pt x="121919" y="60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4" name="object 84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5022039" y="6464452"/>
            <a:ext cx="246281" cy="476896"/>
          </a:xfrm>
          <a:prstGeom prst="rect">
            <a:avLst/>
          </a:prstGeom>
        </p:spPr>
      </p:pic>
      <p:grpSp>
        <p:nvGrpSpPr>
          <p:cNvPr id="85" name="object 85"/>
          <p:cNvGrpSpPr/>
          <p:nvPr/>
        </p:nvGrpSpPr>
        <p:grpSpPr>
          <a:xfrm>
            <a:off x="6115039" y="6304465"/>
            <a:ext cx="539750" cy="501650"/>
            <a:chOff x="6115039" y="6304465"/>
            <a:chExt cx="539750" cy="501650"/>
          </a:xfrm>
        </p:grpSpPr>
        <p:pic>
          <p:nvPicPr>
            <p:cNvPr id="86" name="object 8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129604" y="6304465"/>
              <a:ext cx="524711" cy="279831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115039" y="6541654"/>
              <a:ext cx="514349" cy="263864"/>
            </a:xfrm>
            <a:prstGeom prst="rect">
              <a:avLst/>
            </a:prstGeom>
          </p:spPr>
        </p:pic>
      </p:grpSp>
      <p:grpSp>
        <p:nvGrpSpPr>
          <p:cNvPr id="88" name="object 88"/>
          <p:cNvGrpSpPr/>
          <p:nvPr/>
        </p:nvGrpSpPr>
        <p:grpSpPr>
          <a:xfrm>
            <a:off x="7149806" y="6619730"/>
            <a:ext cx="414655" cy="121920"/>
            <a:chOff x="7149806" y="6619730"/>
            <a:chExt cx="414655" cy="121920"/>
          </a:xfrm>
        </p:grpSpPr>
        <p:sp>
          <p:nvSpPr>
            <p:cNvPr id="89" name="object 89"/>
            <p:cNvSpPr/>
            <p:nvPr/>
          </p:nvSpPr>
          <p:spPr>
            <a:xfrm>
              <a:off x="7149806" y="6680690"/>
              <a:ext cx="305435" cy="0"/>
            </a:xfrm>
            <a:custGeom>
              <a:avLst/>
              <a:gdLst/>
              <a:ahLst/>
              <a:cxnLst/>
              <a:rect l="l" t="t" r="r" b="b"/>
              <a:pathLst>
                <a:path w="305434">
                  <a:moveTo>
                    <a:pt x="0" y="0"/>
                  </a:moveTo>
                  <a:lnTo>
                    <a:pt x="292342" y="0"/>
                  </a:lnTo>
                  <a:lnTo>
                    <a:pt x="305042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7442149" y="6619730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20">
                  <a:moveTo>
                    <a:pt x="0" y="0"/>
                  </a:moveTo>
                  <a:lnTo>
                    <a:pt x="0" y="121919"/>
                  </a:lnTo>
                  <a:lnTo>
                    <a:pt x="121920" y="60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1" name="object 91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8410119" y="6314771"/>
            <a:ext cx="204774" cy="158750"/>
          </a:xfrm>
          <a:prstGeom prst="rect">
            <a:avLst/>
          </a:prstGeom>
        </p:spPr>
      </p:pic>
      <p:pic>
        <p:nvPicPr>
          <p:cNvPr id="92" name="object 92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7923920" y="6618536"/>
            <a:ext cx="204775" cy="158750"/>
          </a:xfrm>
          <a:prstGeom prst="rect">
            <a:avLst/>
          </a:prstGeom>
        </p:spPr>
      </p:pic>
      <p:grpSp>
        <p:nvGrpSpPr>
          <p:cNvPr id="93" name="object 93"/>
          <p:cNvGrpSpPr/>
          <p:nvPr/>
        </p:nvGrpSpPr>
        <p:grpSpPr>
          <a:xfrm>
            <a:off x="7904196" y="6240710"/>
            <a:ext cx="471805" cy="423545"/>
            <a:chOff x="7904196" y="6240710"/>
            <a:chExt cx="471805" cy="423545"/>
          </a:xfrm>
        </p:grpSpPr>
        <p:pic>
          <p:nvPicPr>
            <p:cNvPr id="94" name="object 94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904196" y="6240710"/>
              <a:ext cx="344902" cy="292296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8205890" y="6541171"/>
              <a:ext cx="170006" cy="122936"/>
            </a:xfrm>
            <a:prstGeom prst="rect">
              <a:avLst/>
            </a:prstGeom>
          </p:spPr>
        </p:pic>
      </p:grpSp>
      <p:grpSp>
        <p:nvGrpSpPr>
          <p:cNvPr id="96" name="object 96"/>
          <p:cNvGrpSpPr/>
          <p:nvPr/>
        </p:nvGrpSpPr>
        <p:grpSpPr>
          <a:xfrm>
            <a:off x="9188225" y="6254975"/>
            <a:ext cx="908050" cy="557530"/>
            <a:chOff x="9188225" y="6254975"/>
            <a:chExt cx="908050" cy="557530"/>
          </a:xfrm>
        </p:grpSpPr>
        <p:sp>
          <p:nvSpPr>
            <p:cNvPr id="97" name="object 97"/>
            <p:cNvSpPr/>
            <p:nvPr/>
          </p:nvSpPr>
          <p:spPr>
            <a:xfrm>
              <a:off x="9194575" y="6261325"/>
              <a:ext cx="889635" cy="271145"/>
            </a:xfrm>
            <a:custGeom>
              <a:avLst/>
              <a:gdLst/>
              <a:ahLst/>
              <a:cxnLst/>
              <a:rect l="l" t="t" r="r" b="b"/>
              <a:pathLst>
                <a:path w="889634" h="271145">
                  <a:moveTo>
                    <a:pt x="889035" y="103378"/>
                  </a:moveTo>
                  <a:lnTo>
                    <a:pt x="886414" y="63576"/>
                  </a:lnTo>
                  <a:lnTo>
                    <a:pt x="865934" y="30168"/>
                  </a:lnTo>
                  <a:lnTo>
                    <a:pt x="831842" y="7521"/>
                  </a:lnTo>
                  <a:lnTo>
                    <a:pt x="788388" y="0"/>
                  </a:lnTo>
                  <a:lnTo>
                    <a:pt x="749364" y="7937"/>
                  </a:lnTo>
                  <a:lnTo>
                    <a:pt x="717362" y="26714"/>
                  </a:lnTo>
                  <a:lnTo>
                    <a:pt x="690152" y="52942"/>
                  </a:lnTo>
                  <a:lnTo>
                    <a:pt x="665506" y="83230"/>
                  </a:lnTo>
                  <a:lnTo>
                    <a:pt x="641195" y="114187"/>
                  </a:lnTo>
                  <a:lnTo>
                    <a:pt x="614990" y="142423"/>
                  </a:lnTo>
                  <a:lnTo>
                    <a:pt x="584662" y="164548"/>
                  </a:lnTo>
                  <a:lnTo>
                    <a:pt x="547982" y="177171"/>
                  </a:lnTo>
                  <a:lnTo>
                    <a:pt x="502625" y="176679"/>
                  </a:lnTo>
                  <a:lnTo>
                    <a:pt x="456334" y="166773"/>
                  </a:lnTo>
                  <a:lnTo>
                    <a:pt x="410858" y="156882"/>
                  </a:lnTo>
                  <a:lnTo>
                    <a:pt x="367947" y="156433"/>
                  </a:lnTo>
                  <a:lnTo>
                    <a:pt x="329349" y="174857"/>
                  </a:lnTo>
                  <a:lnTo>
                    <a:pt x="310199" y="199960"/>
                  </a:lnTo>
                  <a:lnTo>
                    <a:pt x="296131" y="228805"/>
                  </a:lnTo>
                  <a:lnTo>
                    <a:pt x="279517" y="254551"/>
                  </a:lnTo>
                  <a:lnTo>
                    <a:pt x="252731" y="270354"/>
                  </a:lnTo>
                  <a:lnTo>
                    <a:pt x="209888" y="270608"/>
                  </a:lnTo>
                  <a:lnTo>
                    <a:pt x="181714" y="250588"/>
                  </a:lnTo>
                  <a:lnTo>
                    <a:pt x="162711" y="217893"/>
                  </a:lnTo>
                  <a:lnTo>
                    <a:pt x="147382" y="180118"/>
                  </a:lnTo>
                  <a:lnTo>
                    <a:pt x="130227" y="144862"/>
                  </a:lnTo>
                  <a:lnTo>
                    <a:pt x="105751" y="119721"/>
                  </a:lnTo>
                  <a:lnTo>
                    <a:pt x="76913" y="109654"/>
                  </a:lnTo>
                  <a:lnTo>
                    <a:pt x="47188" y="110725"/>
                  </a:lnTo>
                  <a:lnTo>
                    <a:pt x="20307" y="122141"/>
                  </a:lnTo>
                  <a:lnTo>
                    <a:pt x="0" y="143109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9200628" y="6401216"/>
              <a:ext cx="889635" cy="271145"/>
            </a:xfrm>
            <a:custGeom>
              <a:avLst/>
              <a:gdLst/>
              <a:ahLst/>
              <a:cxnLst/>
              <a:rect l="l" t="t" r="r" b="b"/>
              <a:pathLst>
                <a:path w="889634" h="271145">
                  <a:moveTo>
                    <a:pt x="889035" y="103378"/>
                  </a:moveTo>
                  <a:lnTo>
                    <a:pt x="886414" y="63576"/>
                  </a:lnTo>
                  <a:lnTo>
                    <a:pt x="865934" y="30168"/>
                  </a:lnTo>
                  <a:lnTo>
                    <a:pt x="831842" y="7521"/>
                  </a:lnTo>
                  <a:lnTo>
                    <a:pt x="788388" y="0"/>
                  </a:lnTo>
                  <a:lnTo>
                    <a:pt x="749364" y="7937"/>
                  </a:lnTo>
                  <a:lnTo>
                    <a:pt x="717362" y="26714"/>
                  </a:lnTo>
                  <a:lnTo>
                    <a:pt x="690152" y="52942"/>
                  </a:lnTo>
                  <a:lnTo>
                    <a:pt x="665506" y="83230"/>
                  </a:lnTo>
                  <a:lnTo>
                    <a:pt x="641195" y="114187"/>
                  </a:lnTo>
                  <a:lnTo>
                    <a:pt x="614990" y="142423"/>
                  </a:lnTo>
                  <a:lnTo>
                    <a:pt x="584662" y="164548"/>
                  </a:lnTo>
                  <a:lnTo>
                    <a:pt x="547982" y="177171"/>
                  </a:lnTo>
                  <a:lnTo>
                    <a:pt x="502625" y="176679"/>
                  </a:lnTo>
                  <a:lnTo>
                    <a:pt x="456334" y="166773"/>
                  </a:lnTo>
                  <a:lnTo>
                    <a:pt x="410858" y="156882"/>
                  </a:lnTo>
                  <a:lnTo>
                    <a:pt x="367947" y="156433"/>
                  </a:lnTo>
                  <a:lnTo>
                    <a:pt x="329349" y="174857"/>
                  </a:lnTo>
                  <a:lnTo>
                    <a:pt x="310199" y="199960"/>
                  </a:lnTo>
                  <a:lnTo>
                    <a:pt x="296131" y="228805"/>
                  </a:lnTo>
                  <a:lnTo>
                    <a:pt x="279517" y="254551"/>
                  </a:lnTo>
                  <a:lnTo>
                    <a:pt x="252731" y="270354"/>
                  </a:lnTo>
                  <a:lnTo>
                    <a:pt x="209888" y="270608"/>
                  </a:lnTo>
                  <a:lnTo>
                    <a:pt x="181714" y="250588"/>
                  </a:lnTo>
                  <a:lnTo>
                    <a:pt x="162711" y="217893"/>
                  </a:lnTo>
                  <a:lnTo>
                    <a:pt x="147382" y="180118"/>
                  </a:lnTo>
                  <a:lnTo>
                    <a:pt x="130227" y="144862"/>
                  </a:lnTo>
                  <a:lnTo>
                    <a:pt x="105751" y="119721"/>
                  </a:lnTo>
                  <a:lnTo>
                    <a:pt x="76913" y="109654"/>
                  </a:lnTo>
                  <a:lnTo>
                    <a:pt x="47188" y="110725"/>
                  </a:lnTo>
                  <a:lnTo>
                    <a:pt x="20307" y="122141"/>
                  </a:lnTo>
                  <a:lnTo>
                    <a:pt x="0" y="143109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9200628" y="6535427"/>
              <a:ext cx="889635" cy="271145"/>
            </a:xfrm>
            <a:custGeom>
              <a:avLst/>
              <a:gdLst/>
              <a:ahLst/>
              <a:cxnLst/>
              <a:rect l="l" t="t" r="r" b="b"/>
              <a:pathLst>
                <a:path w="889634" h="271145">
                  <a:moveTo>
                    <a:pt x="889035" y="103378"/>
                  </a:moveTo>
                  <a:lnTo>
                    <a:pt x="886414" y="63576"/>
                  </a:lnTo>
                  <a:lnTo>
                    <a:pt x="865934" y="30168"/>
                  </a:lnTo>
                  <a:lnTo>
                    <a:pt x="831842" y="7521"/>
                  </a:lnTo>
                  <a:lnTo>
                    <a:pt x="788388" y="0"/>
                  </a:lnTo>
                  <a:lnTo>
                    <a:pt x="749364" y="7937"/>
                  </a:lnTo>
                  <a:lnTo>
                    <a:pt x="717362" y="26714"/>
                  </a:lnTo>
                  <a:lnTo>
                    <a:pt x="690152" y="52942"/>
                  </a:lnTo>
                  <a:lnTo>
                    <a:pt x="665506" y="83230"/>
                  </a:lnTo>
                  <a:lnTo>
                    <a:pt x="641195" y="114187"/>
                  </a:lnTo>
                  <a:lnTo>
                    <a:pt x="614990" y="142423"/>
                  </a:lnTo>
                  <a:lnTo>
                    <a:pt x="584662" y="164548"/>
                  </a:lnTo>
                  <a:lnTo>
                    <a:pt x="547982" y="177171"/>
                  </a:lnTo>
                  <a:lnTo>
                    <a:pt x="502625" y="176679"/>
                  </a:lnTo>
                  <a:lnTo>
                    <a:pt x="456334" y="166773"/>
                  </a:lnTo>
                  <a:lnTo>
                    <a:pt x="410858" y="156882"/>
                  </a:lnTo>
                  <a:lnTo>
                    <a:pt x="367947" y="156433"/>
                  </a:lnTo>
                  <a:lnTo>
                    <a:pt x="329349" y="174857"/>
                  </a:lnTo>
                  <a:lnTo>
                    <a:pt x="310199" y="199960"/>
                  </a:lnTo>
                  <a:lnTo>
                    <a:pt x="296131" y="228805"/>
                  </a:lnTo>
                  <a:lnTo>
                    <a:pt x="279517" y="254551"/>
                  </a:lnTo>
                  <a:lnTo>
                    <a:pt x="252731" y="270354"/>
                  </a:lnTo>
                  <a:lnTo>
                    <a:pt x="209888" y="270608"/>
                  </a:lnTo>
                  <a:lnTo>
                    <a:pt x="181714" y="250588"/>
                  </a:lnTo>
                  <a:lnTo>
                    <a:pt x="162711" y="217893"/>
                  </a:lnTo>
                  <a:lnTo>
                    <a:pt x="147382" y="180118"/>
                  </a:lnTo>
                  <a:lnTo>
                    <a:pt x="130227" y="144862"/>
                  </a:lnTo>
                  <a:lnTo>
                    <a:pt x="105751" y="119721"/>
                  </a:lnTo>
                  <a:lnTo>
                    <a:pt x="76913" y="109654"/>
                  </a:lnTo>
                  <a:lnTo>
                    <a:pt x="47188" y="110725"/>
                  </a:lnTo>
                  <a:lnTo>
                    <a:pt x="20307" y="122141"/>
                  </a:lnTo>
                  <a:lnTo>
                    <a:pt x="0" y="143109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0" name="object 100"/>
          <p:cNvGrpSpPr/>
          <p:nvPr/>
        </p:nvGrpSpPr>
        <p:grpSpPr>
          <a:xfrm>
            <a:off x="5769870" y="7619098"/>
            <a:ext cx="3840479" cy="751205"/>
            <a:chOff x="5769870" y="7619098"/>
            <a:chExt cx="3840479" cy="751205"/>
          </a:xfrm>
        </p:grpSpPr>
        <p:sp>
          <p:nvSpPr>
            <p:cNvPr id="101" name="object 101"/>
            <p:cNvSpPr/>
            <p:nvPr/>
          </p:nvSpPr>
          <p:spPr>
            <a:xfrm>
              <a:off x="5830651" y="7631798"/>
              <a:ext cx="3767454" cy="629285"/>
            </a:xfrm>
            <a:custGeom>
              <a:avLst/>
              <a:gdLst/>
              <a:ahLst/>
              <a:cxnLst/>
              <a:rect l="l" t="t" r="r" b="b"/>
              <a:pathLst>
                <a:path w="3767454" h="629284">
                  <a:moveTo>
                    <a:pt x="3764963" y="0"/>
                  </a:moveTo>
                  <a:lnTo>
                    <a:pt x="3766858" y="476939"/>
                  </a:lnTo>
                  <a:lnTo>
                    <a:pt x="2125" y="473508"/>
                  </a:lnTo>
                  <a:lnTo>
                    <a:pt x="173" y="616443"/>
                  </a:lnTo>
                  <a:lnTo>
                    <a:pt x="0" y="629141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5769870" y="8247409"/>
              <a:ext cx="121920" cy="123189"/>
            </a:xfrm>
            <a:custGeom>
              <a:avLst/>
              <a:gdLst/>
              <a:ahLst/>
              <a:cxnLst/>
              <a:rect l="l" t="t" r="r" b="b"/>
              <a:pathLst>
                <a:path w="121920" h="123190">
                  <a:moveTo>
                    <a:pt x="0" y="0"/>
                  </a:moveTo>
                  <a:lnTo>
                    <a:pt x="59289" y="122740"/>
                  </a:lnTo>
                  <a:lnTo>
                    <a:pt x="121908" y="16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3" name="object 103"/>
          <p:cNvSpPr txBox="1"/>
          <p:nvPr/>
        </p:nvSpPr>
        <p:spPr>
          <a:xfrm>
            <a:off x="2464475" y="8623530"/>
            <a:ext cx="1723389" cy="586740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303530">
              <a:lnSpc>
                <a:spcPct val="100000"/>
              </a:lnSpc>
              <a:spcBef>
                <a:spcPts val="795"/>
              </a:spcBef>
            </a:pPr>
            <a:r>
              <a:rPr sz="1600" b="1" spc="-90" dirty="0">
                <a:latin typeface="Arial"/>
                <a:cs typeface="Arial"/>
              </a:rPr>
              <a:t>PAR-CLIP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  <a:tabLst>
                <a:tab pos="697230" algn="l"/>
                <a:tab pos="1710055" algn="l"/>
              </a:tabLst>
            </a:pPr>
            <a:r>
              <a:rPr sz="1100" b="1" u="heavy" spc="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sz="11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U	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4457700" y="8232140"/>
            <a:ext cx="3093720" cy="749300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1400" spc="-45" dirty="0">
                <a:latin typeface="Lucida Sans"/>
                <a:cs typeface="Lucida Sans"/>
              </a:rPr>
              <a:t>Library preparation </a:t>
            </a:r>
            <a:r>
              <a:rPr sz="1400" spc="-55" dirty="0">
                <a:latin typeface="Lucida Sans"/>
                <a:cs typeface="Lucida Sans"/>
              </a:rPr>
              <a:t>and</a:t>
            </a:r>
            <a:r>
              <a:rPr sz="1400" spc="-95" dirty="0">
                <a:latin typeface="Lucida Sans"/>
                <a:cs typeface="Lucida Sans"/>
              </a:rPr>
              <a:t> </a:t>
            </a:r>
            <a:r>
              <a:rPr sz="1400" spc="-55" dirty="0">
                <a:latin typeface="Lucida Sans"/>
                <a:cs typeface="Lucida Sans"/>
              </a:rPr>
              <a:t>sequencing</a:t>
            </a:r>
            <a:endParaRPr sz="1400">
              <a:latin typeface="Lucida Sans"/>
              <a:cs typeface="Lucida Sans"/>
            </a:endParaRPr>
          </a:p>
          <a:p>
            <a:pPr marL="165100">
              <a:lnSpc>
                <a:spcPct val="100000"/>
              </a:lnSpc>
              <a:spcBef>
                <a:spcPts val="1120"/>
              </a:spcBef>
              <a:tabLst>
                <a:tab pos="2526665" algn="l"/>
              </a:tabLst>
            </a:pPr>
            <a:r>
              <a:rPr sz="1600" b="1" spc="-40" dirty="0">
                <a:latin typeface="Arial"/>
                <a:cs typeface="Arial"/>
              </a:rPr>
              <a:t>iCLIP/eCLIP	</a:t>
            </a:r>
            <a:r>
              <a:rPr sz="1600" b="1" spc="-70" dirty="0">
                <a:latin typeface="Arial"/>
                <a:cs typeface="Arial"/>
              </a:rPr>
              <a:t>CRAC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2477175" y="9362938"/>
            <a:ext cx="1697989" cy="0"/>
          </a:xfrm>
          <a:custGeom>
            <a:avLst/>
            <a:gdLst/>
            <a:ahLst/>
            <a:cxnLst/>
            <a:rect l="l" t="t" r="r" b="b"/>
            <a:pathLst>
              <a:path w="1697989">
                <a:moveTo>
                  <a:pt x="0" y="0"/>
                </a:moveTo>
                <a:lnTo>
                  <a:pt x="1697608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 txBox="1"/>
          <p:nvPr/>
        </p:nvSpPr>
        <p:spPr>
          <a:xfrm>
            <a:off x="3632200" y="9461500"/>
            <a:ext cx="103505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65" dirty="0">
                <a:latin typeface="Lucida Sans"/>
                <a:cs typeface="Lucida Sans"/>
              </a:rPr>
              <a:t>RT</a:t>
            </a:r>
            <a:r>
              <a:rPr sz="1300" spc="-125" dirty="0">
                <a:latin typeface="Lucida Sans"/>
                <a:cs typeface="Lucida Sans"/>
              </a:rPr>
              <a:t> </a:t>
            </a:r>
            <a:r>
              <a:rPr sz="1300" spc="-40" dirty="0">
                <a:latin typeface="Lucida Sans"/>
                <a:cs typeface="Lucida Sans"/>
              </a:rPr>
              <a:t>procedure</a:t>
            </a:r>
            <a:endParaRPr sz="1300">
              <a:latin typeface="Lucida Sans"/>
              <a:cs typeface="Lucida Sans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3149600" y="9359900"/>
            <a:ext cx="12128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45" dirty="0">
                <a:latin typeface="Arial"/>
                <a:cs typeface="Arial"/>
              </a:rPr>
              <a:t>C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108" name="object 108"/>
          <p:cNvGrpSpPr/>
          <p:nvPr/>
        </p:nvGrpSpPr>
        <p:grpSpPr>
          <a:xfrm>
            <a:off x="4404709" y="9152642"/>
            <a:ext cx="1697989" cy="125730"/>
            <a:chOff x="4404709" y="9152642"/>
            <a:chExt cx="1697989" cy="125730"/>
          </a:xfrm>
        </p:grpSpPr>
        <p:sp>
          <p:nvSpPr>
            <p:cNvPr id="109" name="object 109"/>
            <p:cNvSpPr/>
            <p:nvPr/>
          </p:nvSpPr>
          <p:spPr>
            <a:xfrm>
              <a:off x="4404709" y="9210537"/>
              <a:ext cx="1697989" cy="0"/>
            </a:xfrm>
            <a:custGeom>
              <a:avLst/>
              <a:gdLst/>
              <a:ahLst/>
              <a:cxnLst/>
              <a:rect l="l" t="t" r="r" b="b"/>
              <a:pathLst>
                <a:path w="1697989">
                  <a:moveTo>
                    <a:pt x="0" y="0"/>
                  </a:moveTo>
                  <a:lnTo>
                    <a:pt x="1697608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145631" y="9152642"/>
              <a:ext cx="137585" cy="125384"/>
            </a:xfrm>
            <a:prstGeom prst="rect">
              <a:avLst/>
            </a:prstGeom>
          </p:spPr>
        </p:pic>
      </p:grpSp>
      <p:sp>
        <p:nvSpPr>
          <p:cNvPr id="111" name="object 111"/>
          <p:cNvSpPr/>
          <p:nvPr/>
        </p:nvSpPr>
        <p:spPr>
          <a:xfrm>
            <a:off x="5241258" y="9360005"/>
            <a:ext cx="861060" cy="0"/>
          </a:xfrm>
          <a:custGeom>
            <a:avLst/>
            <a:gdLst/>
            <a:ahLst/>
            <a:cxnLst/>
            <a:rect l="l" t="t" r="r" b="b"/>
            <a:pathLst>
              <a:path w="861060">
                <a:moveTo>
                  <a:pt x="0" y="0"/>
                </a:moveTo>
                <a:lnTo>
                  <a:pt x="861060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 txBox="1"/>
          <p:nvPr/>
        </p:nvSpPr>
        <p:spPr>
          <a:xfrm>
            <a:off x="7670800" y="9461500"/>
            <a:ext cx="103505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65" dirty="0">
                <a:latin typeface="Lucida Sans"/>
                <a:cs typeface="Lucida Sans"/>
              </a:rPr>
              <a:t>RT</a:t>
            </a:r>
            <a:r>
              <a:rPr sz="1300" spc="-125" dirty="0">
                <a:latin typeface="Lucida Sans"/>
                <a:cs typeface="Lucida Sans"/>
              </a:rPr>
              <a:t> </a:t>
            </a:r>
            <a:r>
              <a:rPr sz="1300" spc="-40" dirty="0">
                <a:latin typeface="Lucida Sans"/>
                <a:cs typeface="Lucida Sans"/>
              </a:rPr>
              <a:t>procedure</a:t>
            </a:r>
            <a:endParaRPr sz="1300">
              <a:latin typeface="Lucida Sans"/>
              <a:cs typeface="Lucida Sans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5562600" y="9461500"/>
            <a:ext cx="103505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65" dirty="0">
                <a:latin typeface="Lucida Sans"/>
                <a:cs typeface="Lucida Sans"/>
              </a:rPr>
              <a:t>RT</a:t>
            </a:r>
            <a:r>
              <a:rPr sz="1300" spc="-125" dirty="0">
                <a:latin typeface="Lucida Sans"/>
                <a:cs typeface="Lucida Sans"/>
              </a:rPr>
              <a:t> </a:t>
            </a:r>
            <a:r>
              <a:rPr sz="1300" spc="-40" dirty="0">
                <a:latin typeface="Lucida Sans"/>
                <a:cs typeface="Lucida Sans"/>
              </a:rPr>
              <a:t>procedure</a:t>
            </a:r>
            <a:endParaRPr sz="1300">
              <a:latin typeface="Lucida Sans"/>
              <a:cs typeface="Lucida Sans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6528726" y="9197837"/>
            <a:ext cx="1632585" cy="26670"/>
          </a:xfrm>
          <a:custGeom>
            <a:avLst/>
            <a:gdLst/>
            <a:ahLst/>
            <a:cxnLst/>
            <a:rect l="l" t="t" r="r" b="b"/>
            <a:pathLst>
              <a:path w="1632584" h="26670">
                <a:moveTo>
                  <a:pt x="1632215" y="25400"/>
                </a:moveTo>
                <a:lnTo>
                  <a:pt x="16" y="26466"/>
                </a:lnTo>
                <a:lnTo>
                  <a:pt x="0" y="1066"/>
                </a:lnTo>
                <a:lnTo>
                  <a:pt x="1632198" y="0"/>
                </a:lnTo>
                <a:lnTo>
                  <a:pt x="1632215" y="254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6528219" y="9373698"/>
            <a:ext cx="1633855" cy="58419"/>
          </a:xfrm>
          <a:custGeom>
            <a:avLst/>
            <a:gdLst/>
            <a:ahLst/>
            <a:cxnLst/>
            <a:rect l="l" t="t" r="r" b="b"/>
            <a:pathLst>
              <a:path w="1633854" h="58420">
                <a:moveTo>
                  <a:pt x="0" y="11807"/>
                </a:moveTo>
                <a:lnTo>
                  <a:pt x="678117" y="7094"/>
                </a:lnTo>
                <a:lnTo>
                  <a:pt x="705364" y="29888"/>
                </a:lnTo>
                <a:lnTo>
                  <a:pt x="736381" y="46237"/>
                </a:lnTo>
                <a:lnTo>
                  <a:pt x="770077" y="55704"/>
                </a:lnTo>
                <a:lnTo>
                  <a:pt x="805363" y="57857"/>
                </a:lnTo>
                <a:lnTo>
                  <a:pt x="837246" y="53228"/>
                </a:lnTo>
                <a:lnTo>
                  <a:pt x="867386" y="42595"/>
                </a:lnTo>
                <a:lnTo>
                  <a:pt x="894968" y="26338"/>
                </a:lnTo>
                <a:lnTo>
                  <a:pt x="919179" y="4836"/>
                </a:lnTo>
                <a:lnTo>
                  <a:pt x="1633232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 txBox="1"/>
          <p:nvPr/>
        </p:nvSpPr>
        <p:spPr>
          <a:xfrm>
            <a:off x="7251700" y="9271000"/>
            <a:ext cx="1670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45" dirty="0">
                <a:solidFill>
                  <a:srgbClr val="CA000D"/>
                </a:solidFill>
                <a:latin typeface="Lucida Sans"/>
                <a:cs typeface="Lucida Sans"/>
              </a:rPr>
              <a:t>*</a:t>
            </a:r>
            <a:endParaRPr sz="2400">
              <a:latin typeface="Lucida Sans"/>
              <a:cs typeface="Lucida Sans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9766300" y="1854200"/>
            <a:ext cx="63690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-110" dirty="0">
                <a:latin typeface="Arial"/>
                <a:cs typeface="Arial"/>
              </a:rPr>
              <a:t>CLIP</a:t>
            </a:r>
            <a:endParaRPr sz="2300">
              <a:latin typeface="Arial"/>
              <a:cs typeface="Arial"/>
            </a:endParaRPr>
          </a:p>
        </p:txBody>
      </p:sp>
      <p:grpSp>
        <p:nvGrpSpPr>
          <p:cNvPr id="118" name="object 118"/>
          <p:cNvGrpSpPr/>
          <p:nvPr/>
        </p:nvGrpSpPr>
        <p:grpSpPr>
          <a:xfrm>
            <a:off x="9917767" y="7634582"/>
            <a:ext cx="121920" cy="635000"/>
            <a:chOff x="9917767" y="7634582"/>
            <a:chExt cx="121920" cy="635000"/>
          </a:xfrm>
        </p:grpSpPr>
        <p:sp>
          <p:nvSpPr>
            <p:cNvPr id="119" name="object 119"/>
            <p:cNvSpPr/>
            <p:nvPr/>
          </p:nvSpPr>
          <p:spPr>
            <a:xfrm>
              <a:off x="9978727" y="7634582"/>
              <a:ext cx="0" cy="525780"/>
            </a:xfrm>
            <a:custGeom>
              <a:avLst/>
              <a:gdLst/>
              <a:ahLst/>
              <a:cxnLst/>
              <a:rect l="l" t="t" r="r" b="b"/>
              <a:pathLst>
                <a:path h="525779">
                  <a:moveTo>
                    <a:pt x="0" y="0"/>
                  </a:moveTo>
                  <a:lnTo>
                    <a:pt x="0" y="52578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9917767" y="8147662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20">
                  <a:moveTo>
                    <a:pt x="121920" y="0"/>
                  </a:moveTo>
                  <a:lnTo>
                    <a:pt x="0" y="0"/>
                  </a:lnTo>
                  <a:lnTo>
                    <a:pt x="60959" y="121920"/>
                  </a:lnTo>
                  <a:lnTo>
                    <a:pt x="1219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1" name="object 121"/>
          <p:cNvSpPr txBox="1"/>
          <p:nvPr/>
        </p:nvSpPr>
        <p:spPr>
          <a:xfrm>
            <a:off x="9334500" y="8282940"/>
            <a:ext cx="714375" cy="749300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80"/>
              </a:spcBef>
            </a:pPr>
            <a:r>
              <a:rPr sz="1400" spc="-50" dirty="0">
                <a:latin typeface="Lucida Sans"/>
                <a:cs typeface="Lucida Sans"/>
              </a:rPr>
              <a:t>qRT-PCR</a:t>
            </a:r>
            <a:endParaRPr sz="1400">
              <a:latin typeface="Lucida Sans"/>
              <a:cs typeface="Lucida Sans"/>
            </a:endParaRPr>
          </a:p>
          <a:p>
            <a:pPr marR="1270" algn="ctr">
              <a:lnSpc>
                <a:spcPct val="100000"/>
              </a:lnSpc>
              <a:spcBef>
                <a:spcPts val="1120"/>
              </a:spcBef>
            </a:pPr>
            <a:r>
              <a:rPr sz="1600" b="1" spc="-75" dirty="0">
                <a:latin typeface="Arial"/>
                <a:cs typeface="Arial"/>
              </a:rPr>
              <a:t>CLIP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122" name="object 122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7768168" y="4719215"/>
            <a:ext cx="207770" cy="211046"/>
          </a:xfrm>
          <a:prstGeom prst="rect">
            <a:avLst/>
          </a:prstGeom>
        </p:spPr>
      </p:pic>
      <p:sp>
        <p:nvSpPr>
          <p:cNvPr id="123" name="object 123"/>
          <p:cNvSpPr txBox="1"/>
          <p:nvPr/>
        </p:nvSpPr>
        <p:spPr>
          <a:xfrm>
            <a:off x="6781800" y="3670300"/>
            <a:ext cx="3184525" cy="1262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7200">
              <a:lnSpc>
                <a:spcPct val="100000"/>
              </a:lnSpc>
              <a:spcBef>
                <a:spcPts val="100"/>
              </a:spcBef>
            </a:pPr>
            <a:r>
              <a:rPr sz="2400" spc="80" dirty="0">
                <a:latin typeface="Lucida Sans"/>
                <a:cs typeface="Lucida Sans"/>
              </a:rPr>
              <a:t>+</a:t>
            </a:r>
            <a:endParaRPr sz="24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1620"/>
              </a:spcBef>
            </a:pPr>
            <a:r>
              <a:rPr sz="1300" spc="-20" dirty="0">
                <a:latin typeface="Lucida Sans"/>
                <a:cs typeface="Lucida Sans"/>
              </a:rPr>
              <a:t>Beads </a:t>
            </a:r>
            <a:r>
              <a:rPr sz="1300" spc="-35" dirty="0">
                <a:latin typeface="Lucida Sans"/>
                <a:cs typeface="Lucida Sans"/>
              </a:rPr>
              <a:t>Specific</a:t>
            </a:r>
            <a:r>
              <a:rPr sz="1300" spc="70" dirty="0">
                <a:latin typeface="Lucida Sans"/>
                <a:cs typeface="Lucida Sans"/>
              </a:rPr>
              <a:t> </a:t>
            </a:r>
            <a:r>
              <a:rPr sz="1300" spc="-40" dirty="0">
                <a:latin typeface="Lucida Sans"/>
                <a:cs typeface="Lucida Sans"/>
              </a:rPr>
              <a:t>antibody</a:t>
            </a:r>
            <a:endParaRPr sz="130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</a:pPr>
            <a:endParaRPr sz="1900">
              <a:latin typeface="Lucida Sans"/>
              <a:cs typeface="Lucida Sans"/>
            </a:endParaRPr>
          </a:p>
          <a:p>
            <a:pPr marL="1041400">
              <a:lnSpc>
                <a:spcPct val="100000"/>
              </a:lnSpc>
              <a:tabLst>
                <a:tab pos="1256665" algn="l"/>
              </a:tabLst>
            </a:pPr>
            <a:r>
              <a:rPr sz="1800" b="1" spc="-7" baseline="4629" dirty="0">
                <a:latin typeface="Arial"/>
                <a:cs typeface="Arial"/>
              </a:rPr>
              <a:t>2	</a:t>
            </a:r>
            <a:r>
              <a:rPr sz="1200" b="1" spc="-10" dirty="0">
                <a:latin typeface="Arial"/>
                <a:cs typeface="Arial"/>
              </a:rPr>
              <a:t>Beads/antibody</a:t>
            </a:r>
            <a:r>
              <a:rPr sz="1200" b="1" spc="-20" dirty="0">
                <a:latin typeface="Arial"/>
                <a:cs typeface="Arial"/>
              </a:rPr>
              <a:t> incubation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24" name="object 124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4007780" y="7304451"/>
            <a:ext cx="207770" cy="211046"/>
          </a:xfrm>
          <a:prstGeom prst="rect">
            <a:avLst/>
          </a:prstGeom>
        </p:spPr>
      </p:pic>
      <p:pic>
        <p:nvPicPr>
          <p:cNvPr id="125" name="object 125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5758709" y="7317151"/>
            <a:ext cx="207770" cy="211046"/>
          </a:xfrm>
          <a:prstGeom prst="rect">
            <a:avLst/>
          </a:prstGeom>
        </p:spPr>
      </p:pic>
      <p:pic>
        <p:nvPicPr>
          <p:cNvPr id="126" name="object 126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7383664" y="7304451"/>
            <a:ext cx="207770" cy="211046"/>
          </a:xfrm>
          <a:prstGeom prst="rect">
            <a:avLst/>
          </a:prstGeom>
        </p:spPr>
      </p:pic>
      <p:pic>
        <p:nvPicPr>
          <p:cNvPr id="127" name="object 127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9005023" y="7304451"/>
            <a:ext cx="207770" cy="211046"/>
          </a:xfrm>
          <a:prstGeom prst="rect">
            <a:avLst/>
          </a:prstGeom>
        </p:spPr>
      </p:pic>
      <p:pic>
        <p:nvPicPr>
          <p:cNvPr id="128" name="object 128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6554835" y="5599043"/>
            <a:ext cx="207770" cy="211046"/>
          </a:xfrm>
          <a:prstGeom prst="rect">
            <a:avLst/>
          </a:prstGeom>
        </p:spPr>
      </p:pic>
      <p:sp>
        <p:nvSpPr>
          <p:cNvPr id="129" name="object 129"/>
          <p:cNvSpPr txBox="1"/>
          <p:nvPr/>
        </p:nvSpPr>
        <p:spPr>
          <a:xfrm>
            <a:off x="6604000" y="5588000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3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3429000" y="4241800"/>
            <a:ext cx="116332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45" dirty="0">
                <a:latin typeface="Lucida Sans"/>
                <a:cs typeface="Lucida Sans"/>
              </a:rPr>
              <a:t>Cellular</a:t>
            </a:r>
            <a:r>
              <a:rPr sz="1300" spc="-114" dirty="0">
                <a:latin typeface="Lucida Sans"/>
                <a:cs typeface="Lucida Sans"/>
              </a:rPr>
              <a:t> </a:t>
            </a:r>
            <a:r>
              <a:rPr sz="1300" spc="-40" dirty="0">
                <a:latin typeface="Lucida Sans"/>
                <a:cs typeface="Lucida Sans"/>
              </a:rPr>
              <a:t>extract</a:t>
            </a:r>
            <a:endParaRPr sz="1300">
              <a:latin typeface="Lucida Sans"/>
              <a:cs typeface="Lucida Sans"/>
            </a:endParaRPr>
          </a:p>
        </p:txBody>
      </p:sp>
      <p:grpSp>
        <p:nvGrpSpPr>
          <p:cNvPr id="131" name="object 131"/>
          <p:cNvGrpSpPr/>
          <p:nvPr/>
        </p:nvGrpSpPr>
        <p:grpSpPr>
          <a:xfrm>
            <a:off x="4883019" y="4295444"/>
            <a:ext cx="121920" cy="234315"/>
            <a:chOff x="4883019" y="4295444"/>
            <a:chExt cx="121920" cy="234315"/>
          </a:xfrm>
        </p:grpSpPr>
        <p:sp>
          <p:nvSpPr>
            <p:cNvPr id="132" name="object 132"/>
            <p:cNvSpPr/>
            <p:nvPr/>
          </p:nvSpPr>
          <p:spPr>
            <a:xfrm>
              <a:off x="4943979" y="4295444"/>
              <a:ext cx="0" cy="125095"/>
            </a:xfrm>
            <a:custGeom>
              <a:avLst/>
              <a:gdLst/>
              <a:ahLst/>
              <a:cxnLst/>
              <a:rect l="l" t="t" r="r" b="b"/>
              <a:pathLst>
                <a:path h="125095">
                  <a:moveTo>
                    <a:pt x="0" y="0"/>
                  </a:moveTo>
                  <a:lnTo>
                    <a:pt x="0" y="124494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4883019" y="4407239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20">
                  <a:moveTo>
                    <a:pt x="121919" y="0"/>
                  </a:moveTo>
                  <a:lnTo>
                    <a:pt x="0" y="0"/>
                  </a:lnTo>
                  <a:lnTo>
                    <a:pt x="60959" y="121920"/>
                  </a:lnTo>
                  <a:lnTo>
                    <a:pt x="121919" y="0"/>
                  </a:lnTo>
                  <a:close/>
                </a:path>
              </a:pathLst>
            </a:custGeom>
            <a:solidFill>
              <a:srgbClr val="000000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4" name="object 134"/>
          <p:cNvSpPr txBox="1"/>
          <p:nvPr/>
        </p:nvSpPr>
        <p:spPr>
          <a:xfrm>
            <a:off x="6083300" y="4622800"/>
            <a:ext cx="228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80" dirty="0">
                <a:latin typeface="Lucida Sans"/>
                <a:cs typeface="Lucida Sans"/>
              </a:rPr>
              <a:t>+</a:t>
            </a:r>
            <a:endParaRPr sz="2400">
              <a:latin typeface="Lucida Sans"/>
              <a:cs typeface="Lucida Sans"/>
            </a:endParaRPr>
          </a:p>
        </p:txBody>
      </p:sp>
      <p:pic>
        <p:nvPicPr>
          <p:cNvPr id="135" name="object 135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7264497" y="9157666"/>
            <a:ext cx="137585" cy="125384"/>
          </a:xfrm>
          <a:prstGeom prst="rect">
            <a:avLst/>
          </a:prstGeom>
        </p:spPr>
      </p:pic>
      <p:sp>
        <p:nvSpPr>
          <p:cNvPr id="136" name="object 136"/>
          <p:cNvSpPr txBox="1"/>
          <p:nvPr/>
        </p:nvSpPr>
        <p:spPr>
          <a:xfrm>
            <a:off x="9829800" y="2743200"/>
            <a:ext cx="4946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90" dirty="0">
                <a:latin typeface="Lucida Sans"/>
                <a:cs typeface="Lucida Sans"/>
              </a:rPr>
              <a:t>254nm</a:t>
            </a:r>
            <a:endParaRPr sz="1200">
              <a:latin typeface="Lucida Sans"/>
              <a:cs typeface="Lucida Sans"/>
            </a:endParaRPr>
          </a:p>
        </p:txBody>
      </p:sp>
      <p:sp>
        <p:nvSpPr>
          <p:cNvPr id="137" name="object 137"/>
          <p:cNvSpPr txBox="1"/>
          <p:nvPr/>
        </p:nvSpPr>
        <p:spPr>
          <a:xfrm>
            <a:off x="4876800" y="2247900"/>
            <a:ext cx="621665" cy="551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5" dirty="0">
                <a:solidFill>
                  <a:srgbClr val="011D74"/>
                </a:solidFill>
                <a:latin typeface="Arial"/>
                <a:cs typeface="Arial"/>
              </a:rPr>
              <a:t>UV</a:t>
            </a:r>
            <a:endParaRPr sz="1400">
              <a:latin typeface="Arial"/>
              <a:cs typeface="Arial"/>
            </a:endParaRPr>
          </a:p>
          <a:p>
            <a:pPr marL="139700">
              <a:lnSpc>
                <a:spcPct val="100000"/>
              </a:lnSpc>
              <a:spcBef>
                <a:spcPts val="1019"/>
              </a:spcBef>
            </a:pPr>
            <a:r>
              <a:rPr sz="1200" spc="-90" dirty="0">
                <a:latin typeface="Lucida Sans"/>
                <a:cs typeface="Lucida Sans"/>
              </a:rPr>
              <a:t>365nm</a:t>
            </a:r>
            <a:endParaRPr sz="1200">
              <a:latin typeface="Lucida Sans"/>
              <a:cs typeface="Lucida Sans"/>
            </a:endParaRPr>
          </a:p>
        </p:txBody>
      </p:sp>
      <p:pic>
        <p:nvPicPr>
          <p:cNvPr id="138" name="object 138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7734879" y="3185751"/>
            <a:ext cx="207770" cy="211046"/>
          </a:xfrm>
          <a:prstGeom prst="rect">
            <a:avLst/>
          </a:prstGeom>
        </p:spPr>
      </p:pic>
      <p:sp>
        <p:nvSpPr>
          <p:cNvPr id="139" name="object 139"/>
          <p:cNvSpPr txBox="1"/>
          <p:nvPr/>
        </p:nvSpPr>
        <p:spPr>
          <a:xfrm>
            <a:off x="7772400" y="3187700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0" name="object 140"/>
          <p:cNvSpPr txBox="1"/>
          <p:nvPr/>
        </p:nvSpPr>
        <p:spPr>
          <a:xfrm>
            <a:off x="9321800" y="2286000"/>
            <a:ext cx="26924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5" dirty="0">
                <a:solidFill>
                  <a:srgbClr val="011D74"/>
                </a:solidFill>
                <a:latin typeface="Arial"/>
                <a:cs typeface="Arial"/>
              </a:rPr>
              <a:t>UV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41" name="object 141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2761305" y="3110247"/>
            <a:ext cx="207770" cy="211046"/>
          </a:xfrm>
          <a:prstGeom prst="rect">
            <a:avLst/>
          </a:prstGeom>
        </p:spPr>
      </p:pic>
      <p:sp>
        <p:nvSpPr>
          <p:cNvPr id="142" name="object 142"/>
          <p:cNvSpPr txBox="1"/>
          <p:nvPr/>
        </p:nvSpPr>
        <p:spPr>
          <a:xfrm>
            <a:off x="2806700" y="3111500"/>
            <a:ext cx="13284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7965" algn="l"/>
              </a:tabLst>
            </a:pPr>
            <a:r>
              <a:rPr sz="1200" b="1" spc="-5" dirty="0">
                <a:latin typeface="Arial"/>
                <a:cs typeface="Arial"/>
              </a:rPr>
              <a:t>1	UV</a:t>
            </a:r>
            <a:r>
              <a:rPr sz="1200" b="1" spc="-50" dirty="0">
                <a:latin typeface="Arial"/>
                <a:cs typeface="Arial"/>
              </a:rPr>
              <a:t> </a:t>
            </a:r>
            <a:r>
              <a:rPr sz="1200" b="1" spc="-45" dirty="0">
                <a:latin typeface="Arial"/>
                <a:cs typeface="Arial"/>
              </a:rPr>
              <a:t>crosslinking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43" name="object 143"/>
          <p:cNvGrpSpPr/>
          <p:nvPr/>
        </p:nvGrpSpPr>
        <p:grpSpPr>
          <a:xfrm>
            <a:off x="6955737" y="4563021"/>
            <a:ext cx="606425" cy="610235"/>
            <a:chOff x="6955737" y="4563021"/>
            <a:chExt cx="606425" cy="610235"/>
          </a:xfrm>
        </p:grpSpPr>
        <p:pic>
          <p:nvPicPr>
            <p:cNvPr id="144" name="object 144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7330913" y="4563021"/>
              <a:ext cx="230990" cy="247310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7289799" y="4750825"/>
              <a:ext cx="99065" cy="97195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7056252" y="4887909"/>
              <a:ext cx="230990" cy="247310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7015139" y="5075712"/>
              <a:ext cx="99065" cy="97195"/>
            </a:xfrm>
            <a:prstGeom prst="rect">
              <a:avLst/>
            </a:prstGeom>
          </p:spPr>
        </p:pic>
        <p:pic>
          <p:nvPicPr>
            <p:cNvPr id="148" name="object 148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6996851" y="4563021"/>
              <a:ext cx="230990" cy="247310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6955737" y="4750825"/>
              <a:ext cx="99065" cy="97195"/>
            </a:xfrm>
            <a:prstGeom prst="rect">
              <a:avLst/>
            </a:prstGeom>
          </p:spPr>
        </p:pic>
      </p:grpSp>
      <p:sp>
        <p:nvSpPr>
          <p:cNvPr id="150" name="object 150"/>
          <p:cNvSpPr txBox="1"/>
          <p:nvPr/>
        </p:nvSpPr>
        <p:spPr>
          <a:xfrm>
            <a:off x="9664700" y="9372600"/>
            <a:ext cx="325501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i="1" spc="-5" dirty="0">
                <a:latin typeface="Arial"/>
                <a:cs typeface="Arial"/>
              </a:rPr>
              <a:t>Cipriano and Ballarino, FMB</a:t>
            </a:r>
            <a:r>
              <a:rPr sz="1600" b="1" i="1" spc="-35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2018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151" name="object 151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717362" y="7304451"/>
            <a:ext cx="207770" cy="211046"/>
          </a:xfrm>
          <a:prstGeom prst="rect">
            <a:avLst/>
          </a:prstGeom>
        </p:spPr>
      </p:pic>
      <p:graphicFrame>
        <p:nvGraphicFramePr>
          <p:cNvPr id="152" name="object 152"/>
          <p:cNvGraphicFramePr>
            <a:graphicFrameLocks noGrp="1"/>
          </p:cNvGraphicFramePr>
          <p:nvPr/>
        </p:nvGraphicFramePr>
        <p:xfrm>
          <a:off x="742950" y="7302500"/>
          <a:ext cx="9488802" cy="94574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84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04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84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34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14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530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5689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tabLst>
                          <a:tab pos="297815" algn="l"/>
                        </a:tabLst>
                      </a:pPr>
                      <a:r>
                        <a:rPr sz="1800" b="1" spc="-7" baseline="-4629" dirty="0">
                          <a:latin typeface="Arial"/>
                          <a:cs typeface="Arial"/>
                        </a:rPr>
                        <a:t>4	</a:t>
                      </a:r>
                      <a:r>
                        <a:rPr sz="1200" b="1" spc="-25" dirty="0">
                          <a:latin typeface="Arial"/>
                          <a:cs typeface="Arial"/>
                        </a:rPr>
                        <a:t>Purification </a:t>
                      </a:r>
                      <a:r>
                        <a:rPr sz="1200" b="1" spc="1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200" b="1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20" dirty="0">
                          <a:latin typeface="Arial"/>
                          <a:cs typeface="Arial"/>
                        </a:rPr>
                        <a:t>PROTEIN-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1435" algn="r">
                        <a:lnSpc>
                          <a:spcPts val="1420"/>
                        </a:lnSpc>
                        <a:spcBef>
                          <a:spcPts val="100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700" marB="0"/>
                </a:tc>
                <a:tc>
                  <a:txBody>
                    <a:bodyPr/>
                    <a:lstStyle/>
                    <a:p>
                      <a:pPr marL="59055">
                        <a:lnSpc>
                          <a:spcPct val="100000"/>
                        </a:lnSpc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PROTEIN/RNA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420"/>
                        </a:lnSpc>
                        <a:spcBef>
                          <a:spcPts val="100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700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PROTEIN/RNA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3675">
                        <a:lnSpc>
                          <a:spcPts val="1420"/>
                        </a:lnSpc>
                        <a:spcBef>
                          <a:spcPts val="100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7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700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tabLst>
                          <a:tab pos="1487805" algn="l"/>
                          <a:tab pos="1703705" algn="l"/>
                        </a:tabLst>
                      </a:pPr>
                      <a:r>
                        <a:rPr sz="1200" b="1" spc="-20" dirty="0">
                          <a:latin typeface="Arial"/>
                          <a:cs typeface="Arial"/>
                        </a:rPr>
                        <a:t>PROTEIN</a:t>
                      </a:r>
                      <a:r>
                        <a:rPr sz="120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60" dirty="0">
                          <a:latin typeface="Arial"/>
                          <a:cs typeface="Arial"/>
                        </a:rPr>
                        <a:t>analysis	</a:t>
                      </a:r>
                      <a:r>
                        <a:rPr sz="1800" b="1" spc="-7" baseline="-4629" dirty="0">
                          <a:latin typeface="Arial"/>
                          <a:cs typeface="Arial"/>
                        </a:rPr>
                        <a:t>8	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RNA</a:t>
                      </a:r>
                      <a:r>
                        <a:rPr sz="12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60" dirty="0">
                          <a:latin typeface="Arial"/>
                          <a:cs typeface="Arial"/>
                        </a:rPr>
                        <a:t>analysis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298450">
                        <a:lnSpc>
                          <a:spcPts val="1420"/>
                        </a:lnSpc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antibody</a:t>
                      </a:r>
                      <a:r>
                        <a:rPr sz="120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25" dirty="0">
                          <a:latin typeface="Arial"/>
                          <a:cs typeface="Arial"/>
                        </a:rPr>
                        <a:t>complexes,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9055">
                        <a:lnSpc>
                          <a:spcPts val="1420"/>
                        </a:lnSpc>
                      </a:pPr>
                      <a:r>
                        <a:rPr sz="1200" b="1" spc="-30" dirty="0">
                          <a:latin typeface="Arial"/>
                          <a:cs typeface="Arial"/>
                        </a:rPr>
                        <a:t>complexes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20"/>
                        </a:lnSpc>
                      </a:pPr>
                      <a:r>
                        <a:rPr sz="1200" b="1" spc="-30" dirty="0">
                          <a:latin typeface="Arial"/>
                          <a:cs typeface="Arial"/>
                        </a:rPr>
                        <a:t>complexes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2405">
                        <a:lnSpc>
                          <a:spcPts val="1420"/>
                        </a:lnSpc>
                      </a:pPr>
                      <a:r>
                        <a:rPr sz="1200" spc="-25" dirty="0">
                          <a:latin typeface="Lucida Sans"/>
                          <a:cs typeface="Lucida Sans"/>
                        </a:rPr>
                        <a:t>(Western</a:t>
                      </a:r>
                      <a:r>
                        <a:rPr sz="1200" spc="-55" dirty="0"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1200" spc="-20" dirty="0">
                          <a:latin typeface="Lucida Sans"/>
                          <a:cs typeface="Lucida Sans"/>
                        </a:rPr>
                        <a:t>Blot)</a:t>
                      </a:r>
                      <a:endParaRPr sz="1200">
                        <a:latin typeface="Lucida Sans"/>
                        <a:cs typeface="Lucida Sans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298450">
                        <a:lnSpc>
                          <a:spcPts val="1420"/>
                        </a:lnSpc>
                      </a:pPr>
                      <a:r>
                        <a:rPr sz="1200" b="1" spc="-50" dirty="0">
                          <a:latin typeface="Arial"/>
                          <a:cs typeface="Arial"/>
                        </a:rPr>
                        <a:t>washes </a:t>
                      </a:r>
                      <a:r>
                        <a:rPr sz="1200" b="1" spc="-1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200" b="1" spc="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5" dirty="0">
                          <a:latin typeface="Arial"/>
                          <a:cs typeface="Arial"/>
                        </a:rPr>
                        <a:t>radioactive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9055">
                        <a:lnSpc>
                          <a:spcPts val="1420"/>
                        </a:lnSpc>
                      </a:pPr>
                      <a:r>
                        <a:rPr sz="1200" b="1" spc="-40" dirty="0">
                          <a:latin typeface="Arial"/>
                          <a:cs typeface="Arial"/>
                        </a:rPr>
                        <a:t>size</a:t>
                      </a:r>
                      <a:r>
                        <a:rPr sz="12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25" dirty="0">
                          <a:latin typeface="Arial"/>
                          <a:cs typeface="Arial"/>
                        </a:rPr>
                        <a:t>selection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20"/>
                        </a:lnSpc>
                      </a:pPr>
                      <a:r>
                        <a:rPr sz="1200" b="1" spc="-15" dirty="0">
                          <a:latin typeface="Arial"/>
                          <a:cs typeface="Arial"/>
                        </a:rPr>
                        <a:t>purification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652">
                <a:tc>
                  <a:txBody>
                    <a:bodyPr/>
                    <a:lstStyle/>
                    <a:p>
                      <a:pPr marL="298450">
                        <a:lnSpc>
                          <a:spcPts val="1420"/>
                        </a:lnSpc>
                      </a:pPr>
                      <a:r>
                        <a:rPr sz="1200" b="1" spc="-10" dirty="0">
                          <a:latin typeface="Arial"/>
                          <a:cs typeface="Arial"/>
                        </a:rPr>
                        <a:t>labelling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5" name="Rounded Rectangle 154">
            <a:extLst>
              <a:ext uri="{FF2B5EF4-FFF2-40B4-BE49-F238E27FC236}">
                <a16:creationId xmlns:a16="http://schemas.microsoft.com/office/drawing/2014/main" id="{18F2ACF1-07DA-7448-9A1C-629A63ED1A63}"/>
              </a:ext>
            </a:extLst>
          </p:cNvPr>
          <p:cNvSpPr/>
          <p:nvPr/>
        </p:nvSpPr>
        <p:spPr>
          <a:xfrm>
            <a:off x="-41392" y="-15882"/>
            <a:ext cx="13173192" cy="102572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" name="object 2">
            <a:extLst>
              <a:ext uri="{FF2B5EF4-FFF2-40B4-BE49-F238E27FC236}">
                <a16:creationId xmlns:a16="http://schemas.microsoft.com/office/drawing/2014/main" id="{600EA7C7-6117-6D4F-8DB2-95DB2D53794D}"/>
              </a:ext>
            </a:extLst>
          </p:cNvPr>
          <p:cNvSpPr txBox="1">
            <a:spLocks/>
          </p:cNvSpPr>
          <p:nvPr/>
        </p:nvSpPr>
        <p:spPr>
          <a:xfrm>
            <a:off x="195673" y="67510"/>
            <a:ext cx="7491050" cy="718558"/>
          </a:xfrm>
          <a:prstGeom prst="rect">
            <a:avLst/>
          </a:prstGeom>
          <a:ln>
            <a:noFill/>
          </a:ln>
        </p:spPr>
        <p:txBody>
          <a:bodyPr vert="horz" wrap="square" lIns="0" tIns="18062" rIns="0" bIns="0" rtlCol="0">
            <a:spAutoFit/>
          </a:bodyPr>
          <a:lstStyle>
            <a:lvl1pPr>
              <a:defRPr sz="6300" b="0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8062">
              <a:spcBef>
                <a:spcPts val="142"/>
              </a:spcBef>
            </a:pPr>
            <a:r>
              <a:rPr lang="it-IT" sz="4551" kern="0" spc="-7" dirty="0">
                <a:solidFill>
                  <a:schemeClr val="bg1"/>
                </a:solidFill>
                <a:latin typeface="+mn-lt"/>
              </a:rPr>
              <a:t>CLIP</a:t>
            </a:r>
            <a:endParaRPr lang="it-IT" sz="4551" kern="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0029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41392" y="52560"/>
            <a:ext cx="8601192" cy="718558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4551" spc="-7" dirty="0" err="1">
                <a:solidFill>
                  <a:srgbClr val="C00000"/>
                </a:solidFill>
                <a:latin typeface="+mn-lt"/>
              </a:rPr>
              <a:t>Enrichment</a:t>
            </a:r>
            <a:r>
              <a:rPr lang="it-IT" sz="4551" spc="-7" dirty="0">
                <a:solidFill>
                  <a:srgbClr val="C00000"/>
                </a:solidFill>
                <a:latin typeface="+mn-lt"/>
              </a:rPr>
              <a:t> </a:t>
            </a:r>
            <a:r>
              <a:rPr lang="it-IT" sz="4551" spc="-7" dirty="0" err="1">
                <a:solidFill>
                  <a:srgbClr val="C00000"/>
                </a:solidFill>
                <a:latin typeface="+mn-lt"/>
              </a:rPr>
              <a:t>methods</a:t>
            </a:r>
            <a:r>
              <a:rPr lang="it-IT" sz="4551" spc="-7" dirty="0">
                <a:solidFill>
                  <a:srgbClr val="C00000"/>
                </a:solidFill>
                <a:latin typeface="+mn-lt"/>
              </a:rPr>
              <a:t>: the </a:t>
            </a:r>
            <a:r>
              <a:rPr lang="it-IT" sz="4551" spc="-7" dirty="0" err="1">
                <a:solidFill>
                  <a:srgbClr val="C00000"/>
                </a:solidFill>
                <a:latin typeface="+mn-lt"/>
              </a:rPr>
              <a:t>basics</a:t>
            </a:r>
            <a:endParaRPr sz="4551" dirty="0">
              <a:solidFill>
                <a:srgbClr val="C00000"/>
              </a:solidFill>
              <a:latin typeface="+mn-lt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020EE77-1C99-0E4C-BD38-8F9CCC18C21B}"/>
              </a:ext>
            </a:extLst>
          </p:cNvPr>
          <p:cNvGrpSpPr/>
          <p:nvPr/>
        </p:nvGrpSpPr>
        <p:grpSpPr>
          <a:xfrm>
            <a:off x="3073400" y="1600200"/>
            <a:ext cx="2012746" cy="7564847"/>
            <a:chOff x="6986016" y="1437132"/>
            <a:chExt cx="1415212" cy="5319033"/>
          </a:xfrm>
        </p:grpSpPr>
        <p:sp>
          <p:nvSpPr>
            <p:cNvPr id="5" name="object 5"/>
            <p:cNvSpPr txBox="1"/>
            <p:nvPr/>
          </p:nvSpPr>
          <p:spPr>
            <a:xfrm>
              <a:off x="7092315" y="1437132"/>
              <a:ext cx="579120" cy="320570"/>
            </a:xfrm>
            <a:prstGeom prst="rect">
              <a:avLst/>
            </a:prstGeom>
          </p:spPr>
          <p:txBody>
            <a:bodyPr vert="horz" wrap="square" lIns="0" tIns="18062" rIns="0" bIns="0" rtlCol="0">
              <a:spAutoFit/>
            </a:bodyPr>
            <a:lstStyle/>
            <a:p>
              <a:pPr marL="18062">
                <a:spcBef>
                  <a:spcPts val="142"/>
                </a:spcBef>
              </a:pPr>
              <a:r>
                <a:rPr sz="2844" b="1" spc="-7" dirty="0">
                  <a:cs typeface="Calibri"/>
                </a:rPr>
                <a:t>Co-IP</a:t>
              </a:r>
              <a:endParaRPr sz="2844" dirty="0">
                <a:cs typeface="Calibri"/>
              </a:endParaRPr>
            </a:p>
          </p:txBody>
        </p:sp>
        <p:pic>
          <p:nvPicPr>
            <p:cNvPr id="29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02423" y="5946647"/>
              <a:ext cx="542544" cy="658368"/>
            </a:xfrm>
            <a:prstGeom prst="rect">
              <a:avLst/>
            </a:prstGeom>
          </p:spPr>
        </p:pic>
        <p:grpSp>
          <p:nvGrpSpPr>
            <p:cNvPr id="30" name="object 30"/>
            <p:cNvGrpSpPr/>
            <p:nvPr/>
          </p:nvGrpSpPr>
          <p:grpSpPr>
            <a:xfrm>
              <a:off x="6986016" y="1731264"/>
              <a:ext cx="1323975" cy="1752600"/>
              <a:chOff x="6986016" y="1731264"/>
              <a:chExt cx="1323975" cy="1752600"/>
            </a:xfrm>
          </p:grpSpPr>
          <p:pic>
            <p:nvPicPr>
              <p:cNvPr id="31" name="object 31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6986016" y="1731264"/>
                <a:ext cx="1048512" cy="944879"/>
              </a:xfrm>
              <a:prstGeom prst="rect">
                <a:avLst/>
              </a:prstGeom>
            </p:spPr>
          </p:pic>
          <p:pic>
            <p:nvPicPr>
              <p:cNvPr id="32" name="object 32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7138416" y="2654808"/>
                <a:ext cx="1008887" cy="829056"/>
              </a:xfrm>
              <a:prstGeom prst="rect">
                <a:avLst/>
              </a:prstGeom>
            </p:spPr>
          </p:pic>
          <p:sp>
            <p:nvSpPr>
              <p:cNvPr id="33" name="object 33"/>
              <p:cNvSpPr/>
              <p:nvPr/>
            </p:nvSpPr>
            <p:spPr>
              <a:xfrm>
                <a:off x="8021637" y="3133725"/>
                <a:ext cx="20955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209550" h="298450">
                    <a:moveTo>
                      <a:pt x="209550" y="0"/>
                    </a:moveTo>
                    <a:lnTo>
                      <a:pt x="0" y="0"/>
                    </a:lnTo>
                    <a:lnTo>
                      <a:pt x="0" y="298450"/>
                    </a:lnTo>
                    <a:lnTo>
                      <a:pt x="209550" y="298450"/>
                    </a:lnTo>
                    <a:lnTo>
                      <a:pt x="20955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34" name="object 34"/>
              <p:cNvSpPr/>
              <p:nvPr/>
            </p:nvSpPr>
            <p:spPr>
              <a:xfrm>
                <a:off x="8021637" y="3133725"/>
                <a:ext cx="20955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209550" h="298450">
                    <a:moveTo>
                      <a:pt x="0" y="0"/>
                    </a:moveTo>
                    <a:lnTo>
                      <a:pt x="209550" y="0"/>
                    </a:lnTo>
                    <a:lnTo>
                      <a:pt x="209550" y="298450"/>
                    </a:lnTo>
                    <a:lnTo>
                      <a:pt x="0" y="29845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35" name="object 35"/>
              <p:cNvSpPr/>
              <p:nvPr/>
            </p:nvSpPr>
            <p:spPr>
              <a:xfrm>
                <a:off x="7298106" y="1841325"/>
                <a:ext cx="1012190" cy="231140"/>
              </a:xfrm>
              <a:custGeom>
                <a:avLst/>
                <a:gdLst/>
                <a:ahLst/>
                <a:cxnLst/>
                <a:rect l="l" t="t" r="r" b="b"/>
                <a:pathLst>
                  <a:path w="1012190" h="231139">
                    <a:moveTo>
                      <a:pt x="1011621" y="0"/>
                    </a:moveTo>
                    <a:lnTo>
                      <a:pt x="0" y="0"/>
                    </a:lnTo>
                    <a:lnTo>
                      <a:pt x="0" y="230826"/>
                    </a:lnTo>
                    <a:lnTo>
                      <a:pt x="1011621" y="230826"/>
                    </a:lnTo>
                    <a:lnTo>
                      <a:pt x="101162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</p:grpSp>
        <p:grpSp>
          <p:nvGrpSpPr>
            <p:cNvPr id="36" name="object 36"/>
            <p:cNvGrpSpPr/>
            <p:nvPr/>
          </p:nvGrpSpPr>
          <p:grpSpPr>
            <a:xfrm>
              <a:off x="7011987" y="3562350"/>
              <a:ext cx="662940" cy="854710"/>
              <a:chOff x="7011987" y="3562350"/>
              <a:chExt cx="662940" cy="854710"/>
            </a:xfrm>
          </p:grpSpPr>
          <p:pic>
            <p:nvPicPr>
              <p:cNvPr id="37" name="object 37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080503" y="3800856"/>
                <a:ext cx="594359" cy="615695"/>
              </a:xfrm>
              <a:prstGeom prst="rect">
                <a:avLst/>
              </a:prstGeom>
            </p:spPr>
          </p:pic>
          <p:sp>
            <p:nvSpPr>
              <p:cNvPr id="38" name="object 38"/>
              <p:cNvSpPr/>
              <p:nvPr/>
            </p:nvSpPr>
            <p:spPr>
              <a:xfrm>
                <a:off x="7018337" y="3856038"/>
                <a:ext cx="133350" cy="106680"/>
              </a:xfrm>
              <a:custGeom>
                <a:avLst/>
                <a:gdLst/>
                <a:ahLst/>
                <a:cxnLst/>
                <a:rect l="l" t="t" r="r" b="b"/>
                <a:pathLst>
                  <a:path w="133350" h="106679">
                    <a:moveTo>
                      <a:pt x="133350" y="0"/>
                    </a:moveTo>
                    <a:lnTo>
                      <a:pt x="0" y="0"/>
                    </a:lnTo>
                    <a:lnTo>
                      <a:pt x="0" y="106361"/>
                    </a:lnTo>
                    <a:lnTo>
                      <a:pt x="133350" y="106361"/>
                    </a:lnTo>
                    <a:lnTo>
                      <a:pt x="13335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39" name="object 39"/>
              <p:cNvSpPr/>
              <p:nvPr/>
            </p:nvSpPr>
            <p:spPr>
              <a:xfrm>
                <a:off x="7018337" y="3856037"/>
                <a:ext cx="133350" cy="106680"/>
              </a:xfrm>
              <a:custGeom>
                <a:avLst/>
                <a:gdLst/>
                <a:ahLst/>
                <a:cxnLst/>
                <a:rect l="l" t="t" r="r" b="b"/>
                <a:pathLst>
                  <a:path w="133350" h="106679">
                    <a:moveTo>
                      <a:pt x="0" y="0"/>
                    </a:moveTo>
                    <a:lnTo>
                      <a:pt x="133350" y="0"/>
                    </a:lnTo>
                    <a:lnTo>
                      <a:pt x="133350" y="106362"/>
                    </a:lnTo>
                    <a:lnTo>
                      <a:pt x="0" y="106362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pic>
            <p:nvPicPr>
              <p:cNvPr id="40" name="object 40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7353300" y="3562350"/>
                <a:ext cx="76200" cy="215900"/>
              </a:xfrm>
              <a:prstGeom prst="rect">
                <a:avLst/>
              </a:prstGeom>
            </p:spPr>
          </p:pic>
        </p:grpSp>
        <p:grpSp>
          <p:nvGrpSpPr>
            <p:cNvPr id="41" name="object 41"/>
            <p:cNvGrpSpPr/>
            <p:nvPr/>
          </p:nvGrpSpPr>
          <p:grpSpPr>
            <a:xfrm>
              <a:off x="7016495" y="4537075"/>
              <a:ext cx="707390" cy="857885"/>
              <a:chOff x="7016495" y="4537075"/>
              <a:chExt cx="707390" cy="857885"/>
            </a:xfrm>
          </p:grpSpPr>
          <p:pic>
            <p:nvPicPr>
              <p:cNvPr id="42" name="object 42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7016495" y="4764024"/>
                <a:ext cx="707135" cy="630935"/>
              </a:xfrm>
              <a:prstGeom prst="rect">
                <a:avLst/>
              </a:prstGeom>
            </p:spPr>
          </p:pic>
          <p:pic>
            <p:nvPicPr>
              <p:cNvPr id="43" name="object 43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7372349" y="4537075"/>
                <a:ext cx="76200" cy="215900"/>
              </a:xfrm>
              <a:prstGeom prst="rect">
                <a:avLst/>
              </a:prstGeom>
            </p:spPr>
          </p:pic>
        </p:grpSp>
        <p:sp>
          <p:nvSpPr>
            <p:cNvPr id="44" name="object 44"/>
            <p:cNvSpPr txBox="1"/>
            <p:nvPr/>
          </p:nvSpPr>
          <p:spPr>
            <a:xfrm>
              <a:off x="7682746" y="3554983"/>
              <a:ext cx="616585" cy="422637"/>
            </a:xfrm>
            <a:prstGeom prst="rect">
              <a:avLst/>
            </a:prstGeom>
          </p:spPr>
          <p:txBody>
            <a:bodyPr vert="horz" wrap="square" lIns="0" tIns="21675" rIns="0" bIns="0" rtlCol="0">
              <a:spAutoFit/>
            </a:bodyPr>
            <a:lstStyle/>
            <a:p>
              <a:pPr marL="18062" marR="7225">
                <a:lnSpc>
                  <a:spcPct val="97800"/>
                </a:lnSpc>
                <a:spcBef>
                  <a:spcPts val="171"/>
                </a:spcBef>
              </a:pPr>
              <a:r>
                <a:rPr sz="1280" spc="-7" dirty="0">
                  <a:cs typeface="Arial"/>
                </a:rPr>
                <a:t>Protein</a:t>
              </a:r>
              <a:r>
                <a:rPr sz="1280" spc="-107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A/G  magnetic  beads</a:t>
              </a:r>
              <a:endParaRPr sz="1280">
                <a:cs typeface="Arial"/>
              </a:endParaRPr>
            </a:p>
          </p:txBody>
        </p:sp>
        <p:sp>
          <p:nvSpPr>
            <p:cNvPr id="45" name="object 45"/>
            <p:cNvSpPr txBox="1"/>
            <p:nvPr/>
          </p:nvSpPr>
          <p:spPr>
            <a:xfrm>
              <a:off x="7376845" y="1875535"/>
              <a:ext cx="845185" cy="151323"/>
            </a:xfrm>
            <a:prstGeom prst="rect">
              <a:avLst/>
            </a:prstGeom>
          </p:spPr>
          <p:txBody>
            <a:bodyPr vert="horz" wrap="square" lIns="0" tIns="18062" rIns="0" bIns="0" rtlCol="0">
              <a:spAutoFit/>
            </a:bodyPr>
            <a:lstStyle/>
            <a:p>
              <a:pPr marL="18062">
                <a:spcBef>
                  <a:spcPts val="142"/>
                </a:spcBef>
              </a:pPr>
              <a:r>
                <a:rPr sz="1280" spc="-7" dirty="0">
                  <a:cs typeface="Arial"/>
                </a:rPr>
                <a:t>Protein</a:t>
              </a:r>
              <a:r>
                <a:rPr sz="1280" spc="-64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complex</a:t>
              </a:r>
              <a:endParaRPr sz="1280">
                <a:cs typeface="Arial"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7350938" y="2672741"/>
              <a:ext cx="1050290" cy="231140"/>
            </a:xfrm>
            <a:custGeom>
              <a:avLst/>
              <a:gdLst/>
              <a:ahLst/>
              <a:cxnLst/>
              <a:rect l="l" t="t" r="r" b="b"/>
              <a:pathLst>
                <a:path w="1050290" h="231139">
                  <a:moveTo>
                    <a:pt x="1050087" y="0"/>
                  </a:moveTo>
                  <a:lnTo>
                    <a:pt x="0" y="0"/>
                  </a:lnTo>
                  <a:lnTo>
                    <a:pt x="0" y="230826"/>
                  </a:lnTo>
                  <a:lnTo>
                    <a:pt x="1050087" y="230826"/>
                  </a:lnTo>
                  <a:lnTo>
                    <a:pt x="10500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560"/>
            </a:p>
          </p:txBody>
        </p:sp>
        <p:sp>
          <p:nvSpPr>
            <p:cNvPr id="47" name="object 47"/>
            <p:cNvSpPr txBox="1"/>
            <p:nvPr/>
          </p:nvSpPr>
          <p:spPr>
            <a:xfrm>
              <a:off x="7429677" y="2704591"/>
              <a:ext cx="883285" cy="151323"/>
            </a:xfrm>
            <a:prstGeom prst="rect">
              <a:avLst/>
            </a:prstGeom>
          </p:spPr>
          <p:txBody>
            <a:bodyPr vert="horz" wrap="square" lIns="0" tIns="18062" rIns="0" bIns="0" rtlCol="0">
              <a:spAutoFit/>
            </a:bodyPr>
            <a:lstStyle/>
            <a:p>
              <a:pPr marL="18062">
                <a:spcBef>
                  <a:spcPts val="142"/>
                </a:spcBef>
              </a:pPr>
              <a:r>
                <a:rPr sz="1280" spc="-7" dirty="0">
                  <a:cs typeface="Arial"/>
                </a:rPr>
                <a:t>Primary</a:t>
              </a:r>
              <a:r>
                <a:rPr sz="1280" spc="-57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antibody</a:t>
              </a:r>
              <a:endParaRPr sz="1280">
                <a:cs typeface="Arial"/>
              </a:endParaRPr>
            </a:p>
          </p:txBody>
        </p:sp>
        <p:grpSp>
          <p:nvGrpSpPr>
            <p:cNvPr id="48" name="object 48"/>
            <p:cNvGrpSpPr/>
            <p:nvPr/>
          </p:nvGrpSpPr>
          <p:grpSpPr>
            <a:xfrm>
              <a:off x="7324725" y="2287587"/>
              <a:ext cx="638175" cy="970280"/>
              <a:chOff x="7324725" y="2287587"/>
              <a:chExt cx="638175" cy="970280"/>
            </a:xfrm>
          </p:grpSpPr>
          <p:sp>
            <p:nvSpPr>
              <p:cNvPr id="49" name="object 49"/>
              <p:cNvSpPr/>
              <p:nvPr/>
            </p:nvSpPr>
            <p:spPr>
              <a:xfrm>
                <a:off x="7596187" y="2293937"/>
                <a:ext cx="32893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328929" h="111125">
                    <a:moveTo>
                      <a:pt x="328611" y="0"/>
                    </a:moveTo>
                    <a:lnTo>
                      <a:pt x="0" y="0"/>
                    </a:lnTo>
                    <a:lnTo>
                      <a:pt x="0" y="111125"/>
                    </a:lnTo>
                    <a:lnTo>
                      <a:pt x="328611" y="111125"/>
                    </a:lnTo>
                    <a:lnTo>
                      <a:pt x="32861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0" name="object 50"/>
              <p:cNvSpPr/>
              <p:nvPr/>
            </p:nvSpPr>
            <p:spPr>
              <a:xfrm>
                <a:off x="7596187" y="2293937"/>
                <a:ext cx="32893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328929" h="111125">
                    <a:moveTo>
                      <a:pt x="0" y="0"/>
                    </a:moveTo>
                    <a:lnTo>
                      <a:pt x="328612" y="0"/>
                    </a:lnTo>
                    <a:lnTo>
                      <a:pt x="328612" y="111125"/>
                    </a:lnTo>
                    <a:lnTo>
                      <a:pt x="0" y="111125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1" name="object 51"/>
              <p:cNvSpPr/>
              <p:nvPr/>
            </p:nvSpPr>
            <p:spPr>
              <a:xfrm>
                <a:off x="7627937" y="3140075"/>
                <a:ext cx="32893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328929" h="111125">
                    <a:moveTo>
                      <a:pt x="328611" y="0"/>
                    </a:moveTo>
                    <a:lnTo>
                      <a:pt x="0" y="0"/>
                    </a:lnTo>
                    <a:lnTo>
                      <a:pt x="0" y="111125"/>
                    </a:lnTo>
                    <a:lnTo>
                      <a:pt x="328611" y="111125"/>
                    </a:lnTo>
                    <a:lnTo>
                      <a:pt x="32861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2" name="object 52"/>
              <p:cNvSpPr/>
              <p:nvPr/>
            </p:nvSpPr>
            <p:spPr>
              <a:xfrm>
                <a:off x="7627937" y="3140075"/>
                <a:ext cx="32893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328929" h="111125">
                    <a:moveTo>
                      <a:pt x="0" y="0"/>
                    </a:moveTo>
                    <a:lnTo>
                      <a:pt x="328612" y="0"/>
                    </a:lnTo>
                    <a:lnTo>
                      <a:pt x="328612" y="111125"/>
                    </a:lnTo>
                    <a:lnTo>
                      <a:pt x="0" y="111125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pic>
            <p:nvPicPr>
              <p:cNvPr id="53" name="object 53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7324725" y="2690812"/>
                <a:ext cx="76200" cy="215900"/>
              </a:xfrm>
              <a:prstGeom prst="rect">
                <a:avLst/>
              </a:prstGeom>
            </p:spPr>
          </p:pic>
        </p:grpSp>
        <p:sp>
          <p:nvSpPr>
            <p:cNvPr id="54" name="object 54"/>
            <p:cNvSpPr txBox="1"/>
            <p:nvPr/>
          </p:nvSpPr>
          <p:spPr>
            <a:xfrm>
              <a:off x="7652056" y="5545328"/>
              <a:ext cx="375285" cy="151323"/>
            </a:xfrm>
            <a:prstGeom prst="rect">
              <a:avLst/>
            </a:prstGeom>
          </p:spPr>
          <p:txBody>
            <a:bodyPr vert="horz" wrap="square" lIns="0" tIns="18062" rIns="0" bIns="0" rtlCol="0">
              <a:spAutoFit/>
            </a:bodyPr>
            <a:lstStyle/>
            <a:p>
              <a:pPr marL="18062">
                <a:spcBef>
                  <a:spcPts val="142"/>
                </a:spcBef>
              </a:pPr>
              <a:r>
                <a:rPr sz="1280" spc="-7" dirty="0">
                  <a:cs typeface="Arial"/>
                </a:rPr>
                <a:t>E</a:t>
              </a:r>
              <a:r>
                <a:rPr sz="1280" dirty="0">
                  <a:cs typeface="Arial"/>
                </a:rPr>
                <a:t>l</a:t>
              </a:r>
              <a:r>
                <a:rPr sz="1280" spc="-7" dirty="0">
                  <a:cs typeface="Arial"/>
                </a:rPr>
                <a:t>ut</a:t>
              </a:r>
              <a:r>
                <a:rPr sz="1280" dirty="0">
                  <a:cs typeface="Arial"/>
                </a:rPr>
                <a:t>i</a:t>
              </a:r>
              <a:r>
                <a:rPr sz="1280" spc="-7" dirty="0">
                  <a:cs typeface="Arial"/>
                </a:rPr>
                <a:t>on</a:t>
              </a:r>
              <a:endParaRPr sz="1280">
                <a:cs typeface="Arial"/>
              </a:endParaRPr>
            </a:p>
          </p:txBody>
        </p:sp>
        <p:pic>
          <p:nvPicPr>
            <p:cNvPr id="55" name="object 5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92989" y="5553075"/>
              <a:ext cx="76200" cy="215900"/>
            </a:xfrm>
            <a:prstGeom prst="rect">
              <a:avLst/>
            </a:prstGeom>
          </p:spPr>
        </p:pic>
        <p:sp>
          <p:nvSpPr>
            <p:cNvPr id="56" name="object 56"/>
            <p:cNvSpPr txBox="1"/>
            <p:nvPr/>
          </p:nvSpPr>
          <p:spPr>
            <a:xfrm>
              <a:off x="7682746" y="4560823"/>
              <a:ext cx="470534" cy="151323"/>
            </a:xfrm>
            <a:prstGeom prst="rect">
              <a:avLst/>
            </a:prstGeom>
          </p:spPr>
          <p:txBody>
            <a:bodyPr vert="horz" wrap="square" lIns="0" tIns="18062" rIns="0" bIns="0" rtlCol="0">
              <a:spAutoFit/>
            </a:bodyPr>
            <a:lstStyle/>
            <a:p>
              <a:pPr marL="18062">
                <a:spcBef>
                  <a:spcPts val="142"/>
                </a:spcBef>
              </a:pPr>
              <a:r>
                <a:rPr sz="1280" dirty="0">
                  <a:cs typeface="Arial"/>
                </a:rPr>
                <a:t>W</a:t>
              </a:r>
              <a:r>
                <a:rPr sz="1280" spc="-7" dirty="0">
                  <a:cs typeface="Arial"/>
                </a:rPr>
                <a:t>a</a:t>
              </a:r>
              <a:r>
                <a:rPr sz="1280" dirty="0">
                  <a:cs typeface="Arial"/>
                </a:rPr>
                <a:t>s</a:t>
              </a:r>
              <a:r>
                <a:rPr sz="1280" spc="-7" dirty="0">
                  <a:cs typeface="Arial"/>
                </a:rPr>
                <a:t>h</a:t>
              </a:r>
              <a:r>
                <a:rPr sz="1280" dirty="0">
                  <a:cs typeface="Arial"/>
                </a:rPr>
                <a:t>i</a:t>
              </a:r>
              <a:r>
                <a:rPr sz="1280" spc="-7" dirty="0">
                  <a:cs typeface="Arial"/>
                </a:rPr>
                <a:t>n</a:t>
              </a:r>
              <a:r>
                <a:rPr sz="1280" dirty="0">
                  <a:cs typeface="Arial"/>
                </a:rPr>
                <a:t>g</a:t>
              </a:r>
              <a:endParaRPr sz="1280">
                <a:cs typeface="Arial"/>
              </a:endParaRPr>
            </a:p>
          </p:txBody>
        </p:sp>
        <p:sp>
          <p:nvSpPr>
            <p:cNvPr id="57" name="object 57"/>
            <p:cNvSpPr txBox="1"/>
            <p:nvPr/>
          </p:nvSpPr>
          <p:spPr>
            <a:xfrm>
              <a:off x="7116132" y="6468871"/>
              <a:ext cx="812800" cy="287294"/>
            </a:xfrm>
            <a:prstGeom prst="rect">
              <a:avLst/>
            </a:prstGeom>
          </p:spPr>
          <p:txBody>
            <a:bodyPr vert="horz" wrap="square" lIns="0" tIns="13547" rIns="0" bIns="0" rtlCol="0">
              <a:spAutoFit/>
            </a:bodyPr>
            <a:lstStyle/>
            <a:p>
              <a:pPr marL="18062" marR="7225">
                <a:lnSpc>
                  <a:spcPct val="102200"/>
                </a:lnSpc>
                <a:spcBef>
                  <a:spcPts val="107"/>
                </a:spcBef>
              </a:pPr>
              <a:r>
                <a:rPr sz="1280" spc="-7" dirty="0">
                  <a:cs typeface="Arial"/>
                </a:rPr>
                <a:t>Western Blot</a:t>
              </a:r>
              <a:r>
                <a:rPr sz="1280" spc="-92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or  proteomics</a:t>
              </a:r>
              <a:endParaRPr sz="1280">
                <a:cs typeface="Arial"/>
              </a:endParaRPr>
            </a:p>
          </p:txBody>
        </p:sp>
      </p:grpSp>
      <p:sp>
        <p:nvSpPr>
          <p:cNvPr id="72" name="Left Bracket 71">
            <a:extLst>
              <a:ext uri="{FF2B5EF4-FFF2-40B4-BE49-F238E27FC236}">
                <a16:creationId xmlns:a16="http://schemas.microsoft.com/office/drawing/2014/main" id="{72773CDB-D5D1-0449-8B1D-B916B0903265}"/>
              </a:ext>
            </a:extLst>
          </p:cNvPr>
          <p:cNvSpPr/>
          <p:nvPr/>
        </p:nvSpPr>
        <p:spPr>
          <a:xfrm>
            <a:off x="2565625" y="3867298"/>
            <a:ext cx="256000" cy="215522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73" name="Left Bracket 72">
            <a:extLst>
              <a:ext uri="{FF2B5EF4-FFF2-40B4-BE49-F238E27FC236}">
                <a16:creationId xmlns:a16="http://schemas.microsoft.com/office/drawing/2014/main" id="{E202F278-2CBA-9C44-884B-DE8A61D18A59}"/>
              </a:ext>
            </a:extLst>
          </p:cNvPr>
          <p:cNvSpPr/>
          <p:nvPr/>
        </p:nvSpPr>
        <p:spPr>
          <a:xfrm>
            <a:off x="2565625" y="2751954"/>
            <a:ext cx="256000" cy="786934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74" name="Left Bracket 73">
            <a:extLst>
              <a:ext uri="{FF2B5EF4-FFF2-40B4-BE49-F238E27FC236}">
                <a16:creationId xmlns:a16="http://schemas.microsoft.com/office/drawing/2014/main" id="{826FFB36-F78B-0742-83B8-C10579514C0A}"/>
              </a:ext>
            </a:extLst>
          </p:cNvPr>
          <p:cNvSpPr/>
          <p:nvPr/>
        </p:nvSpPr>
        <p:spPr>
          <a:xfrm>
            <a:off x="2565624" y="6267423"/>
            <a:ext cx="256000" cy="89733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75" name="Left Bracket 74">
            <a:extLst>
              <a:ext uri="{FF2B5EF4-FFF2-40B4-BE49-F238E27FC236}">
                <a16:creationId xmlns:a16="http://schemas.microsoft.com/office/drawing/2014/main" id="{7D03145C-FAA2-A642-88A6-C4251D31EF83}"/>
              </a:ext>
            </a:extLst>
          </p:cNvPr>
          <p:cNvSpPr/>
          <p:nvPr/>
        </p:nvSpPr>
        <p:spPr>
          <a:xfrm>
            <a:off x="2565624" y="7632776"/>
            <a:ext cx="256000" cy="89733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76" name="object 5">
            <a:extLst>
              <a:ext uri="{FF2B5EF4-FFF2-40B4-BE49-F238E27FC236}">
                <a16:creationId xmlns:a16="http://schemas.microsoft.com/office/drawing/2014/main" id="{27681478-69A1-ED4D-AD2C-78FF0ABDFBE1}"/>
              </a:ext>
            </a:extLst>
          </p:cNvPr>
          <p:cNvSpPr txBox="1"/>
          <p:nvPr/>
        </p:nvSpPr>
        <p:spPr>
          <a:xfrm>
            <a:off x="741036" y="2887893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Prepare</a:t>
            </a:r>
            <a:endParaRPr sz="2844" dirty="0">
              <a:cs typeface="Calibri"/>
            </a:endParaRPr>
          </a:p>
        </p:txBody>
      </p:sp>
      <p:sp>
        <p:nvSpPr>
          <p:cNvPr id="77" name="object 5">
            <a:extLst>
              <a:ext uri="{FF2B5EF4-FFF2-40B4-BE49-F238E27FC236}">
                <a16:creationId xmlns:a16="http://schemas.microsoft.com/office/drawing/2014/main" id="{92A09CAD-6483-B14D-A713-5C88CE182BCB}"/>
              </a:ext>
            </a:extLst>
          </p:cNvPr>
          <p:cNvSpPr txBox="1"/>
          <p:nvPr/>
        </p:nvSpPr>
        <p:spPr>
          <a:xfrm>
            <a:off x="713834" y="4595359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Enrich</a:t>
            </a:r>
            <a:endParaRPr sz="2844" dirty="0">
              <a:cs typeface="Calibri"/>
            </a:endParaRPr>
          </a:p>
        </p:txBody>
      </p:sp>
      <p:sp>
        <p:nvSpPr>
          <p:cNvPr id="78" name="object 5">
            <a:extLst>
              <a:ext uri="{FF2B5EF4-FFF2-40B4-BE49-F238E27FC236}">
                <a16:creationId xmlns:a16="http://schemas.microsoft.com/office/drawing/2014/main" id="{153846E3-5E02-2142-86CD-80EEE3B5D59A}"/>
              </a:ext>
            </a:extLst>
          </p:cNvPr>
          <p:cNvSpPr txBox="1"/>
          <p:nvPr/>
        </p:nvSpPr>
        <p:spPr>
          <a:xfrm>
            <a:off x="701134" y="6435221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>
                <a:cs typeface="Calibri"/>
              </a:rPr>
              <a:t>Wash</a:t>
            </a:r>
            <a:endParaRPr sz="2844" dirty="0">
              <a:cs typeface="Calibri"/>
            </a:endParaRPr>
          </a:p>
        </p:txBody>
      </p:sp>
      <p:sp>
        <p:nvSpPr>
          <p:cNvPr id="79" name="object 5">
            <a:extLst>
              <a:ext uri="{FF2B5EF4-FFF2-40B4-BE49-F238E27FC236}">
                <a16:creationId xmlns:a16="http://schemas.microsoft.com/office/drawing/2014/main" id="{B9B84F16-588C-024A-81B0-DE579BBD2383}"/>
              </a:ext>
            </a:extLst>
          </p:cNvPr>
          <p:cNvSpPr txBox="1"/>
          <p:nvPr/>
        </p:nvSpPr>
        <p:spPr>
          <a:xfrm>
            <a:off x="705211" y="7819117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Analyse</a:t>
            </a:r>
            <a:endParaRPr sz="2844" dirty="0">
              <a:cs typeface="Calibri"/>
            </a:endParaRPr>
          </a:p>
        </p:txBody>
      </p:sp>
      <p:pic>
        <p:nvPicPr>
          <p:cNvPr id="6146" name="Picture 2" descr="TrueBlot® Magnetic Beads">
            <a:extLst>
              <a:ext uri="{FF2B5EF4-FFF2-40B4-BE49-F238E27FC236}">
                <a16:creationId xmlns:a16="http://schemas.microsoft.com/office/drawing/2014/main" id="{737E822B-D6F2-F44D-AEAC-53B3C13B6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689" y="2330147"/>
            <a:ext cx="6796164" cy="649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45671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0936606-EBA5-5043-93CE-984279820D31}"/>
              </a:ext>
            </a:extLst>
          </p:cNvPr>
          <p:cNvSpPr/>
          <p:nvPr/>
        </p:nvSpPr>
        <p:spPr>
          <a:xfrm>
            <a:off x="-41392" y="-15882"/>
            <a:ext cx="13173192" cy="102572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4CDFD57B-3435-9545-9B9A-EDC7442AFBD7}"/>
              </a:ext>
            </a:extLst>
          </p:cNvPr>
          <p:cNvSpPr txBox="1">
            <a:spLocks/>
          </p:cNvSpPr>
          <p:nvPr/>
        </p:nvSpPr>
        <p:spPr>
          <a:xfrm>
            <a:off x="195673" y="67510"/>
            <a:ext cx="7491050" cy="718558"/>
          </a:xfrm>
          <a:prstGeom prst="rect">
            <a:avLst/>
          </a:prstGeom>
          <a:ln>
            <a:noFill/>
          </a:ln>
        </p:spPr>
        <p:txBody>
          <a:bodyPr vert="horz" wrap="square" lIns="0" tIns="18062" rIns="0" bIns="0" rtlCol="0">
            <a:spAutoFit/>
          </a:bodyPr>
          <a:lstStyle>
            <a:lvl1pPr>
              <a:defRPr sz="6300" b="0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8062">
              <a:spcBef>
                <a:spcPts val="142"/>
              </a:spcBef>
            </a:pPr>
            <a:r>
              <a:rPr lang="it-IT" sz="4551" kern="0" spc="-7" dirty="0">
                <a:solidFill>
                  <a:schemeClr val="bg1"/>
                </a:solidFill>
                <a:latin typeface="+mn-lt"/>
              </a:rPr>
              <a:t>CLIP </a:t>
            </a:r>
            <a:r>
              <a:rPr lang="it-IT" sz="4551" kern="0" spc="-7" dirty="0" err="1">
                <a:solidFill>
                  <a:schemeClr val="bg1"/>
                </a:solidFill>
                <a:latin typeface="+mn-lt"/>
              </a:rPr>
              <a:t>example</a:t>
            </a:r>
            <a:endParaRPr lang="it-IT" sz="4551" kern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7346" name="Picture 2">
            <a:extLst>
              <a:ext uri="{FF2B5EF4-FFF2-40B4-BE49-F238E27FC236}">
                <a16:creationId xmlns:a16="http://schemas.microsoft.com/office/drawing/2014/main" id="{A49F8B11-5CC0-8B43-93DB-200729CFF5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241"/>
          <a:stretch/>
        </p:blipFill>
        <p:spPr bwMode="auto">
          <a:xfrm>
            <a:off x="635000" y="2414752"/>
            <a:ext cx="85725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8" name="Picture 4">
            <a:extLst>
              <a:ext uri="{FF2B5EF4-FFF2-40B4-BE49-F238E27FC236}">
                <a16:creationId xmlns:a16="http://schemas.microsoft.com/office/drawing/2014/main" id="{CE7C31F9-5818-FA4D-AE1C-AB682EC076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63"/>
          <a:stretch/>
        </p:blipFill>
        <p:spPr bwMode="auto">
          <a:xfrm>
            <a:off x="635000" y="6705600"/>
            <a:ext cx="8572500" cy="273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150">
            <a:extLst>
              <a:ext uri="{FF2B5EF4-FFF2-40B4-BE49-F238E27FC236}">
                <a16:creationId xmlns:a16="http://schemas.microsoft.com/office/drawing/2014/main" id="{C1EA99FB-D0EE-8A45-92B5-C4EE3BC685B5}"/>
              </a:ext>
            </a:extLst>
          </p:cNvPr>
          <p:cNvSpPr txBox="1"/>
          <p:nvPr/>
        </p:nvSpPr>
        <p:spPr>
          <a:xfrm>
            <a:off x="9664700" y="9372600"/>
            <a:ext cx="325501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600" b="1" i="1" spc="-5" dirty="0" err="1">
                <a:latin typeface="Arial"/>
                <a:cs typeface="Arial"/>
              </a:rPr>
              <a:t>Beltran</a:t>
            </a:r>
            <a:r>
              <a:rPr lang="it-IT" sz="1600" b="1" i="1" spc="-5" dirty="0">
                <a:latin typeface="Arial"/>
                <a:cs typeface="Arial"/>
              </a:rPr>
              <a:t> et al</a:t>
            </a:r>
            <a:r>
              <a:rPr sz="1600" b="1" i="1" spc="-5" dirty="0">
                <a:latin typeface="Arial"/>
                <a:cs typeface="Arial"/>
              </a:rPr>
              <a:t> </a:t>
            </a:r>
            <a:r>
              <a:rPr lang="it-IT" sz="1600" b="1" i="1" spc="-5" dirty="0">
                <a:latin typeface="Arial"/>
                <a:cs typeface="Arial"/>
              </a:rPr>
              <a:t>2015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87619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0936606-EBA5-5043-93CE-984279820D31}"/>
              </a:ext>
            </a:extLst>
          </p:cNvPr>
          <p:cNvSpPr/>
          <p:nvPr/>
        </p:nvSpPr>
        <p:spPr>
          <a:xfrm>
            <a:off x="-41392" y="-15882"/>
            <a:ext cx="13173192" cy="102572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4CDFD57B-3435-9545-9B9A-EDC7442AFBD7}"/>
              </a:ext>
            </a:extLst>
          </p:cNvPr>
          <p:cNvSpPr txBox="1">
            <a:spLocks/>
          </p:cNvSpPr>
          <p:nvPr/>
        </p:nvSpPr>
        <p:spPr>
          <a:xfrm>
            <a:off x="195673" y="67510"/>
            <a:ext cx="7491050" cy="718558"/>
          </a:xfrm>
          <a:prstGeom prst="rect">
            <a:avLst/>
          </a:prstGeom>
          <a:ln>
            <a:noFill/>
          </a:ln>
        </p:spPr>
        <p:txBody>
          <a:bodyPr vert="horz" wrap="square" lIns="0" tIns="18062" rIns="0" bIns="0" rtlCol="0">
            <a:spAutoFit/>
          </a:bodyPr>
          <a:lstStyle>
            <a:lvl1pPr>
              <a:defRPr sz="6300" b="0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8062">
              <a:spcBef>
                <a:spcPts val="142"/>
              </a:spcBef>
            </a:pPr>
            <a:r>
              <a:rPr lang="it-IT" sz="4551" kern="0" spc="-7" dirty="0" err="1">
                <a:solidFill>
                  <a:schemeClr val="bg1"/>
                </a:solidFill>
                <a:latin typeface="+mn-lt"/>
              </a:rPr>
              <a:t>Summary</a:t>
            </a:r>
            <a:endParaRPr lang="it-IT" sz="4551" kern="0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11" name="Table 2">
            <a:extLst>
              <a:ext uri="{FF2B5EF4-FFF2-40B4-BE49-F238E27FC236}">
                <a16:creationId xmlns:a16="http://schemas.microsoft.com/office/drawing/2014/main" id="{48690BEA-3063-FA44-9CE0-26AFF5985818}"/>
              </a:ext>
            </a:extLst>
          </p:cNvPr>
          <p:cNvGraphicFramePr>
            <a:graphicFrameLocks noGrp="1"/>
          </p:cNvGraphicFramePr>
          <p:nvPr/>
        </p:nvGraphicFramePr>
        <p:xfrm>
          <a:off x="330200" y="1676400"/>
          <a:ext cx="11963400" cy="6908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5364">
                  <a:extLst>
                    <a:ext uri="{9D8B030D-6E8A-4147-A177-3AD203B41FA5}">
                      <a16:colId xmlns:a16="http://schemas.microsoft.com/office/drawing/2014/main" val="3885952033"/>
                    </a:ext>
                  </a:extLst>
                </a:gridCol>
                <a:gridCol w="1355852">
                  <a:extLst>
                    <a:ext uri="{9D8B030D-6E8A-4147-A177-3AD203B41FA5}">
                      <a16:colId xmlns:a16="http://schemas.microsoft.com/office/drawing/2014/main" val="3434030134"/>
                    </a:ext>
                  </a:extLst>
                </a:gridCol>
                <a:gridCol w="3030728">
                  <a:extLst>
                    <a:ext uri="{9D8B030D-6E8A-4147-A177-3AD203B41FA5}">
                      <a16:colId xmlns:a16="http://schemas.microsoft.com/office/drawing/2014/main" val="3957486214"/>
                    </a:ext>
                  </a:extLst>
                </a:gridCol>
                <a:gridCol w="3030728">
                  <a:extLst>
                    <a:ext uri="{9D8B030D-6E8A-4147-A177-3AD203B41FA5}">
                      <a16:colId xmlns:a16="http://schemas.microsoft.com/office/drawing/2014/main" val="169495167"/>
                    </a:ext>
                  </a:extLst>
                </a:gridCol>
                <a:gridCol w="3030728">
                  <a:extLst>
                    <a:ext uri="{9D8B030D-6E8A-4147-A177-3AD203B41FA5}">
                      <a16:colId xmlns:a16="http://schemas.microsoft.com/office/drawing/2014/main" val="3250810727"/>
                    </a:ext>
                  </a:extLst>
                </a:gridCol>
              </a:tblGrid>
              <a:tr h="1295400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chemeClr val="bg1"/>
                          </a:solidFill>
                        </a:rPr>
                        <a:t>OUTPUT</a:t>
                      </a:r>
                    </a:p>
                    <a:p>
                      <a:pPr algn="ctr"/>
                      <a:r>
                        <a:rPr lang="en-GB" sz="3200" b="1" dirty="0">
                          <a:solidFill>
                            <a:schemeClr val="bg1"/>
                          </a:solidFill>
                        </a:rPr>
                        <a:t>(what we analyse)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511215"/>
                  </a:ext>
                </a:extLst>
              </a:tr>
              <a:tr h="829811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Protein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RNA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DNA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0333273"/>
                  </a:ext>
                </a:extLst>
              </a:tr>
              <a:tr h="1410473">
                <a:tc rowSpan="3"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1" dirty="0">
                          <a:solidFill>
                            <a:schemeClr val="bg1"/>
                          </a:solidFill>
                        </a:rPr>
                        <a:t>BAIT</a:t>
                      </a:r>
                      <a:endParaRPr lang="en-GB" sz="36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chemeClr val="bg1"/>
                          </a:solidFill>
                        </a:rPr>
                        <a:t>(What we enrich)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Protein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CO-IP</a:t>
                      </a:r>
                    </a:p>
                    <a:p>
                      <a:pPr algn="ctr"/>
                      <a:r>
                        <a:rPr lang="en-GB" sz="2400" dirty="0">
                          <a:solidFill>
                            <a:sysClr val="windowText" lastClr="000000"/>
                          </a:solidFill>
                        </a:rPr>
                        <a:t>(co-immunoprecipitation)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RIP/CLIP</a:t>
                      </a:r>
                    </a:p>
                    <a:p>
                      <a:pPr algn="ctr"/>
                      <a:r>
                        <a:rPr lang="en-GB" sz="2400" dirty="0">
                          <a:solidFill>
                            <a:sysClr val="windowText" lastClr="000000"/>
                          </a:solidFill>
                        </a:rPr>
                        <a:t>(RNA-Immunoprecipitation)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ysClr val="windowText" lastClr="000000"/>
                          </a:solidFill>
                        </a:rPr>
                        <a:t>ChIP</a:t>
                      </a:r>
                      <a:endParaRPr lang="en-GB" sz="2400" b="1" dirty="0">
                        <a:solidFill>
                          <a:sysClr val="windowText" lastClr="000000"/>
                        </a:solidFill>
                      </a:endParaRPr>
                    </a:p>
                    <a:p>
                      <a:pPr algn="ctr"/>
                      <a:r>
                        <a:rPr lang="en-GB" sz="2400" dirty="0">
                          <a:solidFill>
                            <a:sysClr val="windowText" lastClr="000000"/>
                          </a:solidFill>
                        </a:rPr>
                        <a:t>(Chromatin Immunoprecipitation)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2223875"/>
                  </a:ext>
                </a:extLst>
              </a:tr>
              <a:tr h="1961965">
                <a:tc v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RNA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Exogenous RNA pull</a:t>
                      </a:r>
                    </a:p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 Down</a:t>
                      </a:r>
                    </a:p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RAP-Protein</a:t>
                      </a: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spc="-5" dirty="0">
                          <a:cs typeface="Calibri"/>
                        </a:rPr>
                        <a:t>(RNA </a:t>
                      </a:r>
                      <a:r>
                        <a:rPr lang="en-GB" sz="2400" spc="95" dirty="0">
                          <a:cs typeface="Calibri"/>
                        </a:rPr>
                        <a:t>antisense</a:t>
                      </a:r>
                      <a:r>
                        <a:rPr lang="en-GB" sz="2400" dirty="0">
                          <a:cs typeface="Calibri"/>
                        </a:rPr>
                        <a:t> </a:t>
                      </a:r>
                      <a:r>
                        <a:rPr lang="en-GB" sz="2400" spc="65" dirty="0" err="1">
                          <a:cs typeface="Calibri"/>
                        </a:rPr>
                        <a:t>puriﬁcaton</a:t>
                      </a:r>
                      <a:r>
                        <a:rPr lang="en-GB" sz="2400" spc="65" dirty="0">
                          <a:cs typeface="Calibri"/>
                        </a:rPr>
                        <a:t>)</a:t>
                      </a:r>
                      <a:endParaRPr lang="en-GB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RAP-RNA</a:t>
                      </a:r>
                    </a:p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spc="-5" dirty="0">
                          <a:cs typeface="Calibri"/>
                        </a:rPr>
                        <a:t>(RNA </a:t>
                      </a:r>
                      <a:r>
                        <a:rPr lang="en-GB" sz="2400" spc="95" dirty="0">
                          <a:cs typeface="Calibri"/>
                        </a:rPr>
                        <a:t>antisense</a:t>
                      </a:r>
                      <a:r>
                        <a:rPr lang="en-GB" sz="2400" dirty="0">
                          <a:cs typeface="Calibri"/>
                        </a:rPr>
                        <a:t> </a:t>
                      </a:r>
                      <a:r>
                        <a:rPr lang="en-GB" sz="2400" spc="65" dirty="0" err="1">
                          <a:cs typeface="Calibri"/>
                        </a:rPr>
                        <a:t>puriﬁcaton</a:t>
                      </a:r>
                      <a:r>
                        <a:rPr lang="en-GB" sz="2400" spc="65" dirty="0">
                          <a:cs typeface="Calibri"/>
                        </a:rPr>
                        <a:t>)</a:t>
                      </a:r>
                      <a:endParaRPr lang="en-GB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ysClr val="windowText" lastClr="000000"/>
                          </a:solidFill>
                        </a:rPr>
                        <a:t>ChIrP</a:t>
                      </a:r>
                      <a:endParaRPr lang="en-GB" sz="2400" b="1" dirty="0">
                        <a:solidFill>
                          <a:sysClr val="windowText" lastClr="000000"/>
                        </a:solidFill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spc="75" dirty="0">
                          <a:cs typeface="Calibri"/>
                        </a:rPr>
                        <a:t>(Chromatin </a:t>
                      </a:r>
                      <a:r>
                        <a:rPr lang="en-GB" sz="2400" spc="95" dirty="0">
                          <a:cs typeface="Calibri"/>
                        </a:rPr>
                        <a:t>isolation </a:t>
                      </a:r>
                      <a:r>
                        <a:rPr lang="en-GB" sz="2400" spc="-10" dirty="0">
                          <a:cs typeface="Calibri"/>
                        </a:rPr>
                        <a:t>by </a:t>
                      </a:r>
                      <a:r>
                        <a:rPr lang="en-GB" sz="2400" spc="-5" dirty="0">
                          <a:cs typeface="Calibri"/>
                        </a:rPr>
                        <a:t>RNA</a:t>
                      </a:r>
                      <a:r>
                        <a:rPr lang="en-GB" sz="2400" spc="-165" dirty="0">
                          <a:cs typeface="Calibri"/>
                        </a:rPr>
                        <a:t> </a:t>
                      </a:r>
                      <a:r>
                        <a:rPr lang="en-GB" sz="2400" spc="65" dirty="0">
                          <a:cs typeface="Calibri"/>
                        </a:rPr>
                        <a:t>puriﬁcation)</a:t>
                      </a:r>
                      <a:endParaRPr lang="en-GB" sz="2400" dirty="0"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35707"/>
                  </a:ext>
                </a:extLst>
              </a:tr>
              <a:tr h="1410473">
                <a:tc v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DNA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DNA pull down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Conformation capture</a:t>
                      </a:r>
                    </a:p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3C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870518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AC066F12-2F28-A54F-8CD2-5DEE776681F3}"/>
              </a:ext>
            </a:extLst>
          </p:cNvPr>
          <p:cNvSpPr/>
          <p:nvPr/>
        </p:nvSpPr>
        <p:spPr>
          <a:xfrm>
            <a:off x="27270" y="8666305"/>
            <a:ext cx="110652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600" b="1" dirty="0">
                <a:solidFill>
                  <a:sysClr val="windowText" lastClr="000000"/>
                </a:solidFill>
              </a:rPr>
              <a:t>ALL of them are useful. But please make proper controls!</a:t>
            </a:r>
          </a:p>
        </p:txBody>
      </p:sp>
    </p:spTree>
    <p:extLst>
      <p:ext uri="{BB962C8B-B14F-4D97-AF65-F5344CB8AC3E}">
        <p14:creationId xmlns:p14="http://schemas.microsoft.com/office/powerpoint/2010/main" val="26111289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749800" y="419100"/>
            <a:ext cx="351853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-5" dirty="0"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  <a:endParaRPr sz="4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5669" y="1143611"/>
            <a:ext cx="145923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Arial" panose="020B0604020202020204" pitchFamily="34" charset="0"/>
                <a:cs typeface="Arial" panose="020B0604020202020204" pitchFamily="34" charset="0"/>
              </a:rPr>
              <a:t>SUMMA</a:t>
            </a:r>
            <a:r>
              <a:rPr sz="2000" b="1" spc="-85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20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5669" y="1518261"/>
            <a:ext cx="8572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4269" y="1481431"/>
            <a:ext cx="11530330" cy="5205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500"/>
              </a:lnSpc>
              <a:spcBef>
                <a:spcPts val="100"/>
              </a:spcBef>
            </a:pP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Cipriano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and Ballarino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M. “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1600" b="1" spc="-10" dirty="0">
                <a:latin typeface="Arial" panose="020B0604020202020204" pitchFamily="34" charset="0"/>
                <a:cs typeface="Arial" panose="020B0604020202020204" pitchFamily="34" charset="0"/>
              </a:rPr>
              <a:t>ever-evolving 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concept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of the 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gene: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the use of 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RNA/Protein experimental techniques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to  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understand genome functions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”. Front. Mol. Biosci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2018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Mar 6;5:20</a:t>
            </a:r>
            <a:r>
              <a:rPr sz="1600" spc="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doi:10.3389/fmolb.2018.00020.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3483" y="3540233"/>
            <a:ext cx="344170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Arial" panose="020B0604020202020204" pitchFamily="34" charset="0"/>
                <a:cs typeface="Arial" panose="020B0604020202020204" pitchFamily="34" charset="0"/>
              </a:rPr>
              <a:t>CHiRP </a:t>
            </a:r>
            <a:r>
              <a:rPr sz="2000" b="1" spc="-5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sz="2000" b="1" dirty="0">
                <a:latin typeface="Arial" panose="020B0604020202020204" pitchFamily="34" charset="0"/>
                <a:cs typeface="Arial" panose="020B0604020202020204" pitchFamily="34" charset="0"/>
              </a:rPr>
              <a:t>RNA</a:t>
            </a:r>
            <a:r>
              <a:rPr sz="2000" b="1" spc="-2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>
                <a:latin typeface="Arial" panose="020B0604020202020204" pitchFamily="34" charset="0"/>
                <a:cs typeface="Arial" panose="020B0604020202020204" pitchFamily="34" charset="0"/>
              </a:rPr>
              <a:t>pulldown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483" y="3940283"/>
            <a:ext cx="8572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32083" y="3928853"/>
            <a:ext cx="11755755" cy="5205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500"/>
              </a:lnSpc>
              <a:spcBef>
                <a:spcPts val="100"/>
              </a:spcBef>
            </a:pP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Ci Chu, Kun Qu,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Franklin L. Zhong, Steven E. Artandi and Howard </a:t>
            </a:r>
            <a:r>
              <a:rPr sz="1600" spc="-120" dirty="0">
                <a:latin typeface="Arial" panose="020B0604020202020204" pitchFamily="34" charset="0"/>
                <a:cs typeface="Arial" panose="020B0604020202020204" pitchFamily="34" charset="0"/>
              </a:rPr>
              <a:t>Y.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Chang; 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Genomic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maps of 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lincRNA occupancy </a:t>
            </a:r>
            <a:r>
              <a:rPr sz="1600" b="1" spc="-10" dirty="0">
                <a:latin typeface="Arial" panose="020B0604020202020204" pitchFamily="34" charset="0"/>
                <a:cs typeface="Arial" panose="020B0604020202020204" pitchFamily="34" charset="0"/>
              </a:rPr>
              <a:t>reveal  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principles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RNA-chromatin interactions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Mol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Cell </a:t>
            </a:r>
            <a:r>
              <a:rPr sz="1600" i="1" dirty="0"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, 667–678,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November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18,</a:t>
            </a:r>
            <a:r>
              <a:rPr sz="1600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2011.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3483" y="4714983"/>
            <a:ext cx="8572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3483" y="4652753"/>
            <a:ext cx="12561570" cy="2180084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90500">
              <a:lnSpc>
                <a:spcPct val="100000"/>
              </a:lnSpc>
              <a:spcBef>
                <a:spcPts val="540"/>
              </a:spcBef>
            </a:pP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John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L. Rinn, Michael Kertesz,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Jordon K. </a:t>
            </a:r>
            <a:r>
              <a:rPr sz="1600" spc="-30" dirty="0">
                <a:latin typeface="Arial" panose="020B0604020202020204" pitchFamily="34" charset="0"/>
                <a:cs typeface="Arial" panose="020B0604020202020204" pitchFamily="34" charset="0"/>
              </a:rPr>
              <a:t>Wang,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Sharon L. Squazzo, Xiao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Xu,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Samantha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Brugmann, L. Henry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Goodnough,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Jill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 A.</a:t>
            </a:r>
          </a:p>
          <a:p>
            <a:pPr marL="190500" marR="8890">
              <a:lnSpc>
                <a:spcPts val="2100"/>
              </a:lnSpc>
              <a:spcBef>
                <a:spcPts val="560"/>
              </a:spcBef>
            </a:pP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Helms,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Peggy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Farnham, Eran Segal, and Howard </a:t>
            </a:r>
            <a:r>
              <a:rPr sz="1600" spc="-120" dirty="0">
                <a:latin typeface="Arial" panose="020B0604020202020204" pitchFamily="34" charset="0"/>
                <a:cs typeface="Arial" panose="020B0604020202020204" pitchFamily="34" charset="0"/>
              </a:rPr>
              <a:t>Y.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Chang; 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Functional Demarcation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Active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Silent Chromatin Domains in  Human HOX Loci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Non-Coding RNAs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. Cell </a:t>
            </a:r>
            <a:r>
              <a:rPr sz="1600" i="1" dirty="0">
                <a:latin typeface="Arial" panose="020B0604020202020204" pitchFamily="34" charset="0"/>
                <a:cs typeface="Arial" panose="020B0604020202020204" pitchFamily="34" charset="0"/>
              </a:rPr>
              <a:t>129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1311–1323,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June 29,</a:t>
            </a:r>
            <a:r>
              <a:rPr sz="1600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2007.</a:t>
            </a:r>
          </a:p>
          <a:p>
            <a:pPr marL="241300" indent="-228600">
              <a:lnSpc>
                <a:spcPts val="2020"/>
              </a:lnSpc>
              <a:spcBef>
                <a:spcPts val="1180"/>
              </a:spcBef>
              <a:buChar char="•"/>
              <a:tabLst>
                <a:tab pos="240665" algn="l"/>
                <a:tab pos="241300" algn="l"/>
              </a:tabLst>
            </a:pP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Colleen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McHugh1, Chun-Kan Chen, Amy </a:t>
            </a:r>
            <a:r>
              <a:rPr sz="1600" spc="-25" dirty="0">
                <a:latin typeface="Arial" panose="020B0604020202020204" pitchFamily="34" charset="0"/>
                <a:cs typeface="Arial" panose="020B0604020202020204" pitchFamily="34" charset="0"/>
              </a:rPr>
              <a:t>Chow,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Christine </a:t>
            </a:r>
            <a:r>
              <a:rPr sz="1600" spc="-70" dirty="0">
                <a:latin typeface="Arial" panose="020B0604020202020204" pitchFamily="34" charset="0"/>
                <a:cs typeface="Arial" panose="020B0604020202020204" pitchFamily="34" charset="0"/>
              </a:rPr>
              <a:t>F.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Surka, Christina </a:t>
            </a: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Tran,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Patrick</a:t>
            </a:r>
            <a:r>
              <a:rPr sz="160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McDonel,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1300">
              <a:lnSpc>
                <a:spcPts val="2000"/>
              </a:lnSpc>
            </a:pP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Amy Pandya-Jones, Mario Blanco, Christina Burghard, Annie Moradian, Michael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Sweredoski, Alexander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sz="1600" spc="-1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Shishkin,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1300">
              <a:lnSpc>
                <a:spcPts val="2020"/>
              </a:lnSpc>
            </a:pP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Julia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Su,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Eric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Lander,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Sonja Hess, Kathrin Plath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Mitchell Guttman;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Xist lncRNA interacts </a:t>
            </a:r>
            <a:r>
              <a:rPr sz="1600" b="1" spc="-10" dirty="0">
                <a:latin typeface="Arial" panose="020B0604020202020204" pitchFamily="34" charset="0"/>
                <a:cs typeface="Arial" panose="020B0604020202020204" pitchFamily="34" charset="0"/>
              </a:rPr>
              <a:t>directly 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with SHARP</a:t>
            </a:r>
            <a:r>
              <a:rPr sz="1600" b="1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1300">
              <a:lnSpc>
                <a:spcPct val="100000"/>
              </a:lnSpc>
              <a:spcBef>
                <a:spcPts val="459"/>
              </a:spcBef>
            </a:pP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silence transcription through HDAC3. </a:t>
            </a:r>
            <a:r>
              <a:rPr sz="1600" i="1" spc="-15" dirty="0">
                <a:latin typeface="Arial" panose="020B0604020202020204" pitchFamily="34" charset="0"/>
                <a:cs typeface="Arial" panose="020B0604020202020204" pitchFamily="34" charset="0"/>
              </a:rPr>
              <a:t>Nature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521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, 232–236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sz="1600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35890" y="7303242"/>
            <a:ext cx="8572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51790" y="6928592"/>
            <a:ext cx="12409170" cy="8893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latin typeface="Arial" panose="020B0604020202020204" pitchFamily="34" charset="0"/>
                <a:cs typeface="Arial" panose="020B0604020202020204" pitchFamily="34" charset="0"/>
              </a:rPr>
              <a:t>HITS-CLIP </a:t>
            </a:r>
            <a:r>
              <a:rPr sz="2000" b="1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2000" b="1" spc="-1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-25" dirty="0">
                <a:latin typeface="Arial" panose="020B0604020202020204" pitchFamily="34" charset="0"/>
                <a:cs typeface="Arial" panose="020B0604020202020204" pitchFamily="34" charset="0"/>
              </a:rPr>
              <a:t>PAR-CLIP</a:t>
            </a:r>
            <a:endParaRPr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ts val="2300"/>
              </a:lnSpc>
              <a:spcBef>
                <a:spcPts val="20"/>
              </a:spcBef>
            </a:pP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Zhen </a:t>
            </a:r>
            <a:r>
              <a:rPr sz="1600" spc="-30" dirty="0">
                <a:latin typeface="Arial" panose="020B0604020202020204" pitchFamily="34" charset="0"/>
                <a:cs typeface="Arial" panose="020B0604020202020204" pitchFamily="34" charset="0"/>
              </a:rPr>
              <a:t>Wang,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James </a:t>
            </a:r>
            <a:r>
              <a:rPr sz="1600" spc="-30" dirty="0">
                <a:latin typeface="Arial" panose="020B0604020202020204" pitchFamily="34" charset="0"/>
                <a:cs typeface="Arial" panose="020B0604020202020204" pitchFamily="34" charset="0"/>
              </a:rPr>
              <a:t>Tollervey,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Michael Briese, Daniel </a:t>
            </a:r>
            <a:r>
              <a:rPr sz="1600" spc="-25" dirty="0">
                <a:latin typeface="Arial" panose="020B0604020202020204" pitchFamily="34" charset="0"/>
                <a:cs typeface="Arial" panose="020B0604020202020204" pitchFamily="34" charset="0"/>
              </a:rPr>
              <a:t>Turner,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Jernej Ule; CLIP: 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Construction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cDNA libraries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high-throughput  sequencing </a:t>
            </a:r>
            <a:r>
              <a:rPr sz="1600" b="1" spc="-10" dirty="0"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RNAs 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cross-linked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sz="1600" b="1" spc="-10" dirty="0">
                <a:latin typeface="Arial" panose="020B0604020202020204" pitchFamily="34" charset="0"/>
                <a:cs typeface="Arial" panose="020B0604020202020204" pitchFamily="34" charset="0"/>
              </a:rPr>
              <a:t>proteins </a:t>
            </a:r>
            <a:r>
              <a:rPr sz="1600" b="1" i="1" spc="-5" dirty="0">
                <a:latin typeface="Arial" panose="020B0604020202020204" pitchFamily="34" charset="0"/>
                <a:cs typeface="Arial" panose="020B0604020202020204" pitchFamily="34" charset="0"/>
              </a:rPr>
              <a:t>in vivo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Methods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48 (2009)</a:t>
            </a:r>
            <a:r>
              <a:rPr sz="16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287–293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5890" y="8039842"/>
            <a:ext cx="8572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5890" y="7990311"/>
            <a:ext cx="12255500" cy="12244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0" marR="5080">
              <a:lnSpc>
                <a:spcPct val="106500"/>
              </a:lnSpc>
              <a:spcBef>
                <a:spcPts val="100"/>
              </a:spcBef>
            </a:pP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Julian König, Kathi Zarnack, Nicholas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Luscombe and Jernej Ule; 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Protein–RNA interactions: new genomic technologies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and  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perspectives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. Nature Reviews Genetics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13, 77-83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February</a:t>
            </a:r>
            <a:r>
              <a:rPr sz="16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2012.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1300" marR="238125" indent="-228600">
              <a:lnSpc>
                <a:spcPts val="2100"/>
              </a:lnSpc>
              <a:spcBef>
                <a:spcPts val="1260"/>
              </a:spcBef>
              <a:buChar char="•"/>
              <a:tabLst>
                <a:tab pos="240665" algn="l"/>
                <a:tab pos="241300" algn="l"/>
              </a:tabLst>
            </a:pP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Colleen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McHugh, Pamela Russell and Mitchell Guttman; 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Methods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comprehensive experimental identification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of RNA-  </a:t>
            </a:r>
            <a:r>
              <a:rPr sz="1600" b="1" spc="-10" dirty="0">
                <a:latin typeface="Arial" panose="020B0604020202020204" pitchFamily="34" charset="0"/>
                <a:cs typeface="Arial" panose="020B0604020202020204" pitchFamily="34" charset="0"/>
              </a:rPr>
              <a:t>protein </a:t>
            </a:r>
            <a:r>
              <a:rPr sz="1600" b="1" spc="-5" dirty="0">
                <a:latin typeface="Arial" panose="020B0604020202020204" pitchFamily="34" charset="0"/>
                <a:cs typeface="Arial" panose="020B0604020202020204" pitchFamily="34" charset="0"/>
              </a:rPr>
              <a:t>interactions. </a:t>
            </a:r>
            <a:r>
              <a:rPr sz="1600" i="1" spc="-5" dirty="0">
                <a:latin typeface="Arial" panose="020B0604020202020204" pitchFamily="34" charset="0"/>
                <a:cs typeface="Arial" panose="020B0604020202020204" pitchFamily="34" charset="0"/>
              </a:rPr>
              <a:t>Genome </a:t>
            </a:r>
            <a:r>
              <a:rPr sz="1600" i="1" spc="-15" dirty="0">
                <a:latin typeface="Arial" panose="020B0604020202020204" pitchFamily="34" charset="0"/>
                <a:cs typeface="Arial" panose="020B0604020202020204" pitchFamily="34" charset="0"/>
              </a:rPr>
              <a:t>Biology,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15: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203</a:t>
            </a:r>
            <a:r>
              <a:rPr sz="1600" b="1"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C8BD96F7-9BEA-DB4C-A019-07C4B2C64650}"/>
              </a:ext>
            </a:extLst>
          </p:cNvPr>
          <p:cNvSpPr txBox="1"/>
          <p:nvPr/>
        </p:nvSpPr>
        <p:spPr>
          <a:xfrm>
            <a:off x="108683" y="2288843"/>
            <a:ext cx="344170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COIP And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ChiP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F00848F-E0D0-AC4E-A49A-71A407F7F668}"/>
              </a:ext>
            </a:extLst>
          </p:cNvPr>
          <p:cNvSpPr/>
          <p:nvPr/>
        </p:nvSpPr>
        <p:spPr>
          <a:xfrm>
            <a:off x="271232" y="2789760"/>
            <a:ext cx="120137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Healy et al., 2019, Molecular Cell76, 437–452November 7, 2019ª2019 Elsevier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Inc.https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://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doi.org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/10.1016/j.molcel.2019.08.012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9A2A921D-1F56-9E43-9B32-79A3409637A0}"/>
              </a:ext>
            </a:extLst>
          </p:cNvPr>
          <p:cNvSpPr txBox="1">
            <a:spLocks/>
          </p:cNvSpPr>
          <p:nvPr/>
        </p:nvSpPr>
        <p:spPr>
          <a:xfrm>
            <a:off x="863600" y="457200"/>
            <a:ext cx="9906000" cy="15029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GB" sz="4800" b="1" kern="0" spc="-5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Exercise: Interactome in the web</a:t>
            </a:r>
          </a:p>
          <a:p>
            <a:pPr marL="12700">
              <a:spcBef>
                <a:spcPts val="100"/>
              </a:spcBef>
            </a:pPr>
            <a:endParaRPr lang="en-GB" sz="48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243E7EF3-B19A-AE42-A556-E0EB5960AF75}"/>
              </a:ext>
            </a:extLst>
          </p:cNvPr>
          <p:cNvSpPr txBox="1">
            <a:spLocks/>
          </p:cNvSpPr>
          <p:nvPr/>
        </p:nvSpPr>
        <p:spPr>
          <a:xfrm>
            <a:off x="1299705" y="1752600"/>
            <a:ext cx="9906000" cy="4798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GB" sz="4800" b="1" kern="0" spc="-5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Genome browser</a:t>
            </a:r>
          </a:p>
          <a:p>
            <a:pPr marL="12700">
              <a:spcBef>
                <a:spcPts val="100"/>
              </a:spcBef>
            </a:pPr>
            <a:endParaRPr lang="en-GB" sz="4800" b="1" kern="0" spc="-5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100"/>
              </a:spcBef>
            </a:pPr>
            <a:r>
              <a:rPr lang="en-GB" sz="4800" b="1" kern="0" spc="-5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https://genome.ucsc.edu</a:t>
            </a:r>
            <a:endParaRPr lang="en-GB" sz="4800" b="1" kern="0" spc="-5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100"/>
              </a:spcBef>
            </a:pPr>
            <a:endParaRPr lang="en-GB" sz="4800" b="1" kern="0" spc="-5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100"/>
              </a:spcBef>
            </a:pPr>
            <a:r>
              <a:rPr lang="en-GB" dirty="0">
                <a:hlinkClick r:id="rId3"/>
              </a:rPr>
              <a:t>https://genome.ucsc.edu/s/mbeltran/G401</a:t>
            </a:r>
            <a:endParaRPr lang="en-GB" dirty="0"/>
          </a:p>
          <a:p>
            <a:pPr marL="12700">
              <a:spcBef>
                <a:spcPts val="100"/>
              </a:spcBef>
            </a:pPr>
            <a:endParaRPr lang="en-GB" sz="4800" b="1" kern="0" spc="-5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100"/>
              </a:spcBef>
            </a:pPr>
            <a:endParaRPr lang="en-GB" sz="48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E58BD768-C410-4C41-9C0C-4C90CE5251C6}"/>
              </a:ext>
            </a:extLst>
          </p:cNvPr>
          <p:cNvSpPr txBox="1">
            <a:spLocks/>
          </p:cNvSpPr>
          <p:nvPr/>
        </p:nvSpPr>
        <p:spPr>
          <a:xfrm>
            <a:off x="1320800" y="5791200"/>
            <a:ext cx="9906000" cy="37574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GB" sz="4800" b="1" kern="0" spc="-5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STRING</a:t>
            </a:r>
          </a:p>
          <a:p>
            <a:pPr marL="12700">
              <a:spcBef>
                <a:spcPts val="100"/>
              </a:spcBef>
            </a:pPr>
            <a:endParaRPr lang="en-GB" sz="4800" b="1" kern="0" spc="-5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100"/>
              </a:spcBef>
            </a:pPr>
            <a:r>
              <a:rPr lang="en-GB" sz="4800" b="1" kern="0" spc="-5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https://string-db.org</a:t>
            </a:r>
            <a:endParaRPr lang="en-GB" sz="4800" b="1" kern="0" spc="-5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100"/>
              </a:spcBef>
            </a:pPr>
            <a:endParaRPr lang="en-GB" sz="4800" b="1" kern="0" spc="-5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100"/>
              </a:spcBef>
            </a:pPr>
            <a:endParaRPr lang="en-GB" sz="48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760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477625" y="1037008"/>
            <a:ext cx="4986980" cy="1353027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algn="ctr">
              <a:spcBef>
                <a:spcPts val="142"/>
              </a:spcBef>
            </a:pPr>
            <a:r>
              <a:rPr sz="3413" b="1" spc="-7" dirty="0">
                <a:cs typeface="Calibri"/>
              </a:rPr>
              <a:t>Finding molecular</a:t>
            </a:r>
            <a:r>
              <a:rPr sz="3413" b="1" spc="-107" dirty="0">
                <a:cs typeface="Calibri"/>
              </a:rPr>
              <a:t> </a:t>
            </a:r>
            <a:r>
              <a:rPr sz="3413" b="1" spc="-7" dirty="0">
                <a:cs typeface="Calibri"/>
              </a:rPr>
              <a:t>parterns:</a:t>
            </a:r>
            <a:endParaRPr sz="3413" dirty="0">
              <a:cs typeface="Calibri"/>
            </a:endParaRPr>
          </a:p>
          <a:p>
            <a:pPr marR="72248" algn="ctr">
              <a:spcBef>
                <a:spcPts val="2852"/>
              </a:spcBef>
            </a:pPr>
            <a:r>
              <a:rPr sz="2844" b="1" spc="-21" dirty="0">
                <a:cs typeface="Calibri"/>
              </a:rPr>
              <a:t>RIP/CLIP</a:t>
            </a:r>
            <a:endParaRPr sz="2844" dirty="0"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531090" y="2973456"/>
            <a:ext cx="4608576" cy="6458148"/>
            <a:chOff x="2890837" y="2051429"/>
            <a:chExt cx="3240405" cy="4540885"/>
          </a:xfrm>
        </p:grpSpPr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5189" y="2051429"/>
              <a:ext cx="3020166" cy="4540603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2935287" y="3690937"/>
              <a:ext cx="441325" cy="198755"/>
            </a:xfrm>
            <a:custGeom>
              <a:avLst/>
              <a:gdLst/>
              <a:ahLst/>
              <a:cxnLst/>
              <a:rect l="l" t="t" r="r" b="b"/>
              <a:pathLst>
                <a:path w="441325" h="198754">
                  <a:moveTo>
                    <a:pt x="441325" y="0"/>
                  </a:moveTo>
                  <a:lnTo>
                    <a:pt x="0" y="0"/>
                  </a:lnTo>
                  <a:lnTo>
                    <a:pt x="0" y="198436"/>
                  </a:lnTo>
                  <a:lnTo>
                    <a:pt x="441325" y="198436"/>
                  </a:lnTo>
                  <a:lnTo>
                    <a:pt x="4413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560"/>
            </a:p>
          </p:txBody>
        </p:sp>
        <p:sp>
          <p:nvSpPr>
            <p:cNvPr id="24" name="object 24"/>
            <p:cNvSpPr/>
            <p:nvPr/>
          </p:nvSpPr>
          <p:spPr>
            <a:xfrm>
              <a:off x="2935287" y="3690937"/>
              <a:ext cx="441325" cy="198755"/>
            </a:xfrm>
            <a:custGeom>
              <a:avLst/>
              <a:gdLst/>
              <a:ahLst/>
              <a:cxnLst/>
              <a:rect l="l" t="t" r="r" b="b"/>
              <a:pathLst>
                <a:path w="441325" h="198754">
                  <a:moveTo>
                    <a:pt x="0" y="0"/>
                  </a:moveTo>
                  <a:lnTo>
                    <a:pt x="441325" y="0"/>
                  </a:lnTo>
                  <a:lnTo>
                    <a:pt x="441325" y="198437"/>
                  </a:lnTo>
                  <a:lnTo>
                    <a:pt x="0" y="198437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560"/>
            </a:p>
          </p:txBody>
        </p:sp>
        <p:sp>
          <p:nvSpPr>
            <p:cNvPr id="25" name="object 25"/>
            <p:cNvSpPr/>
            <p:nvPr/>
          </p:nvSpPr>
          <p:spPr>
            <a:xfrm>
              <a:off x="2897187" y="5184775"/>
              <a:ext cx="440055" cy="196850"/>
            </a:xfrm>
            <a:custGeom>
              <a:avLst/>
              <a:gdLst/>
              <a:ahLst/>
              <a:cxnLst/>
              <a:rect l="l" t="t" r="r" b="b"/>
              <a:pathLst>
                <a:path w="440054" h="196850">
                  <a:moveTo>
                    <a:pt x="439736" y="0"/>
                  </a:moveTo>
                  <a:lnTo>
                    <a:pt x="0" y="0"/>
                  </a:lnTo>
                  <a:lnTo>
                    <a:pt x="0" y="196850"/>
                  </a:lnTo>
                  <a:lnTo>
                    <a:pt x="439736" y="196850"/>
                  </a:lnTo>
                  <a:lnTo>
                    <a:pt x="4397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560"/>
            </a:p>
          </p:txBody>
        </p:sp>
        <p:sp>
          <p:nvSpPr>
            <p:cNvPr id="26" name="object 26"/>
            <p:cNvSpPr/>
            <p:nvPr/>
          </p:nvSpPr>
          <p:spPr>
            <a:xfrm>
              <a:off x="2897187" y="5184775"/>
              <a:ext cx="440055" cy="196850"/>
            </a:xfrm>
            <a:custGeom>
              <a:avLst/>
              <a:gdLst/>
              <a:ahLst/>
              <a:cxnLst/>
              <a:rect l="l" t="t" r="r" b="b"/>
              <a:pathLst>
                <a:path w="440054" h="196850">
                  <a:moveTo>
                    <a:pt x="0" y="0"/>
                  </a:moveTo>
                  <a:lnTo>
                    <a:pt x="439737" y="0"/>
                  </a:lnTo>
                  <a:lnTo>
                    <a:pt x="439737" y="196850"/>
                  </a:lnTo>
                  <a:lnTo>
                    <a:pt x="0" y="19685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560"/>
            </a:p>
          </p:txBody>
        </p:sp>
        <p:sp>
          <p:nvSpPr>
            <p:cNvPr id="27" name="object 27"/>
            <p:cNvSpPr/>
            <p:nvPr/>
          </p:nvSpPr>
          <p:spPr>
            <a:xfrm>
              <a:off x="5213350" y="3079749"/>
              <a:ext cx="911225" cy="360680"/>
            </a:xfrm>
            <a:custGeom>
              <a:avLst/>
              <a:gdLst/>
              <a:ahLst/>
              <a:cxnLst/>
              <a:rect l="l" t="t" r="r" b="b"/>
              <a:pathLst>
                <a:path w="911225" h="360679">
                  <a:moveTo>
                    <a:pt x="911225" y="0"/>
                  </a:moveTo>
                  <a:lnTo>
                    <a:pt x="0" y="0"/>
                  </a:lnTo>
                  <a:lnTo>
                    <a:pt x="0" y="360363"/>
                  </a:lnTo>
                  <a:lnTo>
                    <a:pt x="911225" y="360363"/>
                  </a:lnTo>
                  <a:lnTo>
                    <a:pt x="9112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560"/>
            </a:p>
          </p:txBody>
        </p:sp>
        <p:sp>
          <p:nvSpPr>
            <p:cNvPr id="28" name="object 28"/>
            <p:cNvSpPr/>
            <p:nvPr/>
          </p:nvSpPr>
          <p:spPr>
            <a:xfrm>
              <a:off x="5213350" y="3079749"/>
              <a:ext cx="911225" cy="360680"/>
            </a:xfrm>
            <a:custGeom>
              <a:avLst/>
              <a:gdLst/>
              <a:ahLst/>
              <a:cxnLst/>
              <a:rect l="l" t="t" r="r" b="b"/>
              <a:pathLst>
                <a:path w="911225" h="360679">
                  <a:moveTo>
                    <a:pt x="0" y="0"/>
                  </a:moveTo>
                  <a:lnTo>
                    <a:pt x="911225" y="0"/>
                  </a:lnTo>
                  <a:lnTo>
                    <a:pt x="911225" y="360363"/>
                  </a:lnTo>
                  <a:lnTo>
                    <a:pt x="0" y="360363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560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020EE77-1C99-0E4C-BD38-8F9CCC18C21B}"/>
              </a:ext>
            </a:extLst>
          </p:cNvPr>
          <p:cNvGrpSpPr/>
          <p:nvPr/>
        </p:nvGrpSpPr>
        <p:grpSpPr>
          <a:xfrm>
            <a:off x="2418132" y="2005695"/>
            <a:ext cx="2012746" cy="7564847"/>
            <a:chOff x="6986016" y="1437132"/>
            <a:chExt cx="1415212" cy="5319033"/>
          </a:xfrm>
        </p:grpSpPr>
        <p:sp>
          <p:nvSpPr>
            <p:cNvPr id="5" name="object 5"/>
            <p:cNvSpPr txBox="1"/>
            <p:nvPr/>
          </p:nvSpPr>
          <p:spPr>
            <a:xfrm>
              <a:off x="7092315" y="1437132"/>
              <a:ext cx="579120" cy="320570"/>
            </a:xfrm>
            <a:prstGeom prst="rect">
              <a:avLst/>
            </a:prstGeom>
          </p:spPr>
          <p:txBody>
            <a:bodyPr vert="horz" wrap="square" lIns="0" tIns="18062" rIns="0" bIns="0" rtlCol="0">
              <a:spAutoFit/>
            </a:bodyPr>
            <a:lstStyle/>
            <a:p>
              <a:pPr marL="18062">
                <a:spcBef>
                  <a:spcPts val="142"/>
                </a:spcBef>
              </a:pPr>
              <a:r>
                <a:rPr sz="2844" b="1" spc="-7" dirty="0">
                  <a:cs typeface="Calibri"/>
                </a:rPr>
                <a:t>Co-IP</a:t>
              </a:r>
              <a:endParaRPr sz="2844" dirty="0">
                <a:cs typeface="Calibri"/>
              </a:endParaRPr>
            </a:p>
          </p:txBody>
        </p:sp>
        <p:pic>
          <p:nvPicPr>
            <p:cNvPr id="29" name="object 2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02423" y="5946647"/>
              <a:ext cx="542544" cy="658368"/>
            </a:xfrm>
            <a:prstGeom prst="rect">
              <a:avLst/>
            </a:prstGeom>
          </p:spPr>
        </p:pic>
        <p:grpSp>
          <p:nvGrpSpPr>
            <p:cNvPr id="30" name="object 30"/>
            <p:cNvGrpSpPr/>
            <p:nvPr/>
          </p:nvGrpSpPr>
          <p:grpSpPr>
            <a:xfrm>
              <a:off x="6986016" y="1731264"/>
              <a:ext cx="1323975" cy="1752600"/>
              <a:chOff x="6986016" y="1731264"/>
              <a:chExt cx="1323975" cy="1752600"/>
            </a:xfrm>
          </p:grpSpPr>
          <p:pic>
            <p:nvPicPr>
              <p:cNvPr id="31" name="object 31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986016" y="1731264"/>
                <a:ext cx="1048512" cy="944879"/>
              </a:xfrm>
              <a:prstGeom prst="rect">
                <a:avLst/>
              </a:prstGeom>
            </p:spPr>
          </p:pic>
          <p:pic>
            <p:nvPicPr>
              <p:cNvPr id="32" name="object 32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138416" y="2654808"/>
                <a:ext cx="1008887" cy="829056"/>
              </a:xfrm>
              <a:prstGeom prst="rect">
                <a:avLst/>
              </a:prstGeom>
            </p:spPr>
          </p:pic>
          <p:sp>
            <p:nvSpPr>
              <p:cNvPr id="33" name="object 33"/>
              <p:cNvSpPr/>
              <p:nvPr/>
            </p:nvSpPr>
            <p:spPr>
              <a:xfrm>
                <a:off x="8021637" y="3133725"/>
                <a:ext cx="20955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209550" h="298450">
                    <a:moveTo>
                      <a:pt x="209550" y="0"/>
                    </a:moveTo>
                    <a:lnTo>
                      <a:pt x="0" y="0"/>
                    </a:lnTo>
                    <a:lnTo>
                      <a:pt x="0" y="298450"/>
                    </a:lnTo>
                    <a:lnTo>
                      <a:pt x="209550" y="298450"/>
                    </a:lnTo>
                    <a:lnTo>
                      <a:pt x="20955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34" name="object 34"/>
              <p:cNvSpPr/>
              <p:nvPr/>
            </p:nvSpPr>
            <p:spPr>
              <a:xfrm>
                <a:off x="8021637" y="3133725"/>
                <a:ext cx="20955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209550" h="298450">
                    <a:moveTo>
                      <a:pt x="0" y="0"/>
                    </a:moveTo>
                    <a:lnTo>
                      <a:pt x="209550" y="0"/>
                    </a:lnTo>
                    <a:lnTo>
                      <a:pt x="209550" y="298450"/>
                    </a:lnTo>
                    <a:lnTo>
                      <a:pt x="0" y="29845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35" name="object 35"/>
              <p:cNvSpPr/>
              <p:nvPr/>
            </p:nvSpPr>
            <p:spPr>
              <a:xfrm>
                <a:off x="7298106" y="1841325"/>
                <a:ext cx="1012190" cy="231140"/>
              </a:xfrm>
              <a:custGeom>
                <a:avLst/>
                <a:gdLst/>
                <a:ahLst/>
                <a:cxnLst/>
                <a:rect l="l" t="t" r="r" b="b"/>
                <a:pathLst>
                  <a:path w="1012190" h="231139">
                    <a:moveTo>
                      <a:pt x="1011621" y="0"/>
                    </a:moveTo>
                    <a:lnTo>
                      <a:pt x="0" y="0"/>
                    </a:lnTo>
                    <a:lnTo>
                      <a:pt x="0" y="230826"/>
                    </a:lnTo>
                    <a:lnTo>
                      <a:pt x="1011621" y="230826"/>
                    </a:lnTo>
                    <a:lnTo>
                      <a:pt x="101162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</p:grpSp>
        <p:grpSp>
          <p:nvGrpSpPr>
            <p:cNvPr id="36" name="object 36"/>
            <p:cNvGrpSpPr/>
            <p:nvPr/>
          </p:nvGrpSpPr>
          <p:grpSpPr>
            <a:xfrm>
              <a:off x="7011987" y="3562350"/>
              <a:ext cx="662940" cy="854710"/>
              <a:chOff x="7011987" y="3562350"/>
              <a:chExt cx="662940" cy="854710"/>
            </a:xfrm>
          </p:grpSpPr>
          <p:pic>
            <p:nvPicPr>
              <p:cNvPr id="37" name="object 37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7080503" y="3800856"/>
                <a:ext cx="594359" cy="615695"/>
              </a:xfrm>
              <a:prstGeom prst="rect">
                <a:avLst/>
              </a:prstGeom>
            </p:spPr>
          </p:pic>
          <p:sp>
            <p:nvSpPr>
              <p:cNvPr id="38" name="object 38"/>
              <p:cNvSpPr/>
              <p:nvPr/>
            </p:nvSpPr>
            <p:spPr>
              <a:xfrm>
                <a:off x="7018337" y="3856038"/>
                <a:ext cx="133350" cy="106680"/>
              </a:xfrm>
              <a:custGeom>
                <a:avLst/>
                <a:gdLst/>
                <a:ahLst/>
                <a:cxnLst/>
                <a:rect l="l" t="t" r="r" b="b"/>
                <a:pathLst>
                  <a:path w="133350" h="106679">
                    <a:moveTo>
                      <a:pt x="133350" y="0"/>
                    </a:moveTo>
                    <a:lnTo>
                      <a:pt x="0" y="0"/>
                    </a:lnTo>
                    <a:lnTo>
                      <a:pt x="0" y="106361"/>
                    </a:lnTo>
                    <a:lnTo>
                      <a:pt x="133350" y="106361"/>
                    </a:lnTo>
                    <a:lnTo>
                      <a:pt x="13335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39" name="object 39"/>
              <p:cNvSpPr/>
              <p:nvPr/>
            </p:nvSpPr>
            <p:spPr>
              <a:xfrm>
                <a:off x="7018337" y="3856037"/>
                <a:ext cx="133350" cy="106680"/>
              </a:xfrm>
              <a:custGeom>
                <a:avLst/>
                <a:gdLst/>
                <a:ahLst/>
                <a:cxnLst/>
                <a:rect l="l" t="t" r="r" b="b"/>
                <a:pathLst>
                  <a:path w="133350" h="106679">
                    <a:moveTo>
                      <a:pt x="0" y="0"/>
                    </a:moveTo>
                    <a:lnTo>
                      <a:pt x="133350" y="0"/>
                    </a:lnTo>
                    <a:lnTo>
                      <a:pt x="133350" y="106362"/>
                    </a:lnTo>
                    <a:lnTo>
                      <a:pt x="0" y="106362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pic>
            <p:nvPicPr>
              <p:cNvPr id="40" name="object 40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7353300" y="3562350"/>
                <a:ext cx="76200" cy="215900"/>
              </a:xfrm>
              <a:prstGeom prst="rect">
                <a:avLst/>
              </a:prstGeom>
            </p:spPr>
          </p:pic>
        </p:grpSp>
        <p:grpSp>
          <p:nvGrpSpPr>
            <p:cNvPr id="41" name="object 41"/>
            <p:cNvGrpSpPr/>
            <p:nvPr/>
          </p:nvGrpSpPr>
          <p:grpSpPr>
            <a:xfrm>
              <a:off x="7016495" y="4537075"/>
              <a:ext cx="707390" cy="857885"/>
              <a:chOff x="7016495" y="4537075"/>
              <a:chExt cx="707390" cy="857885"/>
            </a:xfrm>
          </p:grpSpPr>
          <p:pic>
            <p:nvPicPr>
              <p:cNvPr id="42" name="object 42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7016495" y="4764024"/>
                <a:ext cx="707135" cy="630935"/>
              </a:xfrm>
              <a:prstGeom prst="rect">
                <a:avLst/>
              </a:prstGeom>
            </p:spPr>
          </p:pic>
          <p:pic>
            <p:nvPicPr>
              <p:cNvPr id="43" name="object 43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7372349" y="4537075"/>
                <a:ext cx="76200" cy="215900"/>
              </a:xfrm>
              <a:prstGeom prst="rect">
                <a:avLst/>
              </a:prstGeom>
            </p:spPr>
          </p:pic>
        </p:grpSp>
        <p:sp>
          <p:nvSpPr>
            <p:cNvPr id="44" name="object 44"/>
            <p:cNvSpPr txBox="1"/>
            <p:nvPr/>
          </p:nvSpPr>
          <p:spPr>
            <a:xfrm>
              <a:off x="7682746" y="3554983"/>
              <a:ext cx="616585" cy="422637"/>
            </a:xfrm>
            <a:prstGeom prst="rect">
              <a:avLst/>
            </a:prstGeom>
          </p:spPr>
          <p:txBody>
            <a:bodyPr vert="horz" wrap="square" lIns="0" tIns="21675" rIns="0" bIns="0" rtlCol="0">
              <a:spAutoFit/>
            </a:bodyPr>
            <a:lstStyle/>
            <a:p>
              <a:pPr marL="18062" marR="7225">
                <a:lnSpc>
                  <a:spcPct val="97800"/>
                </a:lnSpc>
                <a:spcBef>
                  <a:spcPts val="171"/>
                </a:spcBef>
              </a:pPr>
              <a:r>
                <a:rPr sz="1280" spc="-7" dirty="0">
                  <a:cs typeface="Arial"/>
                </a:rPr>
                <a:t>Protein</a:t>
              </a:r>
              <a:r>
                <a:rPr sz="1280" spc="-107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A/G  magnetic  beads</a:t>
              </a:r>
              <a:endParaRPr sz="1280">
                <a:cs typeface="Arial"/>
              </a:endParaRPr>
            </a:p>
          </p:txBody>
        </p:sp>
        <p:sp>
          <p:nvSpPr>
            <p:cNvPr id="45" name="object 45"/>
            <p:cNvSpPr txBox="1"/>
            <p:nvPr/>
          </p:nvSpPr>
          <p:spPr>
            <a:xfrm>
              <a:off x="7376845" y="1875535"/>
              <a:ext cx="845185" cy="151323"/>
            </a:xfrm>
            <a:prstGeom prst="rect">
              <a:avLst/>
            </a:prstGeom>
          </p:spPr>
          <p:txBody>
            <a:bodyPr vert="horz" wrap="square" lIns="0" tIns="18062" rIns="0" bIns="0" rtlCol="0">
              <a:spAutoFit/>
            </a:bodyPr>
            <a:lstStyle/>
            <a:p>
              <a:pPr marL="18062">
                <a:spcBef>
                  <a:spcPts val="142"/>
                </a:spcBef>
              </a:pPr>
              <a:r>
                <a:rPr sz="1280" spc="-7" dirty="0">
                  <a:cs typeface="Arial"/>
                </a:rPr>
                <a:t>Protein</a:t>
              </a:r>
              <a:r>
                <a:rPr sz="1280" spc="-64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complex</a:t>
              </a:r>
              <a:endParaRPr sz="1280">
                <a:cs typeface="Arial"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7350938" y="2672741"/>
              <a:ext cx="1050290" cy="231140"/>
            </a:xfrm>
            <a:custGeom>
              <a:avLst/>
              <a:gdLst/>
              <a:ahLst/>
              <a:cxnLst/>
              <a:rect l="l" t="t" r="r" b="b"/>
              <a:pathLst>
                <a:path w="1050290" h="231139">
                  <a:moveTo>
                    <a:pt x="1050087" y="0"/>
                  </a:moveTo>
                  <a:lnTo>
                    <a:pt x="0" y="0"/>
                  </a:lnTo>
                  <a:lnTo>
                    <a:pt x="0" y="230826"/>
                  </a:lnTo>
                  <a:lnTo>
                    <a:pt x="1050087" y="230826"/>
                  </a:lnTo>
                  <a:lnTo>
                    <a:pt x="10500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560"/>
            </a:p>
          </p:txBody>
        </p:sp>
        <p:sp>
          <p:nvSpPr>
            <p:cNvPr id="47" name="object 47"/>
            <p:cNvSpPr txBox="1"/>
            <p:nvPr/>
          </p:nvSpPr>
          <p:spPr>
            <a:xfrm>
              <a:off x="7429677" y="2704591"/>
              <a:ext cx="883285" cy="151323"/>
            </a:xfrm>
            <a:prstGeom prst="rect">
              <a:avLst/>
            </a:prstGeom>
          </p:spPr>
          <p:txBody>
            <a:bodyPr vert="horz" wrap="square" lIns="0" tIns="18062" rIns="0" bIns="0" rtlCol="0">
              <a:spAutoFit/>
            </a:bodyPr>
            <a:lstStyle/>
            <a:p>
              <a:pPr marL="18062">
                <a:spcBef>
                  <a:spcPts val="142"/>
                </a:spcBef>
              </a:pPr>
              <a:r>
                <a:rPr sz="1280" spc="-7" dirty="0">
                  <a:cs typeface="Arial"/>
                </a:rPr>
                <a:t>Primary</a:t>
              </a:r>
              <a:r>
                <a:rPr sz="1280" spc="-57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antibody</a:t>
              </a:r>
              <a:endParaRPr sz="1280">
                <a:cs typeface="Arial"/>
              </a:endParaRPr>
            </a:p>
          </p:txBody>
        </p:sp>
        <p:grpSp>
          <p:nvGrpSpPr>
            <p:cNvPr id="48" name="object 48"/>
            <p:cNvGrpSpPr/>
            <p:nvPr/>
          </p:nvGrpSpPr>
          <p:grpSpPr>
            <a:xfrm>
              <a:off x="7324725" y="2287587"/>
              <a:ext cx="638175" cy="970280"/>
              <a:chOff x="7324725" y="2287587"/>
              <a:chExt cx="638175" cy="970280"/>
            </a:xfrm>
          </p:grpSpPr>
          <p:sp>
            <p:nvSpPr>
              <p:cNvPr id="49" name="object 49"/>
              <p:cNvSpPr/>
              <p:nvPr/>
            </p:nvSpPr>
            <p:spPr>
              <a:xfrm>
                <a:off x="7596187" y="2293937"/>
                <a:ext cx="32893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328929" h="111125">
                    <a:moveTo>
                      <a:pt x="328611" y="0"/>
                    </a:moveTo>
                    <a:lnTo>
                      <a:pt x="0" y="0"/>
                    </a:lnTo>
                    <a:lnTo>
                      <a:pt x="0" y="111125"/>
                    </a:lnTo>
                    <a:lnTo>
                      <a:pt x="328611" y="111125"/>
                    </a:lnTo>
                    <a:lnTo>
                      <a:pt x="32861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0" name="object 50"/>
              <p:cNvSpPr/>
              <p:nvPr/>
            </p:nvSpPr>
            <p:spPr>
              <a:xfrm>
                <a:off x="7596187" y="2293937"/>
                <a:ext cx="32893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328929" h="111125">
                    <a:moveTo>
                      <a:pt x="0" y="0"/>
                    </a:moveTo>
                    <a:lnTo>
                      <a:pt x="328612" y="0"/>
                    </a:lnTo>
                    <a:lnTo>
                      <a:pt x="328612" y="111125"/>
                    </a:lnTo>
                    <a:lnTo>
                      <a:pt x="0" y="111125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1" name="object 51"/>
              <p:cNvSpPr/>
              <p:nvPr/>
            </p:nvSpPr>
            <p:spPr>
              <a:xfrm>
                <a:off x="7627937" y="3140075"/>
                <a:ext cx="32893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328929" h="111125">
                    <a:moveTo>
                      <a:pt x="328611" y="0"/>
                    </a:moveTo>
                    <a:lnTo>
                      <a:pt x="0" y="0"/>
                    </a:lnTo>
                    <a:lnTo>
                      <a:pt x="0" y="111125"/>
                    </a:lnTo>
                    <a:lnTo>
                      <a:pt x="328611" y="111125"/>
                    </a:lnTo>
                    <a:lnTo>
                      <a:pt x="32861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52" name="object 52"/>
              <p:cNvSpPr/>
              <p:nvPr/>
            </p:nvSpPr>
            <p:spPr>
              <a:xfrm>
                <a:off x="7627937" y="3140075"/>
                <a:ext cx="32893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328929" h="111125">
                    <a:moveTo>
                      <a:pt x="0" y="0"/>
                    </a:moveTo>
                    <a:lnTo>
                      <a:pt x="328612" y="0"/>
                    </a:lnTo>
                    <a:lnTo>
                      <a:pt x="328612" y="111125"/>
                    </a:lnTo>
                    <a:lnTo>
                      <a:pt x="0" y="111125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pic>
            <p:nvPicPr>
              <p:cNvPr id="53" name="object 53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7324725" y="2690812"/>
                <a:ext cx="76200" cy="215900"/>
              </a:xfrm>
              <a:prstGeom prst="rect">
                <a:avLst/>
              </a:prstGeom>
            </p:spPr>
          </p:pic>
        </p:grpSp>
        <p:sp>
          <p:nvSpPr>
            <p:cNvPr id="54" name="object 54"/>
            <p:cNvSpPr txBox="1"/>
            <p:nvPr/>
          </p:nvSpPr>
          <p:spPr>
            <a:xfrm>
              <a:off x="7652056" y="5545328"/>
              <a:ext cx="375285" cy="151323"/>
            </a:xfrm>
            <a:prstGeom prst="rect">
              <a:avLst/>
            </a:prstGeom>
          </p:spPr>
          <p:txBody>
            <a:bodyPr vert="horz" wrap="square" lIns="0" tIns="18062" rIns="0" bIns="0" rtlCol="0">
              <a:spAutoFit/>
            </a:bodyPr>
            <a:lstStyle/>
            <a:p>
              <a:pPr marL="18062">
                <a:spcBef>
                  <a:spcPts val="142"/>
                </a:spcBef>
              </a:pPr>
              <a:r>
                <a:rPr sz="1280" spc="-7" dirty="0">
                  <a:cs typeface="Arial"/>
                </a:rPr>
                <a:t>E</a:t>
              </a:r>
              <a:r>
                <a:rPr sz="1280" dirty="0">
                  <a:cs typeface="Arial"/>
                </a:rPr>
                <a:t>l</a:t>
              </a:r>
              <a:r>
                <a:rPr sz="1280" spc="-7" dirty="0">
                  <a:cs typeface="Arial"/>
                </a:rPr>
                <a:t>ut</a:t>
              </a:r>
              <a:r>
                <a:rPr sz="1280" dirty="0">
                  <a:cs typeface="Arial"/>
                </a:rPr>
                <a:t>i</a:t>
              </a:r>
              <a:r>
                <a:rPr sz="1280" spc="-7" dirty="0">
                  <a:cs typeface="Arial"/>
                </a:rPr>
                <a:t>on</a:t>
              </a:r>
              <a:endParaRPr sz="1280">
                <a:cs typeface="Arial"/>
              </a:endParaRPr>
            </a:p>
          </p:txBody>
        </p:sp>
        <p:pic>
          <p:nvPicPr>
            <p:cNvPr id="55" name="object 5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92989" y="5553075"/>
              <a:ext cx="76200" cy="215900"/>
            </a:xfrm>
            <a:prstGeom prst="rect">
              <a:avLst/>
            </a:prstGeom>
          </p:spPr>
        </p:pic>
        <p:sp>
          <p:nvSpPr>
            <p:cNvPr id="56" name="object 56"/>
            <p:cNvSpPr txBox="1"/>
            <p:nvPr/>
          </p:nvSpPr>
          <p:spPr>
            <a:xfrm>
              <a:off x="7682746" y="4560823"/>
              <a:ext cx="470534" cy="151323"/>
            </a:xfrm>
            <a:prstGeom prst="rect">
              <a:avLst/>
            </a:prstGeom>
          </p:spPr>
          <p:txBody>
            <a:bodyPr vert="horz" wrap="square" lIns="0" tIns="18062" rIns="0" bIns="0" rtlCol="0">
              <a:spAutoFit/>
            </a:bodyPr>
            <a:lstStyle/>
            <a:p>
              <a:pPr marL="18062">
                <a:spcBef>
                  <a:spcPts val="142"/>
                </a:spcBef>
              </a:pPr>
              <a:r>
                <a:rPr sz="1280" dirty="0">
                  <a:cs typeface="Arial"/>
                </a:rPr>
                <a:t>W</a:t>
              </a:r>
              <a:r>
                <a:rPr sz="1280" spc="-7" dirty="0">
                  <a:cs typeface="Arial"/>
                </a:rPr>
                <a:t>a</a:t>
              </a:r>
              <a:r>
                <a:rPr sz="1280" dirty="0">
                  <a:cs typeface="Arial"/>
                </a:rPr>
                <a:t>s</a:t>
              </a:r>
              <a:r>
                <a:rPr sz="1280" spc="-7" dirty="0">
                  <a:cs typeface="Arial"/>
                </a:rPr>
                <a:t>h</a:t>
              </a:r>
              <a:r>
                <a:rPr sz="1280" dirty="0">
                  <a:cs typeface="Arial"/>
                </a:rPr>
                <a:t>i</a:t>
              </a:r>
              <a:r>
                <a:rPr sz="1280" spc="-7" dirty="0">
                  <a:cs typeface="Arial"/>
                </a:rPr>
                <a:t>n</a:t>
              </a:r>
              <a:r>
                <a:rPr sz="1280" dirty="0">
                  <a:cs typeface="Arial"/>
                </a:rPr>
                <a:t>g</a:t>
              </a:r>
              <a:endParaRPr sz="1280">
                <a:cs typeface="Arial"/>
              </a:endParaRPr>
            </a:p>
          </p:txBody>
        </p:sp>
        <p:sp>
          <p:nvSpPr>
            <p:cNvPr id="57" name="object 57"/>
            <p:cNvSpPr txBox="1"/>
            <p:nvPr/>
          </p:nvSpPr>
          <p:spPr>
            <a:xfrm>
              <a:off x="7116132" y="6468871"/>
              <a:ext cx="812800" cy="287294"/>
            </a:xfrm>
            <a:prstGeom prst="rect">
              <a:avLst/>
            </a:prstGeom>
          </p:spPr>
          <p:txBody>
            <a:bodyPr vert="horz" wrap="square" lIns="0" tIns="13547" rIns="0" bIns="0" rtlCol="0">
              <a:spAutoFit/>
            </a:bodyPr>
            <a:lstStyle/>
            <a:p>
              <a:pPr marL="18062" marR="7225">
                <a:lnSpc>
                  <a:spcPct val="102200"/>
                </a:lnSpc>
                <a:spcBef>
                  <a:spcPts val="107"/>
                </a:spcBef>
              </a:pPr>
              <a:r>
                <a:rPr sz="1280" spc="-7" dirty="0">
                  <a:cs typeface="Arial"/>
                </a:rPr>
                <a:t>Western Blot</a:t>
              </a:r>
              <a:r>
                <a:rPr sz="1280" spc="-92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or  proteomics</a:t>
              </a:r>
              <a:endParaRPr sz="1280">
                <a:cs typeface="Arial"/>
              </a:endParaRPr>
            </a:p>
          </p:txBody>
        </p:sp>
      </p:grpSp>
      <p:sp>
        <p:nvSpPr>
          <p:cNvPr id="61" name="object 61"/>
          <p:cNvSpPr txBox="1"/>
          <p:nvPr/>
        </p:nvSpPr>
        <p:spPr>
          <a:xfrm>
            <a:off x="4969098" y="5052329"/>
            <a:ext cx="1551545" cy="45510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59605" rIns="0" bIns="0" rtlCol="0">
            <a:spAutoFit/>
          </a:bodyPr>
          <a:lstStyle/>
          <a:p>
            <a:pPr marL="129143" marR="262801">
              <a:lnSpc>
                <a:spcPct val="102200"/>
              </a:lnSpc>
              <a:spcBef>
                <a:spcPts val="469"/>
              </a:spcBef>
            </a:pPr>
            <a:r>
              <a:rPr sz="1280" spc="-7" dirty="0">
                <a:cs typeface="Arial"/>
              </a:rPr>
              <a:t>Protein A/G  magnetic</a:t>
            </a:r>
            <a:r>
              <a:rPr sz="1280" spc="-92" dirty="0">
                <a:cs typeface="Arial"/>
              </a:rPr>
              <a:t> </a:t>
            </a:r>
            <a:r>
              <a:rPr sz="1280" spc="-7" dirty="0">
                <a:cs typeface="Arial"/>
              </a:rPr>
              <a:t>beads</a:t>
            </a:r>
            <a:endParaRPr sz="1280">
              <a:cs typeface="Arial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6337312" y="2857771"/>
            <a:ext cx="2316480" cy="327828"/>
          </a:xfrm>
          <a:custGeom>
            <a:avLst/>
            <a:gdLst/>
            <a:ahLst/>
            <a:cxnLst/>
            <a:rect l="l" t="t" r="r" b="b"/>
            <a:pathLst>
              <a:path w="1628775" h="230505">
                <a:moveTo>
                  <a:pt x="1628775" y="0"/>
                </a:moveTo>
                <a:lnTo>
                  <a:pt x="0" y="0"/>
                </a:lnTo>
                <a:lnTo>
                  <a:pt x="0" y="230186"/>
                </a:lnTo>
                <a:lnTo>
                  <a:pt x="1628775" y="230186"/>
                </a:lnTo>
                <a:lnTo>
                  <a:pt x="16287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560"/>
          </a:p>
        </p:txBody>
      </p:sp>
      <p:sp>
        <p:nvSpPr>
          <p:cNvPr id="64" name="object 64"/>
          <p:cNvSpPr txBox="1"/>
          <p:nvPr/>
        </p:nvSpPr>
        <p:spPr>
          <a:xfrm>
            <a:off x="6449298" y="2905364"/>
            <a:ext cx="2069028" cy="215215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sz="1280" dirty="0">
                <a:cs typeface="Arial"/>
              </a:rPr>
              <a:t>RNA </a:t>
            </a:r>
            <a:r>
              <a:rPr sz="1280" spc="-7" dirty="0">
                <a:cs typeface="Arial"/>
              </a:rPr>
              <a:t>and RBP </a:t>
            </a:r>
            <a:r>
              <a:rPr sz="1280" dirty="0">
                <a:cs typeface="Arial"/>
              </a:rPr>
              <a:t>in </a:t>
            </a:r>
            <a:r>
              <a:rPr sz="1280" spc="-7" dirty="0">
                <a:cs typeface="Arial"/>
              </a:rPr>
              <a:t>cell</a:t>
            </a:r>
            <a:r>
              <a:rPr sz="1280" spc="-78" dirty="0">
                <a:cs typeface="Arial"/>
              </a:rPr>
              <a:t> </a:t>
            </a:r>
            <a:r>
              <a:rPr sz="1280" spc="-7" dirty="0">
                <a:cs typeface="Arial"/>
              </a:rPr>
              <a:t>extract</a:t>
            </a:r>
            <a:endParaRPr sz="1280"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7100440" y="5065876"/>
            <a:ext cx="1553351" cy="45510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59605" rIns="0" bIns="0" rtlCol="0">
            <a:spAutoFit/>
          </a:bodyPr>
          <a:lstStyle/>
          <a:p>
            <a:pPr marL="129143" marR="183329">
              <a:lnSpc>
                <a:spcPct val="102200"/>
              </a:lnSpc>
              <a:spcBef>
                <a:spcPts val="469"/>
              </a:spcBef>
            </a:pPr>
            <a:r>
              <a:rPr sz="1280" spc="-7" dirty="0">
                <a:cs typeface="Arial"/>
              </a:rPr>
              <a:t>Specific</a:t>
            </a:r>
            <a:r>
              <a:rPr sz="1280" spc="-71" dirty="0">
                <a:cs typeface="Arial"/>
              </a:rPr>
              <a:t> </a:t>
            </a:r>
            <a:r>
              <a:rPr sz="1280" spc="-7" dirty="0">
                <a:cs typeface="Arial"/>
              </a:rPr>
              <a:t>antibody  against</a:t>
            </a:r>
            <a:r>
              <a:rPr sz="1280" spc="-21" dirty="0">
                <a:cs typeface="Arial"/>
              </a:rPr>
              <a:t> </a:t>
            </a:r>
            <a:r>
              <a:rPr sz="1280" spc="-7" dirty="0">
                <a:cs typeface="Arial"/>
              </a:rPr>
              <a:t>RBP</a:t>
            </a:r>
            <a:endParaRPr sz="1280">
              <a:cs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FD33205B-72C8-1240-B4B0-276A702E75BD}"/>
              </a:ext>
            </a:extLst>
          </p:cNvPr>
          <p:cNvGrpSpPr/>
          <p:nvPr/>
        </p:nvGrpSpPr>
        <p:grpSpPr>
          <a:xfrm>
            <a:off x="9086410" y="2120426"/>
            <a:ext cx="3698239" cy="7310777"/>
            <a:chOff x="498285" y="1467270"/>
            <a:chExt cx="2600324" cy="5140390"/>
          </a:xfrm>
        </p:grpSpPr>
        <p:sp>
          <p:nvSpPr>
            <p:cNvPr id="4" name="object 4"/>
            <p:cNvSpPr txBox="1"/>
            <p:nvPr/>
          </p:nvSpPr>
          <p:spPr>
            <a:xfrm>
              <a:off x="1404113" y="1467270"/>
              <a:ext cx="633095" cy="320570"/>
            </a:xfrm>
            <a:prstGeom prst="rect">
              <a:avLst/>
            </a:prstGeom>
          </p:spPr>
          <p:txBody>
            <a:bodyPr vert="horz" wrap="square" lIns="0" tIns="18062" rIns="0" bIns="0" rtlCol="0">
              <a:spAutoFit/>
            </a:bodyPr>
            <a:lstStyle/>
            <a:p>
              <a:pPr marL="18062">
                <a:spcBef>
                  <a:spcPts val="142"/>
                </a:spcBef>
              </a:pPr>
              <a:r>
                <a:rPr sz="2844" b="1" spc="7" dirty="0">
                  <a:cs typeface="Arial"/>
                </a:rPr>
                <a:t>CH</a:t>
              </a:r>
              <a:r>
                <a:rPr sz="2844" b="1" spc="-14" dirty="0">
                  <a:cs typeface="Arial"/>
                </a:rPr>
                <a:t>I</a:t>
              </a:r>
              <a:r>
                <a:rPr sz="2844" b="1" dirty="0">
                  <a:cs typeface="Arial"/>
                </a:rPr>
                <a:t>P</a:t>
              </a:r>
              <a:endParaRPr sz="2844">
                <a:cs typeface="Arial"/>
              </a:endParaRPr>
            </a:p>
          </p:txBody>
        </p:sp>
        <p:grpSp>
          <p:nvGrpSpPr>
            <p:cNvPr id="6" name="object 6"/>
            <p:cNvGrpSpPr/>
            <p:nvPr/>
          </p:nvGrpSpPr>
          <p:grpSpPr>
            <a:xfrm>
              <a:off x="498285" y="2342322"/>
              <a:ext cx="2381250" cy="4101465"/>
              <a:chOff x="203200" y="2303040"/>
              <a:chExt cx="2381250" cy="4101465"/>
            </a:xfrm>
          </p:grpSpPr>
          <p:pic>
            <p:nvPicPr>
              <p:cNvPr id="7" name="object 7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431731" y="2303040"/>
                <a:ext cx="1950378" cy="4100932"/>
              </a:xfrm>
              <a:prstGeom prst="rect">
                <a:avLst/>
              </a:prstGeom>
            </p:spPr>
          </p:pic>
          <p:sp>
            <p:nvSpPr>
              <p:cNvPr id="8" name="object 8"/>
              <p:cNvSpPr/>
              <p:nvPr/>
            </p:nvSpPr>
            <p:spPr>
              <a:xfrm>
                <a:off x="257175" y="5435600"/>
                <a:ext cx="2228850" cy="570230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570229">
                    <a:moveTo>
                      <a:pt x="2228850" y="0"/>
                    </a:moveTo>
                    <a:lnTo>
                      <a:pt x="0" y="0"/>
                    </a:lnTo>
                    <a:lnTo>
                      <a:pt x="0" y="569913"/>
                    </a:lnTo>
                    <a:lnTo>
                      <a:pt x="2228850" y="569913"/>
                    </a:lnTo>
                    <a:lnTo>
                      <a:pt x="222885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9" name="object 9"/>
              <p:cNvSpPr/>
              <p:nvPr/>
            </p:nvSpPr>
            <p:spPr>
              <a:xfrm>
                <a:off x="257175" y="5435600"/>
                <a:ext cx="2228850" cy="570230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570229">
                    <a:moveTo>
                      <a:pt x="0" y="0"/>
                    </a:moveTo>
                    <a:lnTo>
                      <a:pt x="2228850" y="0"/>
                    </a:lnTo>
                    <a:lnTo>
                      <a:pt x="2228850" y="569913"/>
                    </a:lnTo>
                    <a:lnTo>
                      <a:pt x="0" y="569913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10" name="object 10"/>
              <p:cNvSpPr/>
              <p:nvPr/>
            </p:nvSpPr>
            <p:spPr>
              <a:xfrm>
                <a:off x="349250" y="2938463"/>
                <a:ext cx="2228850" cy="503555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503554">
                    <a:moveTo>
                      <a:pt x="2228850" y="0"/>
                    </a:moveTo>
                    <a:lnTo>
                      <a:pt x="0" y="0"/>
                    </a:lnTo>
                    <a:lnTo>
                      <a:pt x="0" y="503236"/>
                    </a:lnTo>
                    <a:lnTo>
                      <a:pt x="2228850" y="503236"/>
                    </a:lnTo>
                    <a:lnTo>
                      <a:pt x="222885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11" name="object 11"/>
              <p:cNvSpPr/>
              <p:nvPr/>
            </p:nvSpPr>
            <p:spPr>
              <a:xfrm>
                <a:off x="349250" y="2938462"/>
                <a:ext cx="2228850" cy="503555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503554">
                    <a:moveTo>
                      <a:pt x="0" y="0"/>
                    </a:moveTo>
                    <a:lnTo>
                      <a:pt x="2228850" y="0"/>
                    </a:lnTo>
                    <a:lnTo>
                      <a:pt x="2228850" y="503237"/>
                    </a:lnTo>
                    <a:lnTo>
                      <a:pt x="0" y="503237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12" name="object 12"/>
              <p:cNvSpPr/>
              <p:nvPr/>
            </p:nvSpPr>
            <p:spPr>
              <a:xfrm>
                <a:off x="1273175" y="3441699"/>
                <a:ext cx="195580" cy="71755"/>
              </a:xfrm>
              <a:custGeom>
                <a:avLst/>
                <a:gdLst/>
                <a:ahLst/>
                <a:cxnLst/>
                <a:rect l="l" t="t" r="r" b="b"/>
                <a:pathLst>
                  <a:path w="195580" h="71754">
                    <a:moveTo>
                      <a:pt x="195263" y="0"/>
                    </a:moveTo>
                    <a:lnTo>
                      <a:pt x="0" y="0"/>
                    </a:lnTo>
                    <a:lnTo>
                      <a:pt x="0" y="71437"/>
                    </a:lnTo>
                    <a:lnTo>
                      <a:pt x="195263" y="71437"/>
                    </a:lnTo>
                    <a:lnTo>
                      <a:pt x="19526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13" name="object 13"/>
              <p:cNvSpPr/>
              <p:nvPr/>
            </p:nvSpPr>
            <p:spPr>
              <a:xfrm>
                <a:off x="1273175" y="3441700"/>
                <a:ext cx="195580" cy="71755"/>
              </a:xfrm>
              <a:custGeom>
                <a:avLst/>
                <a:gdLst/>
                <a:ahLst/>
                <a:cxnLst/>
                <a:rect l="l" t="t" r="r" b="b"/>
                <a:pathLst>
                  <a:path w="195580" h="71754">
                    <a:moveTo>
                      <a:pt x="0" y="0"/>
                    </a:moveTo>
                    <a:lnTo>
                      <a:pt x="195263" y="0"/>
                    </a:lnTo>
                    <a:lnTo>
                      <a:pt x="195263" y="71438"/>
                    </a:lnTo>
                    <a:lnTo>
                      <a:pt x="0" y="71438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14" name="object 14"/>
              <p:cNvSpPr/>
              <p:nvPr/>
            </p:nvSpPr>
            <p:spPr>
              <a:xfrm>
                <a:off x="209550" y="4006849"/>
                <a:ext cx="2228850" cy="627380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627379">
                    <a:moveTo>
                      <a:pt x="2228850" y="0"/>
                    </a:moveTo>
                    <a:lnTo>
                      <a:pt x="0" y="0"/>
                    </a:lnTo>
                    <a:lnTo>
                      <a:pt x="0" y="627063"/>
                    </a:lnTo>
                    <a:lnTo>
                      <a:pt x="2228850" y="627063"/>
                    </a:lnTo>
                    <a:lnTo>
                      <a:pt x="222885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15" name="object 15"/>
              <p:cNvSpPr/>
              <p:nvPr/>
            </p:nvSpPr>
            <p:spPr>
              <a:xfrm>
                <a:off x="209550" y="4006850"/>
                <a:ext cx="2228850" cy="627380"/>
              </a:xfrm>
              <a:custGeom>
                <a:avLst/>
                <a:gdLst/>
                <a:ahLst/>
                <a:cxnLst/>
                <a:rect l="l" t="t" r="r" b="b"/>
                <a:pathLst>
                  <a:path w="2228850" h="627379">
                    <a:moveTo>
                      <a:pt x="0" y="0"/>
                    </a:moveTo>
                    <a:lnTo>
                      <a:pt x="2228850" y="0"/>
                    </a:lnTo>
                    <a:lnTo>
                      <a:pt x="2228850" y="627063"/>
                    </a:lnTo>
                    <a:lnTo>
                      <a:pt x="0" y="627063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16" name="object 16"/>
              <p:cNvSpPr/>
              <p:nvPr/>
            </p:nvSpPr>
            <p:spPr>
              <a:xfrm>
                <a:off x="1274762" y="3935413"/>
                <a:ext cx="193675" cy="71755"/>
              </a:xfrm>
              <a:custGeom>
                <a:avLst/>
                <a:gdLst/>
                <a:ahLst/>
                <a:cxnLst/>
                <a:rect l="l" t="t" r="r" b="b"/>
                <a:pathLst>
                  <a:path w="193675" h="71754">
                    <a:moveTo>
                      <a:pt x="193675" y="0"/>
                    </a:moveTo>
                    <a:lnTo>
                      <a:pt x="0" y="0"/>
                    </a:lnTo>
                    <a:lnTo>
                      <a:pt x="0" y="71436"/>
                    </a:lnTo>
                    <a:lnTo>
                      <a:pt x="193675" y="71436"/>
                    </a:lnTo>
                    <a:lnTo>
                      <a:pt x="19367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17" name="object 17"/>
              <p:cNvSpPr/>
              <p:nvPr/>
            </p:nvSpPr>
            <p:spPr>
              <a:xfrm>
                <a:off x="1274762" y="3935412"/>
                <a:ext cx="193675" cy="71755"/>
              </a:xfrm>
              <a:custGeom>
                <a:avLst/>
                <a:gdLst/>
                <a:ahLst/>
                <a:cxnLst/>
                <a:rect l="l" t="t" r="r" b="b"/>
                <a:pathLst>
                  <a:path w="193675" h="71754">
                    <a:moveTo>
                      <a:pt x="0" y="0"/>
                    </a:moveTo>
                    <a:lnTo>
                      <a:pt x="193675" y="0"/>
                    </a:lnTo>
                    <a:lnTo>
                      <a:pt x="193675" y="71437"/>
                    </a:lnTo>
                    <a:lnTo>
                      <a:pt x="0" y="71437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18" name="object 18"/>
              <p:cNvSpPr/>
              <p:nvPr/>
            </p:nvSpPr>
            <p:spPr>
              <a:xfrm>
                <a:off x="1274762" y="4633913"/>
                <a:ext cx="193675" cy="113030"/>
              </a:xfrm>
              <a:custGeom>
                <a:avLst/>
                <a:gdLst/>
                <a:ahLst/>
                <a:cxnLst/>
                <a:rect l="l" t="t" r="r" b="b"/>
                <a:pathLst>
                  <a:path w="193675" h="113029">
                    <a:moveTo>
                      <a:pt x="193675" y="0"/>
                    </a:moveTo>
                    <a:lnTo>
                      <a:pt x="0" y="0"/>
                    </a:lnTo>
                    <a:lnTo>
                      <a:pt x="0" y="112711"/>
                    </a:lnTo>
                    <a:lnTo>
                      <a:pt x="193675" y="112711"/>
                    </a:lnTo>
                    <a:lnTo>
                      <a:pt x="19367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19" name="object 19"/>
              <p:cNvSpPr/>
              <p:nvPr/>
            </p:nvSpPr>
            <p:spPr>
              <a:xfrm>
                <a:off x="1274762" y="4633912"/>
                <a:ext cx="193675" cy="113030"/>
              </a:xfrm>
              <a:custGeom>
                <a:avLst/>
                <a:gdLst/>
                <a:ahLst/>
                <a:cxnLst/>
                <a:rect l="l" t="t" r="r" b="b"/>
                <a:pathLst>
                  <a:path w="193675" h="113029">
                    <a:moveTo>
                      <a:pt x="0" y="0"/>
                    </a:moveTo>
                    <a:lnTo>
                      <a:pt x="193675" y="0"/>
                    </a:lnTo>
                    <a:lnTo>
                      <a:pt x="193675" y="112712"/>
                    </a:lnTo>
                    <a:lnTo>
                      <a:pt x="0" y="112712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  <p:sp>
            <p:nvSpPr>
              <p:cNvPr id="20" name="object 20"/>
              <p:cNvSpPr/>
              <p:nvPr/>
            </p:nvSpPr>
            <p:spPr>
              <a:xfrm>
                <a:off x="1149350" y="3179762"/>
                <a:ext cx="163830" cy="2780030"/>
              </a:xfrm>
              <a:custGeom>
                <a:avLst/>
                <a:gdLst/>
                <a:ahLst/>
                <a:cxnLst/>
                <a:rect l="l" t="t" r="r" b="b"/>
                <a:pathLst>
                  <a:path w="163830" h="2780029">
                    <a:moveTo>
                      <a:pt x="76200" y="284162"/>
                    </a:moveTo>
                    <a:lnTo>
                      <a:pt x="50800" y="284162"/>
                    </a:lnTo>
                    <a:lnTo>
                      <a:pt x="50800" y="0"/>
                    </a:lnTo>
                    <a:lnTo>
                      <a:pt x="25400" y="0"/>
                    </a:lnTo>
                    <a:lnTo>
                      <a:pt x="25400" y="284162"/>
                    </a:lnTo>
                    <a:lnTo>
                      <a:pt x="0" y="284162"/>
                    </a:lnTo>
                    <a:lnTo>
                      <a:pt x="38100" y="360362"/>
                    </a:lnTo>
                    <a:lnTo>
                      <a:pt x="69850" y="296862"/>
                    </a:lnTo>
                    <a:lnTo>
                      <a:pt x="76200" y="284162"/>
                    </a:lnTo>
                    <a:close/>
                  </a:path>
                  <a:path w="163830" h="2780029">
                    <a:moveTo>
                      <a:pt x="88900" y="1411287"/>
                    </a:moveTo>
                    <a:lnTo>
                      <a:pt x="63500" y="1411287"/>
                    </a:lnTo>
                    <a:lnTo>
                      <a:pt x="63500" y="1128712"/>
                    </a:lnTo>
                    <a:lnTo>
                      <a:pt x="38100" y="1128712"/>
                    </a:lnTo>
                    <a:lnTo>
                      <a:pt x="38100" y="1411287"/>
                    </a:lnTo>
                    <a:lnTo>
                      <a:pt x="12700" y="1411287"/>
                    </a:lnTo>
                    <a:lnTo>
                      <a:pt x="50800" y="1487487"/>
                    </a:lnTo>
                    <a:lnTo>
                      <a:pt x="82550" y="1423987"/>
                    </a:lnTo>
                    <a:lnTo>
                      <a:pt x="88900" y="1411287"/>
                    </a:lnTo>
                    <a:close/>
                  </a:path>
                  <a:path w="163830" h="2780029">
                    <a:moveTo>
                      <a:pt x="163512" y="2703512"/>
                    </a:moveTo>
                    <a:lnTo>
                      <a:pt x="138112" y="2703512"/>
                    </a:lnTo>
                    <a:lnTo>
                      <a:pt x="138112" y="2419350"/>
                    </a:lnTo>
                    <a:lnTo>
                      <a:pt x="112712" y="2419350"/>
                    </a:lnTo>
                    <a:lnTo>
                      <a:pt x="112712" y="2703512"/>
                    </a:lnTo>
                    <a:lnTo>
                      <a:pt x="87312" y="2703512"/>
                    </a:lnTo>
                    <a:lnTo>
                      <a:pt x="125412" y="2779712"/>
                    </a:lnTo>
                    <a:lnTo>
                      <a:pt x="157162" y="2716212"/>
                    </a:lnTo>
                    <a:lnTo>
                      <a:pt x="163512" y="2703512"/>
                    </a:lnTo>
                    <a:close/>
                  </a:path>
                </a:pathLst>
              </a:custGeom>
              <a:solidFill>
                <a:srgbClr val="C00000"/>
              </a:solidFill>
            </p:spPr>
            <p:txBody>
              <a:bodyPr wrap="square" lIns="0" tIns="0" rIns="0" bIns="0" rtlCol="0"/>
              <a:lstStyle/>
              <a:p>
                <a:endParaRPr sz="2560"/>
              </a:p>
            </p:txBody>
          </p:sp>
        </p:grpSp>
        <p:sp>
          <p:nvSpPr>
            <p:cNvPr id="58" name="object 58"/>
            <p:cNvSpPr txBox="1"/>
            <p:nvPr/>
          </p:nvSpPr>
          <p:spPr>
            <a:xfrm>
              <a:off x="1100900" y="2100746"/>
              <a:ext cx="1372235" cy="151323"/>
            </a:xfrm>
            <a:prstGeom prst="rect">
              <a:avLst/>
            </a:prstGeom>
          </p:spPr>
          <p:txBody>
            <a:bodyPr vert="horz" wrap="square" lIns="0" tIns="18062" rIns="0" bIns="0" rtlCol="0">
              <a:spAutoFit/>
            </a:bodyPr>
            <a:lstStyle/>
            <a:p>
              <a:pPr marL="18062">
                <a:spcBef>
                  <a:spcPts val="142"/>
                </a:spcBef>
              </a:pPr>
              <a:r>
                <a:rPr sz="1280" spc="-7" dirty="0">
                  <a:cs typeface="Arial"/>
                </a:rPr>
                <a:t>Cross-link proteins </a:t>
              </a:r>
              <a:r>
                <a:rPr sz="1280" dirty="0">
                  <a:cs typeface="Arial"/>
                </a:rPr>
                <a:t>to</a:t>
              </a:r>
              <a:r>
                <a:rPr sz="1280" spc="-43" dirty="0">
                  <a:cs typeface="Arial"/>
                </a:rPr>
                <a:t> </a:t>
              </a:r>
              <a:r>
                <a:rPr sz="1280" dirty="0">
                  <a:cs typeface="Arial"/>
                </a:rPr>
                <a:t>DNA</a:t>
              </a:r>
              <a:endParaRPr sz="1280">
                <a:cs typeface="Arial"/>
              </a:endParaRPr>
            </a:p>
          </p:txBody>
        </p:sp>
        <p:sp>
          <p:nvSpPr>
            <p:cNvPr id="59" name="object 59"/>
            <p:cNvSpPr txBox="1"/>
            <p:nvPr/>
          </p:nvSpPr>
          <p:spPr>
            <a:xfrm>
              <a:off x="1661287" y="3030385"/>
              <a:ext cx="876935" cy="422637"/>
            </a:xfrm>
            <a:prstGeom prst="rect">
              <a:avLst/>
            </a:prstGeom>
          </p:spPr>
          <p:txBody>
            <a:bodyPr vert="horz" wrap="square" lIns="0" tIns="21675" rIns="0" bIns="0" rtlCol="0">
              <a:spAutoFit/>
            </a:bodyPr>
            <a:lstStyle/>
            <a:p>
              <a:pPr marL="18062" marR="7225">
                <a:lnSpc>
                  <a:spcPct val="97800"/>
                </a:lnSpc>
                <a:spcBef>
                  <a:spcPts val="171"/>
                </a:spcBef>
              </a:pPr>
              <a:r>
                <a:rPr sz="1280" spc="-7" dirty="0">
                  <a:cs typeface="Arial"/>
                </a:rPr>
                <a:t>Chromatin  fragmentation</a:t>
              </a:r>
              <a:r>
                <a:rPr sz="1280" spc="-78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by  sonication</a:t>
              </a:r>
              <a:endParaRPr sz="1280" dirty="0">
                <a:cs typeface="Arial"/>
              </a:endParaRPr>
            </a:p>
          </p:txBody>
        </p:sp>
        <p:sp>
          <p:nvSpPr>
            <p:cNvPr id="60" name="object 60"/>
            <p:cNvSpPr txBox="1"/>
            <p:nvPr/>
          </p:nvSpPr>
          <p:spPr>
            <a:xfrm>
              <a:off x="1732724" y="4027082"/>
              <a:ext cx="876935" cy="561872"/>
            </a:xfrm>
            <a:prstGeom prst="rect">
              <a:avLst/>
            </a:prstGeom>
          </p:spPr>
          <p:txBody>
            <a:bodyPr vert="horz" wrap="square" lIns="0" tIns="18965" rIns="0" bIns="0" rtlCol="0">
              <a:spAutoFit/>
            </a:bodyPr>
            <a:lstStyle/>
            <a:p>
              <a:pPr marL="18062" marR="7225">
                <a:lnSpc>
                  <a:spcPct val="99300"/>
                </a:lnSpc>
                <a:spcBef>
                  <a:spcPts val="149"/>
                </a:spcBef>
              </a:pPr>
              <a:r>
                <a:rPr sz="1280" spc="-7" dirty="0">
                  <a:cs typeface="Arial"/>
                </a:rPr>
                <a:t>Complex  precipitation</a:t>
              </a:r>
              <a:r>
                <a:rPr sz="1280" spc="-85" dirty="0">
                  <a:cs typeface="Arial"/>
                </a:rPr>
                <a:t> </a:t>
              </a:r>
              <a:r>
                <a:rPr sz="1280" dirty="0">
                  <a:cs typeface="Arial"/>
                </a:rPr>
                <a:t>with  a </a:t>
              </a:r>
              <a:r>
                <a:rPr sz="1280" spc="-7" dirty="0">
                  <a:cs typeface="Arial"/>
                </a:rPr>
                <a:t>primary  antibody</a:t>
              </a:r>
              <a:endParaRPr sz="1280">
                <a:cs typeface="Arial"/>
              </a:endParaRPr>
            </a:p>
          </p:txBody>
        </p:sp>
        <p:sp>
          <p:nvSpPr>
            <p:cNvPr id="62" name="object 62"/>
            <p:cNvSpPr txBox="1"/>
            <p:nvPr/>
          </p:nvSpPr>
          <p:spPr>
            <a:xfrm>
              <a:off x="1826387" y="5569370"/>
              <a:ext cx="793750" cy="420367"/>
            </a:xfrm>
            <a:prstGeom prst="rect">
              <a:avLst/>
            </a:prstGeom>
          </p:spPr>
          <p:txBody>
            <a:bodyPr vert="horz" wrap="square" lIns="0" tIns="24384" rIns="0" bIns="0" rtlCol="0">
              <a:spAutoFit/>
            </a:bodyPr>
            <a:lstStyle/>
            <a:p>
              <a:pPr marL="18062" marR="7225">
                <a:lnSpc>
                  <a:spcPct val="96700"/>
                </a:lnSpc>
                <a:spcBef>
                  <a:spcPts val="192"/>
                </a:spcBef>
              </a:pPr>
              <a:r>
                <a:rPr sz="1280" spc="-7" dirty="0">
                  <a:cs typeface="Arial"/>
                </a:rPr>
                <a:t>Reverse</a:t>
              </a:r>
              <a:r>
                <a:rPr sz="1280" spc="-78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cross-  link and </a:t>
              </a:r>
              <a:r>
                <a:rPr sz="1280" dirty="0">
                  <a:cs typeface="Arial"/>
                </a:rPr>
                <a:t>DNA  </a:t>
              </a:r>
              <a:r>
                <a:rPr sz="1280" spc="-7" dirty="0">
                  <a:cs typeface="Arial"/>
                </a:rPr>
                <a:t>purification</a:t>
              </a:r>
              <a:endParaRPr sz="1280">
                <a:cs typeface="Arial"/>
              </a:endParaRPr>
            </a:p>
          </p:txBody>
        </p:sp>
        <p:sp>
          <p:nvSpPr>
            <p:cNvPr id="66" name="object 66"/>
            <p:cNvSpPr txBox="1"/>
            <p:nvPr/>
          </p:nvSpPr>
          <p:spPr>
            <a:xfrm>
              <a:off x="1080262" y="6456337"/>
              <a:ext cx="1099185" cy="151323"/>
            </a:xfrm>
            <a:prstGeom prst="rect">
              <a:avLst/>
            </a:prstGeom>
          </p:spPr>
          <p:txBody>
            <a:bodyPr vert="horz" wrap="square" lIns="0" tIns="18062" rIns="0" bIns="0" rtlCol="0">
              <a:spAutoFit/>
            </a:bodyPr>
            <a:lstStyle/>
            <a:p>
              <a:pPr marL="18062">
                <a:spcBef>
                  <a:spcPts val="142"/>
                </a:spcBef>
              </a:pPr>
              <a:r>
                <a:rPr sz="1280" spc="-7" dirty="0">
                  <a:cs typeface="Arial"/>
                </a:rPr>
                <a:t>qPCR or</a:t>
              </a:r>
              <a:r>
                <a:rPr sz="1280" spc="-71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Sequencing</a:t>
              </a:r>
              <a:endParaRPr sz="1280">
                <a:cs typeface="Arial"/>
              </a:endParaRPr>
            </a:p>
          </p:txBody>
        </p:sp>
        <p:sp>
          <p:nvSpPr>
            <p:cNvPr id="67" name="object 67"/>
            <p:cNvSpPr txBox="1"/>
            <p:nvPr/>
          </p:nvSpPr>
          <p:spPr>
            <a:xfrm>
              <a:off x="2266124" y="4868329"/>
              <a:ext cx="832485" cy="287294"/>
            </a:xfrm>
            <a:prstGeom prst="rect">
              <a:avLst/>
            </a:prstGeom>
          </p:spPr>
          <p:txBody>
            <a:bodyPr vert="horz" wrap="square" lIns="0" tIns="13547" rIns="0" bIns="0" rtlCol="0">
              <a:spAutoFit/>
            </a:bodyPr>
            <a:lstStyle/>
            <a:p>
              <a:pPr marL="18062" marR="7225">
                <a:lnSpc>
                  <a:spcPct val="102200"/>
                </a:lnSpc>
                <a:spcBef>
                  <a:spcPts val="107"/>
                </a:spcBef>
              </a:pPr>
              <a:r>
                <a:rPr sz="1280" spc="-7" dirty="0">
                  <a:cs typeface="Arial"/>
                </a:rPr>
                <a:t>Protein A/G  magnetic</a:t>
              </a:r>
              <a:r>
                <a:rPr sz="1280" spc="-92" dirty="0">
                  <a:cs typeface="Arial"/>
                </a:rPr>
                <a:t> </a:t>
              </a:r>
              <a:r>
                <a:rPr sz="1280" spc="-7" dirty="0">
                  <a:cs typeface="Arial"/>
                </a:rPr>
                <a:t>beads</a:t>
              </a:r>
              <a:endParaRPr sz="1280">
                <a:cs typeface="Arial"/>
              </a:endParaRPr>
            </a:p>
          </p:txBody>
        </p:sp>
      </p:grpSp>
      <p:sp>
        <p:nvSpPr>
          <p:cNvPr id="68" name="object 68"/>
          <p:cNvSpPr txBox="1"/>
          <p:nvPr/>
        </p:nvSpPr>
        <p:spPr>
          <a:xfrm>
            <a:off x="7273387" y="6949855"/>
            <a:ext cx="1283321" cy="408596"/>
          </a:xfrm>
          <a:prstGeom prst="rect">
            <a:avLst/>
          </a:prstGeom>
        </p:spPr>
        <p:txBody>
          <a:bodyPr vert="horz" wrap="square" lIns="0" tIns="13547" rIns="0" bIns="0" rtlCol="0">
            <a:spAutoFit/>
          </a:bodyPr>
          <a:lstStyle/>
          <a:p>
            <a:pPr marL="18062" marR="7225">
              <a:lnSpc>
                <a:spcPct val="102200"/>
              </a:lnSpc>
              <a:spcBef>
                <a:spcPts val="107"/>
              </a:spcBef>
            </a:pPr>
            <a:r>
              <a:rPr sz="1280" spc="-7" dirty="0">
                <a:cs typeface="Arial"/>
              </a:rPr>
              <a:t>Proteinase </a:t>
            </a:r>
            <a:r>
              <a:rPr sz="1280" dirty="0">
                <a:cs typeface="Arial"/>
              </a:rPr>
              <a:t>K</a:t>
            </a:r>
            <a:r>
              <a:rPr sz="1280" spc="-100" dirty="0">
                <a:cs typeface="Arial"/>
              </a:rPr>
              <a:t> </a:t>
            </a:r>
            <a:r>
              <a:rPr sz="1280" spc="-7" dirty="0">
                <a:cs typeface="Arial"/>
              </a:rPr>
              <a:t>and  </a:t>
            </a:r>
            <a:r>
              <a:rPr sz="1280" dirty="0">
                <a:cs typeface="Arial"/>
              </a:rPr>
              <a:t>RNA</a:t>
            </a:r>
            <a:r>
              <a:rPr sz="1280" spc="-43" dirty="0">
                <a:cs typeface="Arial"/>
              </a:rPr>
              <a:t> </a:t>
            </a:r>
            <a:r>
              <a:rPr sz="1280" spc="-7" dirty="0">
                <a:cs typeface="Arial"/>
              </a:rPr>
              <a:t>purification</a:t>
            </a:r>
            <a:endParaRPr sz="1280">
              <a:cs typeface="Arial"/>
            </a:endParaRPr>
          </a:p>
        </p:txBody>
      </p:sp>
      <p:sp>
        <p:nvSpPr>
          <p:cNvPr id="72" name="Left Bracket 71">
            <a:extLst>
              <a:ext uri="{FF2B5EF4-FFF2-40B4-BE49-F238E27FC236}">
                <a16:creationId xmlns:a16="http://schemas.microsoft.com/office/drawing/2014/main" id="{72773CDB-D5D1-0449-8B1D-B916B0903265}"/>
              </a:ext>
            </a:extLst>
          </p:cNvPr>
          <p:cNvSpPr/>
          <p:nvPr/>
        </p:nvSpPr>
        <p:spPr>
          <a:xfrm>
            <a:off x="1910357" y="4272793"/>
            <a:ext cx="256000" cy="215522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73" name="Left Bracket 72">
            <a:extLst>
              <a:ext uri="{FF2B5EF4-FFF2-40B4-BE49-F238E27FC236}">
                <a16:creationId xmlns:a16="http://schemas.microsoft.com/office/drawing/2014/main" id="{E202F278-2CBA-9C44-884B-DE8A61D18A59}"/>
              </a:ext>
            </a:extLst>
          </p:cNvPr>
          <p:cNvSpPr/>
          <p:nvPr/>
        </p:nvSpPr>
        <p:spPr>
          <a:xfrm>
            <a:off x="1910357" y="3157449"/>
            <a:ext cx="256000" cy="786934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74" name="Left Bracket 73">
            <a:extLst>
              <a:ext uri="{FF2B5EF4-FFF2-40B4-BE49-F238E27FC236}">
                <a16:creationId xmlns:a16="http://schemas.microsoft.com/office/drawing/2014/main" id="{826FFB36-F78B-0742-83B8-C10579514C0A}"/>
              </a:ext>
            </a:extLst>
          </p:cNvPr>
          <p:cNvSpPr/>
          <p:nvPr/>
        </p:nvSpPr>
        <p:spPr>
          <a:xfrm>
            <a:off x="1910356" y="6672918"/>
            <a:ext cx="256000" cy="89733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75" name="Left Bracket 74">
            <a:extLst>
              <a:ext uri="{FF2B5EF4-FFF2-40B4-BE49-F238E27FC236}">
                <a16:creationId xmlns:a16="http://schemas.microsoft.com/office/drawing/2014/main" id="{7D03145C-FAA2-A642-88A6-C4251D31EF83}"/>
              </a:ext>
            </a:extLst>
          </p:cNvPr>
          <p:cNvSpPr/>
          <p:nvPr/>
        </p:nvSpPr>
        <p:spPr>
          <a:xfrm>
            <a:off x="1910356" y="8038271"/>
            <a:ext cx="256000" cy="897330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560"/>
          </a:p>
        </p:txBody>
      </p:sp>
      <p:sp>
        <p:nvSpPr>
          <p:cNvPr id="76" name="object 5">
            <a:extLst>
              <a:ext uri="{FF2B5EF4-FFF2-40B4-BE49-F238E27FC236}">
                <a16:creationId xmlns:a16="http://schemas.microsoft.com/office/drawing/2014/main" id="{27681478-69A1-ED4D-AD2C-78FF0ABDFBE1}"/>
              </a:ext>
            </a:extLst>
          </p:cNvPr>
          <p:cNvSpPr txBox="1"/>
          <p:nvPr/>
        </p:nvSpPr>
        <p:spPr>
          <a:xfrm>
            <a:off x="85768" y="3293388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Prepare</a:t>
            </a:r>
            <a:endParaRPr sz="2844" dirty="0">
              <a:cs typeface="Calibri"/>
            </a:endParaRPr>
          </a:p>
        </p:txBody>
      </p:sp>
      <p:sp>
        <p:nvSpPr>
          <p:cNvPr id="77" name="object 5">
            <a:extLst>
              <a:ext uri="{FF2B5EF4-FFF2-40B4-BE49-F238E27FC236}">
                <a16:creationId xmlns:a16="http://schemas.microsoft.com/office/drawing/2014/main" id="{92A09CAD-6483-B14D-A713-5C88CE182BCB}"/>
              </a:ext>
            </a:extLst>
          </p:cNvPr>
          <p:cNvSpPr txBox="1"/>
          <p:nvPr/>
        </p:nvSpPr>
        <p:spPr>
          <a:xfrm>
            <a:off x="58566" y="5000854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Enrich</a:t>
            </a:r>
            <a:endParaRPr sz="2844" dirty="0">
              <a:cs typeface="Calibri"/>
            </a:endParaRPr>
          </a:p>
        </p:txBody>
      </p:sp>
      <p:sp>
        <p:nvSpPr>
          <p:cNvPr id="78" name="object 5">
            <a:extLst>
              <a:ext uri="{FF2B5EF4-FFF2-40B4-BE49-F238E27FC236}">
                <a16:creationId xmlns:a16="http://schemas.microsoft.com/office/drawing/2014/main" id="{153846E3-5E02-2142-86CD-80EEE3B5D59A}"/>
              </a:ext>
            </a:extLst>
          </p:cNvPr>
          <p:cNvSpPr txBox="1"/>
          <p:nvPr/>
        </p:nvSpPr>
        <p:spPr>
          <a:xfrm>
            <a:off x="45866" y="6840716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>
                <a:cs typeface="Calibri"/>
              </a:rPr>
              <a:t>Wash</a:t>
            </a:r>
            <a:endParaRPr sz="2844" dirty="0">
              <a:cs typeface="Calibri"/>
            </a:endParaRPr>
          </a:p>
        </p:txBody>
      </p:sp>
      <p:sp>
        <p:nvSpPr>
          <p:cNvPr id="79" name="object 5">
            <a:extLst>
              <a:ext uri="{FF2B5EF4-FFF2-40B4-BE49-F238E27FC236}">
                <a16:creationId xmlns:a16="http://schemas.microsoft.com/office/drawing/2014/main" id="{B9B84F16-588C-024A-81B0-DE579BBD2383}"/>
              </a:ext>
            </a:extLst>
          </p:cNvPr>
          <p:cNvSpPr txBox="1"/>
          <p:nvPr/>
        </p:nvSpPr>
        <p:spPr>
          <a:xfrm>
            <a:off x="49943" y="8224612"/>
            <a:ext cx="1434862" cy="455922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/>
          <a:p>
            <a:pPr marL="18062">
              <a:spcBef>
                <a:spcPts val="142"/>
              </a:spcBef>
            </a:pPr>
            <a:r>
              <a:rPr lang="it-IT" sz="2844" b="1" spc="-7" dirty="0" err="1">
                <a:cs typeface="Calibri"/>
              </a:rPr>
              <a:t>Analyse</a:t>
            </a:r>
            <a:endParaRPr sz="2844" dirty="0">
              <a:cs typeface="Calibri"/>
            </a:endParaRPr>
          </a:p>
        </p:txBody>
      </p:sp>
      <p:sp>
        <p:nvSpPr>
          <p:cNvPr id="81" name="object 2">
            <a:extLst>
              <a:ext uri="{FF2B5EF4-FFF2-40B4-BE49-F238E27FC236}">
                <a16:creationId xmlns:a16="http://schemas.microsoft.com/office/drawing/2014/main" id="{01F5E00A-7F8E-6740-9DF6-3C428C39C158}"/>
              </a:ext>
            </a:extLst>
          </p:cNvPr>
          <p:cNvSpPr txBox="1">
            <a:spLocks/>
          </p:cNvSpPr>
          <p:nvPr/>
        </p:nvSpPr>
        <p:spPr>
          <a:xfrm>
            <a:off x="190849" y="-7985"/>
            <a:ext cx="7491050" cy="718558"/>
          </a:xfrm>
          <a:prstGeom prst="rect">
            <a:avLst/>
          </a:prstGeom>
        </p:spPr>
        <p:txBody>
          <a:bodyPr vert="horz" wrap="square" lIns="0" tIns="18062" rIns="0" bIns="0" rtlCol="0">
            <a:spAutoFit/>
          </a:bodyPr>
          <a:lstStyle>
            <a:lvl1pPr>
              <a:defRPr sz="6300" b="0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8062">
              <a:spcBef>
                <a:spcPts val="142"/>
              </a:spcBef>
            </a:pPr>
            <a:r>
              <a:rPr lang="it-IT" sz="4551" kern="0" spc="-7" dirty="0" err="1">
                <a:solidFill>
                  <a:srgbClr val="C00000"/>
                </a:solidFill>
                <a:latin typeface="+mn-lt"/>
              </a:rPr>
              <a:t>Enrichment</a:t>
            </a:r>
            <a:r>
              <a:rPr lang="it-IT" sz="4551" kern="0" spc="-7" dirty="0">
                <a:solidFill>
                  <a:srgbClr val="C00000"/>
                </a:solidFill>
                <a:latin typeface="+mn-lt"/>
              </a:rPr>
              <a:t> </a:t>
            </a:r>
            <a:r>
              <a:rPr lang="it-IT" sz="4551" kern="0" spc="-7" dirty="0" err="1">
                <a:solidFill>
                  <a:srgbClr val="C00000"/>
                </a:solidFill>
                <a:latin typeface="+mn-lt"/>
              </a:rPr>
              <a:t>methods</a:t>
            </a:r>
            <a:endParaRPr lang="it-IT" sz="4551" kern="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98735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235BF06D-F8EE-1F49-BFD2-BE78CE5211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4370208"/>
              </p:ext>
            </p:extLst>
          </p:nvPr>
        </p:nvGraphicFramePr>
        <p:xfrm>
          <a:off x="330200" y="1676400"/>
          <a:ext cx="11963400" cy="6908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5364">
                  <a:extLst>
                    <a:ext uri="{9D8B030D-6E8A-4147-A177-3AD203B41FA5}">
                      <a16:colId xmlns:a16="http://schemas.microsoft.com/office/drawing/2014/main" val="3885952033"/>
                    </a:ext>
                  </a:extLst>
                </a:gridCol>
                <a:gridCol w="1355852">
                  <a:extLst>
                    <a:ext uri="{9D8B030D-6E8A-4147-A177-3AD203B41FA5}">
                      <a16:colId xmlns:a16="http://schemas.microsoft.com/office/drawing/2014/main" val="3434030134"/>
                    </a:ext>
                  </a:extLst>
                </a:gridCol>
                <a:gridCol w="3030728">
                  <a:extLst>
                    <a:ext uri="{9D8B030D-6E8A-4147-A177-3AD203B41FA5}">
                      <a16:colId xmlns:a16="http://schemas.microsoft.com/office/drawing/2014/main" val="3957486214"/>
                    </a:ext>
                  </a:extLst>
                </a:gridCol>
                <a:gridCol w="3030728">
                  <a:extLst>
                    <a:ext uri="{9D8B030D-6E8A-4147-A177-3AD203B41FA5}">
                      <a16:colId xmlns:a16="http://schemas.microsoft.com/office/drawing/2014/main" val="169495167"/>
                    </a:ext>
                  </a:extLst>
                </a:gridCol>
                <a:gridCol w="3030728">
                  <a:extLst>
                    <a:ext uri="{9D8B030D-6E8A-4147-A177-3AD203B41FA5}">
                      <a16:colId xmlns:a16="http://schemas.microsoft.com/office/drawing/2014/main" val="3250810727"/>
                    </a:ext>
                  </a:extLst>
                </a:gridCol>
              </a:tblGrid>
              <a:tr h="1295400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chemeClr val="bg1"/>
                          </a:solidFill>
                        </a:rPr>
                        <a:t>OUTPUT</a:t>
                      </a:r>
                    </a:p>
                    <a:p>
                      <a:pPr algn="ctr"/>
                      <a:r>
                        <a:rPr lang="en-GB" sz="3200" b="1" dirty="0">
                          <a:solidFill>
                            <a:schemeClr val="bg1"/>
                          </a:solidFill>
                        </a:rPr>
                        <a:t>(what we analyse)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511215"/>
                  </a:ext>
                </a:extLst>
              </a:tr>
              <a:tr h="829811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Protein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RNA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DNA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0333273"/>
                  </a:ext>
                </a:extLst>
              </a:tr>
              <a:tr h="1410473">
                <a:tc rowSpan="3"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1" dirty="0">
                          <a:solidFill>
                            <a:schemeClr val="bg1"/>
                          </a:solidFill>
                        </a:rPr>
                        <a:t>BAIT</a:t>
                      </a:r>
                      <a:endParaRPr lang="en-GB" sz="36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chemeClr val="bg1"/>
                          </a:solidFill>
                        </a:rPr>
                        <a:t>(What we enrich)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Protein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CO-IP</a:t>
                      </a:r>
                    </a:p>
                    <a:p>
                      <a:pPr algn="ctr"/>
                      <a:r>
                        <a:rPr lang="en-GB" sz="2400" dirty="0">
                          <a:solidFill>
                            <a:sysClr val="windowText" lastClr="000000"/>
                          </a:solidFill>
                        </a:rPr>
                        <a:t>(co-immunoprecipitation)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RIP/CLIP</a:t>
                      </a:r>
                    </a:p>
                    <a:p>
                      <a:pPr algn="ctr"/>
                      <a:r>
                        <a:rPr lang="en-GB" sz="2400" dirty="0">
                          <a:solidFill>
                            <a:sysClr val="windowText" lastClr="000000"/>
                          </a:solidFill>
                        </a:rPr>
                        <a:t>(RNA-Immunoprecipitation)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ysClr val="windowText" lastClr="000000"/>
                          </a:solidFill>
                        </a:rPr>
                        <a:t>ChIP</a:t>
                      </a:r>
                      <a:endParaRPr lang="en-GB" sz="2400" b="1" dirty="0">
                        <a:solidFill>
                          <a:sysClr val="windowText" lastClr="000000"/>
                        </a:solidFill>
                      </a:endParaRPr>
                    </a:p>
                    <a:p>
                      <a:pPr algn="ctr"/>
                      <a:r>
                        <a:rPr lang="en-GB" sz="2400" dirty="0">
                          <a:solidFill>
                            <a:sysClr val="windowText" lastClr="000000"/>
                          </a:solidFill>
                        </a:rPr>
                        <a:t>(Chromatin Immunoprecipitation)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2223875"/>
                  </a:ext>
                </a:extLst>
              </a:tr>
              <a:tr h="1961965">
                <a:tc v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RNA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Exogenous RNA pull</a:t>
                      </a:r>
                    </a:p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 Down</a:t>
                      </a:r>
                    </a:p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RAP-Protein</a:t>
                      </a: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spc="-5" dirty="0">
                          <a:cs typeface="Calibri"/>
                        </a:rPr>
                        <a:t>(RNA </a:t>
                      </a:r>
                      <a:r>
                        <a:rPr lang="en-GB" sz="2400" spc="95" dirty="0">
                          <a:cs typeface="Calibri"/>
                        </a:rPr>
                        <a:t>antisense</a:t>
                      </a:r>
                      <a:r>
                        <a:rPr lang="en-GB" sz="2400" dirty="0">
                          <a:cs typeface="Calibri"/>
                        </a:rPr>
                        <a:t> </a:t>
                      </a:r>
                      <a:r>
                        <a:rPr lang="en-GB" sz="2400" spc="65" dirty="0" err="1">
                          <a:cs typeface="Calibri"/>
                        </a:rPr>
                        <a:t>puriﬁcaton</a:t>
                      </a:r>
                      <a:r>
                        <a:rPr lang="en-GB" sz="2400" spc="65" dirty="0">
                          <a:cs typeface="Calibri"/>
                        </a:rPr>
                        <a:t>)</a:t>
                      </a:r>
                      <a:endParaRPr lang="en-GB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RAP-RNA</a:t>
                      </a:r>
                    </a:p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spc="-5" dirty="0">
                          <a:cs typeface="Calibri"/>
                        </a:rPr>
                        <a:t>(RNA </a:t>
                      </a:r>
                      <a:r>
                        <a:rPr lang="en-GB" sz="2400" spc="95" dirty="0">
                          <a:cs typeface="Calibri"/>
                        </a:rPr>
                        <a:t>antisense</a:t>
                      </a:r>
                      <a:r>
                        <a:rPr lang="en-GB" sz="2400" dirty="0">
                          <a:cs typeface="Calibri"/>
                        </a:rPr>
                        <a:t> </a:t>
                      </a:r>
                      <a:r>
                        <a:rPr lang="en-GB" sz="2400" spc="65" dirty="0" err="1">
                          <a:cs typeface="Calibri"/>
                        </a:rPr>
                        <a:t>puriﬁcaton</a:t>
                      </a:r>
                      <a:r>
                        <a:rPr lang="en-GB" sz="2400" spc="65" dirty="0">
                          <a:cs typeface="Calibri"/>
                        </a:rPr>
                        <a:t>)</a:t>
                      </a:r>
                      <a:endParaRPr lang="en-GB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ysClr val="windowText" lastClr="000000"/>
                          </a:solidFill>
                        </a:rPr>
                        <a:t>ChIrP</a:t>
                      </a:r>
                      <a:endParaRPr lang="en-GB" sz="2400" b="1" dirty="0">
                        <a:solidFill>
                          <a:sysClr val="windowText" lastClr="000000"/>
                        </a:solidFill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spc="75" dirty="0">
                          <a:cs typeface="Calibri"/>
                        </a:rPr>
                        <a:t>(Chromatin </a:t>
                      </a:r>
                      <a:r>
                        <a:rPr lang="en-GB" sz="2400" spc="95" dirty="0">
                          <a:cs typeface="Calibri"/>
                        </a:rPr>
                        <a:t>isolation </a:t>
                      </a:r>
                      <a:r>
                        <a:rPr lang="en-GB" sz="2400" spc="-10" dirty="0">
                          <a:cs typeface="Calibri"/>
                        </a:rPr>
                        <a:t>by </a:t>
                      </a:r>
                      <a:r>
                        <a:rPr lang="en-GB" sz="2400" spc="-5" dirty="0">
                          <a:cs typeface="Calibri"/>
                        </a:rPr>
                        <a:t>RNA</a:t>
                      </a:r>
                      <a:r>
                        <a:rPr lang="en-GB" sz="2400" spc="-165" dirty="0">
                          <a:cs typeface="Calibri"/>
                        </a:rPr>
                        <a:t> </a:t>
                      </a:r>
                      <a:r>
                        <a:rPr lang="en-GB" sz="2400" spc="65" dirty="0">
                          <a:cs typeface="Calibri"/>
                        </a:rPr>
                        <a:t>puriﬁcation)</a:t>
                      </a:r>
                      <a:endParaRPr lang="en-GB" sz="2400" dirty="0"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35707"/>
                  </a:ext>
                </a:extLst>
              </a:tr>
              <a:tr h="1410473">
                <a:tc v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DNA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DNA pull down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Conformation capture</a:t>
                      </a:r>
                    </a:p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3C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870518"/>
                  </a:ext>
                </a:extLst>
              </a:tr>
            </a:tbl>
          </a:graphicData>
        </a:graphic>
      </p:graphicFrame>
      <p:sp>
        <p:nvSpPr>
          <p:cNvPr id="4" name="object 3">
            <a:extLst>
              <a:ext uri="{FF2B5EF4-FFF2-40B4-BE49-F238E27FC236}">
                <a16:creationId xmlns:a16="http://schemas.microsoft.com/office/drawing/2014/main" id="{BEF5D989-99A0-814C-BF48-B63B197D50CB}"/>
              </a:ext>
            </a:extLst>
          </p:cNvPr>
          <p:cNvSpPr txBox="1"/>
          <p:nvPr/>
        </p:nvSpPr>
        <p:spPr>
          <a:xfrm>
            <a:off x="330200" y="0"/>
            <a:ext cx="9143999" cy="662361"/>
          </a:xfrm>
          <a:prstGeom prst="rect">
            <a:avLst/>
          </a:prstGeom>
        </p:spPr>
        <p:txBody>
          <a:bodyPr vert="horz" wrap="square" lIns="0" tIns="1073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5"/>
              </a:spcBef>
              <a:tabLst>
                <a:tab pos="354965" algn="l"/>
                <a:tab pos="355600" algn="l"/>
              </a:tabLst>
            </a:pPr>
            <a:r>
              <a:rPr lang="it-IT" sz="3600" spc="-10" dirty="0" err="1">
                <a:solidFill>
                  <a:srgbClr val="C00000"/>
                </a:solidFill>
                <a:cs typeface="Calibri"/>
              </a:rPr>
              <a:t>Types</a:t>
            </a:r>
            <a:r>
              <a:rPr lang="it-IT" sz="3600" spc="-10" dirty="0">
                <a:solidFill>
                  <a:srgbClr val="C00000"/>
                </a:solidFill>
                <a:cs typeface="Calibri"/>
              </a:rPr>
              <a:t> of </a:t>
            </a:r>
            <a:r>
              <a:rPr lang="it-IT" sz="3600" spc="-10" dirty="0" err="1">
                <a:solidFill>
                  <a:srgbClr val="C00000"/>
                </a:solidFill>
                <a:cs typeface="Calibri"/>
              </a:rPr>
              <a:t>interaction</a:t>
            </a:r>
            <a:endParaRPr lang="it-IT" sz="3600" spc="-10" dirty="0">
              <a:solidFill>
                <a:srgbClr val="C0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8059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235BF06D-F8EE-1F49-BFD2-BE78CE5211B4}"/>
              </a:ext>
            </a:extLst>
          </p:cNvPr>
          <p:cNvGraphicFramePr>
            <a:graphicFrameLocks noGrp="1"/>
          </p:cNvGraphicFramePr>
          <p:nvPr/>
        </p:nvGraphicFramePr>
        <p:xfrm>
          <a:off x="330200" y="1676400"/>
          <a:ext cx="11963400" cy="6908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5364">
                  <a:extLst>
                    <a:ext uri="{9D8B030D-6E8A-4147-A177-3AD203B41FA5}">
                      <a16:colId xmlns:a16="http://schemas.microsoft.com/office/drawing/2014/main" val="3885952033"/>
                    </a:ext>
                  </a:extLst>
                </a:gridCol>
                <a:gridCol w="1355852">
                  <a:extLst>
                    <a:ext uri="{9D8B030D-6E8A-4147-A177-3AD203B41FA5}">
                      <a16:colId xmlns:a16="http://schemas.microsoft.com/office/drawing/2014/main" val="3434030134"/>
                    </a:ext>
                  </a:extLst>
                </a:gridCol>
                <a:gridCol w="3030728">
                  <a:extLst>
                    <a:ext uri="{9D8B030D-6E8A-4147-A177-3AD203B41FA5}">
                      <a16:colId xmlns:a16="http://schemas.microsoft.com/office/drawing/2014/main" val="3957486214"/>
                    </a:ext>
                  </a:extLst>
                </a:gridCol>
                <a:gridCol w="3030728">
                  <a:extLst>
                    <a:ext uri="{9D8B030D-6E8A-4147-A177-3AD203B41FA5}">
                      <a16:colId xmlns:a16="http://schemas.microsoft.com/office/drawing/2014/main" val="169495167"/>
                    </a:ext>
                  </a:extLst>
                </a:gridCol>
                <a:gridCol w="3030728">
                  <a:extLst>
                    <a:ext uri="{9D8B030D-6E8A-4147-A177-3AD203B41FA5}">
                      <a16:colId xmlns:a16="http://schemas.microsoft.com/office/drawing/2014/main" val="3250810727"/>
                    </a:ext>
                  </a:extLst>
                </a:gridCol>
              </a:tblGrid>
              <a:tr h="1295400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chemeClr val="bg1"/>
                          </a:solidFill>
                        </a:rPr>
                        <a:t>OUTPUT</a:t>
                      </a:r>
                    </a:p>
                    <a:p>
                      <a:pPr algn="ctr"/>
                      <a:r>
                        <a:rPr lang="en-GB" sz="3200" b="1" dirty="0">
                          <a:solidFill>
                            <a:schemeClr val="bg1"/>
                          </a:solidFill>
                        </a:rPr>
                        <a:t>(what we analyse)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511215"/>
                  </a:ext>
                </a:extLst>
              </a:tr>
              <a:tr h="829811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Protein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RNA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DNA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0333273"/>
                  </a:ext>
                </a:extLst>
              </a:tr>
              <a:tr h="1410473">
                <a:tc rowSpan="3"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1" dirty="0">
                          <a:solidFill>
                            <a:schemeClr val="bg1"/>
                          </a:solidFill>
                        </a:rPr>
                        <a:t>BAIT</a:t>
                      </a:r>
                      <a:endParaRPr lang="en-GB" sz="36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chemeClr val="bg1"/>
                          </a:solidFill>
                        </a:rPr>
                        <a:t>(What we enrich)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Protein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CO-IP</a:t>
                      </a:r>
                    </a:p>
                    <a:p>
                      <a:pPr algn="ctr"/>
                      <a:r>
                        <a:rPr lang="en-GB" sz="2400" dirty="0">
                          <a:solidFill>
                            <a:sysClr val="windowText" lastClr="000000"/>
                          </a:solidFill>
                        </a:rPr>
                        <a:t>(co-immunoprecipitation)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RIP/CLIP</a:t>
                      </a:r>
                    </a:p>
                    <a:p>
                      <a:pPr algn="ctr"/>
                      <a:r>
                        <a:rPr lang="en-GB" sz="2400" dirty="0">
                          <a:solidFill>
                            <a:sysClr val="windowText" lastClr="000000"/>
                          </a:solidFill>
                        </a:rPr>
                        <a:t>(RNA-Immunoprecipitation)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ysClr val="windowText" lastClr="000000"/>
                          </a:solidFill>
                        </a:rPr>
                        <a:t>ChIP</a:t>
                      </a:r>
                      <a:endParaRPr lang="en-GB" sz="2400" b="1" dirty="0">
                        <a:solidFill>
                          <a:sysClr val="windowText" lastClr="000000"/>
                        </a:solidFill>
                      </a:endParaRPr>
                    </a:p>
                    <a:p>
                      <a:pPr algn="ctr"/>
                      <a:r>
                        <a:rPr lang="en-GB" sz="2400" dirty="0">
                          <a:solidFill>
                            <a:sysClr val="windowText" lastClr="000000"/>
                          </a:solidFill>
                        </a:rPr>
                        <a:t>(Chromatin Immunoprecipitation)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2223875"/>
                  </a:ext>
                </a:extLst>
              </a:tr>
              <a:tr h="1961965">
                <a:tc v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RNA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Exogenous RNA pull</a:t>
                      </a:r>
                    </a:p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 Down</a:t>
                      </a:r>
                    </a:p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RAP-Protein</a:t>
                      </a: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spc="-5" dirty="0">
                          <a:cs typeface="Calibri"/>
                        </a:rPr>
                        <a:t>(RNA </a:t>
                      </a:r>
                      <a:r>
                        <a:rPr lang="en-GB" sz="2400" spc="95" dirty="0">
                          <a:cs typeface="Calibri"/>
                        </a:rPr>
                        <a:t>antisense</a:t>
                      </a:r>
                      <a:r>
                        <a:rPr lang="en-GB" sz="2400" dirty="0">
                          <a:cs typeface="Calibri"/>
                        </a:rPr>
                        <a:t> </a:t>
                      </a:r>
                      <a:r>
                        <a:rPr lang="en-GB" sz="2400" spc="65" dirty="0" err="1">
                          <a:cs typeface="Calibri"/>
                        </a:rPr>
                        <a:t>puriﬁcaton</a:t>
                      </a:r>
                      <a:r>
                        <a:rPr lang="en-GB" sz="2400" spc="65" dirty="0">
                          <a:cs typeface="Calibri"/>
                        </a:rPr>
                        <a:t>)</a:t>
                      </a:r>
                      <a:endParaRPr lang="en-GB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RAP-RNA</a:t>
                      </a:r>
                    </a:p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spc="-5" dirty="0">
                          <a:cs typeface="Calibri"/>
                        </a:rPr>
                        <a:t>(RNA </a:t>
                      </a:r>
                      <a:r>
                        <a:rPr lang="en-GB" sz="2400" spc="95" dirty="0">
                          <a:cs typeface="Calibri"/>
                        </a:rPr>
                        <a:t>antisense</a:t>
                      </a:r>
                      <a:r>
                        <a:rPr lang="en-GB" sz="2400" dirty="0">
                          <a:cs typeface="Calibri"/>
                        </a:rPr>
                        <a:t> </a:t>
                      </a:r>
                      <a:r>
                        <a:rPr lang="en-GB" sz="2400" spc="65" dirty="0" err="1">
                          <a:cs typeface="Calibri"/>
                        </a:rPr>
                        <a:t>puriﬁcaton</a:t>
                      </a:r>
                      <a:r>
                        <a:rPr lang="en-GB" sz="2400" spc="65" dirty="0">
                          <a:cs typeface="Calibri"/>
                        </a:rPr>
                        <a:t>)</a:t>
                      </a:r>
                      <a:endParaRPr lang="en-GB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ysClr val="windowText" lastClr="000000"/>
                          </a:solidFill>
                        </a:rPr>
                        <a:t>ChIrP</a:t>
                      </a:r>
                      <a:endParaRPr lang="en-GB" sz="2400" b="1" dirty="0">
                        <a:solidFill>
                          <a:sysClr val="windowText" lastClr="000000"/>
                        </a:solidFill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spc="75" dirty="0">
                          <a:cs typeface="Calibri"/>
                        </a:rPr>
                        <a:t>(Chromatin </a:t>
                      </a:r>
                      <a:r>
                        <a:rPr lang="en-GB" sz="2400" spc="95" dirty="0">
                          <a:cs typeface="Calibri"/>
                        </a:rPr>
                        <a:t>isolation </a:t>
                      </a:r>
                      <a:r>
                        <a:rPr lang="en-GB" sz="2400" spc="-10" dirty="0">
                          <a:cs typeface="Calibri"/>
                        </a:rPr>
                        <a:t>by </a:t>
                      </a:r>
                      <a:r>
                        <a:rPr lang="en-GB" sz="2400" spc="-5" dirty="0">
                          <a:cs typeface="Calibri"/>
                        </a:rPr>
                        <a:t>RNA</a:t>
                      </a:r>
                      <a:r>
                        <a:rPr lang="en-GB" sz="2400" spc="-165" dirty="0">
                          <a:cs typeface="Calibri"/>
                        </a:rPr>
                        <a:t> </a:t>
                      </a:r>
                      <a:r>
                        <a:rPr lang="en-GB" sz="2400" spc="65" dirty="0">
                          <a:cs typeface="Calibri"/>
                        </a:rPr>
                        <a:t>puriﬁcation)</a:t>
                      </a:r>
                      <a:endParaRPr lang="en-GB" sz="2400" dirty="0"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35707"/>
                  </a:ext>
                </a:extLst>
              </a:tr>
              <a:tr h="1410473">
                <a:tc v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1"/>
                          </a:solidFill>
                        </a:rPr>
                        <a:t>DNA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DNA pull down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Conformation capture</a:t>
                      </a:r>
                    </a:p>
                    <a:p>
                      <a:pPr algn="ctr"/>
                      <a:r>
                        <a:rPr lang="en-GB" sz="2400" b="1" dirty="0">
                          <a:solidFill>
                            <a:sysClr val="windowText" lastClr="000000"/>
                          </a:solidFill>
                        </a:rPr>
                        <a:t>3C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870518"/>
                  </a:ext>
                </a:extLst>
              </a:tr>
            </a:tbl>
          </a:graphicData>
        </a:graphic>
      </p:graphicFrame>
      <p:sp>
        <p:nvSpPr>
          <p:cNvPr id="4" name="object 3">
            <a:extLst>
              <a:ext uri="{FF2B5EF4-FFF2-40B4-BE49-F238E27FC236}">
                <a16:creationId xmlns:a16="http://schemas.microsoft.com/office/drawing/2014/main" id="{BEF5D989-99A0-814C-BF48-B63B197D50CB}"/>
              </a:ext>
            </a:extLst>
          </p:cNvPr>
          <p:cNvSpPr txBox="1"/>
          <p:nvPr/>
        </p:nvSpPr>
        <p:spPr>
          <a:xfrm>
            <a:off x="330200" y="0"/>
            <a:ext cx="9143999" cy="662361"/>
          </a:xfrm>
          <a:prstGeom prst="rect">
            <a:avLst/>
          </a:prstGeom>
        </p:spPr>
        <p:txBody>
          <a:bodyPr vert="horz" wrap="square" lIns="0" tIns="1073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5"/>
              </a:spcBef>
              <a:tabLst>
                <a:tab pos="354965" algn="l"/>
                <a:tab pos="355600" algn="l"/>
              </a:tabLst>
            </a:pPr>
            <a:r>
              <a:rPr lang="it-IT" sz="3600" spc="-10" dirty="0" err="1">
                <a:solidFill>
                  <a:srgbClr val="C00000"/>
                </a:solidFill>
                <a:cs typeface="Calibri"/>
              </a:rPr>
              <a:t>Types</a:t>
            </a:r>
            <a:r>
              <a:rPr lang="it-IT" sz="3600" spc="-10" dirty="0">
                <a:solidFill>
                  <a:srgbClr val="C00000"/>
                </a:solidFill>
                <a:cs typeface="Calibri"/>
              </a:rPr>
              <a:t> of </a:t>
            </a:r>
            <a:r>
              <a:rPr lang="it-IT" sz="3600" spc="-10" dirty="0" err="1">
                <a:solidFill>
                  <a:srgbClr val="C00000"/>
                </a:solidFill>
                <a:cs typeface="Calibri"/>
              </a:rPr>
              <a:t>interaction</a:t>
            </a:r>
            <a:endParaRPr lang="it-IT" sz="3600" spc="-10" dirty="0">
              <a:solidFill>
                <a:srgbClr val="C00000"/>
              </a:solidFill>
              <a:cs typeface="Calibri"/>
            </a:endParaRPr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F4D92D70-99E5-1646-B079-DFBC7C692DDD}"/>
              </a:ext>
            </a:extLst>
          </p:cNvPr>
          <p:cNvSpPr/>
          <p:nvPr/>
        </p:nvSpPr>
        <p:spPr>
          <a:xfrm>
            <a:off x="1168400" y="2362200"/>
            <a:ext cx="11658600" cy="5334000"/>
          </a:xfrm>
          <a:prstGeom prst="fram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9540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2876</TotalTime>
  <Words>5073</Words>
  <Application>Microsoft Macintosh PowerPoint</Application>
  <PresentationFormat>Custom</PresentationFormat>
  <Paragraphs>1014</Paragraphs>
  <Slides>63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4" baseType="lpstr">
      <vt:lpstr>Calibri</vt:lpstr>
      <vt:lpstr>Lucida Sans</vt:lpstr>
      <vt:lpstr>Arial</vt:lpstr>
      <vt:lpstr>Century</vt:lpstr>
      <vt:lpstr>Century Schoolbook</vt:lpstr>
      <vt:lpstr>Tahoma</vt:lpstr>
      <vt:lpstr>Symbol</vt:lpstr>
      <vt:lpstr>Cambria</vt:lpstr>
      <vt:lpstr>Trebuchet MS</vt:lpstr>
      <vt:lpstr>Times New Roman</vt:lpstr>
      <vt:lpstr>Office Theme</vt:lpstr>
      <vt:lpstr>THE INTERACTOME  STUDY </vt:lpstr>
      <vt:lpstr>PowerPoint Presentation</vt:lpstr>
      <vt:lpstr>PowerPoint Presentation</vt:lpstr>
      <vt:lpstr>PowerPoint Presentation</vt:lpstr>
      <vt:lpstr>PowerPoint Presentation</vt:lpstr>
      <vt:lpstr>Enrichment methods: the basics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Co-immunoprecipitation</vt:lpstr>
      <vt:lpstr>Co-immunoprecipitation</vt:lpstr>
      <vt:lpstr>ChIP</vt:lpstr>
      <vt:lpstr>ChIP</vt:lpstr>
      <vt:lpstr>ChIP</vt:lpstr>
      <vt:lpstr>ChIP</vt:lpstr>
      <vt:lpstr>ChIP</vt:lpstr>
      <vt:lpstr>ChIP</vt:lpstr>
      <vt:lpstr>ChIP</vt:lpstr>
      <vt:lpstr>ChIP</vt:lpstr>
      <vt:lpstr>ChIP</vt:lpstr>
      <vt:lpstr>ChIP</vt:lpstr>
      <vt:lpstr>PowerPoint Presentation</vt:lpstr>
      <vt:lpstr>ChIRP</vt:lpstr>
      <vt:lpstr>ChIRP</vt:lpstr>
      <vt:lpstr>ChIRP</vt:lpstr>
      <vt:lpstr>ChIRP</vt:lpstr>
      <vt:lpstr>ChIRP</vt:lpstr>
      <vt:lpstr>ChIRP</vt:lpstr>
      <vt:lpstr>ChIRP</vt:lpstr>
      <vt:lpstr>ChIRP: example HOTAIR</vt:lpstr>
      <vt:lpstr>ChIRP: example HOTAIR</vt:lpstr>
      <vt:lpstr>ChIRP: example HOTAIR</vt:lpstr>
      <vt:lpstr>PowerPoint Presentation</vt:lpstr>
      <vt:lpstr>RAP: RNA pull down techniques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RIP/CLIP</vt:lpstr>
      <vt:lpstr>RIP/CLIP</vt:lpstr>
      <vt:lpstr>RIP</vt:lpstr>
      <vt:lpstr>RIP/CLIP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2018 Lezione Tecniche interattomic REGE </dc:title>
  <cp:lastModifiedBy>Manuel Beltran</cp:lastModifiedBy>
  <cp:revision>40</cp:revision>
  <dcterms:created xsi:type="dcterms:W3CDTF">2020-10-06T18:54:35Z</dcterms:created>
  <dcterms:modified xsi:type="dcterms:W3CDTF">2021-10-19T08:55:20Z</dcterms:modified>
</cp:coreProperties>
</file>