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9" r:id="rId6"/>
    <p:sldId id="260" r:id="rId7"/>
    <p:sldId id="289" r:id="rId8"/>
    <p:sldId id="288" r:id="rId9"/>
    <p:sldId id="290" r:id="rId10"/>
    <p:sldId id="261" r:id="rId11"/>
    <p:sldId id="268" r:id="rId12"/>
    <p:sldId id="293" r:id="rId13"/>
    <p:sldId id="273" r:id="rId14"/>
    <p:sldId id="274" r:id="rId15"/>
    <p:sldId id="291" r:id="rId16"/>
    <p:sldId id="278" r:id="rId17"/>
    <p:sldId id="280" r:id="rId18"/>
    <p:sldId id="286" r:id="rId19"/>
    <p:sldId id="282" r:id="rId20"/>
    <p:sldId id="287" r:id="rId21"/>
    <p:sldId id="292" r:id="rId22"/>
    <p:sldId id="262" r:id="rId23"/>
    <p:sldId id="263" r:id="rId24"/>
    <p:sldId id="264" r:id="rId25"/>
    <p:sldId id="283" r:id="rId26"/>
    <p:sldId id="284" r:id="rId27"/>
    <p:sldId id="265" r:id="rId28"/>
    <p:sldId id="266" r:id="rId29"/>
    <p:sldId id="2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3"/>
    <p:restoredTop sz="94259"/>
  </p:normalViewPr>
  <p:slideViewPr>
    <p:cSldViewPr snapToGrid="0" snapToObjects="1">
      <p:cViewPr varScale="1">
        <p:scale>
          <a:sx n="118" d="100"/>
          <a:sy n="118" d="100"/>
        </p:scale>
        <p:origin x="280" y="2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017D4-B36C-6D44-B6C1-E52BBC7935EF}"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it-IT"/>
        </a:p>
      </dgm:t>
    </dgm:pt>
    <dgm:pt modelId="{326AD748-040D-4A49-AD1F-B4B2B49C08BE}">
      <dgm:prSet phldrT="[Testo]"/>
      <dgm:spPr>
        <a:blipFill rotWithShape="0">
          <a:blip xmlns:r="http://schemas.openxmlformats.org/officeDocument/2006/relationships" r:embed="rId1"/>
          <a:tile tx="0" ty="0" sx="100000" sy="100000" flip="none" algn="tl"/>
        </a:blipFill>
      </dgm:spPr>
      <dgm:t>
        <a:bodyPr/>
        <a:lstStyle/>
        <a:p>
          <a:r>
            <a:rPr lang="it-IT" dirty="0"/>
            <a:t>Compare </a:t>
          </a:r>
          <a:r>
            <a:rPr lang="it-IT" dirty="0" err="1"/>
            <a:t>What</a:t>
          </a:r>
          <a:r>
            <a:rPr lang="it-IT" dirty="0"/>
            <a:t>?</a:t>
          </a:r>
        </a:p>
      </dgm:t>
    </dgm:pt>
    <dgm:pt modelId="{ABEDF0CE-5EB4-704A-B31A-6D2C7C2B697E}" type="parTrans" cxnId="{77DF0F86-1500-464E-940D-0D87F11659EE}">
      <dgm:prSet/>
      <dgm:spPr/>
      <dgm:t>
        <a:bodyPr/>
        <a:lstStyle/>
        <a:p>
          <a:endParaRPr lang="it-IT"/>
        </a:p>
      </dgm:t>
    </dgm:pt>
    <dgm:pt modelId="{33653E04-DA5D-4D46-803E-1561A990E4BF}" type="sibTrans" cxnId="{77DF0F86-1500-464E-940D-0D87F11659EE}">
      <dgm:prSet/>
      <dgm:spPr/>
      <dgm:t>
        <a:bodyPr/>
        <a:lstStyle/>
        <a:p>
          <a:endParaRPr lang="it-IT"/>
        </a:p>
      </dgm:t>
    </dgm:pt>
    <dgm:pt modelId="{C4B04934-585D-094B-8963-8AA930F3F441}">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Text</a:t>
          </a:r>
        </a:p>
      </dgm:t>
    </dgm:pt>
    <dgm:pt modelId="{19C2ADC3-8A81-954F-9FDE-313263330E5A}" type="parTrans" cxnId="{58624510-CD32-6A4B-9BBC-21E6414F58A1}">
      <dgm:prSet/>
      <dgm:spPr/>
      <dgm:t>
        <a:bodyPr/>
        <a:lstStyle/>
        <a:p>
          <a:endParaRPr lang="it-IT"/>
        </a:p>
      </dgm:t>
    </dgm:pt>
    <dgm:pt modelId="{2197C990-C121-A44D-978A-ACADCCF27AAD}" type="sibTrans" cxnId="{58624510-CD32-6A4B-9BBC-21E6414F58A1}">
      <dgm:prSet/>
      <dgm:spPr/>
      <dgm:t>
        <a:bodyPr/>
        <a:lstStyle/>
        <a:p>
          <a:endParaRPr lang="it-IT"/>
        </a:p>
      </dgm:t>
    </dgm:pt>
    <dgm:pt modelId="{649043CF-7D65-AF41-ABC3-64B6B486B6F1}">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Context</a:t>
          </a:r>
          <a:endParaRPr lang="it-IT" dirty="0"/>
        </a:p>
      </dgm:t>
    </dgm:pt>
    <dgm:pt modelId="{9415584A-FB32-CF41-BE2F-B1DE2BA4EB59}" type="parTrans" cxnId="{634F3E7A-F3F7-C34A-A18F-04FEA6277C4B}">
      <dgm:prSet/>
      <dgm:spPr/>
      <dgm:t>
        <a:bodyPr/>
        <a:lstStyle/>
        <a:p>
          <a:endParaRPr lang="it-IT"/>
        </a:p>
      </dgm:t>
    </dgm:pt>
    <dgm:pt modelId="{897528FC-BD93-4845-9896-AA602D683AE4}" type="sibTrans" cxnId="{634F3E7A-F3F7-C34A-A18F-04FEA6277C4B}">
      <dgm:prSet/>
      <dgm:spPr/>
      <dgm:t>
        <a:bodyPr/>
        <a:lstStyle/>
        <a:p>
          <a:endParaRPr lang="it-IT"/>
        </a:p>
      </dgm:t>
    </dgm:pt>
    <dgm:pt modelId="{4CDE4E4E-6F5C-9944-9D90-A35E0AF9D713}">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Experience</a:t>
          </a:r>
        </a:p>
      </dgm:t>
    </dgm:pt>
    <dgm:pt modelId="{6758B3A5-28D9-B74F-A0FD-4C6DE9B0AB68}" type="parTrans" cxnId="{A896FCF3-6310-A64F-BA0F-65EC2DE0AAB9}">
      <dgm:prSet/>
      <dgm:spPr/>
      <dgm:t>
        <a:bodyPr/>
        <a:lstStyle/>
        <a:p>
          <a:endParaRPr lang="it-IT"/>
        </a:p>
      </dgm:t>
    </dgm:pt>
    <dgm:pt modelId="{997F0EAF-8864-5743-93BB-F6C4796CC7E5}" type="sibTrans" cxnId="{A896FCF3-6310-A64F-BA0F-65EC2DE0AAB9}">
      <dgm:prSet/>
      <dgm:spPr/>
      <dgm:t>
        <a:bodyPr/>
        <a:lstStyle/>
        <a:p>
          <a:pPr rtl="0"/>
          <a:endParaRPr lang="it-IT"/>
        </a:p>
      </dgm:t>
    </dgm:pt>
    <dgm:pt modelId="{BCC1D177-3E70-FF47-A0F1-3877DC78C5C4}" type="pres">
      <dgm:prSet presAssocID="{0C6017D4-B36C-6D44-B6C1-E52BBC7935EF}" presName="Name0" presStyleCnt="0">
        <dgm:presLayoutVars>
          <dgm:chMax val="1"/>
          <dgm:chPref val="1"/>
          <dgm:dir/>
          <dgm:animOne val="branch"/>
          <dgm:animLvl val="lvl"/>
        </dgm:presLayoutVars>
      </dgm:prSet>
      <dgm:spPr/>
    </dgm:pt>
    <dgm:pt modelId="{DB31B906-460A-9648-A317-C9D792EA9C44}" type="pres">
      <dgm:prSet presAssocID="{326AD748-040D-4A49-AD1F-B4B2B49C08BE}" presName="singleCycle" presStyleCnt="0"/>
      <dgm:spPr/>
    </dgm:pt>
    <dgm:pt modelId="{1699E276-7090-B741-B9B1-3053672FED1A}" type="pres">
      <dgm:prSet presAssocID="{326AD748-040D-4A49-AD1F-B4B2B49C08BE}" presName="singleCenter" presStyleLbl="node1" presStyleIdx="0" presStyleCnt="4" custScaleX="160544" custScaleY="129736" custLinFactNeighborY="-273">
        <dgm:presLayoutVars>
          <dgm:chMax val="7"/>
          <dgm:chPref val="7"/>
        </dgm:presLayoutVars>
      </dgm:prSet>
      <dgm:spPr/>
    </dgm:pt>
    <dgm:pt modelId="{1C8469FA-14A4-404F-9E7C-363CBA6A4E61}" type="pres">
      <dgm:prSet presAssocID="{19C2ADC3-8A81-954F-9FDE-313263330E5A}" presName="Name56" presStyleLbl="parChTrans1D2" presStyleIdx="0" presStyleCnt="3"/>
      <dgm:spPr/>
    </dgm:pt>
    <dgm:pt modelId="{12547897-54D3-A14E-BC0B-F29D9F2D30B5}" type="pres">
      <dgm:prSet presAssocID="{C4B04934-585D-094B-8963-8AA930F3F441}" presName="text0" presStyleLbl="node1" presStyleIdx="1" presStyleCnt="4" custScaleX="187065" custScaleY="128937" custRadScaleRad="100506" custRadScaleInc="2268">
        <dgm:presLayoutVars>
          <dgm:bulletEnabled val="1"/>
        </dgm:presLayoutVars>
      </dgm:prSet>
      <dgm:spPr/>
    </dgm:pt>
    <dgm:pt modelId="{6D2FBD00-00F1-6947-846A-C6C0E198249C}" type="pres">
      <dgm:prSet presAssocID="{9415584A-FB32-CF41-BE2F-B1DE2BA4EB59}" presName="Name56" presStyleLbl="parChTrans1D2" presStyleIdx="1" presStyleCnt="3"/>
      <dgm:spPr/>
    </dgm:pt>
    <dgm:pt modelId="{C39D5044-E5D0-704C-90D3-1F99FFEDBDC2}" type="pres">
      <dgm:prSet presAssocID="{649043CF-7D65-AF41-ABC3-64B6B486B6F1}" presName="text0" presStyleLbl="node1" presStyleIdx="2" presStyleCnt="4" custScaleX="145687" custRadScaleRad="122346" custRadScaleInc="-31356">
        <dgm:presLayoutVars>
          <dgm:bulletEnabled val="1"/>
        </dgm:presLayoutVars>
      </dgm:prSet>
      <dgm:spPr/>
    </dgm:pt>
    <dgm:pt modelId="{EAB11A84-17A5-D146-A3FC-02E7674A8ABF}" type="pres">
      <dgm:prSet presAssocID="{6758B3A5-28D9-B74F-A0FD-4C6DE9B0AB68}" presName="Name56" presStyleLbl="parChTrans1D2" presStyleIdx="2" presStyleCnt="3"/>
      <dgm:spPr/>
    </dgm:pt>
    <dgm:pt modelId="{BD6298C2-353C-B842-8337-410B699D876E}" type="pres">
      <dgm:prSet presAssocID="{4CDE4E4E-6F5C-9944-9D90-A35E0AF9D713}" presName="text0" presStyleLbl="node1" presStyleIdx="3" presStyleCnt="4" custScaleX="252682" custRadScaleRad="130712" custRadScaleInc="10240">
        <dgm:presLayoutVars>
          <dgm:bulletEnabled val="1"/>
        </dgm:presLayoutVars>
      </dgm:prSet>
      <dgm:spPr/>
    </dgm:pt>
  </dgm:ptLst>
  <dgm:cxnLst>
    <dgm:cxn modelId="{58624510-CD32-6A4B-9BBC-21E6414F58A1}" srcId="{326AD748-040D-4A49-AD1F-B4B2B49C08BE}" destId="{C4B04934-585D-094B-8963-8AA930F3F441}" srcOrd="0" destOrd="0" parTransId="{19C2ADC3-8A81-954F-9FDE-313263330E5A}" sibTransId="{2197C990-C121-A44D-978A-ACADCCF27AAD}"/>
    <dgm:cxn modelId="{1CFA7912-DF6B-2A4F-8281-C1D7C1F4245F}" type="presOf" srcId="{19C2ADC3-8A81-954F-9FDE-313263330E5A}" destId="{1C8469FA-14A4-404F-9E7C-363CBA6A4E61}" srcOrd="0" destOrd="0" presId="urn:microsoft.com/office/officeart/2008/layout/RadialCluster"/>
    <dgm:cxn modelId="{9ECC3E28-B166-E14D-91FF-E3497A33046C}" type="presOf" srcId="{C4B04934-585D-094B-8963-8AA930F3F441}" destId="{12547897-54D3-A14E-BC0B-F29D9F2D30B5}" srcOrd="0" destOrd="0" presId="urn:microsoft.com/office/officeart/2008/layout/RadialCluster"/>
    <dgm:cxn modelId="{CBE59B2E-64CF-E744-B8A9-CD60C0BDD5CD}" type="presOf" srcId="{4CDE4E4E-6F5C-9944-9D90-A35E0AF9D713}" destId="{BD6298C2-353C-B842-8337-410B699D876E}" srcOrd="0" destOrd="0" presId="urn:microsoft.com/office/officeart/2008/layout/RadialCluster"/>
    <dgm:cxn modelId="{6C955D77-D89F-7A41-B603-99E096A6E6A9}" type="presOf" srcId="{9415584A-FB32-CF41-BE2F-B1DE2BA4EB59}" destId="{6D2FBD00-00F1-6947-846A-C6C0E198249C}" srcOrd="0" destOrd="0" presId="urn:microsoft.com/office/officeart/2008/layout/RadialCluster"/>
    <dgm:cxn modelId="{634F3E7A-F3F7-C34A-A18F-04FEA6277C4B}" srcId="{326AD748-040D-4A49-AD1F-B4B2B49C08BE}" destId="{649043CF-7D65-AF41-ABC3-64B6B486B6F1}" srcOrd="1" destOrd="0" parTransId="{9415584A-FB32-CF41-BE2F-B1DE2BA4EB59}" sibTransId="{897528FC-BD93-4845-9896-AA602D683AE4}"/>
    <dgm:cxn modelId="{77DF0F86-1500-464E-940D-0D87F11659EE}" srcId="{0C6017D4-B36C-6D44-B6C1-E52BBC7935EF}" destId="{326AD748-040D-4A49-AD1F-B4B2B49C08BE}" srcOrd="0" destOrd="0" parTransId="{ABEDF0CE-5EB4-704A-B31A-6D2C7C2B697E}" sibTransId="{33653E04-DA5D-4D46-803E-1561A990E4BF}"/>
    <dgm:cxn modelId="{0CFFE189-52B3-A347-B74A-A572A693A7C8}" type="presOf" srcId="{649043CF-7D65-AF41-ABC3-64B6B486B6F1}" destId="{C39D5044-E5D0-704C-90D3-1F99FFEDBDC2}" srcOrd="0" destOrd="0" presId="urn:microsoft.com/office/officeart/2008/layout/RadialCluster"/>
    <dgm:cxn modelId="{B0511E93-25AF-5D4D-9E62-A0F74B2A2588}" type="presOf" srcId="{326AD748-040D-4A49-AD1F-B4B2B49C08BE}" destId="{1699E276-7090-B741-B9B1-3053672FED1A}" srcOrd="0" destOrd="0" presId="urn:microsoft.com/office/officeart/2008/layout/RadialCluster"/>
    <dgm:cxn modelId="{2CDD6F97-BC9A-524A-99F3-3713E56CCE54}" type="presOf" srcId="{6758B3A5-28D9-B74F-A0FD-4C6DE9B0AB68}" destId="{EAB11A84-17A5-D146-A3FC-02E7674A8ABF}" srcOrd="0" destOrd="0" presId="urn:microsoft.com/office/officeart/2008/layout/RadialCluster"/>
    <dgm:cxn modelId="{FDB0BDA4-DD2C-2E4D-9DDB-5332EFF89620}" type="presOf" srcId="{0C6017D4-B36C-6D44-B6C1-E52BBC7935EF}" destId="{BCC1D177-3E70-FF47-A0F1-3877DC78C5C4}" srcOrd="0" destOrd="0" presId="urn:microsoft.com/office/officeart/2008/layout/RadialCluster"/>
    <dgm:cxn modelId="{A896FCF3-6310-A64F-BA0F-65EC2DE0AAB9}" srcId="{326AD748-040D-4A49-AD1F-B4B2B49C08BE}" destId="{4CDE4E4E-6F5C-9944-9D90-A35E0AF9D713}" srcOrd="2" destOrd="0" parTransId="{6758B3A5-28D9-B74F-A0FD-4C6DE9B0AB68}" sibTransId="{997F0EAF-8864-5743-93BB-F6C4796CC7E5}"/>
    <dgm:cxn modelId="{A45F0F39-C53E-2F4B-9683-F4C3612E90F8}" type="presParOf" srcId="{BCC1D177-3E70-FF47-A0F1-3877DC78C5C4}" destId="{DB31B906-460A-9648-A317-C9D792EA9C44}" srcOrd="0" destOrd="0" presId="urn:microsoft.com/office/officeart/2008/layout/RadialCluster"/>
    <dgm:cxn modelId="{04EAEB9A-3D1D-DE4F-A74E-D564623A6B7E}" type="presParOf" srcId="{DB31B906-460A-9648-A317-C9D792EA9C44}" destId="{1699E276-7090-B741-B9B1-3053672FED1A}" srcOrd="0" destOrd="0" presId="urn:microsoft.com/office/officeart/2008/layout/RadialCluster"/>
    <dgm:cxn modelId="{0771E23F-CB4D-6140-9E3E-FFA12CF032CA}" type="presParOf" srcId="{DB31B906-460A-9648-A317-C9D792EA9C44}" destId="{1C8469FA-14A4-404F-9E7C-363CBA6A4E61}" srcOrd="1" destOrd="0" presId="urn:microsoft.com/office/officeart/2008/layout/RadialCluster"/>
    <dgm:cxn modelId="{07738AA3-ACFD-0846-A988-66B8192FF389}" type="presParOf" srcId="{DB31B906-460A-9648-A317-C9D792EA9C44}" destId="{12547897-54D3-A14E-BC0B-F29D9F2D30B5}" srcOrd="2" destOrd="0" presId="urn:microsoft.com/office/officeart/2008/layout/RadialCluster"/>
    <dgm:cxn modelId="{450E4FC3-71FD-804B-8F27-C9347F79EC4E}" type="presParOf" srcId="{DB31B906-460A-9648-A317-C9D792EA9C44}" destId="{6D2FBD00-00F1-6947-846A-C6C0E198249C}" srcOrd="3" destOrd="0" presId="urn:microsoft.com/office/officeart/2008/layout/RadialCluster"/>
    <dgm:cxn modelId="{9F83E155-41B0-9D44-8740-641A12A2F306}" type="presParOf" srcId="{DB31B906-460A-9648-A317-C9D792EA9C44}" destId="{C39D5044-E5D0-704C-90D3-1F99FFEDBDC2}" srcOrd="4" destOrd="0" presId="urn:microsoft.com/office/officeart/2008/layout/RadialCluster"/>
    <dgm:cxn modelId="{37A98CAB-F0A3-864E-86D7-F0A654F3C2C0}" type="presParOf" srcId="{DB31B906-460A-9648-A317-C9D792EA9C44}" destId="{EAB11A84-17A5-D146-A3FC-02E7674A8ABF}" srcOrd="5" destOrd="0" presId="urn:microsoft.com/office/officeart/2008/layout/RadialCluster"/>
    <dgm:cxn modelId="{2FE02D3D-7B68-F849-BB03-A0031CEE14DF}" type="presParOf" srcId="{DB31B906-460A-9648-A317-C9D792EA9C44}" destId="{BD6298C2-353C-B842-8337-410B699D876E}"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04F81-0C3F-E846-A703-28E1F272379D}"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it-IT"/>
        </a:p>
      </dgm:t>
    </dgm:pt>
    <dgm:pt modelId="{104E03A3-C0D3-BD41-9FA6-AE9C8515EC1B}">
      <dgm:prSet phldrT="[Testo]"/>
      <dgm:spPr/>
      <dgm:t>
        <a:bodyPr/>
        <a:lstStyle/>
        <a:p>
          <a:r>
            <a:rPr lang="it-IT" dirty="0" err="1"/>
            <a:t>History</a:t>
          </a:r>
          <a:endParaRPr lang="it-IT" dirty="0"/>
        </a:p>
      </dgm:t>
    </dgm:pt>
    <dgm:pt modelId="{78BF5C9B-ED02-5048-8F5A-D76E82810884}" type="parTrans" cxnId="{48EC031A-0DB9-A246-847B-099DF46833C1}">
      <dgm:prSet/>
      <dgm:spPr/>
      <dgm:t>
        <a:bodyPr/>
        <a:lstStyle/>
        <a:p>
          <a:endParaRPr lang="it-IT"/>
        </a:p>
      </dgm:t>
    </dgm:pt>
    <dgm:pt modelId="{6F307380-D426-1D40-ADC2-8DC6C553D224}" type="sibTrans" cxnId="{48EC031A-0DB9-A246-847B-099DF46833C1}">
      <dgm:prSet/>
      <dgm:spPr/>
      <dgm:t>
        <a:bodyPr/>
        <a:lstStyle/>
        <a:p>
          <a:endParaRPr lang="it-IT"/>
        </a:p>
      </dgm:t>
    </dgm:pt>
    <dgm:pt modelId="{A8873451-5BBB-8B41-B783-49898178E59B}">
      <dgm:prSet phldrT="[Testo]"/>
      <dgm:spPr/>
      <dgm:t>
        <a:bodyPr/>
        <a:lstStyle/>
        <a:p>
          <a:r>
            <a:rPr lang="it-IT" dirty="0"/>
            <a:t>Culture</a:t>
          </a:r>
        </a:p>
      </dgm:t>
    </dgm:pt>
    <dgm:pt modelId="{C3F405FC-869B-1B45-9D01-BD97923B3C83}" type="parTrans" cxnId="{D9972B30-7832-5743-9496-E82C1E8EF36E}">
      <dgm:prSet/>
      <dgm:spPr/>
      <dgm:t>
        <a:bodyPr/>
        <a:lstStyle/>
        <a:p>
          <a:endParaRPr lang="it-IT"/>
        </a:p>
      </dgm:t>
    </dgm:pt>
    <dgm:pt modelId="{955D84D4-F6BB-D046-B412-C2346B63C446}" type="sibTrans" cxnId="{D9972B30-7832-5743-9496-E82C1E8EF36E}">
      <dgm:prSet/>
      <dgm:spPr/>
      <dgm:t>
        <a:bodyPr/>
        <a:lstStyle/>
        <a:p>
          <a:endParaRPr lang="it-IT"/>
        </a:p>
      </dgm:t>
    </dgm:pt>
    <dgm:pt modelId="{3C78CB51-EFC0-1343-BC81-443E273F7B10}">
      <dgm:prSet phldrT="[Testo]"/>
      <dgm:spPr/>
      <dgm:t>
        <a:bodyPr/>
        <a:lstStyle/>
        <a:p>
          <a:r>
            <a:rPr lang="it-IT" dirty="0"/>
            <a:t>Experience</a:t>
          </a:r>
        </a:p>
      </dgm:t>
    </dgm:pt>
    <dgm:pt modelId="{D2A476DE-5DE5-934D-9DC0-CD70969CD81D}" type="sibTrans" cxnId="{16BC6715-33DB-F84E-ABB2-8FE396DCE513}">
      <dgm:prSet/>
      <dgm:spPr/>
      <dgm:t>
        <a:bodyPr/>
        <a:lstStyle/>
        <a:p>
          <a:pPr rtl="0"/>
          <a:endParaRPr lang="it-IT"/>
        </a:p>
      </dgm:t>
    </dgm:pt>
    <dgm:pt modelId="{138D82E7-0C56-9F4F-BACB-81FB17592135}" type="parTrans" cxnId="{16BC6715-33DB-F84E-ABB2-8FE396DCE513}">
      <dgm:prSet/>
      <dgm:spPr/>
      <dgm:t>
        <a:bodyPr/>
        <a:lstStyle/>
        <a:p>
          <a:endParaRPr lang="it-IT"/>
        </a:p>
      </dgm:t>
    </dgm:pt>
    <dgm:pt modelId="{5B50E8E4-A1D1-F241-A0AD-1DD9A90DF302}" type="pres">
      <dgm:prSet presAssocID="{2C604F81-0C3F-E846-A703-28E1F272379D}" presName="Name0" presStyleCnt="0">
        <dgm:presLayoutVars>
          <dgm:chMax val="7"/>
          <dgm:chPref val="7"/>
          <dgm:dir/>
          <dgm:animLvl val="lvl"/>
        </dgm:presLayoutVars>
      </dgm:prSet>
      <dgm:spPr/>
    </dgm:pt>
    <dgm:pt modelId="{3D7754F3-F48F-4E4C-B213-9A2C8E1B22CD}" type="pres">
      <dgm:prSet presAssocID="{104E03A3-C0D3-BD41-9FA6-AE9C8515EC1B}" presName="Accent1" presStyleCnt="0"/>
      <dgm:spPr/>
    </dgm:pt>
    <dgm:pt modelId="{B0F1C586-29E6-6F4A-8B85-22308B13B68A}" type="pres">
      <dgm:prSet presAssocID="{104E03A3-C0D3-BD41-9FA6-AE9C8515EC1B}" presName="Accent" presStyleLbl="node1" presStyleIdx="0" presStyleCnt="3" custLinFactNeighborX="-30617" custLinFactNeighborY="7434"/>
      <dgm:spPr>
        <a:blipFill rotWithShape="0">
          <a:blip xmlns:r="http://schemas.openxmlformats.org/officeDocument/2006/relationships" r:embed="rId1"/>
          <a:tile tx="0" ty="0" sx="100000" sy="100000" flip="none" algn="tl"/>
        </a:blipFill>
      </dgm:spPr>
    </dgm:pt>
    <dgm:pt modelId="{0BA8AC32-A964-D44F-8A0E-48F3211D92EF}" type="pres">
      <dgm:prSet presAssocID="{104E03A3-C0D3-BD41-9FA6-AE9C8515EC1B}" presName="Parent1" presStyleLbl="revTx" presStyleIdx="0" presStyleCnt="3" custLinFactNeighborX="-51950" custLinFactNeighborY="-18895">
        <dgm:presLayoutVars>
          <dgm:chMax val="1"/>
          <dgm:chPref val="1"/>
          <dgm:bulletEnabled val="1"/>
        </dgm:presLayoutVars>
      </dgm:prSet>
      <dgm:spPr/>
    </dgm:pt>
    <dgm:pt modelId="{12B8A57A-942B-DD4C-89A8-07D6A1E8BCA9}" type="pres">
      <dgm:prSet presAssocID="{A8873451-5BBB-8B41-B783-49898178E59B}" presName="Accent2" presStyleCnt="0"/>
      <dgm:spPr/>
    </dgm:pt>
    <dgm:pt modelId="{36872039-F23A-5E4C-BA6C-9C4109C46FC8}" type="pres">
      <dgm:prSet presAssocID="{A8873451-5BBB-8B41-B783-49898178E59B}" presName="Accent" presStyleLbl="node1" presStyleIdx="1" presStyleCnt="3" custLinFactNeighborX="-34705" custLinFactNeighborY="135"/>
      <dgm:spPr>
        <a:pattFill prst="pct5">
          <a:fgClr>
            <a:schemeClr val="accent1"/>
          </a:fgClr>
          <a:bgClr>
            <a:schemeClr val="bg1"/>
          </a:bgClr>
        </a:pattFill>
      </dgm:spPr>
    </dgm:pt>
    <dgm:pt modelId="{05C6DEED-DBE0-6740-9775-3A97D9D6F665}" type="pres">
      <dgm:prSet presAssocID="{A8873451-5BBB-8B41-B783-49898178E59B}" presName="Parent2" presStyleLbl="revTx" presStyleIdx="1" presStyleCnt="3" custLinFactNeighborX="-60608" custLinFactNeighborY="-7873">
        <dgm:presLayoutVars>
          <dgm:chMax val="1"/>
          <dgm:chPref val="1"/>
          <dgm:bulletEnabled val="1"/>
        </dgm:presLayoutVars>
      </dgm:prSet>
      <dgm:spPr/>
    </dgm:pt>
    <dgm:pt modelId="{EA6181A0-F949-3F42-A720-54EDB54C57EF}" type="pres">
      <dgm:prSet presAssocID="{3C78CB51-EFC0-1343-BC81-443E273F7B10}" presName="Accent3" presStyleCnt="0"/>
      <dgm:spPr/>
    </dgm:pt>
    <dgm:pt modelId="{60E8EBD2-ACCF-EC45-880A-1512B9D4B25B}" type="pres">
      <dgm:prSet presAssocID="{3C78CB51-EFC0-1343-BC81-443E273F7B10}" presName="Accent" presStyleLbl="node1" presStyleIdx="2" presStyleCnt="3" custLinFactNeighborX="-32860" custLinFactNeighborY="-4874"/>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pt>
    <dgm:pt modelId="{E105EB61-E883-F340-B671-2DA517626E38}" type="pres">
      <dgm:prSet presAssocID="{3C78CB51-EFC0-1343-BC81-443E273F7B10}" presName="Parent3" presStyleLbl="revTx" presStyleIdx="2" presStyleCnt="3" custLinFactNeighborX="-52737" custLinFactNeighborY="-22045">
        <dgm:presLayoutVars>
          <dgm:chMax val="1"/>
          <dgm:chPref val="1"/>
          <dgm:bulletEnabled val="1"/>
        </dgm:presLayoutVars>
      </dgm:prSet>
      <dgm:spPr/>
    </dgm:pt>
  </dgm:ptLst>
  <dgm:cxnLst>
    <dgm:cxn modelId="{16BC6715-33DB-F84E-ABB2-8FE396DCE513}" srcId="{2C604F81-0C3F-E846-A703-28E1F272379D}" destId="{3C78CB51-EFC0-1343-BC81-443E273F7B10}" srcOrd="2" destOrd="0" parTransId="{138D82E7-0C56-9F4F-BACB-81FB17592135}" sibTransId="{D2A476DE-5DE5-934D-9DC0-CD70969CD81D}"/>
    <dgm:cxn modelId="{48EC031A-0DB9-A246-847B-099DF46833C1}" srcId="{2C604F81-0C3F-E846-A703-28E1F272379D}" destId="{104E03A3-C0D3-BD41-9FA6-AE9C8515EC1B}" srcOrd="0" destOrd="0" parTransId="{78BF5C9B-ED02-5048-8F5A-D76E82810884}" sibTransId="{6F307380-D426-1D40-ADC2-8DC6C553D224}"/>
    <dgm:cxn modelId="{D9972B30-7832-5743-9496-E82C1E8EF36E}" srcId="{2C604F81-0C3F-E846-A703-28E1F272379D}" destId="{A8873451-5BBB-8B41-B783-49898178E59B}" srcOrd="1" destOrd="0" parTransId="{C3F405FC-869B-1B45-9D01-BD97923B3C83}" sibTransId="{955D84D4-F6BB-D046-B412-C2346B63C446}"/>
    <dgm:cxn modelId="{87C46956-D6E1-B249-A66F-D7551093D2F7}" type="presOf" srcId="{A8873451-5BBB-8B41-B783-49898178E59B}" destId="{05C6DEED-DBE0-6740-9775-3A97D9D6F665}" srcOrd="0" destOrd="0" presId="urn:microsoft.com/office/officeart/2009/layout/CircleArrowProcess"/>
    <dgm:cxn modelId="{33676A70-1B40-8B42-B326-305AACAB5D03}" type="presOf" srcId="{2C604F81-0C3F-E846-A703-28E1F272379D}" destId="{5B50E8E4-A1D1-F241-A0AD-1DD9A90DF302}" srcOrd="0" destOrd="0" presId="urn:microsoft.com/office/officeart/2009/layout/CircleArrowProcess"/>
    <dgm:cxn modelId="{65702BA1-0E57-5349-8FC7-DC296AF0762B}" type="presOf" srcId="{104E03A3-C0D3-BD41-9FA6-AE9C8515EC1B}" destId="{0BA8AC32-A964-D44F-8A0E-48F3211D92EF}" srcOrd="0" destOrd="0" presId="urn:microsoft.com/office/officeart/2009/layout/CircleArrowProcess"/>
    <dgm:cxn modelId="{1148F6C5-7A91-154E-9C36-1F3A573D5ADB}" type="presOf" srcId="{3C78CB51-EFC0-1343-BC81-443E273F7B10}" destId="{E105EB61-E883-F340-B671-2DA517626E38}" srcOrd="0" destOrd="0" presId="urn:microsoft.com/office/officeart/2009/layout/CircleArrowProcess"/>
    <dgm:cxn modelId="{13211C6C-924E-AD45-8F4D-CFF1DD569861}" type="presParOf" srcId="{5B50E8E4-A1D1-F241-A0AD-1DD9A90DF302}" destId="{3D7754F3-F48F-4E4C-B213-9A2C8E1B22CD}" srcOrd="0" destOrd="0" presId="urn:microsoft.com/office/officeart/2009/layout/CircleArrowProcess"/>
    <dgm:cxn modelId="{9EA286EC-072F-984E-A827-812439E8CF91}" type="presParOf" srcId="{3D7754F3-F48F-4E4C-B213-9A2C8E1B22CD}" destId="{B0F1C586-29E6-6F4A-8B85-22308B13B68A}" srcOrd="0" destOrd="0" presId="urn:microsoft.com/office/officeart/2009/layout/CircleArrowProcess"/>
    <dgm:cxn modelId="{40880838-A14D-7344-BE2D-3F01D1900EBE}" type="presParOf" srcId="{5B50E8E4-A1D1-F241-A0AD-1DD9A90DF302}" destId="{0BA8AC32-A964-D44F-8A0E-48F3211D92EF}" srcOrd="1" destOrd="0" presId="urn:microsoft.com/office/officeart/2009/layout/CircleArrowProcess"/>
    <dgm:cxn modelId="{705647F2-A12F-B549-BB95-7D0C7A2ACDEA}" type="presParOf" srcId="{5B50E8E4-A1D1-F241-A0AD-1DD9A90DF302}" destId="{12B8A57A-942B-DD4C-89A8-07D6A1E8BCA9}" srcOrd="2" destOrd="0" presId="urn:microsoft.com/office/officeart/2009/layout/CircleArrowProcess"/>
    <dgm:cxn modelId="{A55AA5E4-8774-0C42-8C12-B9AF3777A28D}" type="presParOf" srcId="{12B8A57A-942B-DD4C-89A8-07D6A1E8BCA9}" destId="{36872039-F23A-5E4C-BA6C-9C4109C46FC8}" srcOrd="0" destOrd="0" presId="urn:microsoft.com/office/officeart/2009/layout/CircleArrowProcess"/>
    <dgm:cxn modelId="{1022A260-F0B1-0047-AB0C-297112FC3C1B}" type="presParOf" srcId="{5B50E8E4-A1D1-F241-A0AD-1DD9A90DF302}" destId="{05C6DEED-DBE0-6740-9775-3A97D9D6F665}" srcOrd="3" destOrd="0" presId="urn:microsoft.com/office/officeart/2009/layout/CircleArrowProcess"/>
    <dgm:cxn modelId="{1253AB0D-DB69-E743-B8A9-1F0CA8254F79}" type="presParOf" srcId="{5B50E8E4-A1D1-F241-A0AD-1DD9A90DF302}" destId="{EA6181A0-F949-3F42-A720-54EDB54C57EF}" srcOrd="4" destOrd="0" presId="urn:microsoft.com/office/officeart/2009/layout/CircleArrowProcess"/>
    <dgm:cxn modelId="{C1A8F1C5-2E38-4245-BBE7-DCFC12826D2D}" type="presParOf" srcId="{EA6181A0-F949-3F42-A720-54EDB54C57EF}" destId="{60E8EBD2-ACCF-EC45-880A-1512B9D4B25B}" srcOrd="0" destOrd="0" presId="urn:microsoft.com/office/officeart/2009/layout/CircleArrowProcess"/>
    <dgm:cxn modelId="{5BF9106F-C5C2-1243-BE3F-E6E9F26B96AA}" type="presParOf" srcId="{5B50E8E4-A1D1-F241-A0AD-1DD9A90DF302}" destId="{E105EB61-E883-F340-B671-2DA517626E3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5C177-F6AF-504C-9719-0F2AD85413E5}" type="doc">
      <dgm:prSet loTypeId="urn:microsoft.com/office/officeart/2005/8/layout/hProcess3" loCatId="" qsTypeId="urn:microsoft.com/office/officeart/2005/8/quickstyle/simple4" qsCatId="simple" csTypeId="urn:microsoft.com/office/officeart/2005/8/colors/accent1_2" csCatId="accent1" phldr="1"/>
      <dgm:spPr/>
    </dgm:pt>
    <dgm:pt modelId="{483B1B4F-825B-D04A-A6FC-5F29783AE690}">
      <dgm:prSet phldrT="[Testo]"/>
      <dgm:spPr/>
      <dgm:t>
        <a:bodyPr/>
        <a:lstStyle/>
        <a:p>
          <a:pPr algn="ctr"/>
          <a:r>
            <a:rPr lang="it-IT" dirty="0"/>
            <a:t>How?</a:t>
          </a:r>
        </a:p>
      </dgm:t>
    </dgm:pt>
    <dgm:pt modelId="{61AD5FA8-77A7-FD49-BAD4-AB0D9F787918}" type="parTrans" cxnId="{25BA0B41-9C46-6240-8F8D-BC087762A03F}">
      <dgm:prSet/>
      <dgm:spPr/>
      <dgm:t>
        <a:bodyPr/>
        <a:lstStyle/>
        <a:p>
          <a:endParaRPr lang="it-IT"/>
        </a:p>
      </dgm:t>
    </dgm:pt>
    <dgm:pt modelId="{10264493-EAE2-3E4B-A3C1-C18E4D184FA0}" type="sibTrans" cxnId="{25BA0B41-9C46-6240-8F8D-BC087762A03F}">
      <dgm:prSet/>
      <dgm:spPr/>
      <dgm:t>
        <a:bodyPr/>
        <a:lstStyle/>
        <a:p>
          <a:endParaRPr lang="it-IT"/>
        </a:p>
      </dgm:t>
    </dgm:pt>
    <dgm:pt modelId="{62BC82D6-E6D1-E346-85F7-FFF7FA37F143}">
      <dgm:prSet phldrT="[Testo]"/>
      <dgm:spPr/>
      <dgm:t>
        <a:bodyPr/>
        <a:lstStyle/>
        <a:p>
          <a:endParaRPr lang="it-IT" dirty="0"/>
        </a:p>
      </dgm:t>
    </dgm:pt>
    <dgm:pt modelId="{9DCCA35A-47EB-C743-88B5-7885B18E3E21}" type="parTrans" cxnId="{933354CE-F337-6145-A577-C25FB89053E0}">
      <dgm:prSet/>
      <dgm:spPr/>
      <dgm:t>
        <a:bodyPr/>
        <a:lstStyle/>
        <a:p>
          <a:endParaRPr lang="it-IT"/>
        </a:p>
      </dgm:t>
    </dgm:pt>
    <dgm:pt modelId="{26125B9E-9D38-5B41-9480-88683351E399}" type="sibTrans" cxnId="{933354CE-F337-6145-A577-C25FB89053E0}">
      <dgm:prSet/>
      <dgm:spPr/>
      <dgm:t>
        <a:bodyPr/>
        <a:lstStyle/>
        <a:p>
          <a:endParaRPr lang="it-IT"/>
        </a:p>
      </dgm:t>
    </dgm:pt>
    <dgm:pt modelId="{41AD6E07-276E-C74C-A75C-1F51C560A61A}">
      <dgm:prSet phldrT="[Testo]"/>
      <dgm:spPr/>
      <dgm:t>
        <a:bodyPr/>
        <a:lstStyle/>
        <a:p>
          <a:endParaRPr lang="it-IT" dirty="0"/>
        </a:p>
      </dgm:t>
    </dgm:pt>
    <dgm:pt modelId="{576AB154-D1B9-1D41-A8AB-3CBC57BBDE39}" type="parTrans" cxnId="{59AC97AD-0EED-9A45-8BA8-56734E8E7A84}">
      <dgm:prSet/>
      <dgm:spPr/>
      <dgm:t>
        <a:bodyPr/>
        <a:lstStyle/>
        <a:p>
          <a:endParaRPr lang="it-IT"/>
        </a:p>
      </dgm:t>
    </dgm:pt>
    <dgm:pt modelId="{9C351167-8FF7-E144-A203-654DF955B624}" type="sibTrans" cxnId="{59AC97AD-0EED-9A45-8BA8-56734E8E7A84}">
      <dgm:prSet/>
      <dgm:spPr/>
      <dgm:t>
        <a:bodyPr/>
        <a:lstStyle/>
        <a:p>
          <a:pPr rtl="0"/>
          <a:endParaRPr lang="it-IT"/>
        </a:p>
      </dgm:t>
    </dgm:pt>
    <dgm:pt modelId="{FD5ED797-EB23-E345-971E-AADF519C6054}" type="pres">
      <dgm:prSet presAssocID="{3EA5C177-F6AF-504C-9719-0F2AD85413E5}" presName="Name0" presStyleCnt="0">
        <dgm:presLayoutVars>
          <dgm:dir/>
          <dgm:animLvl val="lvl"/>
          <dgm:resizeHandles val="exact"/>
        </dgm:presLayoutVars>
      </dgm:prSet>
      <dgm:spPr/>
    </dgm:pt>
    <dgm:pt modelId="{373C85EB-1C7D-5F4D-A59E-2F07320325C2}" type="pres">
      <dgm:prSet presAssocID="{3EA5C177-F6AF-504C-9719-0F2AD85413E5}" presName="dummy" presStyleCnt="0"/>
      <dgm:spPr/>
    </dgm:pt>
    <dgm:pt modelId="{046D5E84-1B7A-1040-AA8D-181B1E46505F}" type="pres">
      <dgm:prSet presAssocID="{3EA5C177-F6AF-504C-9719-0F2AD85413E5}" presName="linH" presStyleCnt="0"/>
      <dgm:spPr/>
    </dgm:pt>
    <dgm:pt modelId="{FB605EE0-F575-2F4D-BCD7-52A8BEC5D04C}" type="pres">
      <dgm:prSet presAssocID="{3EA5C177-F6AF-504C-9719-0F2AD85413E5}" presName="padding1" presStyleCnt="0"/>
      <dgm:spPr/>
    </dgm:pt>
    <dgm:pt modelId="{EF5BF15C-81C9-044F-A12B-3864804DB85B}" type="pres">
      <dgm:prSet presAssocID="{483B1B4F-825B-D04A-A6FC-5F29783AE690}" presName="linV" presStyleCnt="0"/>
      <dgm:spPr/>
    </dgm:pt>
    <dgm:pt modelId="{F4AE5CDB-5E77-624F-A91B-0DE5BF21C323}" type="pres">
      <dgm:prSet presAssocID="{483B1B4F-825B-D04A-A6FC-5F29783AE690}" presName="spVertical1" presStyleCnt="0"/>
      <dgm:spPr/>
    </dgm:pt>
    <dgm:pt modelId="{C56DCDAF-7469-EE4E-A5C1-805ADA4E24A3}" type="pres">
      <dgm:prSet presAssocID="{483B1B4F-825B-D04A-A6FC-5F29783AE690}" presName="parTx" presStyleLbl="revTx" presStyleIdx="0" presStyleCnt="3" custScaleX="498904">
        <dgm:presLayoutVars>
          <dgm:chMax val="0"/>
          <dgm:chPref val="0"/>
          <dgm:bulletEnabled val="1"/>
        </dgm:presLayoutVars>
      </dgm:prSet>
      <dgm:spPr/>
    </dgm:pt>
    <dgm:pt modelId="{1F044911-60A2-444D-984B-497F6DC1F2FC}" type="pres">
      <dgm:prSet presAssocID="{483B1B4F-825B-D04A-A6FC-5F29783AE690}" presName="spVertical2" presStyleCnt="0"/>
      <dgm:spPr/>
    </dgm:pt>
    <dgm:pt modelId="{452E70F9-D0D0-304E-8AA8-BC9638CCFE45}" type="pres">
      <dgm:prSet presAssocID="{483B1B4F-825B-D04A-A6FC-5F29783AE690}" presName="spVertical3" presStyleCnt="0"/>
      <dgm:spPr/>
    </dgm:pt>
    <dgm:pt modelId="{9FF41F57-B862-E242-BAD2-E06E3A2B808C}" type="pres">
      <dgm:prSet presAssocID="{10264493-EAE2-3E4B-A3C1-C18E4D184FA0}" presName="space" presStyleCnt="0"/>
      <dgm:spPr/>
    </dgm:pt>
    <dgm:pt modelId="{5B0043B5-5DE1-754E-A6D8-C6F73D89329E}" type="pres">
      <dgm:prSet presAssocID="{62BC82D6-E6D1-E346-85F7-FFF7FA37F143}" presName="linV" presStyleCnt="0"/>
      <dgm:spPr/>
    </dgm:pt>
    <dgm:pt modelId="{27FBAB77-D01E-A341-BC10-6F754FDAD8FB}" type="pres">
      <dgm:prSet presAssocID="{62BC82D6-E6D1-E346-85F7-FFF7FA37F143}" presName="spVertical1" presStyleCnt="0"/>
      <dgm:spPr/>
    </dgm:pt>
    <dgm:pt modelId="{F213D9E0-59B4-A94D-9BDF-107E726F72FD}" type="pres">
      <dgm:prSet presAssocID="{62BC82D6-E6D1-E346-85F7-FFF7FA37F143}" presName="parTx" presStyleLbl="revTx" presStyleIdx="1" presStyleCnt="3">
        <dgm:presLayoutVars>
          <dgm:chMax val="0"/>
          <dgm:chPref val="0"/>
          <dgm:bulletEnabled val="1"/>
        </dgm:presLayoutVars>
      </dgm:prSet>
      <dgm:spPr/>
    </dgm:pt>
    <dgm:pt modelId="{ABC5A3DB-E045-3A4C-B2D3-3FB3707A113F}" type="pres">
      <dgm:prSet presAssocID="{62BC82D6-E6D1-E346-85F7-FFF7FA37F143}" presName="spVertical2" presStyleCnt="0"/>
      <dgm:spPr/>
    </dgm:pt>
    <dgm:pt modelId="{BD17D069-7D28-F84C-92D7-1C465EF6016A}" type="pres">
      <dgm:prSet presAssocID="{62BC82D6-E6D1-E346-85F7-FFF7FA37F143}" presName="spVertical3" presStyleCnt="0"/>
      <dgm:spPr/>
    </dgm:pt>
    <dgm:pt modelId="{46DD6A33-E19C-044A-9503-5C597D1CB33F}" type="pres">
      <dgm:prSet presAssocID="{26125B9E-9D38-5B41-9480-88683351E399}" presName="space" presStyleCnt="0"/>
      <dgm:spPr/>
    </dgm:pt>
    <dgm:pt modelId="{9ACF44DA-4667-FE4D-8C1C-C3BD4900A71D}" type="pres">
      <dgm:prSet presAssocID="{41AD6E07-276E-C74C-A75C-1F51C560A61A}" presName="linV" presStyleCnt="0"/>
      <dgm:spPr/>
    </dgm:pt>
    <dgm:pt modelId="{1D1B9764-84D7-8649-A182-E96FC22DEDF7}" type="pres">
      <dgm:prSet presAssocID="{41AD6E07-276E-C74C-A75C-1F51C560A61A}" presName="spVertical1" presStyleCnt="0"/>
      <dgm:spPr/>
    </dgm:pt>
    <dgm:pt modelId="{22426363-82E4-5F4F-9FEA-96A2F980C145}" type="pres">
      <dgm:prSet presAssocID="{41AD6E07-276E-C74C-A75C-1F51C560A61A}" presName="parTx" presStyleLbl="revTx" presStyleIdx="2" presStyleCnt="3" custScaleX="168920">
        <dgm:presLayoutVars>
          <dgm:chMax val="0"/>
          <dgm:chPref val="0"/>
          <dgm:bulletEnabled val="1"/>
        </dgm:presLayoutVars>
      </dgm:prSet>
      <dgm:spPr/>
    </dgm:pt>
    <dgm:pt modelId="{5AB0CF42-4FC3-FF4D-9338-EEE36E45C53E}" type="pres">
      <dgm:prSet presAssocID="{41AD6E07-276E-C74C-A75C-1F51C560A61A}" presName="spVertical2" presStyleCnt="0"/>
      <dgm:spPr/>
    </dgm:pt>
    <dgm:pt modelId="{2EA981A3-CD14-D141-B4A7-144C395551C6}" type="pres">
      <dgm:prSet presAssocID="{41AD6E07-276E-C74C-A75C-1F51C560A61A}" presName="spVertical3" presStyleCnt="0"/>
      <dgm:spPr/>
    </dgm:pt>
    <dgm:pt modelId="{0B22A773-6F77-4941-A75F-23342A8792D9}" type="pres">
      <dgm:prSet presAssocID="{3EA5C177-F6AF-504C-9719-0F2AD85413E5}" presName="padding2" presStyleCnt="0"/>
      <dgm:spPr/>
    </dgm:pt>
    <dgm:pt modelId="{E0FE90DE-D541-0547-B536-32B272C80089}" type="pres">
      <dgm:prSet presAssocID="{3EA5C177-F6AF-504C-9719-0F2AD85413E5}" presName="negArrow" presStyleCnt="0"/>
      <dgm:spPr/>
    </dgm:pt>
    <dgm:pt modelId="{CEEF11B7-156F-3F4D-B9A2-5A9A9A78DADD}" type="pres">
      <dgm:prSet presAssocID="{3EA5C177-F6AF-504C-9719-0F2AD85413E5}" presName="backgroundArrow" presStyleLbl="node1" presStyleIdx="0" presStyleCnt="1"/>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pt>
  </dgm:ptLst>
  <dgm:cxnLst>
    <dgm:cxn modelId="{94110400-F054-9745-87F8-0179459E36E6}" type="presOf" srcId="{41AD6E07-276E-C74C-A75C-1F51C560A61A}" destId="{22426363-82E4-5F4F-9FEA-96A2F980C145}" srcOrd="0" destOrd="0" presId="urn:microsoft.com/office/officeart/2005/8/layout/hProcess3"/>
    <dgm:cxn modelId="{25BA0B41-9C46-6240-8F8D-BC087762A03F}" srcId="{3EA5C177-F6AF-504C-9719-0F2AD85413E5}" destId="{483B1B4F-825B-D04A-A6FC-5F29783AE690}" srcOrd="0" destOrd="0" parTransId="{61AD5FA8-77A7-FD49-BAD4-AB0D9F787918}" sibTransId="{10264493-EAE2-3E4B-A3C1-C18E4D184FA0}"/>
    <dgm:cxn modelId="{E0B7AF5B-380A-054C-A450-4B6776EC6943}" type="presOf" srcId="{62BC82D6-E6D1-E346-85F7-FFF7FA37F143}" destId="{F213D9E0-59B4-A94D-9BDF-107E726F72FD}" srcOrd="0" destOrd="0" presId="urn:microsoft.com/office/officeart/2005/8/layout/hProcess3"/>
    <dgm:cxn modelId="{59AC97AD-0EED-9A45-8BA8-56734E8E7A84}" srcId="{3EA5C177-F6AF-504C-9719-0F2AD85413E5}" destId="{41AD6E07-276E-C74C-A75C-1F51C560A61A}" srcOrd="2" destOrd="0" parTransId="{576AB154-D1B9-1D41-A8AB-3CBC57BBDE39}" sibTransId="{9C351167-8FF7-E144-A203-654DF955B624}"/>
    <dgm:cxn modelId="{65214CB2-0415-7A48-8C13-19994B4A46F4}" type="presOf" srcId="{483B1B4F-825B-D04A-A6FC-5F29783AE690}" destId="{C56DCDAF-7469-EE4E-A5C1-805ADA4E24A3}" srcOrd="0" destOrd="0" presId="urn:microsoft.com/office/officeart/2005/8/layout/hProcess3"/>
    <dgm:cxn modelId="{F00F08BF-C108-014B-A63C-7DCBB4E5836A}" type="presOf" srcId="{3EA5C177-F6AF-504C-9719-0F2AD85413E5}" destId="{FD5ED797-EB23-E345-971E-AADF519C6054}" srcOrd="0" destOrd="0" presId="urn:microsoft.com/office/officeart/2005/8/layout/hProcess3"/>
    <dgm:cxn modelId="{933354CE-F337-6145-A577-C25FB89053E0}" srcId="{3EA5C177-F6AF-504C-9719-0F2AD85413E5}" destId="{62BC82D6-E6D1-E346-85F7-FFF7FA37F143}" srcOrd="1" destOrd="0" parTransId="{9DCCA35A-47EB-C743-88B5-7885B18E3E21}" sibTransId="{26125B9E-9D38-5B41-9480-88683351E399}"/>
    <dgm:cxn modelId="{5408A452-2A47-BD4E-9DDE-7781D9C28437}" type="presParOf" srcId="{FD5ED797-EB23-E345-971E-AADF519C6054}" destId="{373C85EB-1C7D-5F4D-A59E-2F07320325C2}" srcOrd="0" destOrd="0" presId="urn:microsoft.com/office/officeart/2005/8/layout/hProcess3"/>
    <dgm:cxn modelId="{E92421C4-DC6C-5D4F-A281-D091874124EA}" type="presParOf" srcId="{FD5ED797-EB23-E345-971E-AADF519C6054}" destId="{046D5E84-1B7A-1040-AA8D-181B1E46505F}" srcOrd="1" destOrd="0" presId="urn:microsoft.com/office/officeart/2005/8/layout/hProcess3"/>
    <dgm:cxn modelId="{5586419D-D8BC-6947-BB2F-6E313912C18B}" type="presParOf" srcId="{046D5E84-1B7A-1040-AA8D-181B1E46505F}" destId="{FB605EE0-F575-2F4D-BCD7-52A8BEC5D04C}" srcOrd="0" destOrd="0" presId="urn:microsoft.com/office/officeart/2005/8/layout/hProcess3"/>
    <dgm:cxn modelId="{57FE7723-49FC-EB42-B1E7-ACBD7FFBC3A2}" type="presParOf" srcId="{046D5E84-1B7A-1040-AA8D-181B1E46505F}" destId="{EF5BF15C-81C9-044F-A12B-3864804DB85B}" srcOrd="1" destOrd="0" presId="urn:microsoft.com/office/officeart/2005/8/layout/hProcess3"/>
    <dgm:cxn modelId="{EC2A3E03-4D1F-A045-AEE7-E771D725C5E8}" type="presParOf" srcId="{EF5BF15C-81C9-044F-A12B-3864804DB85B}" destId="{F4AE5CDB-5E77-624F-A91B-0DE5BF21C323}" srcOrd="0" destOrd="0" presId="urn:microsoft.com/office/officeart/2005/8/layout/hProcess3"/>
    <dgm:cxn modelId="{6A36769E-7E42-7449-AA2E-2695B358D86B}" type="presParOf" srcId="{EF5BF15C-81C9-044F-A12B-3864804DB85B}" destId="{C56DCDAF-7469-EE4E-A5C1-805ADA4E24A3}" srcOrd="1" destOrd="0" presId="urn:microsoft.com/office/officeart/2005/8/layout/hProcess3"/>
    <dgm:cxn modelId="{3BBFB384-905A-124B-A52B-851A96BA8B88}" type="presParOf" srcId="{EF5BF15C-81C9-044F-A12B-3864804DB85B}" destId="{1F044911-60A2-444D-984B-497F6DC1F2FC}" srcOrd="2" destOrd="0" presId="urn:microsoft.com/office/officeart/2005/8/layout/hProcess3"/>
    <dgm:cxn modelId="{E9305F18-EDB9-4442-ABB0-6EC97F770979}" type="presParOf" srcId="{EF5BF15C-81C9-044F-A12B-3864804DB85B}" destId="{452E70F9-D0D0-304E-8AA8-BC9638CCFE45}" srcOrd="3" destOrd="0" presId="urn:microsoft.com/office/officeart/2005/8/layout/hProcess3"/>
    <dgm:cxn modelId="{038E2D6B-A511-6240-8666-A3A1139EF47E}" type="presParOf" srcId="{046D5E84-1B7A-1040-AA8D-181B1E46505F}" destId="{9FF41F57-B862-E242-BAD2-E06E3A2B808C}" srcOrd="2" destOrd="0" presId="urn:microsoft.com/office/officeart/2005/8/layout/hProcess3"/>
    <dgm:cxn modelId="{91E23B6E-FCAF-1B4C-BD05-9BA27045AF15}" type="presParOf" srcId="{046D5E84-1B7A-1040-AA8D-181B1E46505F}" destId="{5B0043B5-5DE1-754E-A6D8-C6F73D89329E}" srcOrd="3" destOrd="0" presId="urn:microsoft.com/office/officeart/2005/8/layout/hProcess3"/>
    <dgm:cxn modelId="{256545B5-CBB6-EA4C-8FBC-BDD3CD1A17D4}" type="presParOf" srcId="{5B0043B5-5DE1-754E-A6D8-C6F73D89329E}" destId="{27FBAB77-D01E-A341-BC10-6F754FDAD8FB}" srcOrd="0" destOrd="0" presId="urn:microsoft.com/office/officeart/2005/8/layout/hProcess3"/>
    <dgm:cxn modelId="{825F3204-0655-DA46-B25D-E0794FBC24AE}" type="presParOf" srcId="{5B0043B5-5DE1-754E-A6D8-C6F73D89329E}" destId="{F213D9E0-59B4-A94D-9BDF-107E726F72FD}" srcOrd="1" destOrd="0" presId="urn:microsoft.com/office/officeart/2005/8/layout/hProcess3"/>
    <dgm:cxn modelId="{2023C6DD-7734-EE48-9A19-24D2376FC831}" type="presParOf" srcId="{5B0043B5-5DE1-754E-A6D8-C6F73D89329E}" destId="{ABC5A3DB-E045-3A4C-B2D3-3FB3707A113F}" srcOrd="2" destOrd="0" presId="urn:microsoft.com/office/officeart/2005/8/layout/hProcess3"/>
    <dgm:cxn modelId="{92D22D38-B7BB-8C49-B511-77A3DA617E87}" type="presParOf" srcId="{5B0043B5-5DE1-754E-A6D8-C6F73D89329E}" destId="{BD17D069-7D28-F84C-92D7-1C465EF6016A}" srcOrd="3" destOrd="0" presId="urn:microsoft.com/office/officeart/2005/8/layout/hProcess3"/>
    <dgm:cxn modelId="{4F46B7A3-1512-504F-97C8-B9BF700E2008}" type="presParOf" srcId="{046D5E84-1B7A-1040-AA8D-181B1E46505F}" destId="{46DD6A33-E19C-044A-9503-5C597D1CB33F}" srcOrd="4" destOrd="0" presId="urn:microsoft.com/office/officeart/2005/8/layout/hProcess3"/>
    <dgm:cxn modelId="{1C09DDDA-C257-424E-A112-EA30C77148D5}" type="presParOf" srcId="{046D5E84-1B7A-1040-AA8D-181B1E46505F}" destId="{9ACF44DA-4667-FE4D-8C1C-C3BD4900A71D}" srcOrd="5" destOrd="0" presId="urn:microsoft.com/office/officeart/2005/8/layout/hProcess3"/>
    <dgm:cxn modelId="{CE30A3EA-13D3-914D-BA00-13F8E78348C1}" type="presParOf" srcId="{9ACF44DA-4667-FE4D-8C1C-C3BD4900A71D}" destId="{1D1B9764-84D7-8649-A182-E96FC22DEDF7}" srcOrd="0" destOrd="0" presId="urn:microsoft.com/office/officeart/2005/8/layout/hProcess3"/>
    <dgm:cxn modelId="{07193E0C-9F48-DF4E-A388-FE1C84C8E3C5}" type="presParOf" srcId="{9ACF44DA-4667-FE4D-8C1C-C3BD4900A71D}" destId="{22426363-82E4-5F4F-9FEA-96A2F980C145}" srcOrd="1" destOrd="0" presId="urn:microsoft.com/office/officeart/2005/8/layout/hProcess3"/>
    <dgm:cxn modelId="{6CAEC749-336F-FB4B-BC15-BDAA123E5D76}" type="presParOf" srcId="{9ACF44DA-4667-FE4D-8C1C-C3BD4900A71D}" destId="{5AB0CF42-4FC3-FF4D-9338-EEE36E45C53E}" srcOrd="2" destOrd="0" presId="urn:microsoft.com/office/officeart/2005/8/layout/hProcess3"/>
    <dgm:cxn modelId="{6298BD2D-2F35-5640-B853-9375A3B872FF}" type="presParOf" srcId="{9ACF44DA-4667-FE4D-8C1C-C3BD4900A71D}" destId="{2EA981A3-CD14-D141-B4A7-144C395551C6}" srcOrd="3" destOrd="0" presId="urn:microsoft.com/office/officeart/2005/8/layout/hProcess3"/>
    <dgm:cxn modelId="{13E4AD8F-74F6-2F4F-A5B9-1CBCDABDC29C}" type="presParOf" srcId="{046D5E84-1B7A-1040-AA8D-181B1E46505F}" destId="{0B22A773-6F77-4941-A75F-23342A8792D9}" srcOrd="6" destOrd="0" presId="urn:microsoft.com/office/officeart/2005/8/layout/hProcess3"/>
    <dgm:cxn modelId="{E8A5006C-78EA-454D-AFC4-A717E7222750}" type="presParOf" srcId="{046D5E84-1B7A-1040-AA8D-181B1E46505F}" destId="{E0FE90DE-D541-0547-B536-32B272C80089}" srcOrd="7" destOrd="0" presId="urn:microsoft.com/office/officeart/2005/8/layout/hProcess3"/>
    <dgm:cxn modelId="{8D06C045-5051-F245-9ACC-5B8520D899EE}" type="presParOf" srcId="{046D5E84-1B7A-1040-AA8D-181B1E46505F}" destId="{CEEF11B7-156F-3F4D-B9A2-5A9A9A78DADD}"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53ACCC-7428-4049-9403-03F27A1EA3F9}"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it-IT"/>
        </a:p>
      </dgm:t>
    </dgm:pt>
    <dgm:pt modelId="{6427C9DA-80CD-CA4C-BDBF-79682836B2E4}">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Resistance</a:t>
          </a:r>
          <a:endParaRPr lang="it-IT" dirty="0"/>
        </a:p>
      </dgm:t>
    </dgm:pt>
    <dgm:pt modelId="{39A4EC3F-01EC-1340-B556-044F10A77375}" type="parTrans" cxnId="{6D974AAF-F477-EC4D-91B3-71E19C747EDE}">
      <dgm:prSet/>
      <dgm:spPr/>
      <dgm:t>
        <a:bodyPr/>
        <a:lstStyle/>
        <a:p>
          <a:endParaRPr lang="it-IT"/>
        </a:p>
      </dgm:t>
    </dgm:pt>
    <dgm:pt modelId="{C1505EA8-9A1B-A14E-B141-C25FAF7B42EC}" type="sibTrans" cxnId="{6D974AAF-F477-EC4D-91B3-71E19C747EDE}">
      <dgm:prSet/>
      <dgm:spPr/>
      <dgm:t>
        <a:bodyPr/>
        <a:lstStyle/>
        <a:p>
          <a:endParaRPr lang="it-IT"/>
        </a:p>
      </dgm:t>
    </dgm:pt>
    <dgm:pt modelId="{DD9521F2-A5C3-814A-B151-B179EDEC518D}">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Convergence</a:t>
          </a:r>
          <a:endParaRPr lang="it-IT" dirty="0"/>
        </a:p>
      </dgm:t>
    </dgm:pt>
    <dgm:pt modelId="{1617F781-AB65-D940-A3AE-2EB7CAE5843C}" type="parTrans" cxnId="{99478D36-970E-BE40-9B98-EF705A6AB4C0}">
      <dgm:prSet/>
      <dgm:spPr/>
      <dgm:t>
        <a:bodyPr/>
        <a:lstStyle/>
        <a:p>
          <a:endParaRPr lang="it-IT"/>
        </a:p>
      </dgm:t>
    </dgm:pt>
    <dgm:pt modelId="{ACFBD24C-BF02-E841-BA9F-F417C04620CC}" type="sibTrans" cxnId="{99478D36-970E-BE40-9B98-EF705A6AB4C0}">
      <dgm:prSet/>
      <dgm:spPr/>
      <dgm:t>
        <a:bodyPr/>
        <a:lstStyle/>
        <a:p>
          <a:endParaRPr lang="it-IT"/>
        </a:p>
      </dgm:t>
    </dgm:pt>
    <dgm:pt modelId="{21159E6C-FC8D-104D-BC42-DCBD1C042F3B}">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Engagement</a:t>
          </a:r>
        </a:p>
      </dgm:t>
    </dgm:pt>
    <dgm:pt modelId="{EBEA22C7-44C8-B441-B7FD-03AC27EECBA6}" type="parTrans" cxnId="{B3A14C89-CE54-9549-A45E-B089BE4C83CF}">
      <dgm:prSet/>
      <dgm:spPr/>
      <dgm:t>
        <a:bodyPr/>
        <a:lstStyle/>
        <a:p>
          <a:endParaRPr lang="it-IT"/>
        </a:p>
      </dgm:t>
    </dgm:pt>
    <dgm:pt modelId="{DAB6CADA-87AE-724E-BDB8-F04C725F6B44}" type="sibTrans" cxnId="{B3A14C89-CE54-9549-A45E-B089BE4C83CF}">
      <dgm:prSet/>
      <dgm:spPr/>
      <dgm:t>
        <a:bodyPr/>
        <a:lstStyle/>
        <a:p>
          <a:pPr rtl="0"/>
          <a:endParaRPr lang="it-IT"/>
        </a:p>
      </dgm:t>
    </dgm:pt>
    <dgm:pt modelId="{A1E44F4A-72BB-8E47-9B88-D3323EA4B6D4}" type="pres">
      <dgm:prSet presAssocID="{1A53ACCC-7428-4049-9403-03F27A1EA3F9}" presName="Name0" presStyleCnt="0">
        <dgm:presLayoutVars>
          <dgm:chMax val="7"/>
          <dgm:chPref val="7"/>
          <dgm:dir/>
        </dgm:presLayoutVars>
      </dgm:prSet>
      <dgm:spPr/>
    </dgm:pt>
    <dgm:pt modelId="{D57BFAB7-9CBF-854C-A275-59C6DC513512}" type="pres">
      <dgm:prSet presAssocID="{1A53ACCC-7428-4049-9403-03F27A1EA3F9}" presName="Name1" presStyleCnt="0"/>
      <dgm:spPr/>
    </dgm:pt>
    <dgm:pt modelId="{8304E505-E0A2-744B-A051-60F8600223C8}" type="pres">
      <dgm:prSet presAssocID="{1A53ACCC-7428-4049-9403-03F27A1EA3F9}" presName="cycle" presStyleCnt="0"/>
      <dgm:spPr/>
    </dgm:pt>
    <dgm:pt modelId="{412BAB70-202A-A94E-A814-BF08B6290DAE}" type="pres">
      <dgm:prSet presAssocID="{1A53ACCC-7428-4049-9403-03F27A1EA3F9}" presName="srcNode" presStyleLbl="node1" presStyleIdx="0" presStyleCnt="3"/>
      <dgm:spPr/>
    </dgm:pt>
    <dgm:pt modelId="{3822FB74-9F3C-2943-9ADA-04DEA512682A}" type="pres">
      <dgm:prSet presAssocID="{1A53ACCC-7428-4049-9403-03F27A1EA3F9}" presName="conn" presStyleLbl="parChTrans1D2" presStyleIdx="0" presStyleCnt="1"/>
      <dgm:spPr/>
    </dgm:pt>
    <dgm:pt modelId="{1BA9BBCE-4D38-E048-8C18-F940A361D349}" type="pres">
      <dgm:prSet presAssocID="{1A53ACCC-7428-4049-9403-03F27A1EA3F9}" presName="extraNode" presStyleLbl="node1" presStyleIdx="0" presStyleCnt="3"/>
      <dgm:spPr/>
    </dgm:pt>
    <dgm:pt modelId="{5B1DA9E5-38AA-1146-97EF-D96DB3D9AC8B}" type="pres">
      <dgm:prSet presAssocID="{1A53ACCC-7428-4049-9403-03F27A1EA3F9}" presName="dstNode" presStyleLbl="node1" presStyleIdx="0" presStyleCnt="3"/>
      <dgm:spPr/>
    </dgm:pt>
    <dgm:pt modelId="{AB5B128C-5CED-CB41-B16C-77A085B907D8}" type="pres">
      <dgm:prSet presAssocID="{6427C9DA-80CD-CA4C-BDBF-79682836B2E4}" presName="text_1" presStyleLbl="node1" presStyleIdx="0" presStyleCnt="3">
        <dgm:presLayoutVars>
          <dgm:bulletEnabled val="1"/>
        </dgm:presLayoutVars>
      </dgm:prSet>
      <dgm:spPr/>
    </dgm:pt>
    <dgm:pt modelId="{6C1901AA-C27F-6242-B22B-2A6AACEB868D}" type="pres">
      <dgm:prSet presAssocID="{6427C9DA-80CD-CA4C-BDBF-79682836B2E4}" presName="accent_1" presStyleCnt="0"/>
      <dgm:spPr/>
    </dgm:pt>
    <dgm:pt modelId="{3F6AC0ED-F1A7-924F-AB77-41356DBFEF2F}" type="pres">
      <dgm:prSet presAssocID="{6427C9DA-80CD-CA4C-BDBF-79682836B2E4}" presName="accentRepeatNode" presStyleLbl="solidFgAcc1" presStyleIdx="0" presStyleCnt="3"/>
      <dgm:spPr>
        <a:solidFill>
          <a:srgbClr val="FF0000"/>
        </a:solidFill>
        <a:ln>
          <a:solidFill>
            <a:srgbClr val="FF0000"/>
          </a:solidFill>
        </a:ln>
      </dgm:spPr>
    </dgm:pt>
    <dgm:pt modelId="{E43239B2-58F8-3940-AD30-6F3E552EADB3}" type="pres">
      <dgm:prSet presAssocID="{DD9521F2-A5C3-814A-B151-B179EDEC518D}" presName="text_2" presStyleLbl="node1" presStyleIdx="1" presStyleCnt="3">
        <dgm:presLayoutVars>
          <dgm:bulletEnabled val="1"/>
        </dgm:presLayoutVars>
      </dgm:prSet>
      <dgm:spPr/>
    </dgm:pt>
    <dgm:pt modelId="{0D2BBAFF-6FF0-6B4A-949C-9702252F0A5B}" type="pres">
      <dgm:prSet presAssocID="{DD9521F2-A5C3-814A-B151-B179EDEC518D}" presName="accent_2" presStyleCnt="0"/>
      <dgm:spPr/>
    </dgm:pt>
    <dgm:pt modelId="{18489960-D3C1-B24F-AAE7-9216B0BE82E5}" type="pres">
      <dgm:prSet presAssocID="{DD9521F2-A5C3-814A-B151-B179EDEC518D}" presName="accentRepeatNode" presStyleLbl="solidFgAcc1" presStyleIdx="1" presStyleCnt="3"/>
      <dgm:spPr>
        <a:solidFill>
          <a:srgbClr val="FFC000"/>
        </a:solidFill>
      </dgm:spPr>
    </dgm:pt>
    <dgm:pt modelId="{7B51792C-2F7A-D743-9AB2-8FAEB177F6D2}" type="pres">
      <dgm:prSet presAssocID="{21159E6C-FC8D-104D-BC42-DCBD1C042F3B}" presName="text_3" presStyleLbl="node1" presStyleIdx="2" presStyleCnt="3">
        <dgm:presLayoutVars>
          <dgm:bulletEnabled val="1"/>
        </dgm:presLayoutVars>
      </dgm:prSet>
      <dgm:spPr/>
    </dgm:pt>
    <dgm:pt modelId="{67D9E400-09AE-6248-A60B-B5FCB10C94CD}" type="pres">
      <dgm:prSet presAssocID="{21159E6C-FC8D-104D-BC42-DCBD1C042F3B}" presName="accent_3" presStyleCnt="0"/>
      <dgm:spPr/>
    </dgm:pt>
    <dgm:pt modelId="{A5F1E92F-B4C3-804F-AC91-F64443F1EA1D}" type="pres">
      <dgm:prSet presAssocID="{21159E6C-FC8D-104D-BC42-DCBD1C042F3B}" presName="accentRepeatNode" presStyleLbl="solidFgAcc1" presStyleIdx="2" presStyleCnt="3"/>
      <dgm:spPr>
        <a:solidFill>
          <a:srgbClr val="00B050"/>
        </a:solidFill>
      </dgm:spPr>
    </dgm:pt>
  </dgm:ptLst>
  <dgm:cxnLst>
    <dgm:cxn modelId="{99478D36-970E-BE40-9B98-EF705A6AB4C0}" srcId="{1A53ACCC-7428-4049-9403-03F27A1EA3F9}" destId="{DD9521F2-A5C3-814A-B151-B179EDEC518D}" srcOrd="1" destOrd="0" parTransId="{1617F781-AB65-D940-A3AE-2EB7CAE5843C}" sibTransId="{ACFBD24C-BF02-E841-BA9F-F417C04620CC}"/>
    <dgm:cxn modelId="{B3A14C89-CE54-9549-A45E-B089BE4C83CF}" srcId="{1A53ACCC-7428-4049-9403-03F27A1EA3F9}" destId="{21159E6C-FC8D-104D-BC42-DCBD1C042F3B}" srcOrd="2" destOrd="0" parTransId="{EBEA22C7-44C8-B441-B7FD-03AC27EECBA6}" sibTransId="{DAB6CADA-87AE-724E-BDB8-F04C725F6B44}"/>
    <dgm:cxn modelId="{FD22A699-0538-C64D-83CF-FB309BF65B7F}" type="presOf" srcId="{1A53ACCC-7428-4049-9403-03F27A1EA3F9}" destId="{A1E44F4A-72BB-8E47-9B88-D3323EA4B6D4}" srcOrd="0" destOrd="0" presId="urn:microsoft.com/office/officeart/2008/layout/VerticalCurvedList"/>
    <dgm:cxn modelId="{6D974AAF-F477-EC4D-91B3-71E19C747EDE}" srcId="{1A53ACCC-7428-4049-9403-03F27A1EA3F9}" destId="{6427C9DA-80CD-CA4C-BDBF-79682836B2E4}" srcOrd="0" destOrd="0" parTransId="{39A4EC3F-01EC-1340-B556-044F10A77375}" sibTransId="{C1505EA8-9A1B-A14E-B141-C25FAF7B42EC}"/>
    <dgm:cxn modelId="{F4E5C2B1-638B-7D47-A87A-C810F88362FF}" type="presOf" srcId="{21159E6C-FC8D-104D-BC42-DCBD1C042F3B}" destId="{7B51792C-2F7A-D743-9AB2-8FAEB177F6D2}" srcOrd="0" destOrd="0" presId="urn:microsoft.com/office/officeart/2008/layout/VerticalCurvedList"/>
    <dgm:cxn modelId="{223652BD-9130-F047-896B-6B0390C5B971}" type="presOf" srcId="{DD9521F2-A5C3-814A-B151-B179EDEC518D}" destId="{E43239B2-58F8-3940-AD30-6F3E552EADB3}" srcOrd="0" destOrd="0" presId="urn:microsoft.com/office/officeart/2008/layout/VerticalCurvedList"/>
    <dgm:cxn modelId="{BABE3AC4-8B16-6747-8E43-5FBD9AC6C280}" type="presOf" srcId="{6427C9DA-80CD-CA4C-BDBF-79682836B2E4}" destId="{AB5B128C-5CED-CB41-B16C-77A085B907D8}" srcOrd="0" destOrd="0" presId="urn:microsoft.com/office/officeart/2008/layout/VerticalCurvedList"/>
    <dgm:cxn modelId="{C021EACD-8015-814F-878B-B1D9C7DC5D8A}" type="presOf" srcId="{C1505EA8-9A1B-A14E-B141-C25FAF7B42EC}" destId="{3822FB74-9F3C-2943-9ADA-04DEA512682A}" srcOrd="0" destOrd="0" presId="urn:microsoft.com/office/officeart/2008/layout/VerticalCurvedList"/>
    <dgm:cxn modelId="{4143F6D4-47F0-624B-AA22-2A9944C7FB51}" type="presParOf" srcId="{A1E44F4A-72BB-8E47-9B88-D3323EA4B6D4}" destId="{D57BFAB7-9CBF-854C-A275-59C6DC513512}" srcOrd="0" destOrd="0" presId="urn:microsoft.com/office/officeart/2008/layout/VerticalCurvedList"/>
    <dgm:cxn modelId="{2C8C83CE-8B8A-B448-8013-2E8F39C84DFF}" type="presParOf" srcId="{D57BFAB7-9CBF-854C-A275-59C6DC513512}" destId="{8304E505-E0A2-744B-A051-60F8600223C8}" srcOrd="0" destOrd="0" presId="urn:microsoft.com/office/officeart/2008/layout/VerticalCurvedList"/>
    <dgm:cxn modelId="{72DA23A5-3102-894F-A7E4-2AFD0C50ECA7}" type="presParOf" srcId="{8304E505-E0A2-744B-A051-60F8600223C8}" destId="{412BAB70-202A-A94E-A814-BF08B6290DAE}" srcOrd="0" destOrd="0" presId="urn:microsoft.com/office/officeart/2008/layout/VerticalCurvedList"/>
    <dgm:cxn modelId="{04F06EB5-88AB-0544-8532-7F0DDE4CD402}" type="presParOf" srcId="{8304E505-E0A2-744B-A051-60F8600223C8}" destId="{3822FB74-9F3C-2943-9ADA-04DEA512682A}" srcOrd="1" destOrd="0" presId="urn:microsoft.com/office/officeart/2008/layout/VerticalCurvedList"/>
    <dgm:cxn modelId="{DED30E11-45BC-744F-9BB8-0C23139D5D58}" type="presParOf" srcId="{8304E505-E0A2-744B-A051-60F8600223C8}" destId="{1BA9BBCE-4D38-E048-8C18-F940A361D349}" srcOrd="2" destOrd="0" presId="urn:microsoft.com/office/officeart/2008/layout/VerticalCurvedList"/>
    <dgm:cxn modelId="{C65CBA9C-E8F2-4B46-9CC6-2D160F9C3D4D}" type="presParOf" srcId="{8304E505-E0A2-744B-A051-60F8600223C8}" destId="{5B1DA9E5-38AA-1146-97EF-D96DB3D9AC8B}" srcOrd="3" destOrd="0" presId="urn:microsoft.com/office/officeart/2008/layout/VerticalCurvedList"/>
    <dgm:cxn modelId="{9723CE51-8194-924E-BE9C-5AA7EFB456F6}" type="presParOf" srcId="{D57BFAB7-9CBF-854C-A275-59C6DC513512}" destId="{AB5B128C-5CED-CB41-B16C-77A085B907D8}" srcOrd="1" destOrd="0" presId="urn:microsoft.com/office/officeart/2008/layout/VerticalCurvedList"/>
    <dgm:cxn modelId="{8E4F11CA-5CA8-5248-A44F-7CAEBC0F568F}" type="presParOf" srcId="{D57BFAB7-9CBF-854C-A275-59C6DC513512}" destId="{6C1901AA-C27F-6242-B22B-2A6AACEB868D}" srcOrd="2" destOrd="0" presId="urn:microsoft.com/office/officeart/2008/layout/VerticalCurvedList"/>
    <dgm:cxn modelId="{622B94C4-EAE8-4242-B2B8-0E624BB80397}" type="presParOf" srcId="{6C1901AA-C27F-6242-B22B-2A6AACEB868D}" destId="{3F6AC0ED-F1A7-924F-AB77-41356DBFEF2F}" srcOrd="0" destOrd="0" presId="urn:microsoft.com/office/officeart/2008/layout/VerticalCurvedList"/>
    <dgm:cxn modelId="{9F7EB633-5CB1-5143-AB65-8BC7B032D429}" type="presParOf" srcId="{D57BFAB7-9CBF-854C-A275-59C6DC513512}" destId="{E43239B2-58F8-3940-AD30-6F3E552EADB3}" srcOrd="3" destOrd="0" presId="urn:microsoft.com/office/officeart/2008/layout/VerticalCurvedList"/>
    <dgm:cxn modelId="{04B6B609-4789-0243-8CBC-250118B7E012}" type="presParOf" srcId="{D57BFAB7-9CBF-854C-A275-59C6DC513512}" destId="{0D2BBAFF-6FF0-6B4A-949C-9702252F0A5B}" srcOrd="4" destOrd="0" presId="urn:microsoft.com/office/officeart/2008/layout/VerticalCurvedList"/>
    <dgm:cxn modelId="{5D1C22B9-EDD4-7741-9041-3DDEC48A67C7}" type="presParOf" srcId="{0D2BBAFF-6FF0-6B4A-949C-9702252F0A5B}" destId="{18489960-D3C1-B24F-AAE7-9216B0BE82E5}" srcOrd="0" destOrd="0" presId="urn:microsoft.com/office/officeart/2008/layout/VerticalCurvedList"/>
    <dgm:cxn modelId="{34F23C73-CC80-C942-9A0B-40528B861F1F}" type="presParOf" srcId="{D57BFAB7-9CBF-854C-A275-59C6DC513512}" destId="{7B51792C-2F7A-D743-9AB2-8FAEB177F6D2}" srcOrd="5" destOrd="0" presId="urn:microsoft.com/office/officeart/2008/layout/VerticalCurvedList"/>
    <dgm:cxn modelId="{074CC259-1199-CC40-9499-8BCA29ED239D}" type="presParOf" srcId="{D57BFAB7-9CBF-854C-A275-59C6DC513512}" destId="{67D9E400-09AE-6248-A60B-B5FCB10C94CD}" srcOrd="6" destOrd="0" presId="urn:microsoft.com/office/officeart/2008/layout/VerticalCurvedList"/>
    <dgm:cxn modelId="{AA9BB7FE-8B9A-B944-A0C9-9D41722130C9}" type="presParOf" srcId="{67D9E400-09AE-6248-A60B-B5FCB10C94CD}" destId="{A5F1E92F-B4C3-804F-AC91-F64443F1EA1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859B07-AEB7-3944-B810-045578D5B41E}"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it-IT"/>
        </a:p>
      </dgm:t>
    </dgm:pt>
    <dgm:pt modelId="{78FBD03D-CA21-F84D-A344-B35A8D444962}">
      <dgm:prSet phldrT="[Testo]"/>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Comparison</a:t>
          </a:r>
          <a:r>
            <a:rPr lang="it-IT" dirty="0"/>
            <a:t> in Legal </a:t>
          </a:r>
          <a:r>
            <a:rPr lang="it-IT" dirty="0" err="1"/>
            <a:t>Reasoning</a:t>
          </a:r>
          <a:r>
            <a:rPr lang="it-IT" dirty="0"/>
            <a:t> and Experience</a:t>
          </a:r>
        </a:p>
      </dgm:t>
    </dgm:pt>
    <dgm:pt modelId="{CD06E1D4-3F43-7346-AC54-A005E87DA99C}" type="parTrans" cxnId="{A26D227C-F158-F749-9C1A-14DF0E671D22}">
      <dgm:prSet/>
      <dgm:spPr/>
      <dgm:t>
        <a:bodyPr/>
        <a:lstStyle/>
        <a:p>
          <a:endParaRPr lang="it-IT"/>
        </a:p>
      </dgm:t>
    </dgm:pt>
    <dgm:pt modelId="{FEA56B7A-0529-474D-9C71-57F50FE428F8}" type="sibTrans" cxnId="{A26D227C-F158-F749-9C1A-14DF0E671D22}">
      <dgm:prSet/>
      <dgm:spPr/>
      <dgm:t>
        <a:bodyPr/>
        <a:lstStyle/>
        <a:p>
          <a:endParaRPr lang="it-IT"/>
        </a:p>
      </dgm:t>
    </dgm:pt>
    <dgm:pt modelId="{78B2A24E-7534-0643-9285-06847C15B1DC}">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Teaching</a:t>
          </a:r>
          <a:r>
            <a:rPr lang="it-IT" dirty="0"/>
            <a:t> Method</a:t>
          </a:r>
        </a:p>
      </dgm:t>
    </dgm:pt>
    <dgm:pt modelId="{10D005BB-1B96-7845-9D93-87352C0ED387}" type="parTrans" cxnId="{61DE9758-EFE8-1542-9B65-C72C8C787F25}">
      <dgm:prSet/>
      <dgm:spPr/>
      <dgm:t>
        <a:bodyPr/>
        <a:lstStyle/>
        <a:p>
          <a:endParaRPr lang="it-IT"/>
        </a:p>
      </dgm:t>
    </dgm:pt>
    <dgm:pt modelId="{42A11B9B-B4F0-A947-889D-80222B507ACD}" type="sibTrans" cxnId="{61DE9758-EFE8-1542-9B65-C72C8C787F25}">
      <dgm:prSet/>
      <dgm:spPr/>
      <dgm:t>
        <a:bodyPr/>
        <a:lstStyle/>
        <a:p>
          <a:endParaRPr lang="it-IT"/>
        </a:p>
      </dgm:t>
    </dgm:pt>
    <dgm:pt modelId="{741F1132-D288-814F-904A-4A2B2721A0C1}">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err="1"/>
            <a:t>Adjudication</a:t>
          </a:r>
          <a:endParaRPr lang="it-IT" dirty="0"/>
        </a:p>
      </dgm:t>
    </dgm:pt>
    <dgm:pt modelId="{CEAF20DE-E6A4-024A-AAEB-2609D5EC019C}" type="parTrans" cxnId="{BDF3C28A-8220-BF47-AC7C-26E62A3478F1}">
      <dgm:prSet/>
      <dgm:spPr/>
      <dgm:t>
        <a:bodyPr/>
        <a:lstStyle/>
        <a:p>
          <a:endParaRPr lang="it-IT"/>
        </a:p>
      </dgm:t>
    </dgm:pt>
    <dgm:pt modelId="{85BF1933-6B77-FF4A-927A-1263BC800E78}" type="sibTrans" cxnId="{BDF3C28A-8220-BF47-AC7C-26E62A3478F1}">
      <dgm:prSet/>
      <dgm:spPr/>
      <dgm:t>
        <a:bodyPr/>
        <a:lstStyle/>
        <a:p>
          <a:endParaRPr lang="it-IT"/>
        </a:p>
      </dgm:t>
    </dgm:pt>
    <dgm:pt modelId="{79CF8BB4-C36D-7347-8186-0BF6B6E385E4}">
      <dgm:prSet phldrT="[Testo]"/>
      <dgm:spPr>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it-IT" dirty="0"/>
            <a:t>Law </a:t>
          </a:r>
          <a:r>
            <a:rPr lang="it-IT" dirty="0" err="1"/>
            <a:t>Making</a:t>
          </a:r>
          <a:r>
            <a:rPr lang="it-IT" dirty="0"/>
            <a:t> </a:t>
          </a:r>
          <a:r>
            <a:rPr lang="it-IT" dirty="0" err="1"/>
            <a:t>Process</a:t>
          </a:r>
          <a:endParaRPr lang="it-IT" dirty="0"/>
        </a:p>
      </dgm:t>
    </dgm:pt>
    <dgm:pt modelId="{78100F6A-4219-B34E-A0D0-6ABC4FDCB733}" type="parTrans" cxnId="{D5EB547B-F3F6-5F47-87D4-CF1F87918709}">
      <dgm:prSet/>
      <dgm:spPr/>
      <dgm:t>
        <a:bodyPr/>
        <a:lstStyle/>
        <a:p>
          <a:endParaRPr lang="it-IT"/>
        </a:p>
      </dgm:t>
    </dgm:pt>
    <dgm:pt modelId="{9366997B-314F-2244-9011-5E5A313E379B}" type="sibTrans" cxnId="{D5EB547B-F3F6-5F47-87D4-CF1F87918709}">
      <dgm:prSet/>
      <dgm:spPr/>
      <dgm:t>
        <a:bodyPr/>
        <a:lstStyle/>
        <a:p>
          <a:pPr rtl="0"/>
          <a:endParaRPr lang="it-IT"/>
        </a:p>
      </dgm:t>
    </dgm:pt>
    <dgm:pt modelId="{B74FD714-81F2-5D4F-B361-7379A25B82C6}" type="pres">
      <dgm:prSet presAssocID="{AE859B07-AEB7-3944-B810-045578D5B41E}" presName="Name0" presStyleCnt="0">
        <dgm:presLayoutVars>
          <dgm:chMax val="1"/>
          <dgm:chPref val="1"/>
          <dgm:dir/>
          <dgm:animOne val="branch"/>
          <dgm:animLvl val="lvl"/>
        </dgm:presLayoutVars>
      </dgm:prSet>
      <dgm:spPr/>
    </dgm:pt>
    <dgm:pt modelId="{679A8FFE-4C2B-3C49-B253-C9E3C8683505}" type="pres">
      <dgm:prSet presAssocID="{78FBD03D-CA21-F84D-A344-B35A8D444962}" presName="singleCycle" presStyleCnt="0"/>
      <dgm:spPr/>
    </dgm:pt>
    <dgm:pt modelId="{EE794E0F-F2BF-EB43-B6F8-103C203432FD}" type="pres">
      <dgm:prSet presAssocID="{78FBD03D-CA21-F84D-A344-B35A8D444962}" presName="singleCenter" presStyleLbl="node1" presStyleIdx="0" presStyleCnt="4" custLinFactNeighborX="-57458" custLinFactNeighborY="-44112">
        <dgm:presLayoutVars>
          <dgm:chMax val="7"/>
          <dgm:chPref val="7"/>
        </dgm:presLayoutVars>
      </dgm:prSet>
      <dgm:spPr/>
    </dgm:pt>
    <dgm:pt modelId="{04C6CB19-F433-1746-952A-59CE07A1AA3C}" type="pres">
      <dgm:prSet presAssocID="{10D005BB-1B96-7845-9D93-87352C0ED387}" presName="Name56" presStyleLbl="parChTrans1D2" presStyleIdx="0" presStyleCnt="3"/>
      <dgm:spPr/>
    </dgm:pt>
    <dgm:pt modelId="{140CF10C-6B86-7B45-AF85-CD79E0830816}" type="pres">
      <dgm:prSet presAssocID="{78B2A24E-7534-0643-9285-06847C15B1DC}" presName="text0" presStyleLbl="node1" presStyleIdx="1" presStyleCnt="4" custRadScaleRad="109147" custRadScaleInc="41268">
        <dgm:presLayoutVars>
          <dgm:bulletEnabled val="1"/>
        </dgm:presLayoutVars>
      </dgm:prSet>
      <dgm:spPr/>
    </dgm:pt>
    <dgm:pt modelId="{681F94D1-5304-424D-AF65-8869782CF987}" type="pres">
      <dgm:prSet presAssocID="{CEAF20DE-E6A4-024A-AAEB-2609D5EC019C}" presName="Name56" presStyleLbl="parChTrans1D2" presStyleIdx="1" presStyleCnt="3"/>
      <dgm:spPr/>
    </dgm:pt>
    <dgm:pt modelId="{A40D847D-C76B-F14D-8369-9A18B959FABE}" type="pres">
      <dgm:prSet presAssocID="{741F1132-D288-814F-904A-4A2B2721A0C1}" presName="text0" presStyleLbl="node1" presStyleIdx="2" presStyleCnt="4" custScaleX="162867" custScaleY="85843" custRadScaleRad="157682" custRadScaleInc="-52496">
        <dgm:presLayoutVars>
          <dgm:bulletEnabled val="1"/>
        </dgm:presLayoutVars>
      </dgm:prSet>
      <dgm:spPr/>
    </dgm:pt>
    <dgm:pt modelId="{C7BE15D2-C2D5-054A-909D-10F52E68E37B}" type="pres">
      <dgm:prSet presAssocID="{78100F6A-4219-B34E-A0D0-6ABC4FDCB733}" presName="Name56" presStyleLbl="parChTrans1D2" presStyleIdx="2" presStyleCnt="3"/>
      <dgm:spPr/>
    </dgm:pt>
    <dgm:pt modelId="{60499067-7ED8-644A-BDF0-6244100A637C}" type="pres">
      <dgm:prSet presAssocID="{79CF8BB4-C36D-7347-8186-0BF6B6E385E4}" presName="text0" presStyleLbl="node1" presStyleIdx="3" presStyleCnt="4" custRadScaleRad="72451" custRadScaleInc="91968">
        <dgm:presLayoutVars>
          <dgm:bulletEnabled val="1"/>
        </dgm:presLayoutVars>
      </dgm:prSet>
      <dgm:spPr/>
    </dgm:pt>
  </dgm:ptLst>
  <dgm:cxnLst>
    <dgm:cxn modelId="{2C51E717-23C9-6245-A093-7C900E4B0EEA}" type="presOf" srcId="{AE859B07-AEB7-3944-B810-045578D5B41E}" destId="{B74FD714-81F2-5D4F-B361-7379A25B82C6}" srcOrd="0" destOrd="0" presId="urn:microsoft.com/office/officeart/2008/layout/RadialCluster"/>
    <dgm:cxn modelId="{61DE9758-EFE8-1542-9B65-C72C8C787F25}" srcId="{78FBD03D-CA21-F84D-A344-B35A8D444962}" destId="{78B2A24E-7534-0643-9285-06847C15B1DC}" srcOrd="0" destOrd="0" parTransId="{10D005BB-1B96-7845-9D93-87352C0ED387}" sibTransId="{42A11B9B-B4F0-A947-889D-80222B507ACD}"/>
    <dgm:cxn modelId="{F00F0774-8DD4-E641-AA8D-7A5528DB98C6}" type="presOf" srcId="{741F1132-D288-814F-904A-4A2B2721A0C1}" destId="{A40D847D-C76B-F14D-8369-9A18B959FABE}" srcOrd="0" destOrd="0" presId="urn:microsoft.com/office/officeart/2008/layout/RadialCluster"/>
    <dgm:cxn modelId="{16BDAB74-47CA-2C41-9282-21F044900A48}" type="presOf" srcId="{10D005BB-1B96-7845-9D93-87352C0ED387}" destId="{04C6CB19-F433-1746-952A-59CE07A1AA3C}" srcOrd="0" destOrd="0" presId="urn:microsoft.com/office/officeart/2008/layout/RadialCluster"/>
    <dgm:cxn modelId="{60F40177-198D-924C-A48B-92BB5F71848C}" type="presOf" srcId="{78FBD03D-CA21-F84D-A344-B35A8D444962}" destId="{EE794E0F-F2BF-EB43-B6F8-103C203432FD}" srcOrd="0" destOrd="0" presId="urn:microsoft.com/office/officeart/2008/layout/RadialCluster"/>
    <dgm:cxn modelId="{D5EB547B-F3F6-5F47-87D4-CF1F87918709}" srcId="{78FBD03D-CA21-F84D-A344-B35A8D444962}" destId="{79CF8BB4-C36D-7347-8186-0BF6B6E385E4}" srcOrd="2" destOrd="0" parTransId="{78100F6A-4219-B34E-A0D0-6ABC4FDCB733}" sibTransId="{9366997B-314F-2244-9011-5E5A313E379B}"/>
    <dgm:cxn modelId="{F83D017C-2177-5D43-892B-7488983D2AA9}" type="presOf" srcId="{78B2A24E-7534-0643-9285-06847C15B1DC}" destId="{140CF10C-6B86-7B45-AF85-CD79E0830816}" srcOrd="0" destOrd="0" presId="urn:microsoft.com/office/officeart/2008/layout/RadialCluster"/>
    <dgm:cxn modelId="{A26D227C-F158-F749-9C1A-14DF0E671D22}" srcId="{AE859B07-AEB7-3944-B810-045578D5B41E}" destId="{78FBD03D-CA21-F84D-A344-B35A8D444962}" srcOrd="0" destOrd="0" parTransId="{CD06E1D4-3F43-7346-AC54-A005E87DA99C}" sibTransId="{FEA56B7A-0529-474D-9C71-57F50FE428F8}"/>
    <dgm:cxn modelId="{BDF3C28A-8220-BF47-AC7C-26E62A3478F1}" srcId="{78FBD03D-CA21-F84D-A344-B35A8D444962}" destId="{741F1132-D288-814F-904A-4A2B2721A0C1}" srcOrd="1" destOrd="0" parTransId="{CEAF20DE-E6A4-024A-AAEB-2609D5EC019C}" sibTransId="{85BF1933-6B77-FF4A-927A-1263BC800E78}"/>
    <dgm:cxn modelId="{338E1D97-2AE7-0746-9301-FC8339DB3411}" type="presOf" srcId="{CEAF20DE-E6A4-024A-AAEB-2609D5EC019C}" destId="{681F94D1-5304-424D-AF65-8869782CF987}" srcOrd="0" destOrd="0" presId="urn:microsoft.com/office/officeart/2008/layout/RadialCluster"/>
    <dgm:cxn modelId="{DDD08BA3-0950-A948-88B4-6FD967CBAB09}" type="presOf" srcId="{79CF8BB4-C36D-7347-8186-0BF6B6E385E4}" destId="{60499067-7ED8-644A-BDF0-6244100A637C}" srcOrd="0" destOrd="0" presId="urn:microsoft.com/office/officeart/2008/layout/RadialCluster"/>
    <dgm:cxn modelId="{0D2AA5A4-FB76-514F-8539-9F7E410FF018}" type="presOf" srcId="{78100F6A-4219-B34E-A0D0-6ABC4FDCB733}" destId="{C7BE15D2-C2D5-054A-909D-10F52E68E37B}" srcOrd="0" destOrd="0" presId="urn:microsoft.com/office/officeart/2008/layout/RadialCluster"/>
    <dgm:cxn modelId="{73DC7B7C-6162-624B-BB82-36C5B6B78C89}" type="presParOf" srcId="{B74FD714-81F2-5D4F-B361-7379A25B82C6}" destId="{679A8FFE-4C2B-3C49-B253-C9E3C8683505}" srcOrd="0" destOrd="0" presId="urn:microsoft.com/office/officeart/2008/layout/RadialCluster"/>
    <dgm:cxn modelId="{3565458D-BFF4-924A-B773-E52F8E4931C2}" type="presParOf" srcId="{679A8FFE-4C2B-3C49-B253-C9E3C8683505}" destId="{EE794E0F-F2BF-EB43-B6F8-103C203432FD}" srcOrd="0" destOrd="0" presId="urn:microsoft.com/office/officeart/2008/layout/RadialCluster"/>
    <dgm:cxn modelId="{3E8F350E-5598-8E4A-8DC5-4FE1C7C4A19D}" type="presParOf" srcId="{679A8FFE-4C2B-3C49-B253-C9E3C8683505}" destId="{04C6CB19-F433-1746-952A-59CE07A1AA3C}" srcOrd="1" destOrd="0" presId="urn:microsoft.com/office/officeart/2008/layout/RadialCluster"/>
    <dgm:cxn modelId="{E942DCA3-37EF-3349-8DBB-B2B6B5DF5373}" type="presParOf" srcId="{679A8FFE-4C2B-3C49-B253-C9E3C8683505}" destId="{140CF10C-6B86-7B45-AF85-CD79E0830816}" srcOrd="2" destOrd="0" presId="urn:microsoft.com/office/officeart/2008/layout/RadialCluster"/>
    <dgm:cxn modelId="{B3FD3871-E7BB-F643-AE22-D5B975908DA0}" type="presParOf" srcId="{679A8FFE-4C2B-3C49-B253-C9E3C8683505}" destId="{681F94D1-5304-424D-AF65-8869782CF987}" srcOrd="3" destOrd="0" presId="urn:microsoft.com/office/officeart/2008/layout/RadialCluster"/>
    <dgm:cxn modelId="{FAC5259F-1870-554D-A4D4-183247B50760}" type="presParOf" srcId="{679A8FFE-4C2B-3C49-B253-C9E3C8683505}" destId="{A40D847D-C76B-F14D-8369-9A18B959FABE}" srcOrd="4" destOrd="0" presId="urn:microsoft.com/office/officeart/2008/layout/RadialCluster"/>
    <dgm:cxn modelId="{80E64A97-B2A7-9B48-80CC-ACF3B2D42218}" type="presParOf" srcId="{679A8FFE-4C2B-3C49-B253-C9E3C8683505}" destId="{C7BE15D2-C2D5-054A-909D-10F52E68E37B}" srcOrd="5" destOrd="0" presId="urn:microsoft.com/office/officeart/2008/layout/RadialCluster"/>
    <dgm:cxn modelId="{98615A84-0B47-2149-85ED-9EBF01351A9A}" type="presParOf" srcId="{679A8FFE-4C2B-3C49-B253-C9E3C8683505}" destId="{60499067-7ED8-644A-BDF0-6244100A637C}" srcOrd="6" destOrd="0" presId="urn:microsoft.com/office/officeart/2008/layout/RadialCluster"/>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9E276-7090-B741-B9B1-3053672FED1A}">
      <dsp:nvSpPr>
        <dsp:cNvPr id="0" name=""/>
        <dsp:cNvSpPr/>
      </dsp:nvSpPr>
      <dsp:spPr>
        <a:xfrm>
          <a:off x="4148918" y="2683254"/>
          <a:ext cx="2987005" cy="2413806"/>
        </a:xfrm>
        <a:prstGeom prst="round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it-IT" sz="3500" kern="1200" dirty="0"/>
            <a:t>Compare </a:t>
          </a:r>
          <a:r>
            <a:rPr lang="it-IT" sz="3500" kern="1200" dirty="0" err="1"/>
            <a:t>What</a:t>
          </a:r>
          <a:r>
            <a:rPr lang="it-IT" sz="3500" kern="1200" dirty="0"/>
            <a:t>?</a:t>
          </a:r>
        </a:p>
      </dsp:txBody>
      <dsp:txXfrm>
        <a:off x="4266750" y="2801086"/>
        <a:ext cx="2751341" cy="2178142"/>
      </dsp:txXfrm>
    </dsp:sp>
    <dsp:sp modelId="{1C8469FA-14A4-404F-9E7C-363CBA6A4E61}">
      <dsp:nvSpPr>
        <dsp:cNvPr id="0" name=""/>
        <dsp:cNvSpPr/>
      </dsp:nvSpPr>
      <dsp:spPr>
        <a:xfrm rot="16282094">
          <a:off x="5258152" y="2260175"/>
          <a:ext cx="846400" cy="0"/>
        </a:xfrm>
        <a:custGeom>
          <a:avLst/>
          <a:gdLst/>
          <a:ahLst/>
          <a:cxnLst/>
          <a:rect l="0" t="0" r="0" b="0"/>
          <a:pathLst>
            <a:path>
              <a:moveTo>
                <a:pt x="0" y="0"/>
              </a:moveTo>
              <a:lnTo>
                <a:pt x="846400"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547897-54D3-A14E-BC0B-F29D9F2D30B5}">
      <dsp:nvSpPr>
        <dsp:cNvPr id="0" name=""/>
        <dsp:cNvSpPr/>
      </dsp:nvSpPr>
      <dsp:spPr>
        <a:xfrm>
          <a:off x="4544704" y="229805"/>
          <a:ext cx="2331896" cy="160729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it-IT" sz="3600" kern="1200" dirty="0"/>
            <a:t>Text</a:t>
          </a:r>
        </a:p>
      </dsp:txBody>
      <dsp:txXfrm>
        <a:off x="4623165" y="308266"/>
        <a:ext cx="2174974" cy="1450368"/>
      </dsp:txXfrm>
    </dsp:sp>
    <dsp:sp modelId="{6D2FBD00-00F1-6947-846A-C6C0E198249C}">
      <dsp:nvSpPr>
        <dsp:cNvPr id="0" name=""/>
        <dsp:cNvSpPr/>
      </dsp:nvSpPr>
      <dsp:spPr>
        <a:xfrm rot="686221">
          <a:off x="7125495" y="4296439"/>
          <a:ext cx="1050318" cy="0"/>
        </a:xfrm>
        <a:custGeom>
          <a:avLst/>
          <a:gdLst/>
          <a:ahLst/>
          <a:cxnLst/>
          <a:rect l="0" t="0" r="0" b="0"/>
          <a:pathLst>
            <a:path>
              <a:moveTo>
                <a:pt x="0" y="0"/>
              </a:moveTo>
              <a:lnTo>
                <a:pt x="1050318"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39D5044-E5D0-704C-90D3-1F99FFEDBDC2}">
      <dsp:nvSpPr>
        <dsp:cNvPr id="0" name=""/>
        <dsp:cNvSpPr/>
      </dsp:nvSpPr>
      <dsp:spPr>
        <a:xfrm>
          <a:off x="8165386" y="3960993"/>
          <a:ext cx="1816090" cy="1246570"/>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it-IT" sz="3500" kern="1200" dirty="0" err="1"/>
            <a:t>Context</a:t>
          </a:r>
          <a:endParaRPr lang="it-IT" sz="3500" kern="1200" dirty="0"/>
        </a:p>
      </dsp:txBody>
      <dsp:txXfrm>
        <a:off x="8226239" y="4021846"/>
        <a:ext cx="1694384" cy="1124864"/>
      </dsp:txXfrm>
    </dsp:sp>
    <dsp:sp modelId="{EAB11A84-17A5-D146-A3FC-02E7674A8ABF}">
      <dsp:nvSpPr>
        <dsp:cNvPr id="0" name=""/>
        <dsp:cNvSpPr/>
      </dsp:nvSpPr>
      <dsp:spPr>
        <a:xfrm rot="9355529">
          <a:off x="3594889" y="4675576"/>
          <a:ext cx="579219" cy="0"/>
        </a:xfrm>
        <a:custGeom>
          <a:avLst/>
          <a:gdLst/>
          <a:ahLst/>
          <a:cxnLst/>
          <a:rect l="0" t="0" r="0" b="0"/>
          <a:pathLst>
            <a:path>
              <a:moveTo>
                <a:pt x="0" y="0"/>
              </a:moveTo>
              <a:lnTo>
                <a:pt x="579219"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D6298C2-353C-B842-8337-410B699D876E}">
      <dsp:nvSpPr>
        <dsp:cNvPr id="0" name=""/>
        <dsp:cNvSpPr/>
      </dsp:nvSpPr>
      <dsp:spPr>
        <a:xfrm>
          <a:off x="650116" y="4793714"/>
          <a:ext cx="3149858" cy="124657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it-IT" sz="3500" kern="1200" dirty="0"/>
            <a:t>Experience</a:t>
          </a:r>
        </a:p>
      </dsp:txBody>
      <dsp:txXfrm>
        <a:off x="710969" y="4854567"/>
        <a:ext cx="3028152" cy="1124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1C586-29E6-6F4A-8B85-22308B13B68A}">
      <dsp:nvSpPr>
        <dsp:cNvPr id="0" name=""/>
        <dsp:cNvSpPr/>
      </dsp:nvSpPr>
      <dsp:spPr>
        <a:xfrm>
          <a:off x="1387404" y="231997"/>
          <a:ext cx="3120290" cy="3120765"/>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0BA8AC32-A964-D44F-8A0E-48F3211D92EF}">
      <dsp:nvSpPr>
        <dsp:cNvPr id="0" name=""/>
        <dsp:cNvSpPr/>
      </dsp:nvSpPr>
      <dsp:spPr>
        <a:xfrm>
          <a:off x="2131677" y="962921"/>
          <a:ext cx="1733885" cy="86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err="1"/>
            <a:t>History</a:t>
          </a:r>
          <a:endParaRPr lang="it-IT" sz="2900" kern="1200" dirty="0"/>
        </a:p>
      </dsp:txBody>
      <dsp:txXfrm>
        <a:off x="2131677" y="962921"/>
        <a:ext cx="1733885" cy="866735"/>
      </dsp:txXfrm>
    </dsp:sp>
    <dsp:sp modelId="{36872039-F23A-5E4C-BA6C-9C4109C46FC8}">
      <dsp:nvSpPr>
        <dsp:cNvPr id="0" name=""/>
        <dsp:cNvSpPr/>
      </dsp:nvSpPr>
      <dsp:spPr>
        <a:xfrm>
          <a:off x="393197" y="1797323"/>
          <a:ext cx="3120290" cy="3120765"/>
        </a:xfrm>
        <a:prstGeom prst="leftCircularArrow">
          <a:avLst>
            <a:gd name="adj1" fmla="val 10980"/>
            <a:gd name="adj2" fmla="val 1142322"/>
            <a:gd name="adj3" fmla="val 6300000"/>
            <a:gd name="adj4" fmla="val 18900000"/>
            <a:gd name="adj5" fmla="val 12500"/>
          </a:avLst>
        </a:prstGeom>
        <a:pattFill prst="pct5">
          <a:fgClr>
            <a:schemeClr val="accent1"/>
          </a:fgClr>
          <a:bgClr>
            <a:schemeClr val="bg1"/>
          </a:bgClr>
        </a:pattFill>
        <a:ln>
          <a:noFill/>
        </a:ln>
        <a:effectLst/>
      </dsp:spPr>
      <dsp:style>
        <a:lnRef idx="0">
          <a:scrgbClr r="0" g="0" b="0"/>
        </a:lnRef>
        <a:fillRef idx="3">
          <a:scrgbClr r="0" g="0" b="0"/>
        </a:fillRef>
        <a:effectRef idx="2">
          <a:scrgbClr r="0" g="0" b="0"/>
        </a:effectRef>
        <a:fontRef idx="minor">
          <a:schemeClr val="lt1"/>
        </a:fontRef>
      </dsp:style>
    </dsp:sp>
    <dsp:sp modelId="{05C6DEED-DBE0-6740-9775-3A97D9D6F665}">
      <dsp:nvSpPr>
        <dsp:cNvPr id="0" name=""/>
        <dsp:cNvSpPr/>
      </dsp:nvSpPr>
      <dsp:spPr>
        <a:xfrm>
          <a:off x="1118423" y="2861936"/>
          <a:ext cx="1733885" cy="86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Culture</a:t>
          </a:r>
        </a:p>
      </dsp:txBody>
      <dsp:txXfrm>
        <a:off x="1118423" y="2861936"/>
        <a:ext cx="1733885" cy="866735"/>
      </dsp:txXfrm>
    </dsp:sp>
    <dsp:sp modelId="{60E8EBD2-ACCF-EC45-880A-1512B9D4B25B}">
      <dsp:nvSpPr>
        <dsp:cNvPr id="0" name=""/>
        <dsp:cNvSpPr/>
      </dsp:nvSpPr>
      <dsp:spPr>
        <a:xfrm>
          <a:off x="1683911" y="3670083"/>
          <a:ext cx="2680812" cy="2681887"/>
        </a:xfrm>
        <a:prstGeom prst="blockArc">
          <a:avLst>
            <a:gd name="adj1" fmla="val 13500000"/>
            <a:gd name="adj2" fmla="val 10800000"/>
            <a:gd name="adj3" fmla="val 12740"/>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sp>
    <dsp:sp modelId="{E105EB61-E883-F340-B671-2DA517626E38}">
      <dsp:nvSpPr>
        <dsp:cNvPr id="0" name=""/>
        <dsp:cNvSpPr/>
      </dsp:nvSpPr>
      <dsp:spPr>
        <a:xfrm>
          <a:off x="2122133" y="4545178"/>
          <a:ext cx="1733885" cy="866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it-IT" sz="2900" kern="1200" dirty="0"/>
            <a:t>Experience</a:t>
          </a:r>
        </a:p>
      </dsp:txBody>
      <dsp:txXfrm>
        <a:off x="2122133" y="4545178"/>
        <a:ext cx="1733885" cy="866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11B7-156F-3F4D-B9A2-5A9A9A78DADD}">
      <dsp:nvSpPr>
        <dsp:cNvPr id="0" name=""/>
        <dsp:cNvSpPr/>
      </dsp:nvSpPr>
      <dsp:spPr>
        <a:xfrm>
          <a:off x="0" y="280325"/>
          <a:ext cx="3152633" cy="3888000"/>
        </a:xfrm>
        <a:prstGeom prst="rightArrow">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sp>
    <dsp:sp modelId="{22426363-82E4-5F4F-9FEA-96A2F980C145}">
      <dsp:nvSpPr>
        <dsp:cNvPr id="0" name=""/>
        <dsp:cNvSpPr/>
      </dsp:nvSpPr>
      <dsp:spPr>
        <a:xfrm>
          <a:off x="2297156" y="1252325"/>
          <a:ext cx="540213"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8640" rIns="0" bIns="548640" numCol="1" spcCol="1270" anchor="ctr" anchorCtr="0">
          <a:noAutofit/>
        </a:bodyPr>
        <a:lstStyle/>
        <a:p>
          <a:pPr marL="0" lvl="0" indent="0" algn="ctr" defTabSz="2400300">
            <a:lnSpc>
              <a:spcPct val="90000"/>
            </a:lnSpc>
            <a:spcBef>
              <a:spcPct val="0"/>
            </a:spcBef>
            <a:spcAft>
              <a:spcPct val="35000"/>
            </a:spcAft>
            <a:buNone/>
          </a:pPr>
          <a:endParaRPr lang="it-IT" sz="5400" kern="1200" dirty="0"/>
        </a:p>
      </dsp:txBody>
      <dsp:txXfrm>
        <a:off x="2297156" y="1252325"/>
        <a:ext cx="540213" cy="1944000"/>
      </dsp:txXfrm>
    </dsp:sp>
    <dsp:sp modelId="{F213D9E0-59B4-A94D-9BDF-107E726F72FD}">
      <dsp:nvSpPr>
        <dsp:cNvPr id="0" name=""/>
        <dsp:cNvSpPr/>
      </dsp:nvSpPr>
      <dsp:spPr>
        <a:xfrm>
          <a:off x="1913390" y="1252325"/>
          <a:ext cx="319804"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8640" rIns="0" bIns="548640" numCol="1" spcCol="1270" anchor="ctr" anchorCtr="0">
          <a:noAutofit/>
        </a:bodyPr>
        <a:lstStyle/>
        <a:p>
          <a:pPr marL="0" lvl="0" indent="0" algn="ctr" defTabSz="2400300">
            <a:lnSpc>
              <a:spcPct val="90000"/>
            </a:lnSpc>
            <a:spcBef>
              <a:spcPct val="0"/>
            </a:spcBef>
            <a:spcAft>
              <a:spcPct val="35000"/>
            </a:spcAft>
            <a:buNone/>
          </a:pPr>
          <a:endParaRPr lang="it-IT" sz="5400" kern="1200" dirty="0"/>
        </a:p>
      </dsp:txBody>
      <dsp:txXfrm>
        <a:off x="1913390" y="1252325"/>
        <a:ext cx="319804" cy="1944000"/>
      </dsp:txXfrm>
    </dsp:sp>
    <dsp:sp modelId="{C56DCDAF-7469-EE4E-A5C1-805ADA4E24A3}">
      <dsp:nvSpPr>
        <dsp:cNvPr id="0" name=""/>
        <dsp:cNvSpPr/>
      </dsp:nvSpPr>
      <dsp:spPr>
        <a:xfrm>
          <a:off x="253912" y="1252325"/>
          <a:ext cx="1595517" cy="19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48640" rIns="0" bIns="548640" numCol="1" spcCol="1270" anchor="ctr" anchorCtr="0">
          <a:noAutofit/>
        </a:bodyPr>
        <a:lstStyle/>
        <a:p>
          <a:pPr marL="0" lvl="0" indent="0" algn="ctr" defTabSz="2400300">
            <a:lnSpc>
              <a:spcPct val="90000"/>
            </a:lnSpc>
            <a:spcBef>
              <a:spcPct val="0"/>
            </a:spcBef>
            <a:spcAft>
              <a:spcPct val="35000"/>
            </a:spcAft>
            <a:buNone/>
          </a:pPr>
          <a:r>
            <a:rPr lang="it-IT" sz="5400" kern="1200" dirty="0"/>
            <a:t>How?</a:t>
          </a:r>
        </a:p>
      </dsp:txBody>
      <dsp:txXfrm>
        <a:off x="253912" y="1252325"/>
        <a:ext cx="1595517" cy="194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2FB74-9F3C-2943-9ADA-04DEA512682A}">
      <dsp:nvSpPr>
        <dsp:cNvPr id="0" name=""/>
        <dsp:cNvSpPr/>
      </dsp:nvSpPr>
      <dsp:spPr>
        <a:xfrm>
          <a:off x="-6125176"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B5B128C-5CED-CB41-B16C-77A085B907D8}">
      <dsp:nvSpPr>
        <dsp:cNvPr id="0" name=""/>
        <dsp:cNvSpPr/>
      </dsp:nvSpPr>
      <dsp:spPr>
        <a:xfrm>
          <a:off x="752110" y="541866"/>
          <a:ext cx="5532969" cy="1083733"/>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r>
            <a:rPr lang="it-IT" sz="5600" kern="1200" dirty="0" err="1"/>
            <a:t>Resistance</a:t>
          </a:r>
          <a:endParaRPr lang="it-IT" sz="5600" kern="1200" dirty="0"/>
        </a:p>
      </dsp:txBody>
      <dsp:txXfrm>
        <a:off x="752110" y="541866"/>
        <a:ext cx="5532969" cy="1083733"/>
      </dsp:txXfrm>
    </dsp:sp>
    <dsp:sp modelId="{3F6AC0ED-F1A7-924F-AB77-41356DBFEF2F}">
      <dsp:nvSpPr>
        <dsp:cNvPr id="0" name=""/>
        <dsp:cNvSpPr/>
      </dsp:nvSpPr>
      <dsp:spPr>
        <a:xfrm>
          <a:off x="74777" y="406400"/>
          <a:ext cx="1354666" cy="1354666"/>
        </a:xfrm>
        <a:prstGeom prst="ellipse">
          <a:avLst/>
        </a:prstGeom>
        <a:solidFill>
          <a:srgbClr val="FF0000"/>
        </a:solidFill>
        <a:ln w="6350" cap="flat" cmpd="sng" algn="ctr">
          <a:solidFill>
            <a:srgbClr val="FF0000"/>
          </a:solidFill>
          <a:prstDash val="solid"/>
          <a:miter lim="800000"/>
        </a:ln>
        <a:effectLst/>
      </dsp:spPr>
      <dsp:style>
        <a:lnRef idx="1">
          <a:scrgbClr r="0" g="0" b="0"/>
        </a:lnRef>
        <a:fillRef idx="1">
          <a:scrgbClr r="0" g="0" b="0"/>
        </a:fillRef>
        <a:effectRef idx="0">
          <a:scrgbClr r="0" g="0" b="0"/>
        </a:effectRef>
        <a:fontRef idx="minor"/>
      </dsp:style>
    </dsp:sp>
    <dsp:sp modelId="{E43239B2-58F8-3940-AD30-6F3E552EADB3}">
      <dsp:nvSpPr>
        <dsp:cNvPr id="0" name=""/>
        <dsp:cNvSpPr/>
      </dsp:nvSpPr>
      <dsp:spPr>
        <a:xfrm>
          <a:off x="1146048" y="2167466"/>
          <a:ext cx="5139032" cy="108373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r>
            <a:rPr lang="it-IT" sz="5600" kern="1200" dirty="0" err="1"/>
            <a:t>Convergence</a:t>
          </a:r>
          <a:endParaRPr lang="it-IT" sz="5600" kern="1200" dirty="0"/>
        </a:p>
      </dsp:txBody>
      <dsp:txXfrm>
        <a:off x="1146048" y="2167466"/>
        <a:ext cx="5139032" cy="1083733"/>
      </dsp:txXfrm>
    </dsp:sp>
    <dsp:sp modelId="{18489960-D3C1-B24F-AAE7-9216B0BE82E5}">
      <dsp:nvSpPr>
        <dsp:cNvPr id="0" name=""/>
        <dsp:cNvSpPr/>
      </dsp:nvSpPr>
      <dsp:spPr>
        <a:xfrm>
          <a:off x="468714" y="2032000"/>
          <a:ext cx="1354666" cy="1354666"/>
        </a:xfrm>
        <a:prstGeom prst="ellipse">
          <a:avLst/>
        </a:prstGeom>
        <a:solidFill>
          <a:srgbClr val="FFC00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51792C-2F7A-D743-9AB2-8FAEB177F6D2}">
      <dsp:nvSpPr>
        <dsp:cNvPr id="0" name=""/>
        <dsp:cNvSpPr/>
      </dsp:nvSpPr>
      <dsp:spPr>
        <a:xfrm>
          <a:off x="752110" y="3793066"/>
          <a:ext cx="5532969" cy="1083733"/>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r>
            <a:rPr lang="it-IT" sz="5600" kern="1200" dirty="0"/>
            <a:t>Engagement</a:t>
          </a:r>
        </a:p>
      </dsp:txBody>
      <dsp:txXfrm>
        <a:off x="752110" y="3793066"/>
        <a:ext cx="5532969" cy="1083733"/>
      </dsp:txXfrm>
    </dsp:sp>
    <dsp:sp modelId="{A5F1E92F-B4C3-804F-AC91-F64443F1EA1D}">
      <dsp:nvSpPr>
        <dsp:cNvPr id="0" name=""/>
        <dsp:cNvSpPr/>
      </dsp:nvSpPr>
      <dsp:spPr>
        <a:xfrm>
          <a:off x="74777" y="3657600"/>
          <a:ext cx="1354666" cy="1354666"/>
        </a:xfrm>
        <a:prstGeom prst="ellipse">
          <a:avLst/>
        </a:prstGeom>
        <a:solidFill>
          <a:srgbClr val="00B050"/>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94E0F-F2BF-EB43-B6F8-103C203432FD}">
      <dsp:nvSpPr>
        <dsp:cNvPr id="0" name=""/>
        <dsp:cNvSpPr/>
      </dsp:nvSpPr>
      <dsp:spPr>
        <a:xfrm>
          <a:off x="454355" y="394739"/>
          <a:ext cx="2021650" cy="2021650"/>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it-IT" sz="2400" kern="1200" dirty="0" err="1"/>
            <a:t>Comparison</a:t>
          </a:r>
          <a:r>
            <a:rPr lang="it-IT" sz="2400" kern="1200" dirty="0"/>
            <a:t> in Legal </a:t>
          </a:r>
          <a:r>
            <a:rPr lang="it-IT" sz="2400" kern="1200" dirty="0" err="1"/>
            <a:t>Reasoning</a:t>
          </a:r>
          <a:r>
            <a:rPr lang="it-IT" sz="2400" kern="1200" dirty="0"/>
            <a:t> and Experience</a:t>
          </a:r>
        </a:p>
      </dsp:txBody>
      <dsp:txXfrm>
        <a:off x="553044" y="493428"/>
        <a:ext cx="1824272" cy="1824272"/>
      </dsp:txXfrm>
    </dsp:sp>
    <dsp:sp modelId="{04C6CB19-F433-1746-952A-59CE07A1AA3C}">
      <dsp:nvSpPr>
        <dsp:cNvPr id="0" name=""/>
        <dsp:cNvSpPr/>
      </dsp:nvSpPr>
      <dsp:spPr>
        <a:xfrm rot="21367325">
          <a:off x="2472218" y="1225151"/>
          <a:ext cx="3308962" cy="0"/>
        </a:xfrm>
        <a:custGeom>
          <a:avLst/>
          <a:gdLst/>
          <a:ahLst/>
          <a:cxnLst/>
          <a:rect l="0" t="0" r="0" b="0"/>
          <a:pathLst>
            <a:path>
              <a:moveTo>
                <a:pt x="0" y="0"/>
              </a:moveTo>
              <a:lnTo>
                <a:pt x="330896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0CF10C-6B86-7B45-AF85-CD79E0830816}">
      <dsp:nvSpPr>
        <dsp:cNvPr id="0" name=""/>
        <dsp:cNvSpPr/>
      </dsp:nvSpPr>
      <dsp:spPr>
        <a:xfrm>
          <a:off x="5777391" y="390096"/>
          <a:ext cx="1354505" cy="1354505"/>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it-IT" sz="2300" kern="1200" dirty="0" err="1"/>
            <a:t>Teaching</a:t>
          </a:r>
          <a:r>
            <a:rPr lang="it-IT" sz="2300" kern="1200" dirty="0"/>
            <a:t> Method</a:t>
          </a:r>
        </a:p>
      </dsp:txBody>
      <dsp:txXfrm>
        <a:off x="5843512" y="456217"/>
        <a:ext cx="1222263" cy="1222263"/>
      </dsp:txXfrm>
    </dsp:sp>
    <dsp:sp modelId="{681F94D1-5304-424D-AF65-8869782CF987}">
      <dsp:nvSpPr>
        <dsp:cNvPr id="0" name=""/>
        <dsp:cNvSpPr/>
      </dsp:nvSpPr>
      <dsp:spPr>
        <a:xfrm rot="1094406">
          <a:off x="2322235" y="2696568"/>
          <a:ext cx="6120622" cy="0"/>
        </a:xfrm>
        <a:custGeom>
          <a:avLst/>
          <a:gdLst/>
          <a:ahLst/>
          <a:cxnLst/>
          <a:rect l="0" t="0" r="0" b="0"/>
          <a:pathLst>
            <a:path>
              <a:moveTo>
                <a:pt x="0" y="0"/>
              </a:moveTo>
              <a:lnTo>
                <a:pt x="6120622"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0D847D-C76B-F14D-8369-9A18B959FABE}">
      <dsp:nvSpPr>
        <dsp:cNvPr id="0" name=""/>
        <dsp:cNvSpPr/>
      </dsp:nvSpPr>
      <dsp:spPr>
        <a:xfrm>
          <a:off x="8289086" y="3436582"/>
          <a:ext cx="2206043" cy="1162748"/>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it-IT" sz="2900" kern="1200" dirty="0" err="1"/>
            <a:t>Adjudication</a:t>
          </a:r>
          <a:endParaRPr lang="it-IT" sz="2900" kern="1200" dirty="0"/>
        </a:p>
      </dsp:txBody>
      <dsp:txXfrm>
        <a:off x="8345847" y="3493343"/>
        <a:ext cx="2092521" cy="1049226"/>
      </dsp:txXfrm>
    </dsp:sp>
    <dsp:sp modelId="{C7BE15D2-C2D5-054A-909D-10F52E68E37B}">
      <dsp:nvSpPr>
        <dsp:cNvPr id="0" name=""/>
        <dsp:cNvSpPr/>
      </dsp:nvSpPr>
      <dsp:spPr>
        <a:xfrm rot="2958685">
          <a:off x="2312519" y="2463791"/>
          <a:ext cx="125026" cy="0"/>
        </a:xfrm>
        <a:custGeom>
          <a:avLst/>
          <a:gdLst/>
          <a:ahLst/>
          <a:cxnLst/>
          <a:rect l="0" t="0" r="0" b="0"/>
          <a:pathLst>
            <a:path>
              <a:moveTo>
                <a:pt x="0" y="0"/>
              </a:moveTo>
              <a:lnTo>
                <a:pt x="125026"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499067-7ED8-644A-BDF0-6244100A637C}">
      <dsp:nvSpPr>
        <dsp:cNvPr id="0" name=""/>
        <dsp:cNvSpPr/>
      </dsp:nvSpPr>
      <dsp:spPr>
        <a:xfrm>
          <a:off x="2320829" y="2511193"/>
          <a:ext cx="1354505" cy="1354505"/>
        </a:xfrm>
        <a:prstGeom prst="round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it-IT" sz="2600" kern="1200" dirty="0"/>
            <a:t>Law </a:t>
          </a:r>
          <a:r>
            <a:rPr lang="it-IT" sz="2600" kern="1200" dirty="0" err="1"/>
            <a:t>Making</a:t>
          </a:r>
          <a:r>
            <a:rPr lang="it-IT" sz="2600" kern="1200" dirty="0"/>
            <a:t> </a:t>
          </a:r>
          <a:r>
            <a:rPr lang="it-IT" sz="2600" kern="1200" dirty="0" err="1"/>
            <a:t>Process</a:t>
          </a:r>
          <a:endParaRPr lang="it-IT" sz="2600" kern="1200" dirty="0"/>
        </a:p>
      </dsp:txBody>
      <dsp:txXfrm>
        <a:off x="2386950" y="2577314"/>
        <a:ext cx="1222263" cy="122226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327B8-56F8-7A42-927F-B8B989CD687E}" type="datetimeFigureOut">
              <a:rPr lang="it-IT" smtClean="0"/>
              <a:t>23/10/23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05928-A493-0C4D-90F4-16CA305D6777}" type="slidenum">
              <a:rPr lang="it-IT" smtClean="0"/>
              <a:t>‹N›</a:t>
            </a:fld>
            <a:endParaRPr lang="it-IT"/>
          </a:p>
        </p:txBody>
      </p:sp>
    </p:spTree>
    <p:extLst>
      <p:ext uri="{BB962C8B-B14F-4D97-AF65-F5344CB8AC3E}">
        <p14:creationId xmlns:p14="http://schemas.microsoft.com/office/powerpoint/2010/main" val="100922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s-ES_tradnl"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a:t>
            </a:fld>
            <a:endParaRPr lang="it-IT"/>
          </a:p>
        </p:txBody>
      </p:sp>
    </p:spTree>
    <p:extLst>
      <p:ext uri="{BB962C8B-B14F-4D97-AF65-F5344CB8AC3E}">
        <p14:creationId xmlns:p14="http://schemas.microsoft.com/office/powerpoint/2010/main" val="1225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15</a:t>
            </a:fld>
            <a:endParaRPr lang="it-IT"/>
          </a:p>
        </p:txBody>
      </p:sp>
    </p:spTree>
    <p:extLst>
      <p:ext uri="{BB962C8B-B14F-4D97-AF65-F5344CB8AC3E}">
        <p14:creationId xmlns:p14="http://schemas.microsoft.com/office/powerpoint/2010/main" val="408771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16</a:t>
            </a:fld>
            <a:endParaRPr lang="it-IT"/>
          </a:p>
        </p:txBody>
      </p:sp>
    </p:spTree>
    <p:extLst>
      <p:ext uri="{BB962C8B-B14F-4D97-AF65-F5344CB8AC3E}">
        <p14:creationId xmlns:p14="http://schemas.microsoft.com/office/powerpoint/2010/main" val="317098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DC05928-A493-0C4D-90F4-16CA305D6777}" type="slidenum">
              <a:rPr lang="it-IT" smtClean="0"/>
              <a:t>19</a:t>
            </a:fld>
            <a:endParaRPr lang="it-IT"/>
          </a:p>
        </p:txBody>
      </p:sp>
    </p:spTree>
    <p:extLst>
      <p:ext uri="{BB962C8B-B14F-4D97-AF65-F5344CB8AC3E}">
        <p14:creationId xmlns:p14="http://schemas.microsoft.com/office/powerpoint/2010/main" val="250624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B80C674-7DFC-42FE-B9CD-82963CDB1557}"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a:t>Fare clic per modificare stile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076456F-F47D-4F25-8053-2A695DA0CA7D}"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a:t>Fare clic per modificare stile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6C7379-69CC-4837-9905-BEBA22830C8A}"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a:t>Fare clic per modificare stile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EB8B7E-8AEE-4F10-BFEE-C999AD004D36}"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668F3F9-58BC-440B-B37B-805B9055EF92}" type="datetimeFigureOut">
              <a:rPr lang="en-US" dirty="0"/>
              <a:t>10/23/23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5A53AF-48EA-489D-8260-9DCAB666386A}" type="datetimeFigureOut">
              <a:rPr lang="en-US" dirty="0"/>
              <a:t>10/23/23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7D1BD23-6E54-4D9D-AD88-A2813C73CC25}"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71A834-4F3C-4AF9-9C74-05EC35A0F292}" type="datetimeFigureOut">
              <a:rPr lang="en-US" dirty="0"/>
              <a:t>10/23/23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10/23/23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1.png"/><Relationship Id="rId7" Type="http://schemas.openxmlformats.org/officeDocument/2006/relationships/diagramLayout" Target="../diagrams/layout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13.jpg"/><Relationship Id="rId10" Type="http://schemas.microsoft.com/office/2007/relationships/diagramDrawing" Target="../diagrams/drawing5.xml"/><Relationship Id="rId4" Type="http://schemas.openxmlformats.org/officeDocument/2006/relationships/image" Target="../media/image12.gif"/><Relationship Id="rId9" Type="http://schemas.openxmlformats.org/officeDocument/2006/relationships/diagramColors" Target="../diagrams/colors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39784" y="1708953"/>
            <a:ext cx="9144000" cy="1641490"/>
          </a:xfrm>
        </p:spPr>
        <p:txBody>
          <a:bodyPr>
            <a:normAutofit/>
          </a:bodyPr>
          <a:lstStyle/>
          <a:p>
            <a:pPr algn="ctr"/>
            <a:r>
              <a:rPr lang="it-IT" sz="4600" b="1" dirty="0">
                <a:latin typeface="Arial" charset="0"/>
                <a:ea typeface="Arial" charset="0"/>
                <a:cs typeface="Arial" charset="0"/>
              </a:rPr>
              <a:t>Comparative and </a:t>
            </a:r>
            <a:r>
              <a:rPr lang="it-IT" sz="4600" b="1" dirty="0" err="1">
                <a:latin typeface="Arial" charset="0"/>
                <a:ea typeface="Arial" charset="0"/>
                <a:cs typeface="Arial" charset="0"/>
              </a:rPr>
              <a:t>European</a:t>
            </a:r>
            <a:r>
              <a:rPr lang="it-IT" sz="4600" b="1" dirty="0">
                <a:latin typeface="Arial" charset="0"/>
                <a:ea typeface="Arial" charset="0"/>
                <a:cs typeface="Arial" charset="0"/>
              </a:rPr>
              <a:t> Public Law</a:t>
            </a:r>
          </a:p>
        </p:txBody>
      </p:sp>
      <p:sp>
        <p:nvSpPr>
          <p:cNvPr id="3" name="Sottotitolo 2"/>
          <p:cNvSpPr>
            <a:spLocks noGrp="1"/>
          </p:cNvSpPr>
          <p:nvPr>
            <p:ph type="subTitle" idx="1"/>
          </p:nvPr>
        </p:nvSpPr>
        <p:spPr>
          <a:xfrm>
            <a:off x="1639784" y="4622601"/>
            <a:ext cx="9144000" cy="648296"/>
          </a:xfrm>
        </p:spPr>
        <p:txBody>
          <a:bodyPr/>
          <a:lstStyle/>
          <a:p>
            <a:pPr algn="ctr"/>
            <a:r>
              <a:rPr lang="it-IT" b="1" dirty="0">
                <a:solidFill>
                  <a:schemeClr val="tx1"/>
                </a:solidFill>
              </a:rPr>
              <a:t>Lesson I – </a:t>
            </a:r>
            <a:r>
              <a:rPr lang="it-IT" b="1" dirty="0" err="1">
                <a:solidFill>
                  <a:schemeClr val="tx1"/>
                </a:solidFill>
              </a:rPr>
              <a:t>Aims</a:t>
            </a:r>
            <a:r>
              <a:rPr lang="it-IT" b="1" dirty="0">
                <a:solidFill>
                  <a:schemeClr val="tx1"/>
                </a:solidFill>
              </a:rPr>
              <a:t> and Methods of Legal </a:t>
            </a:r>
            <a:r>
              <a:rPr lang="it-IT" b="1" dirty="0" err="1">
                <a:solidFill>
                  <a:schemeClr val="tx1"/>
                </a:solidFill>
              </a:rPr>
              <a:t>Comparison</a:t>
            </a:r>
            <a:endParaRPr lang="it-IT" b="1" dirty="0">
              <a:solidFill>
                <a:schemeClr val="tx1"/>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CasellaDiTesto 5"/>
          <p:cNvSpPr txBox="1"/>
          <p:nvPr/>
        </p:nvSpPr>
        <p:spPr>
          <a:xfrm>
            <a:off x="4259967" y="2790710"/>
            <a:ext cx="3903633" cy="830997"/>
          </a:xfrm>
          <a:prstGeom prst="rect">
            <a:avLst/>
          </a:prstGeom>
          <a:noFill/>
        </p:spPr>
        <p:txBody>
          <a:bodyPr wrap="none" rtlCol="0">
            <a:spAutoFit/>
          </a:bodyPr>
          <a:lstStyle/>
          <a:p>
            <a:pPr algn="ctr"/>
            <a:r>
              <a:rPr lang="it-IT" sz="2400" dirty="0"/>
              <a:t>Prof. Angelo Schillaci</a:t>
            </a:r>
          </a:p>
          <a:p>
            <a:pPr algn="ctr"/>
            <a:r>
              <a:rPr lang="it-IT" sz="2400" dirty="0"/>
              <a:t>angelo.schillaci@uniroma1.it</a:t>
            </a:r>
          </a:p>
        </p:txBody>
      </p:sp>
    </p:spTree>
    <p:extLst>
      <p:ext uri="{BB962C8B-B14F-4D97-AF65-F5344CB8AC3E}">
        <p14:creationId xmlns:p14="http://schemas.microsoft.com/office/powerpoint/2010/main" val="175702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Rettangolo arrotondato 5"/>
          <p:cNvSpPr/>
          <p:nvPr/>
        </p:nvSpPr>
        <p:spPr>
          <a:xfrm>
            <a:off x="1059543" y="841829"/>
            <a:ext cx="3889828" cy="171268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rgbClr val="002060"/>
                </a:solidFill>
              </a:rPr>
              <a:t>1900, Paris: First </a:t>
            </a:r>
            <a:r>
              <a:rPr lang="it-IT" sz="2400" dirty="0" err="1">
                <a:solidFill>
                  <a:srgbClr val="002060"/>
                </a:solidFill>
              </a:rPr>
              <a:t>Congress</a:t>
            </a:r>
            <a:r>
              <a:rPr lang="it-IT" sz="2400" dirty="0">
                <a:solidFill>
                  <a:srgbClr val="002060"/>
                </a:solidFill>
              </a:rPr>
              <a:t> of Comparative Law</a:t>
            </a:r>
          </a:p>
        </p:txBody>
      </p:sp>
      <p:sp>
        <p:nvSpPr>
          <p:cNvPr id="7" name="Freccia destra 6"/>
          <p:cNvSpPr/>
          <p:nvPr/>
        </p:nvSpPr>
        <p:spPr>
          <a:xfrm>
            <a:off x="5849257" y="145585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7590971" y="957944"/>
            <a:ext cx="3222172" cy="1494970"/>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Why</a:t>
            </a:r>
            <a:r>
              <a:rPr lang="it-IT" sz="2800" dirty="0"/>
              <a:t>?</a:t>
            </a:r>
          </a:p>
        </p:txBody>
      </p:sp>
      <p:sp>
        <p:nvSpPr>
          <p:cNvPr id="11" name="Freccia circolare a sinistra 10"/>
          <p:cNvSpPr/>
          <p:nvPr/>
        </p:nvSpPr>
        <p:spPr>
          <a:xfrm>
            <a:off x="11053158" y="1705429"/>
            <a:ext cx="731520" cy="26198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Rettangolo arrotondato 11"/>
          <p:cNvSpPr/>
          <p:nvPr/>
        </p:nvSpPr>
        <p:spPr>
          <a:xfrm>
            <a:off x="2119086" y="3410857"/>
            <a:ext cx="8084457" cy="2133600"/>
          </a:xfrm>
          <a:prstGeom prst="round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3050" indent="-258763" algn="just"/>
            <a:endParaRPr lang="it-IT" dirty="0"/>
          </a:p>
          <a:p>
            <a:pPr marL="273050" indent="-258763" algn="just"/>
            <a:r>
              <a:rPr lang="it-IT" sz="2100" dirty="0"/>
              <a:t> - Industrial </a:t>
            </a:r>
            <a:r>
              <a:rPr lang="it-IT" sz="2100" dirty="0" err="1"/>
              <a:t>Revolution</a:t>
            </a:r>
            <a:r>
              <a:rPr lang="it-IT" sz="2100" dirty="0"/>
              <a:t>, “First” </a:t>
            </a:r>
            <a:r>
              <a:rPr lang="it-IT" sz="2100" dirty="0" err="1"/>
              <a:t>Globalization</a:t>
            </a:r>
            <a:r>
              <a:rPr lang="it-IT" sz="2100" dirty="0"/>
              <a:t>, </a:t>
            </a:r>
            <a:r>
              <a:rPr lang="it-IT" sz="2100" dirty="0" err="1"/>
              <a:t>Interdependence</a:t>
            </a:r>
            <a:r>
              <a:rPr lang="it-IT" sz="2100" dirty="0"/>
              <a:t> and </a:t>
            </a:r>
            <a:r>
              <a:rPr lang="it-IT" sz="2100" dirty="0" err="1"/>
              <a:t>Growth</a:t>
            </a:r>
            <a:r>
              <a:rPr lang="it-IT" sz="2100" dirty="0"/>
              <a:t> of International </a:t>
            </a:r>
            <a:r>
              <a:rPr lang="it-IT" sz="2100" dirty="0" err="1"/>
              <a:t>Cooperation</a:t>
            </a:r>
            <a:endParaRPr lang="it-IT" sz="2100" dirty="0"/>
          </a:p>
          <a:p>
            <a:pPr marL="273050" indent="-258763" algn="just"/>
            <a:endParaRPr lang="it-IT" sz="2100" dirty="0"/>
          </a:p>
          <a:p>
            <a:r>
              <a:rPr lang="it-IT" sz="2100" dirty="0"/>
              <a:t>	- Legal </a:t>
            </a:r>
            <a:r>
              <a:rPr lang="it-IT" sz="2100" dirty="0" err="1"/>
              <a:t>Comparison</a:t>
            </a:r>
            <a:r>
              <a:rPr lang="it-IT" sz="2100" dirty="0"/>
              <a:t> and International Law</a:t>
            </a:r>
          </a:p>
          <a:p>
            <a:r>
              <a:rPr lang="it-IT" sz="2100" dirty="0"/>
              <a:t>	- Legal </a:t>
            </a:r>
            <a:r>
              <a:rPr lang="it-IT" sz="2100" dirty="0" err="1"/>
              <a:t>Comparison</a:t>
            </a:r>
            <a:r>
              <a:rPr lang="it-IT" sz="2100" dirty="0"/>
              <a:t> and Legal </a:t>
            </a:r>
            <a:r>
              <a:rPr lang="it-IT" sz="2100" dirty="0" err="1"/>
              <a:t>Pluralism</a:t>
            </a:r>
            <a:endParaRPr lang="it-IT" sz="2100" dirty="0"/>
          </a:p>
          <a:p>
            <a:endParaRPr lang="it-IT" sz="2100" dirty="0"/>
          </a:p>
        </p:txBody>
      </p:sp>
    </p:spTree>
    <p:extLst>
      <p:ext uri="{BB962C8B-B14F-4D97-AF65-F5344CB8AC3E}">
        <p14:creationId xmlns:p14="http://schemas.microsoft.com/office/powerpoint/2010/main" val="129997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60692" y="351665"/>
            <a:ext cx="9825504" cy="5939952"/>
          </a:xfrm>
        </p:spPr>
        <p:txBody>
          <a:bodyPr>
            <a:normAutofit/>
          </a:bodyPr>
          <a:lstStyle/>
          <a:p>
            <a:pPr marL="788988" lvl="2" indent="-331788">
              <a:buFontTx/>
              <a:buChar char="-"/>
            </a:pPr>
            <a:endParaRPr lang="it-IT" sz="2800" dirty="0"/>
          </a:p>
          <a:p>
            <a:pPr marL="323850" lvl="2" indent="-311150">
              <a:buFontTx/>
              <a:buChar char="-"/>
            </a:pPr>
            <a:r>
              <a:rPr lang="it-IT" sz="2800" b="1" dirty="0" err="1"/>
              <a:t>Constitutional</a:t>
            </a:r>
            <a:r>
              <a:rPr lang="it-IT" sz="2800" dirty="0"/>
              <a:t> </a:t>
            </a:r>
            <a:r>
              <a:rPr lang="it-IT" sz="2800" dirty="0" err="1"/>
              <a:t>Comparison</a:t>
            </a:r>
            <a:r>
              <a:rPr lang="it-IT" sz="2800" dirty="0"/>
              <a:t> </a:t>
            </a:r>
            <a:r>
              <a:rPr lang="it-IT" sz="2800" b="1" dirty="0" err="1"/>
              <a:t>after</a:t>
            </a:r>
            <a:r>
              <a:rPr lang="it-IT" sz="2800" b="1" dirty="0"/>
              <a:t> World War I</a:t>
            </a:r>
          </a:p>
          <a:p>
            <a:pPr marL="781050" lvl="3" indent="-311150">
              <a:buFontTx/>
              <a:buChar char="-"/>
            </a:pPr>
            <a:r>
              <a:rPr lang="it-IT" sz="2800" dirty="0"/>
              <a:t>The rise of </a:t>
            </a:r>
            <a:r>
              <a:rPr lang="it-IT" sz="2800" b="1" dirty="0" err="1"/>
              <a:t>interdependence</a:t>
            </a:r>
            <a:r>
              <a:rPr lang="it-IT" sz="2800" dirty="0"/>
              <a:t> </a:t>
            </a:r>
          </a:p>
          <a:p>
            <a:pPr marL="781050" lvl="3" indent="-311150">
              <a:buFontTx/>
              <a:buChar char="-"/>
            </a:pPr>
            <a:r>
              <a:rPr lang="it-IT" sz="2800" dirty="0"/>
              <a:t>Society of Nations</a:t>
            </a:r>
          </a:p>
          <a:p>
            <a:pPr marL="781050" lvl="3" indent="-311150">
              <a:buFontTx/>
              <a:buChar char="-"/>
            </a:pPr>
            <a:r>
              <a:rPr lang="it-IT" sz="2800" dirty="0" err="1"/>
              <a:t>Mirkine</a:t>
            </a:r>
            <a:r>
              <a:rPr lang="it-IT" sz="2800" dirty="0"/>
              <a:t> </a:t>
            </a:r>
            <a:r>
              <a:rPr lang="it-IT" sz="2800" dirty="0" err="1"/>
              <a:t>Guetzevich</a:t>
            </a:r>
            <a:r>
              <a:rPr lang="it-IT" sz="2800" dirty="0"/>
              <a:t> (</a:t>
            </a:r>
            <a:r>
              <a:rPr lang="it-IT" sz="2800" i="1" dirty="0" err="1"/>
              <a:t>Droit</a:t>
            </a:r>
            <a:r>
              <a:rPr lang="it-IT" sz="2800" i="1" dirty="0"/>
              <a:t> </a:t>
            </a:r>
            <a:r>
              <a:rPr lang="it-IT" sz="2800" i="1" dirty="0" err="1"/>
              <a:t>constitutionnel</a:t>
            </a:r>
            <a:r>
              <a:rPr lang="it-IT" sz="2800" i="1" dirty="0"/>
              <a:t> international, 1933)</a:t>
            </a:r>
            <a:endParaRPr lang="it-IT" sz="2800" dirty="0"/>
          </a:p>
          <a:p>
            <a:pPr marL="323850" lvl="2" indent="-311150">
              <a:buFontTx/>
              <a:buChar char="-"/>
            </a:pPr>
            <a:endParaRPr lang="it-IT" sz="2800" dirty="0"/>
          </a:p>
          <a:p>
            <a:pPr marL="323850" lvl="2" indent="-311150">
              <a:buFontTx/>
              <a:buChar char="-"/>
            </a:pPr>
            <a:r>
              <a:rPr lang="it-IT" sz="2800" b="1" dirty="0" err="1"/>
              <a:t>Constitutional</a:t>
            </a:r>
            <a:r>
              <a:rPr lang="it-IT" sz="2800" dirty="0"/>
              <a:t> </a:t>
            </a:r>
            <a:r>
              <a:rPr lang="it-IT" sz="2800" dirty="0" err="1"/>
              <a:t>Comparison</a:t>
            </a:r>
            <a:r>
              <a:rPr lang="it-IT" sz="2800" dirty="0"/>
              <a:t> </a:t>
            </a:r>
            <a:r>
              <a:rPr lang="it-IT" sz="2800" b="1" dirty="0" err="1"/>
              <a:t>after</a:t>
            </a:r>
            <a:r>
              <a:rPr lang="it-IT" sz="2800" b="1" dirty="0"/>
              <a:t> World War II</a:t>
            </a:r>
          </a:p>
          <a:p>
            <a:pPr marL="781050" lvl="3" indent="-311150">
              <a:buFontTx/>
              <a:buChar char="-"/>
            </a:pPr>
            <a:r>
              <a:rPr lang="it-IT" sz="2800" dirty="0"/>
              <a:t>From </a:t>
            </a:r>
            <a:r>
              <a:rPr lang="it-IT" sz="2800" dirty="0" err="1"/>
              <a:t>international</a:t>
            </a:r>
            <a:r>
              <a:rPr lang="it-IT" sz="2800" dirty="0"/>
              <a:t> to </a:t>
            </a:r>
            <a:r>
              <a:rPr lang="it-IT" sz="2800" b="1" dirty="0" err="1"/>
              <a:t>supranational</a:t>
            </a:r>
            <a:r>
              <a:rPr lang="it-IT" sz="2800" b="1" dirty="0"/>
              <a:t> </a:t>
            </a:r>
            <a:r>
              <a:rPr lang="it-IT" sz="2800" b="1" dirty="0" err="1"/>
              <a:t>cooper</a:t>
            </a:r>
            <a:r>
              <a:rPr lang="it-IT" sz="2800" dirty="0" err="1"/>
              <a:t>ation</a:t>
            </a:r>
            <a:endParaRPr lang="it-IT" sz="2800" dirty="0"/>
          </a:p>
          <a:p>
            <a:pPr marL="781050" lvl="3" indent="-311150">
              <a:buFontTx/>
              <a:buChar char="-"/>
            </a:pPr>
            <a:r>
              <a:rPr lang="it-IT" sz="2800" dirty="0"/>
              <a:t>The </a:t>
            </a:r>
            <a:r>
              <a:rPr lang="it-IT" sz="2800" dirty="0" err="1"/>
              <a:t>European</a:t>
            </a:r>
            <a:r>
              <a:rPr lang="it-IT" sz="2800" dirty="0"/>
              <a:t> </a:t>
            </a:r>
            <a:r>
              <a:rPr lang="it-IT" sz="2800" dirty="0" err="1"/>
              <a:t>integration</a:t>
            </a:r>
            <a:r>
              <a:rPr lang="it-IT" sz="2800" dirty="0"/>
              <a:t> </a:t>
            </a:r>
            <a:r>
              <a:rPr lang="it-IT" sz="2800" dirty="0" err="1"/>
              <a:t>process</a:t>
            </a:r>
            <a:endParaRPr lang="it-IT" sz="2800" dirty="0"/>
          </a:p>
          <a:p>
            <a:pPr marL="1238250" lvl="4" indent="-311150">
              <a:buFontTx/>
              <a:buChar char="-"/>
            </a:pPr>
            <a:r>
              <a:rPr lang="it-IT" sz="2800" dirty="0"/>
              <a:t>Common </a:t>
            </a:r>
            <a:r>
              <a:rPr lang="it-IT" sz="2800" dirty="0" err="1"/>
              <a:t>constitutional</a:t>
            </a:r>
            <a:r>
              <a:rPr lang="it-IT" sz="2800" dirty="0"/>
              <a:t> </a:t>
            </a:r>
            <a:r>
              <a:rPr lang="it-IT" sz="2800" dirty="0" err="1"/>
              <a:t>traditions</a:t>
            </a:r>
            <a:r>
              <a:rPr lang="it-IT" sz="2800" dirty="0"/>
              <a:t> and </a:t>
            </a:r>
            <a:r>
              <a:rPr lang="it-IT" sz="2800" dirty="0" err="1"/>
              <a:t>Constitutional</a:t>
            </a:r>
            <a:r>
              <a:rPr lang="it-IT" sz="2800" dirty="0"/>
              <a:t> </a:t>
            </a:r>
            <a:r>
              <a:rPr lang="it-IT" sz="2800" dirty="0" err="1"/>
              <a:t>Comparison</a:t>
            </a:r>
            <a:endParaRPr lang="it-IT" sz="2800" dirty="0"/>
          </a:p>
          <a:p>
            <a:pPr marL="323850" lvl="2" indent="-311150">
              <a:buFontTx/>
              <a:buChar char="-"/>
            </a:pP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a:effectLst>
            <a:innerShdw blurRad="114300">
              <a:srgbClr val="002060"/>
            </a:innerShdw>
          </a:effectLst>
          <a:scene3d>
            <a:camera prst="orthographicFront"/>
            <a:lightRig rig="threePt" dir="t"/>
          </a:scene3d>
          <a:sp3d contourW="12700">
            <a:bevelT w="165100" prst="coolSlant"/>
            <a:bevelB prst="slope"/>
            <a:contourClr>
              <a:srgbClr val="002060"/>
            </a:contourClr>
          </a:sp3d>
        </p:spPr>
      </p:pic>
    </p:spTree>
    <p:extLst>
      <p:ext uri="{BB962C8B-B14F-4D97-AF65-F5344CB8AC3E}">
        <p14:creationId xmlns:p14="http://schemas.microsoft.com/office/powerpoint/2010/main" val="113599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E69DFB-6F35-44A1-9E98-04941EA5FBA4}"/>
              </a:ext>
            </a:extLst>
          </p:cNvPr>
          <p:cNvSpPr>
            <a:spLocks noGrp="1"/>
          </p:cNvSpPr>
          <p:nvPr>
            <p:ph type="title"/>
          </p:nvPr>
        </p:nvSpPr>
        <p:spPr>
          <a:xfrm>
            <a:off x="1120000" y="2498725"/>
            <a:ext cx="10515600" cy="1325563"/>
          </a:xfrm>
        </p:spPr>
        <p:txBody>
          <a:bodyPr/>
          <a:lstStyle/>
          <a:p>
            <a:pPr algn="ctr"/>
            <a:r>
              <a:rPr lang="es-ES_tradnl" b="1" dirty="0">
                <a:solidFill>
                  <a:srgbClr val="FFC000"/>
                </a:solidFill>
              </a:rPr>
              <a:t>METHOD</a:t>
            </a:r>
            <a:r>
              <a:rPr lang="es-ES_tradnl" b="1" i="1" u="sng" dirty="0">
                <a:solidFill>
                  <a:srgbClr val="FFC000"/>
                </a:solidFill>
              </a:rPr>
              <a:t>S</a:t>
            </a:r>
          </a:p>
        </p:txBody>
      </p:sp>
    </p:spTree>
    <p:extLst>
      <p:ext uri="{BB962C8B-B14F-4D97-AF65-F5344CB8AC3E}">
        <p14:creationId xmlns:p14="http://schemas.microsoft.com/office/powerpoint/2010/main" val="376897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9999" y="1989399"/>
            <a:ext cx="10233800" cy="4351338"/>
          </a:xfrm>
        </p:spPr>
        <p:txBody>
          <a:bodyPr>
            <a:normAutofit/>
          </a:bodyPr>
          <a:lstStyle/>
          <a:p>
            <a:pPr marL="0" indent="0" algn="just">
              <a:buNone/>
            </a:pPr>
            <a:r>
              <a:rPr lang="it-IT" sz="2500" dirty="0"/>
              <a:t>An </a:t>
            </a:r>
            <a:r>
              <a:rPr lang="it-IT" sz="2500" dirty="0" err="1"/>
              <a:t>important</a:t>
            </a:r>
            <a:r>
              <a:rPr lang="it-IT" sz="2500" dirty="0"/>
              <a:t> </a:t>
            </a:r>
            <a:r>
              <a:rPr lang="it-IT" sz="2500" dirty="0" err="1"/>
              <a:t>form</a:t>
            </a:r>
            <a:r>
              <a:rPr lang="it-IT" sz="2500" dirty="0"/>
              <a:t> of comparative </a:t>
            </a:r>
            <a:r>
              <a:rPr lang="it-IT" sz="2500" dirty="0" err="1"/>
              <a:t>analysis</a:t>
            </a:r>
            <a:r>
              <a:rPr lang="it-IT" sz="2500" dirty="0"/>
              <a:t> </a:t>
            </a:r>
            <a:r>
              <a:rPr lang="it-IT" sz="2500" dirty="0" err="1"/>
              <a:t>is</a:t>
            </a:r>
            <a:r>
              <a:rPr lang="it-IT" sz="2500" dirty="0"/>
              <a:t> the </a:t>
            </a:r>
            <a:r>
              <a:rPr lang="it-IT" sz="2500" dirty="0" err="1"/>
              <a:t>effort</a:t>
            </a:r>
            <a:r>
              <a:rPr lang="it-IT" sz="2500" dirty="0"/>
              <a:t> to </a:t>
            </a:r>
            <a:r>
              <a:rPr lang="it-IT" sz="2500" dirty="0" err="1"/>
              <a:t>discover</a:t>
            </a:r>
            <a:r>
              <a:rPr lang="it-IT" sz="2500" dirty="0"/>
              <a:t> </a:t>
            </a:r>
            <a:r>
              <a:rPr lang="it-IT" sz="2500" dirty="0" err="1"/>
              <a:t>through</a:t>
            </a:r>
            <a:r>
              <a:rPr lang="it-IT" sz="2500" dirty="0"/>
              <a:t> comparative </a:t>
            </a:r>
            <a:r>
              <a:rPr lang="it-IT" sz="2500" dirty="0" err="1"/>
              <a:t>study</a:t>
            </a:r>
            <a:r>
              <a:rPr lang="it-IT" sz="2500" dirty="0"/>
              <a:t>, </a:t>
            </a:r>
            <a:r>
              <a:rPr lang="it-IT" sz="2500" b="1" dirty="0" err="1">
                <a:solidFill>
                  <a:srgbClr val="FFC000"/>
                </a:solidFill>
              </a:rPr>
              <a:t>principles</a:t>
            </a:r>
            <a:r>
              <a:rPr lang="it-IT" sz="2500" b="1" dirty="0">
                <a:solidFill>
                  <a:srgbClr val="FFC000"/>
                </a:solidFill>
              </a:rPr>
              <a:t> of </a:t>
            </a:r>
            <a:r>
              <a:rPr lang="it-IT" sz="2500" b="1" dirty="0" err="1">
                <a:solidFill>
                  <a:srgbClr val="FFC000"/>
                </a:solidFill>
              </a:rPr>
              <a:t>justice</a:t>
            </a:r>
            <a:r>
              <a:rPr lang="it-IT" sz="2500" b="1" dirty="0">
                <a:solidFill>
                  <a:srgbClr val="FFC000"/>
                </a:solidFill>
              </a:rPr>
              <a:t> and </a:t>
            </a:r>
            <a:r>
              <a:rPr lang="it-IT" sz="2500" b="1" dirty="0" err="1">
                <a:solidFill>
                  <a:srgbClr val="FFC000"/>
                </a:solidFill>
              </a:rPr>
              <a:t>political</a:t>
            </a:r>
            <a:r>
              <a:rPr lang="it-IT" sz="2500" b="1" dirty="0">
                <a:solidFill>
                  <a:srgbClr val="FFC000"/>
                </a:solidFill>
              </a:rPr>
              <a:t> </a:t>
            </a:r>
            <a:r>
              <a:rPr lang="it-IT" sz="2500" b="1" dirty="0" err="1">
                <a:solidFill>
                  <a:srgbClr val="FFC000"/>
                </a:solidFill>
              </a:rPr>
              <a:t>obligation</a:t>
            </a:r>
            <a:r>
              <a:rPr lang="it-IT" sz="2500" b="1" dirty="0">
                <a:solidFill>
                  <a:srgbClr val="FFC000"/>
                </a:solidFill>
              </a:rPr>
              <a:t> </a:t>
            </a:r>
            <a:r>
              <a:rPr lang="it-IT" sz="2500" b="1" dirty="0" err="1">
                <a:solidFill>
                  <a:srgbClr val="FFC000"/>
                </a:solidFill>
              </a:rPr>
              <a:t>that</a:t>
            </a:r>
            <a:r>
              <a:rPr lang="it-IT" sz="2500" b="1" dirty="0">
                <a:solidFill>
                  <a:srgbClr val="FFC000"/>
                </a:solidFill>
              </a:rPr>
              <a:t> </a:t>
            </a:r>
            <a:r>
              <a:rPr lang="it-IT" sz="2500" b="1" dirty="0" err="1">
                <a:solidFill>
                  <a:srgbClr val="FFC000"/>
                </a:solidFill>
              </a:rPr>
              <a:t>transcend</a:t>
            </a:r>
            <a:r>
              <a:rPr lang="it-IT" sz="2500" b="1" dirty="0">
                <a:solidFill>
                  <a:srgbClr val="FFC000"/>
                </a:solidFill>
              </a:rPr>
              <a:t> the culture </a:t>
            </a:r>
            <a:r>
              <a:rPr lang="it-IT" sz="2500" b="1" dirty="0" err="1">
                <a:solidFill>
                  <a:srgbClr val="FFC000"/>
                </a:solidFill>
              </a:rPr>
              <a:t>bound</a:t>
            </a:r>
            <a:r>
              <a:rPr lang="it-IT" sz="2500" b="1" dirty="0">
                <a:solidFill>
                  <a:srgbClr val="FFC000"/>
                </a:solidFill>
              </a:rPr>
              <a:t> </a:t>
            </a:r>
            <a:r>
              <a:rPr lang="it-IT" sz="2500" b="1" dirty="0" err="1">
                <a:solidFill>
                  <a:srgbClr val="FFC000"/>
                </a:solidFill>
              </a:rPr>
              <a:t>opinions</a:t>
            </a:r>
            <a:r>
              <a:rPr lang="it-IT" sz="2500" b="1" dirty="0">
                <a:solidFill>
                  <a:srgbClr val="FFC000"/>
                </a:solidFill>
              </a:rPr>
              <a:t> and </a:t>
            </a:r>
            <a:r>
              <a:rPr lang="it-IT" sz="2500" b="1" dirty="0" err="1">
                <a:solidFill>
                  <a:srgbClr val="FFC000"/>
                </a:solidFill>
              </a:rPr>
              <a:t>conventions</a:t>
            </a:r>
            <a:r>
              <a:rPr lang="it-IT" sz="2500" b="1" dirty="0">
                <a:solidFill>
                  <a:srgbClr val="FFC000"/>
                </a:solidFill>
              </a:rPr>
              <a:t> of a </a:t>
            </a:r>
            <a:r>
              <a:rPr lang="it-IT" sz="2500" b="1" dirty="0" err="1">
                <a:solidFill>
                  <a:srgbClr val="FFC000"/>
                </a:solidFill>
              </a:rPr>
              <a:t>particular</a:t>
            </a:r>
            <a:r>
              <a:rPr lang="it-IT" sz="2500" b="1" dirty="0">
                <a:solidFill>
                  <a:srgbClr val="FFC000"/>
                </a:solidFill>
              </a:rPr>
              <a:t> </a:t>
            </a:r>
            <a:r>
              <a:rPr lang="it-IT" sz="2500" b="1" dirty="0" err="1">
                <a:solidFill>
                  <a:srgbClr val="FFC000"/>
                </a:solidFill>
              </a:rPr>
              <a:t>political</a:t>
            </a:r>
            <a:r>
              <a:rPr lang="it-IT" sz="2500" b="1" dirty="0">
                <a:solidFill>
                  <a:srgbClr val="FFC000"/>
                </a:solidFill>
              </a:rPr>
              <a:t> community</a:t>
            </a:r>
            <a:endParaRPr lang="it-IT" sz="2500" dirty="0"/>
          </a:p>
          <a:p>
            <a:pPr marL="0" indent="0" algn="just">
              <a:buNone/>
            </a:pPr>
            <a:endParaRPr lang="it-IT" sz="2500" dirty="0"/>
          </a:p>
          <a:p>
            <a:pPr marL="0" indent="0" algn="just">
              <a:buNone/>
            </a:pPr>
            <a:r>
              <a:rPr lang="it-IT" sz="2500" dirty="0" err="1"/>
              <a:t>This</a:t>
            </a:r>
            <a:r>
              <a:rPr lang="it-IT" sz="2500" dirty="0"/>
              <a:t> </a:t>
            </a:r>
            <a:r>
              <a:rPr lang="it-IT" sz="2500" dirty="0" err="1"/>
              <a:t>approach</a:t>
            </a:r>
            <a:r>
              <a:rPr lang="it-IT" sz="2500" dirty="0"/>
              <a:t> </a:t>
            </a:r>
            <a:r>
              <a:rPr lang="it-IT" sz="2500" dirty="0" err="1"/>
              <a:t>has</a:t>
            </a:r>
            <a:r>
              <a:rPr lang="it-IT" sz="2500" dirty="0"/>
              <a:t> </a:t>
            </a:r>
            <a:r>
              <a:rPr lang="it-IT" sz="2500" dirty="0" err="1"/>
              <a:t>been</a:t>
            </a:r>
            <a:r>
              <a:rPr lang="it-IT" sz="2500" dirty="0"/>
              <a:t> </a:t>
            </a:r>
            <a:r>
              <a:rPr lang="it-IT" sz="2500" dirty="0" err="1"/>
              <a:t>termed</a:t>
            </a:r>
            <a:r>
              <a:rPr lang="it-IT" sz="2500" dirty="0"/>
              <a:t> a ‘</a:t>
            </a:r>
            <a:r>
              <a:rPr lang="it-IT" sz="2500" dirty="0" err="1"/>
              <a:t>universalist</a:t>
            </a:r>
            <a:r>
              <a:rPr lang="it-IT" sz="2500" dirty="0"/>
              <a:t>’ </a:t>
            </a:r>
            <a:r>
              <a:rPr lang="it-IT" sz="2500" dirty="0" err="1"/>
              <a:t>approach</a:t>
            </a:r>
            <a:r>
              <a:rPr lang="it-IT" sz="2500" dirty="0"/>
              <a:t> to comparative </a:t>
            </a:r>
            <a:r>
              <a:rPr lang="it-IT" sz="2500" dirty="0" err="1"/>
              <a:t>constitutional</a:t>
            </a:r>
            <a:r>
              <a:rPr lang="it-IT" sz="2500" dirty="0"/>
              <a:t> </a:t>
            </a:r>
            <a:r>
              <a:rPr lang="it-IT" sz="2500" dirty="0" err="1"/>
              <a:t>study</a:t>
            </a:r>
            <a:r>
              <a:rPr lang="it-IT" sz="2500" dirty="0"/>
              <a:t> </a:t>
            </a:r>
            <a:r>
              <a:rPr lang="it-IT" sz="2500" dirty="0">
                <a:sym typeface="Wingdings"/>
              </a:rPr>
              <a:t> </a:t>
            </a:r>
            <a:r>
              <a:rPr lang="it-IT" sz="2500" b="1" i="1" u="sng" dirty="0" err="1">
                <a:sym typeface="Wingdings"/>
              </a:rPr>
              <a:t>it</a:t>
            </a:r>
            <a:r>
              <a:rPr lang="it-IT" sz="2500" b="1" i="1" u="sng" dirty="0">
                <a:sym typeface="Wingdings"/>
              </a:rPr>
              <a:t> </a:t>
            </a:r>
            <a:r>
              <a:rPr lang="it-IT" sz="2500" b="1" i="1" u="sng" dirty="0" err="1">
                <a:sym typeface="Wingdings"/>
              </a:rPr>
              <a:t>has</a:t>
            </a:r>
            <a:r>
              <a:rPr lang="it-IT" sz="2500" b="1" i="1" u="sng" dirty="0">
                <a:sym typeface="Wingdings"/>
              </a:rPr>
              <a:t> </a:t>
            </a:r>
            <a:r>
              <a:rPr lang="it-IT" sz="2500" b="1" i="1" u="sng" dirty="0"/>
              <a:t>normative </a:t>
            </a:r>
            <a:r>
              <a:rPr lang="it-IT" sz="2500" b="1" i="1" u="sng" dirty="0" err="1"/>
              <a:t>aspiration</a:t>
            </a:r>
            <a:r>
              <a:rPr lang="it-IT" sz="2500" dirty="0"/>
              <a:t>.</a:t>
            </a:r>
          </a:p>
          <a:p>
            <a:pPr marL="0" indent="0" algn="just">
              <a:buNone/>
            </a:pPr>
            <a:endParaRPr lang="it-IT" dirty="0"/>
          </a:p>
        </p:txBody>
      </p:sp>
      <p:sp>
        <p:nvSpPr>
          <p:cNvPr id="5" name="CasellaDiTesto 4"/>
          <p:cNvSpPr txBox="1"/>
          <p:nvPr/>
        </p:nvSpPr>
        <p:spPr>
          <a:xfrm>
            <a:off x="4799647" y="708841"/>
            <a:ext cx="2874505" cy="553998"/>
          </a:xfrm>
          <a:prstGeom prst="rect">
            <a:avLst/>
          </a:prstGeom>
          <a:noFill/>
        </p:spPr>
        <p:txBody>
          <a:bodyPr wrap="none" rtlCol="0">
            <a:spAutoFit/>
          </a:bodyPr>
          <a:lstStyle/>
          <a:p>
            <a:r>
              <a:rPr lang="it-IT" sz="3000" b="1" u="sng" dirty="0">
                <a:solidFill>
                  <a:srgbClr val="FFC000"/>
                </a:solidFill>
              </a:rPr>
              <a:t>UNIVERSALISM</a:t>
            </a:r>
          </a:p>
        </p:txBody>
      </p:sp>
    </p:spTree>
    <p:extLst>
      <p:ext uri="{BB962C8B-B14F-4D97-AF65-F5344CB8AC3E}">
        <p14:creationId xmlns:p14="http://schemas.microsoft.com/office/powerpoint/2010/main" val="1769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pPr marL="0" indent="0" algn="just">
              <a:buNone/>
            </a:pPr>
            <a:r>
              <a:rPr lang="en-US" dirty="0"/>
              <a:t>Universalist justice-seeking approaches to comparative constitutional law most typically entail comparative work on rights, often linked with literature on </a:t>
            </a:r>
            <a:r>
              <a:rPr lang="en-US" dirty="0">
                <a:solidFill>
                  <a:schemeClr val="tx1"/>
                </a:solidFill>
              </a:rPr>
              <a:t>human rights</a:t>
            </a:r>
            <a:r>
              <a:rPr lang="en-US" dirty="0"/>
              <a:t>. </a:t>
            </a:r>
          </a:p>
          <a:p>
            <a:pPr marL="0" indent="0" algn="just">
              <a:buNone/>
            </a:pPr>
            <a:endParaRPr lang="en-US" dirty="0"/>
          </a:p>
          <a:p>
            <a:pPr marL="0" indent="0" algn="just">
              <a:buNone/>
            </a:pPr>
            <a:r>
              <a:rPr lang="en-US" dirty="0"/>
              <a:t>Universalist scholarship about rights has tended to bring together work on comparative constitutional law with work on international law and especially </a:t>
            </a:r>
            <a:r>
              <a:rPr lang="en-US" b="1" dirty="0">
                <a:solidFill>
                  <a:srgbClr val="FFC000"/>
                </a:solidFill>
              </a:rPr>
              <a:t>international human rights </a:t>
            </a:r>
            <a:r>
              <a:rPr lang="en-US" dirty="0"/>
              <a:t>and humanitarian law. </a:t>
            </a:r>
          </a:p>
          <a:p>
            <a:pPr marL="0" indent="0" algn="just">
              <a:buNone/>
            </a:pPr>
            <a:endParaRPr lang="en-US" dirty="0"/>
          </a:p>
          <a:p>
            <a:pPr marL="0" indent="0" algn="just">
              <a:buNone/>
            </a:pPr>
            <a:r>
              <a:rPr lang="en-US" dirty="0"/>
              <a:t>Yet the search for ‘just principles’ of human rights law may be no more theoretical or universalist than the search for ‘good’ principles of government design.</a:t>
            </a:r>
          </a:p>
        </p:txBody>
      </p:sp>
      <p:sp>
        <p:nvSpPr>
          <p:cNvPr id="4" name="CasellaDiTesto 3"/>
          <p:cNvSpPr txBox="1"/>
          <p:nvPr/>
        </p:nvSpPr>
        <p:spPr>
          <a:xfrm>
            <a:off x="2100030" y="846161"/>
            <a:ext cx="8273739" cy="477054"/>
          </a:xfrm>
          <a:prstGeom prst="rect">
            <a:avLst/>
          </a:prstGeom>
          <a:noFill/>
        </p:spPr>
        <p:txBody>
          <a:bodyPr wrap="none" rtlCol="0">
            <a:spAutoFit/>
          </a:bodyPr>
          <a:lstStyle/>
          <a:p>
            <a:pPr algn="ctr"/>
            <a:r>
              <a:rPr lang="it-IT" sz="2500" dirty="0">
                <a:solidFill>
                  <a:srgbClr val="FFC000"/>
                </a:solidFill>
              </a:rPr>
              <a:t>COMPARISON, UNIVERSALISM AND INTERNATIONAL LAW</a:t>
            </a:r>
          </a:p>
        </p:txBody>
      </p:sp>
    </p:spTree>
    <p:extLst>
      <p:ext uri="{BB962C8B-B14F-4D97-AF65-F5344CB8AC3E}">
        <p14:creationId xmlns:p14="http://schemas.microsoft.com/office/powerpoint/2010/main" val="2515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trips(down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825624"/>
            <a:ext cx="10233800" cy="4698006"/>
          </a:xfrm>
        </p:spPr>
        <p:txBody>
          <a:bodyPr>
            <a:normAutofit/>
          </a:bodyPr>
          <a:lstStyle/>
          <a:p>
            <a:pPr marL="0" indent="0" algn="ctr">
              <a:buNone/>
            </a:pPr>
            <a:r>
              <a:rPr lang="en-US" b="1" dirty="0">
                <a:solidFill>
                  <a:srgbClr val="FFC000"/>
                </a:solidFill>
              </a:rPr>
              <a:t>Comparing the “Structure” of Legal Institutions</a:t>
            </a:r>
          </a:p>
          <a:p>
            <a:pPr marL="0" indent="0" algn="just">
              <a:buNone/>
            </a:pPr>
            <a:endParaRPr lang="en-US" dirty="0"/>
          </a:p>
          <a:p>
            <a:pPr marL="0" indent="0" algn="just">
              <a:buNone/>
            </a:pPr>
            <a:r>
              <a:rPr lang="en-US" dirty="0"/>
              <a:t>- Legal “Formants” (Statutory Law, Case-Law, Legal Doctrine)</a:t>
            </a:r>
          </a:p>
          <a:p>
            <a:pPr marL="0" indent="0" algn="just">
              <a:buNone/>
            </a:pPr>
            <a:endParaRPr lang="en-US" dirty="0"/>
          </a:p>
          <a:p>
            <a:pPr marL="0" indent="0" algn="just">
              <a:buNone/>
            </a:pPr>
            <a:r>
              <a:rPr lang="en-US" dirty="0"/>
              <a:t>- </a:t>
            </a:r>
            <a:r>
              <a:rPr lang="en-US" dirty="0" err="1"/>
              <a:t>Cryptotipes</a:t>
            </a:r>
            <a:r>
              <a:rPr lang="en-US" dirty="0"/>
              <a:t> (</a:t>
            </a:r>
            <a:r>
              <a:rPr lang="en-US" b="1" u="sng" dirty="0"/>
              <a:t>non-expressed </a:t>
            </a:r>
            <a:r>
              <a:rPr lang="en-US" dirty="0"/>
              <a:t>formants)</a:t>
            </a:r>
          </a:p>
          <a:p>
            <a:pPr marL="0" indent="0" algn="just">
              <a:buNone/>
            </a:pPr>
            <a:endParaRPr lang="en-US" dirty="0"/>
          </a:p>
          <a:p>
            <a:pPr marL="0" indent="0" algn="just">
              <a:buNone/>
            </a:pPr>
            <a:r>
              <a:rPr lang="en-US" dirty="0"/>
              <a:t>- Meta-formants (</a:t>
            </a:r>
            <a:r>
              <a:rPr lang="en-US" b="1" dirty="0"/>
              <a:t>context</a:t>
            </a:r>
            <a:r>
              <a:rPr lang="en-US" dirty="0"/>
              <a:t>)</a:t>
            </a:r>
            <a:endParaRPr lang="en-US" b="1" dirty="0"/>
          </a:p>
          <a:p>
            <a:pPr marL="0" indent="0" algn="just">
              <a:buNone/>
            </a:pPr>
            <a:endParaRPr lang="en-US" dirty="0"/>
          </a:p>
          <a:p>
            <a:pPr marL="0" indent="0" algn="just">
              <a:buNone/>
            </a:pPr>
            <a:endParaRPr lang="en-US" dirty="0"/>
          </a:p>
        </p:txBody>
      </p:sp>
      <p:sp>
        <p:nvSpPr>
          <p:cNvPr id="4" name="CasellaDiTesto 3"/>
          <p:cNvSpPr txBox="1"/>
          <p:nvPr/>
        </p:nvSpPr>
        <p:spPr>
          <a:xfrm>
            <a:off x="4799647" y="708841"/>
            <a:ext cx="3199915" cy="553998"/>
          </a:xfrm>
          <a:prstGeom prst="rect">
            <a:avLst/>
          </a:prstGeom>
          <a:noFill/>
        </p:spPr>
        <p:txBody>
          <a:bodyPr wrap="none" rtlCol="0">
            <a:spAutoFit/>
          </a:bodyPr>
          <a:lstStyle/>
          <a:p>
            <a:r>
              <a:rPr lang="it-IT" sz="3000" b="1" u="sng" dirty="0">
                <a:solidFill>
                  <a:srgbClr val="FFC000"/>
                </a:solidFill>
              </a:rPr>
              <a:t>STRUCTURALISM</a:t>
            </a:r>
          </a:p>
        </p:txBody>
      </p:sp>
    </p:spTree>
    <p:extLst>
      <p:ext uri="{BB962C8B-B14F-4D97-AF65-F5344CB8AC3E}">
        <p14:creationId xmlns:p14="http://schemas.microsoft.com/office/powerpoint/2010/main" val="157198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edg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edg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825624"/>
            <a:ext cx="10233800" cy="4698006"/>
          </a:xfrm>
        </p:spPr>
        <p:txBody>
          <a:bodyPr>
            <a:normAutofit/>
          </a:bodyPr>
          <a:lstStyle/>
          <a:p>
            <a:pPr marL="0" indent="0" algn="just">
              <a:buNone/>
            </a:pPr>
            <a:r>
              <a:rPr lang="en-US" dirty="0"/>
              <a:t>• Scholars may identify an institution that exists in multiple constitutional systems and explore its function(s).</a:t>
            </a:r>
          </a:p>
          <a:p>
            <a:pPr marL="0" indent="0" algn="just">
              <a:buNone/>
            </a:pPr>
            <a:endParaRPr lang="en-US" dirty="0"/>
          </a:p>
          <a:p>
            <a:pPr marL="0" indent="0" algn="just">
              <a:buNone/>
            </a:pPr>
            <a:r>
              <a:rPr lang="en-US" dirty="0"/>
              <a:t>• Or scholars may identify one or more functions performed by constitutions or constitutional institutions or doctrines in some societies and analyze whether in fact the constitutional institution or doctrine believed to perform a valid function does so or may analyze whether and how that function is performed elsewhere.</a:t>
            </a:r>
          </a:p>
          <a:p>
            <a:pPr marL="0" indent="0" algn="just">
              <a:buNone/>
            </a:pPr>
            <a:endParaRPr lang="en-US" dirty="0"/>
          </a:p>
          <a:p>
            <a:pPr marL="0" indent="0" algn="just">
              <a:buNone/>
            </a:pPr>
            <a:endParaRPr lang="en-US" dirty="0"/>
          </a:p>
        </p:txBody>
      </p:sp>
      <p:sp>
        <p:nvSpPr>
          <p:cNvPr id="4" name="CasellaDiTesto 3"/>
          <p:cNvSpPr txBox="1"/>
          <p:nvPr/>
        </p:nvSpPr>
        <p:spPr>
          <a:xfrm>
            <a:off x="4799647" y="708841"/>
            <a:ext cx="3153427" cy="553998"/>
          </a:xfrm>
          <a:prstGeom prst="rect">
            <a:avLst/>
          </a:prstGeom>
          <a:noFill/>
        </p:spPr>
        <p:txBody>
          <a:bodyPr wrap="none" rtlCol="0">
            <a:spAutoFit/>
          </a:bodyPr>
          <a:lstStyle/>
          <a:p>
            <a:r>
              <a:rPr lang="it-IT" sz="3000" b="1" u="sng" dirty="0">
                <a:solidFill>
                  <a:srgbClr val="FFC000"/>
                </a:solidFill>
              </a:rPr>
              <a:t>FUNCTIONALISM</a:t>
            </a:r>
          </a:p>
        </p:txBody>
      </p:sp>
    </p:spTree>
    <p:extLst>
      <p:ext uri="{BB962C8B-B14F-4D97-AF65-F5344CB8AC3E}">
        <p14:creationId xmlns:p14="http://schemas.microsoft.com/office/powerpoint/2010/main" val="3574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69874" y="1009934"/>
            <a:ext cx="10233800" cy="4743949"/>
          </a:xfrm>
        </p:spPr>
        <p:txBody>
          <a:bodyPr>
            <a:normAutofit fontScale="92500" lnSpcReduction="20000"/>
          </a:bodyPr>
          <a:lstStyle/>
          <a:p>
            <a:pPr marL="0" indent="0" algn="just">
              <a:buNone/>
            </a:pPr>
            <a:r>
              <a:rPr lang="en-US" dirty="0"/>
              <a:t>Although functionalism represents the </a:t>
            </a:r>
            <a:r>
              <a:rPr lang="en-US" b="1" dirty="0"/>
              <a:t>dominant approach</a:t>
            </a:r>
            <a:r>
              <a:rPr lang="en-US" dirty="0"/>
              <a:t> in comparative constitutional study, it has been subject to </a:t>
            </a:r>
            <a:r>
              <a:rPr lang="en-US" b="1" dirty="0">
                <a:solidFill>
                  <a:srgbClr val="FFC000"/>
                </a:solidFill>
              </a:rPr>
              <a:t>serious critique</a:t>
            </a:r>
            <a:r>
              <a:rPr lang="en-US" dirty="0"/>
              <a:t>. </a:t>
            </a:r>
          </a:p>
          <a:p>
            <a:pPr marL="0" indent="0" algn="just">
              <a:buNone/>
            </a:pPr>
            <a:endParaRPr lang="en-US" dirty="0"/>
          </a:p>
          <a:p>
            <a:pPr marL="0" indent="0" algn="just">
              <a:buNone/>
            </a:pPr>
            <a:r>
              <a:rPr lang="en-US" dirty="0"/>
              <a:t>A number of scholars have cautioned against the misleadingly homogenizing and obscuring perils of functionalism. </a:t>
            </a:r>
          </a:p>
          <a:p>
            <a:pPr marL="0" indent="0" algn="just">
              <a:buNone/>
            </a:pPr>
            <a:endParaRPr lang="en-US" dirty="0"/>
          </a:p>
          <a:p>
            <a:pPr marL="0" indent="0" algn="just">
              <a:buNone/>
            </a:pPr>
            <a:r>
              <a:rPr lang="en-US" dirty="0"/>
              <a:t>According to </a:t>
            </a:r>
            <a:r>
              <a:rPr lang="en-US" b="1" dirty="0" err="1"/>
              <a:t>Günter</a:t>
            </a:r>
            <a:r>
              <a:rPr lang="en-US" b="1" dirty="0"/>
              <a:t> Frankenberg</a:t>
            </a:r>
            <a:r>
              <a:rPr lang="en-US" dirty="0"/>
              <a:t>, it is all too easy for a comparativist unconsciously to assume the categories of legal thought with which she is familiar, and thus to see foreign law only as either similar or different, without being able to grasp the conceptual or sociological foundations of other legal orders.</a:t>
            </a:r>
          </a:p>
          <a:p>
            <a:pPr marL="0" indent="0" algn="just">
              <a:buNone/>
            </a:pPr>
            <a:endParaRPr lang="en-US" dirty="0"/>
          </a:p>
          <a:p>
            <a:pPr marL="0" indent="0" algn="just">
              <a:buNone/>
            </a:pPr>
            <a:r>
              <a:rPr lang="en-US" b="1" i="1" dirty="0">
                <a:solidFill>
                  <a:srgbClr val="FFC000"/>
                </a:solidFill>
              </a:rPr>
              <a:t>Similar functions may mean quite different things in a practice that is shaped by more particular contexts</a:t>
            </a:r>
            <a:r>
              <a:rPr lang="en-US" b="1" i="1" dirty="0"/>
              <a:t>. </a:t>
            </a:r>
          </a:p>
          <a:p>
            <a:pPr marL="0" indent="0" algn="just">
              <a:buNone/>
            </a:pPr>
            <a:endParaRPr lang="it-IT" b="1" i="1" dirty="0"/>
          </a:p>
          <a:p>
            <a:pPr marL="0" indent="0" algn="just">
              <a:buNone/>
            </a:pPr>
            <a:endParaRPr lang="it-IT" dirty="0"/>
          </a:p>
          <a:p>
            <a:pPr marL="0" indent="0" algn="just">
              <a:buNone/>
            </a:pPr>
            <a:endParaRPr lang="it-IT" dirty="0"/>
          </a:p>
          <a:p>
            <a:endParaRPr lang="it-IT" dirty="0"/>
          </a:p>
        </p:txBody>
      </p:sp>
    </p:spTree>
    <p:extLst>
      <p:ext uri="{BB962C8B-B14F-4D97-AF65-F5344CB8AC3E}">
        <p14:creationId xmlns:p14="http://schemas.microsoft.com/office/powerpoint/2010/main" val="5351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4F763D-0631-7544-A75F-59B3FA64C8F3}"/>
              </a:ext>
            </a:extLst>
          </p:cNvPr>
          <p:cNvSpPr>
            <a:spLocks noGrp="1"/>
          </p:cNvSpPr>
          <p:nvPr>
            <p:ph type="title"/>
          </p:nvPr>
        </p:nvSpPr>
        <p:spPr/>
        <p:txBody>
          <a:bodyPr>
            <a:normAutofit fontScale="90000"/>
          </a:bodyPr>
          <a:lstStyle/>
          <a:p>
            <a:pPr algn="ctr"/>
            <a:r>
              <a:rPr lang="it-IT" b="1" dirty="0" err="1">
                <a:solidFill>
                  <a:srgbClr val="FFC000"/>
                </a:solidFill>
              </a:rPr>
              <a:t>Overcoming</a:t>
            </a:r>
            <a:r>
              <a:rPr lang="it-IT" b="1" dirty="0">
                <a:solidFill>
                  <a:srgbClr val="FFC000"/>
                </a:solidFill>
              </a:rPr>
              <a:t> </a:t>
            </a:r>
            <a:r>
              <a:rPr lang="it-IT" b="1" dirty="0" err="1">
                <a:solidFill>
                  <a:srgbClr val="FFC000"/>
                </a:solidFill>
              </a:rPr>
              <a:t>Functionalism</a:t>
            </a:r>
            <a:r>
              <a:rPr lang="it-IT" b="1" dirty="0">
                <a:solidFill>
                  <a:srgbClr val="FFC000"/>
                </a:solidFill>
              </a:rPr>
              <a:t>?</a:t>
            </a:r>
            <a:br>
              <a:rPr lang="it-IT" b="1" dirty="0">
                <a:solidFill>
                  <a:srgbClr val="FFC000"/>
                </a:solidFill>
              </a:rPr>
            </a:br>
            <a:r>
              <a:rPr lang="it-IT" sz="4900" b="1" i="1" dirty="0">
                <a:solidFill>
                  <a:srgbClr val="FFC000"/>
                </a:solidFill>
              </a:rPr>
              <a:t>The </a:t>
            </a:r>
            <a:r>
              <a:rPr lang="it-IT" sz="4900" b="1" i="1" dirty="0" err="1">
                <a:solidFill>
                  <a:srgbClr val="FFC000"/>
                </a:solidFill>
              </a:rPr>
              <a:t>critical</a:t>
            </a:r>
            <a:r>
              <a:rPr lang="it-IT" sz="4900" b="1" i="1" dirty="0">
                <a:solidFill>
                  <a:srgbClr val="FFC000"/>
                </a:solidFill>
              </a:rPr>
              <a:t> </a:t>
            </a:r>
            <a:r>
              <a:rPr lang="it-IT" sz="4900" b="1" i="1" dirty="0" err="1">
                <a:solidFill>
                  <a:srgbClr val="FFC000"/>
                </a:solidFill>
              </a:rPr>
              <a:t>approach</a:t>
            </a:r>
            <a:r>
              <a:rPr lang="it-IT" sz="4900" b="1" i="1" dirty="0">
                <a:solidFill>
                  <a:srgbClr val="FFC000"/>
                </a:solidFill>
              </a:rPr>
              <a:t> to </a:t>
            </a:r>
            <a:r>
              <a:rPr lang="it-IT" sz="4900" b="1" i="1" dirty="0" err="1">
                <a:solidFill>
                  <a:srgbClr val="FFC000"/>
                </a:solidFill>
              </a:rPr>
              <a:t>comparison</a:t>
            </a:r>
            <a:endParaRPr lang="it-IT" b="1" dirty="0">
              <a:solidFill>
                <a:srgbClr val="FFC000"/>
              </a:solidFill>
            </a:endParaRPr>
          </a:p>
        </p:txBody>
      </p:sp>
      <p:sp>
        <p:nvSpPr>
          <p:cNvPr id="3" name="Segnaposto contenuto 2">
            <a:extLst>
              <a:ext uri="{FF2B5EF4-FFF2-40B4-BE49-F238E27FC236}">
                <a16:creationId xmlns:a16="http://schemas.microsoft.com/office/drawing/2014/main" id="{9F05835F-3BA3-E345-9B4F-60B3DD4012F2}"/>
              </a:ext>
            </a:extLst>
          </p:cNvPr>
          <p:cNvSpPr>
            <a:spLocks noGrp="1"/>
          </p:cNvSpPr>
          <p:nvPr>
            <p:ph idx="1"/>
          </p:nvPr>
        </p:nvSpPr>
        <p:spPr/>
        <p:txBody>
          <a:bodyPr>
            <a:normAutofit fontScale="77500" lnSpcReduction="20000"/>
          </a:bodyPr>
          <a:lstStyle/>
          <a:p>
            <a:r>
              <a:rPr lang="it-IT" dirty="0" err="1"/>
              <a:t>Substaining</a:t>
            </a:r>
            <a:r>
              <a:rPr lang="it-IT" dirty="0"/>
              <a:t> </a:t>
            </a:r>
            <a:r>
              <a:rPr lang="it-IT" dirty="0" err="1"/>
              <a:t>difference</a:t>
            </a:r>
            <a:r>
              <a:rPr lang="it-IT" dirty="0"/>
              <a:t> (Glenn)</a:t>
            </a:r>
          </a:p>
          <a:p>
            <a:endParaRPr lang="it-IT" dirty="0"/>
          </a:p>
          <a:p>
            <a:r>
              <a:rPr lang="it-IT" dirty="0"/>
              <a:t>Relation </a:t>
            </a:r>
            <a:r>
              <a:rPr lang="it-IT" dirty="0" err="1"/>
              <a:t>avec</a:t>
            </a:r>
            <a:r>
              <a:rPr lang="it-IT" dirty="0"/>
              <a:t> l’</a:t>
            </a:r>
            <a:r>
              <a:rPr lang="it-IT" dirty="0" err="1"/>
              <a:t>alterité</a:t>
            </a:r>
            <a:r>
              <a:rPr lang="it-IT" dirty="0"/>
              <a:t> en </a:t>
            </a:r>
            <a:r>
              <a:rPr lang="it-IT" dirty="0" err="1"/>
              <a:t>droit</a:t>
            </a:r>
            <a:r>
              <a:rPr lang="it-IT" dirty="0"/>
              <a:t> – comparative </a:t>
            </a:r>
            <a:r>
              <a:rPr lang="it-IT" dirty="0" err="1"/>
              <a:t>research</a:t>
            </a:r>
            <a:r>
              <a:rPr lang="it-IT" dirty="0"/>
              <a:t> </a:t>
            </a:r>
            <a:r>
              <a:rPr lang="it-IT" dirty="0" err="1"/>
              <a:t>as</a:t>
            </a:r>
            <a:r>
              <a:rPr lang="it-IT" dirty="0"/>
              <a:t> a «</a:t>
            </a:r>
            <a:r>
              <a:rPr lang="it-IT" dirty="0" err="1"/>
              <a:t>mesearch</a:t>
            </a:r>
            <a:r>
              <a:rPr lang="it-IT" dirty="0"/>
              <a:t>» (</a:t>
            </a:r>
            <a:r>
              <a:rPr lang="it-IT" dirty="0" err="1"/>
              <a:t>Legrand</a:t>
            </a:r>
            <a:r>
              <a:rPr lang="it-IT" dirty="0"/>
              <a:t>) </a:t>
            </a:r>
          </a:p>
          <a:p>
            <a:pPr marL="0" indent="0">
              <a:buNone/>
            </a:pPr>
            <a:endParaRPr lang="it-IT" dirty="0"/>
          </a:p>
          <a:p>
            <a:r>
              <a:rPr lang="it-IT" dirty="0" err="1"/>
              <a:t>Comparison</a:t>
            </a:r>
            <a:r>
              <a:rPr lang="it-IT" dirty="0"/>
              <a:t> </a:t>
            </a:r>
            <a:r>
              <a:rPr lang="it-IT" dirty="0" err="1"/>
              <a:t>as</a:t>
            </a:r>
            <a:r>
              <a:rPr lang="it-IT" dirty="0"/>
              <a:t> an «</a:t>
            </a:r>
            <a:r>
              <a:rPr lang="it-IT" dirty="0" err="1"/>
              <a:t>intellectual</a:t>
            </a:r>
            <a:r>
              <a:rPr lang="it-IT" dirty="0"/>
              <a:t>» and «learning </a:t>
            </a:r>
            <a:r>
              <a:rPr lang="it-IT" dirty="0" err="1"/>
              <a:t>experience</a:t>
            </a:r>
            <a:r>
              <a:rPr lang="it-IT" dirty="0"/>
              <a:t>» (</a:t>
            </a:r>
            <a:r>
              <a:rPr lang="it-IT" dirty="0" err="1"/>
              <a:t>Frankenberg</a:t>
            </a:r>
            <a:r>
              <a:rPr lang="it-IT" dirty="0"/>
              <a:t>)</a:t>
            </a:r>
          </a:p>
          <a:p>
            <a:endParaRPr lang="it-IT" dirty="0"/>
          </a:p>
          <a:p>
            <a:r>
              <a:rPr lang="it-IT" dirty="0" err="1"/>
              <a:t>Comparison</a:t>
            </a:r>
            <a:r>
              <a:rPr lang="it-IT" dirty="0"/>
              <a:t> </a:t>
            </a:r>
            <a:r>
              <a:rPr lang="it-IT" dirty="0" err="1"/>
              <a:t>as</a:t>
            </a:r>
            <a:r>
              <a:rPr lang="it-IT" dirty="0"/>
              <a:t> </a:t>
            </a:r>
            <a:r>
              <a:rPr lang="it-IT" b="1" i="1" dirty="0" err="1">
                <a:solidFill>
                  <a:srgbClr val="FFC000"/>
                </a:solidFill>
              </a:rPr>
              <a:t>critique</a:t>
            </a:r>
            <a:r>
              <a:rPr lang="it-IT" dirty="0"/>
              <a:t> (</a:t>
            </a:r>
            <a:r>
              <a:rPr lang="it-IT" dirty="0" err="1"/>
              <a:t>Frankenberg</a:t>
            </a:r>
            <a:r>
              <a:rPr lang="it-IT" dirty="0"/>
              <a:t>)</a:t>
            </a:r>
          </a:p>
          <a:p>
            <a:pPr marL="0" indent="0">
              <a:buNone/>
            </a:pPr>
            <a:endParaRPr lang="it-IT" dirty="0"/>
          </a:p>
          <a:p>
            <a:r>
              <a:rPr lang="it-IT" dirty="0"/>
              <a:t>La </a:t>
            </a:r>
            <a:r>
              <a:rPr lang="it-IT" dirty="0" err="1"/>
              <a:t>fonction</a:t>
            </a:r>
            <a:r>
              <a:rPr lang="it-IT" dirty="0"/>
              <a:t> </a:t>
            </a:r>
            <a:r>
              <a:rPr lang="it-IT" dirty="0" err="1"/>
              <a:t>subversive</a:t>
            </a:r>
            <a:r>
              <a:rPr lang="it-IT" dirty="0"/>
              <a:t> de la </a:t>
            </a:r>
            <a:r>
              <a:rPr lang="it-IT" dirty="0" err="1"/>
              <a:t>comparation</a:t>
            </a:r>
            <a:r>
              <a:rPr lang="it-IT" dirty="0"/>
              <a:t> (</a:t>
            </a:r>
            <a:r>
              <a:rPr lang="it-IT" dirty="0" err="1"/>
              <a:t>Muir</a:t>
            </a:r>
            <a:r>
              <a:rPr lang="it-IT" dirty="0"/>
              <a:t> Watt)</a:t>
            </a:r>
          </a:p>
          <a:p>
            <a:endParaRPr lang="it-IT" dirty="0"/>
          </a:p>
          <a:p>
            <a:r>
              <a:rPr lang="it-IT" dirty="0" err="1"/>
              <a:t>Overcoming</a:t>
            </a:r>
            <a:r>
              <a:rPr lang="it-IT" dirty="0"/>
              <a:t> the </a:t>
            </a:r>
            <a:r>
              <a:rPr lang="it-IT" dirty="0" err="1"/>
              <a:t>exclusiveness</a:t>
            </a:r>
            <a:r>
              <a:rPr lang="it-IT" dirty="0"/>
              <a:t> of an «</a:t>
            </a:r>
            <a:r>
              <a:rPr lang="it-IT" dirty="0" err="1"/>
              <a:t>internal</a:t>
            </a:r>
            <a:r>
              <a:rPr lang="it-IT" dirty="0"/>
              <a:t>» </a:t>
            </a:r>
            <a:r>
              <a:rPr lang="it-IT" dirty="0" err="1"/>
              <a:t>point</a:t>
            </a:r>
            <a:r>
              <a:rPr lang="it-IT" dirty="0"/>
              <a:t> of </a:t>
            </a:r>
            <a:r>
              <a:rPr lang="it-IT" dirty="0" err="1"/>
              <a:t>view</a:t>
            </a:r>
            <a:r>
              <a:rPr lang="it-IT" dirty="0"/>
              <a:t> (</a:t>
            </a:r>
            <a:r>
              <a:rPr lang="it-IT" dirty="0" err="1"/>
              <a:t>Ascarelli</a:t>
            </a:r>
            <a:r>
              <a:rPr lang="it-IT" dirty="0"/>
              <a:t>)</a:t>
            </a:r>
          </a:p>
          <a:p>
            <a:endParaRPr lang="it-IT" dirty="0"/>
          </a:p>
        </p:txBody>
      </p:sp>
    </p:spTree>
    <p:extLst>
      <p:ext uri="{BB962C8B-B14F-4D97-AF65-F5344CB8AC3E}">
        <p14:creationId xmlns:p14="http://schemas.microsoft.com/office/powerpoint/2010/main" val="80187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533017"/>
            <a:ext cx="10233800" cy="4351338"/>
          </a:xfrm>
        </p:spPr>
        <p:txBody>
          <a:bodyPr>
            <a:noAutofit/>
          </a:bodyPr>
          <a:lstStyle/>
          <a:p>
            <a:pPr marL="0" indent="0" algn="just">
              <a:lnSpc>
                <a:spcPct val="100000"/>
              </a:lnSpc>
              <a:spcBef>
                <a:spcPts val="0"/>
              </a:spcBef>
              <a:buNone/>
            </a:pPr>
            <a:r>
              <a:rPr lang="en-US" sz="1800" dirty="0"/>
              <a:t>Contextual approaches problematize the sense of ‘false necessity’ that may emerge from functional or universalist approaches.</a:t>
            </a:r>
          </a:p>
          <a:p>
            <a:pPr marL="0" indent="0" algn="just">
              <a:lnSpc>
                <a:spcPct val="100000"/>
              </a:lnSpc>
              <a:spcBef>
                <a:spcPts val="0"/>
              </a:spcBef>
              <a:buNone/>
            </a:pPr>
            <a:endParaRPr lang="en-US" sz="1800" dirty="0"/>
          </a:p>
          <a:p>
            <a:pPr marL="0" indent="0" algn="just">
              <a:lnSpc>
                <a:spcPct val="100000"/>
              </a:lnSpc>
              <a:spcBef>
                <a:spcPts val="0"/>
              </a:spcBef>
              <a:buNone/>
            </a:pPr>
            <a:r>
              <a:rPr lang="en-US" sz="1800" b="1" i="1" dirty="0"/>
              <a:t>The content of a country's expressive identity may be complex and multi-stranded and may shift over time</a:t>
            </a:r>
            <a:r>
              <a:rPr lang="en-US" sz="1800" dirty="0"/>
              <a:t>.</a:t>
            </a:r>
          </a:p>
          <a:p>
            <a:pPr marL="0" indent="0" algn="just">
              <a:lnSpc>
                <a:spcPct val="100000"/>
              </a:lnSpc>
              <a:spcBef>
                <a:spcPts val="0"/>
              </a:spcBef>
              <a:buNone/>
            </a:pPr>
            <a:endParaRPr lang="en-US" sz="1800" dirty="0"/>
          </a:p>
          <a:p>
            <a:pPr marL="0" indent="0" algn="just">
              <a:lnSpc>
                <a:spcPct val="100000"/>
              </a:lnSpc>
              <a:spcBef>
                <a:spcPts val="0"/>
              </a:spcBef>
              <a:buNone/>
            </a:pPr>
            <a:r>
              <a:rPr lang="en-US" sz="1800" dirty="0"/>
              <a:t>But it is also important to avoid the tendency of expressivist approaches to assume a fixed national identity (</a:t>
            </a:r>
            <a:r>
              <a:rPr lang="en-US" sz="1800" b="1" dirty="0"/>
              <a:t>Dixon</a:t>
            </a:r>
            <a:r>
              <a:rPr lang="en-US" sz="1800" dirty="0"/>
              <a:t>)</a:t>
            </a:r>
          </a:p>
          <a:p>
            <a:pPr marL="0" indent="0" algn="just">
              <a:lnSpc>
                <a:spcPct val="100000"/>
              </a:lnSpc>
              <a:spcBef>
                <a:spcPts val="0"/>
              </a:spcBef>
              <a:buNone/>
            </a:pPr>
            <a:endParaRPr lang="en-US" sz="1800" dirty="0"/>
          </a:p>
          <a:p>
            <a:pPr marL="0" indent="0" algn="just">
              <a:lnSpc>
                <a:spcPct val="100000"/>
              </a:lnSpc>
              <a:spcBef>
                <a:spcPts val="0"/>
              </a:spcBef>
              <a:buNone/>
            </a:pPr>
            <a:r>
              <a:rPr lang="en-US" sz="1800" dirty="0"/>
              <a:t>“The dilemma of understanding foreign (legal) cultures and of transcending -the domestic (legal) culture can neither be resolved by "going rational" nor by "going native.” (</a:t>
            </a:r>
            <a:r>
              <a:rPr lang="en-US" sz="1800" b="1" dirty="0"/>
              <a:t>Frankenberg</a:t>
            </a:r>
            <a:r>
              <a:rPr lang="en-US" sz="1800" dirty="0"/>
              <a:t>)</a:t>
            </a:r>
            <a:endParaRPr lang="en-US" sz="1800" b="1" dirty="0"/>
          </a:p>
          <a:p>
            <a:pPr marL="0" indent="0" algn="just">
              <a:lnSpc>
                <a:spcPct val="100000"/>
              </a:lnSpc>
              <a:spcBef>
                <a:spcPts val="0"/>
              </a:spcBef>
              <a:buNone/>
            </a:pPr>
            <a:endParaRPr lang="en-US" sz="1800" dirty="0"/>
          </a:p>
          <a:p>
            <a:pPr marL="0" indent="0" algn="just">
              <a:lnSpc>
                <a:spcPct val="100000"/>
              </a:lnSpc>
              <a:spcBef>
                <a:spcPts val="0"/>
              </a:spcBef>
              <a:buNone/>
            </a:pPr>
            <a:r>
              <a:rPr lang="en-US" sz="1800" dirty="0"/>
              <a:t>Considering the plurality of understandings and interpretive possibilities within a single national constitutional culture may yield important degrees of nuance, complicating and perhaps defeating efforts to generalize from particular cases.</a:t>
            </a:r>
          </a:p>
          <a:p>
            <a:pPr marL="0" indent="0" algn="just">
              <a:lnSpc>
                <a:spcPct val="100000"/>
              </a:lnSpc>
              <a:spcBef>
                <a:spcPts val="0"/>
              </a:spcBef>
              <a:buNone/>
            </a:pPr>
            <a:endParaRPr lang="en-US" sz="1800" dirty="0"/>
          </a:p>
          <a:p>
            <a:pPr marL="0" indent="0" algn="just">
              <a:lnSpc>
                <a:spcPct val="100000"/>
              </a:lnSpc>
              <a:spcBef>
                <a:spcPts val="0"/>
              </a:spcBef>
              <a:buNone/>
            </a:pPr>
            <a:r>
              <a:rPr lang="en-US" sz="1800" b="1" i="1" dirty="0">
                <a:solidFill>
                  <a:srgbClr val="FFC000"/>
                </a:solidFill>
              </a:rPr>
              <a:t>Democratic constitutional comparison (Dixon) = acknowledgment on equal basis and mutual respect.</a:t>
            </a:r>
          </a:p>
        </p:txBody>
      </p:sp>
      <p:sp>
        <p:nvSpPr>
          <p:cNvPr id="4" name="Titolo 3"/>
          <p:cNvSpPr txBox="1">
            <a:spLocks noGrp="1"/>
          </p:cNvSpPr>
          <p:nvPr>
            <p:ph type="title"/>
          </p:nvPr>
        </p:nvSpPr>
        <p:spPr>
          <a:xfrm>
            <a:off x="3672874" y="768220"/>
            <a:ext cx="4846263" cy="519373"/>
          </a:xfrm>
          <a:prstGeom prst="rect">
            <a:avLst/>
          </a:prstGeom>
          <a:noFill/>
        </p:spPr>
        <p:txBody>
          <a:bodyPr wrap="none" rtlCol="0">
            <a:spAutoFit/>
          </a:bodyPr>
          <a:lstStyle/>
          <a:p>
            <a:pPr algn="ctr"/>
            <a:r>
              <a:rPr lang="it-IT" sz="3000" b="1" u="sng" dirty="0">
                <a:solidFill>
                  <a:srgbClr val="FFC000"/>
                </a:solidFill>
              </a:rPr>
              <a:t>CULTURES AND CONTEXTS</a:t>
            </a:r>
          </a:p>
        </p:txBody>
      </p:sp>
    </p:spTree>
    <p:extLst>
      <p:ext uri="{BB962C8B-B14F-4D97-AF65-F5344CB8AC3E}">
        <p14:creationId xmlns:p14="http://schemas.microsoft.com/office/powerpoint/2010/main" val="149410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 calcmode="lin" valueType="num">
                                      <p:cBhvr additive="base">
                                        <p:cTn id="1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heckerboard(across)">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linds(horizontal)">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9773" y="6050932"/>
            <a:ext cx="2001788" cy="715962"/>
          </a:xfrm>
          <a:prstGeom prst="rect">
            <a:avLst/>
          </a:prstGeom>
        </p:spPr>
      </p:pic>
      <p:sp>
        <p:nvSpPr>
          <p:cNvPr id="6" name="CasellaDiTesto 5"/>
          <p:cNvSpPr txBox="1"/>
          <p:nvPr/>
        </p:nvSpPr>
        <p:spPr>
          <a:xfrm>
            <a:off x="-141513" y="1840675"/>
            <a:ext cx="261610" cy="369332"/>
          </a:xfrm>
          <a:prstGeom prst="rect">
            <a:avLst/>
          </a:prstGeom>
          <a:noFill/>
        </p:spPr>
        <p:txBody>
          <a:bodyPr wrap="none" rtlCol="0">
            <a:spAutoFit/>
          </a:bodyPr>
          <a:lstStyle/>
          <a:p>
            <a:r>
              <a:rPr lang="it-IT" dirty="0"/>
              <a:t>-</a:t>
            </a:r>
          </a:p>
        </p:txBody>
      </p:sp>
      <p:sp>
        <p:nvSpPr>
          <p:cNvPr id="7" name="Ovale 6"/>
          <p:cNvSpPr/>
          <p:nvPr/>
        </p:nvSpPr>
        <p:spPr>
          <a:xfrm>
            <a:off x="887767" y="1512061"/>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Comparative Law</a:t>
            </a:r>
          </a:p>
        </p:txBody>
      </p:sp>
      <p:cxnSp>
        <p:nvCxnSpPr>
          <p:cNvPr id="10" name="Connettore 2 9"/>
          <p:cNvCxnSpPr/>
          <p:nvPr/>
        </p:nvCxnSpPr>
        <p:spPr>
          <a:xfrm>
            <a:off x="5282332" y="3086099"/>
            <a:ext cx="1650671" cy="11875"/>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Ovale 43"/>
          <p:cNvSpPr/>
          <p:nvPr/>
        </p:nvSpPr>
        <p:spPr>
          <a:xfrm>
            <a:off x="7457598" y="1500187"/>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Legal </a:t>
            </a:r>
            <a:r>
              <a:rPr lang="it-IT" sz="3600" dirty="0" err="1">
                <a:solidFill>
                  <a:srgbClr val="002060"/>
                </a:solidFill>
              </a:rPr>
              <a:t>Comparison</a:t>
            </a:r>
            <a:r>
              <a:rPr lang="it-IT" sz="3600" dirty="0">
                <a:solidFill>
                  <a:srgbClr val="002060"/>
                </a:solidFill>
              </a:rPr>
              <a:t> </a:t>
            </a:r>
          </a:p>
        </p:txBody>
      </p:sp>
    </p:spTree>
    <p:extLst>
      <p:ext uri="{BB962C8B-B14F-4D97-AF65-F5344CB8AC3E}">
        <p14:creationId xmlns:p14="http://schemas.microsoft.com/office/powerpoint/2010/main" val="1730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C5366D-7005-E14B-89B0-44723A965446}"/>
              </a:ext>
            </a:extLst>
          </p:cNvPr>
          <p:cNvSpPr>
            <a:spLocks noGrp="1"/>
          </p:cNvSpPr>
          <p:nvPr>
            <p:ph type="title"/>
          </p:nvPr>
        </p:nvSpPr>
        <p:spPr/>
        <p:txBody>
          <a:bodyPr>
            <a:normAutofit/>
          </a:bodyPr>
          <a:lstStyle/>
          <a:p>
            <a:r>
              <a:rPr lang="it-IT" dirty="0" err="1"/>
              <a:t>Comparison</a:t>
            </a:r>
            <a:r>
              <a:rPr lang="it-IT" dirty="0"/>
              <a:t> and </a:t>
            </a:r>
            <a:r>
              <a:rPr lang="it-IT" dirty="0" err="1"/>
              <a:t>legal</a:t>
            </a:r>
            <a:r>
              <a:rPr lang="it-IT" dirty="0"/>
              <a:t> «</a:t>
            </a:r>
            <a:r>
              <a:rPr lang="it-IT" dirty="0" err="1"/>
              <a:t>experience</a:t>
            </a:r>
            <a:r>
              <a:rPr lang="it-IT" dirty="0"/>
              <a:t>»</a:t>
            </a:r>
          </a:p>
        </p:txBody>
      </p:sp>
      <p:sp>
        <p:nvSpPr>
          <p:cNvPr id="3" name="Segnaposto contenuto 2">
            <a:extLst>
              <a:ext uri="{FF2B5EF4-FFF2-40B4-BE49-F238E27FC236}">
                <a16:creationId xmlns:a16="http://schemas.microsoft.com/office/drawing/2014/main" id="{01C78A0E-0C0E-DF4A-A3CD-5C4A596250F5}"/>
              </a:ext>
            </a:extLst>
          </p:cNvPr>
          <p:cNvSpPr>
            <a:spLocks noGrp="1"/>
          </p:cNvSpPr>
          <p:nvPr>
            <p:ph idx="1"/>
          </p:nvPr>
        </p:nvSpPr>
        <p:spPr/>
        <p:txBody>
          <a:bodyPr/>
          <a:lstStyle/>
          <a:p>
            <a:r>
              <a:rPr lang="it-IT" dirty="0" err="1"/>
              <a:t>Comparison</a:t>
            </a:r>
            <a:r>
              <a:rPr lang="it-IT" dirty="0"/>
              <a:t> and </a:t>
            </a:r>
            <a:r>
              <a:rPr lang="it-IT" dirty="0" err="1"/>
              <a:t>interaction</a:t>
            </a:r>
            <a:r>
              <a:rPr lang="it-IT" dirty="0"/>
              <a:t> </a:t>
            </a:r>
            <a:r>
              <a:rPr lang="it-IT" dirty="0" err="1"/>
              <a:t>between</a:t>
            </a:r>
            <a:r>
              <a:rPr lang="it-IT" dirty="0"/>
              <a:t> law, </a:t>
            </a:r>
            <a:r>
              <a:rPr lang="it-IT" dirty="0" err="1"/>
              <a:t>history</a:t>
            </a:r>
            <a:r>
              <a:rPr lang="it-IT" dirty="0"/>
              <a:t> and culture (</a:t>
            </a:r>
            <a:r>
              <a:rPr lang="it-IT" dirty="0" err="1"/>
              <a:t>Häberle</a:t>
            </a:r>
            <a:r>
              <a:rPr lang="it-IT" dirty="0"/>
              <a:t>)</a:t>
            </a:r>
          </a:p>
          <a:p>
            <a:endParaRPr lang="it-IT" dirty="0"/>
          </a:p>
          <a:p>
            <a:r>
              <a:rPr lang="it-IT" dirty="0"/>
              <a:t>The </a:t>
            </a:r>
            <a:r>
              <a:rPr lang="it-IT" dirty="0" err="1"/>
              <a:t>role</a:t>
            </a:r>
            <a:r>
              <a:rPr lang="it-IT" dirty="0"/>
              <a:t> of the </a:t>
            </a:r>
            <a:r>
              <a:rPr lang="it-IT" dirty="0" err="1"/>
              <a:t>interpreter</a:t>
            </a:r>
            <a:r>
              <a:rPr lang="it-IT" dirty="0"/>
              <a:t> (</a:t>
            </a:r>
            <a:r>
              <a:rPr lang="it-IT" dirty="0" err="1"/>
              <a:t>Ridola</a:t>
            </a:r>
            <a:r>
              <a:rPr lang="it-IT" dirty="0"/>
              <a:t>)</a:t>
            </a:r>
          </a:p>
          <a:p>
            <a:endParaRPr lang="it-IT" dirty="0"/>
          </a:p>
          <a:p>
            <a:r>
              <a:rPr lang="it-IT" dirty="0" err="1"/>
              <a:t>Models</a:t>
            </a:r>
            <a:r>
              <a:rPr lang="it-IT" dirty="0"/>
              <a:t> or </a:t>
            </a:r>
            <a:r>
              <a:rPr lang="it-IT" dirty="0" err="1"/>
              <a:t>paradigmas</a:t>
            </a:r>
            <a:r>
              <a:rPr lang="it-IT" dirty="0"/>
              <a:t>?</a:t>
            </a:r>
          </a:p>
          <a:p>
            <a:endParaRPr lang="it-IT" dirty="0"/>
          </a:p>
          <a:p>
            <a:r>
              <a:rPr lang="it-IT" dirty="0"/>
              <a:t>Critical </a:t>
            </a:r>
            <a:r>
              <a:rPr lang="it-IT" dirty="0" err="1"/>
              <a:t>rationalisation</a:t>
            </a:r>
            <a:r>
              <a:rPr lang="it-IT" dirty="0"/>
              <a:t> of </a:t>
            </a:r>
            <a:r>
              <a:rPr lang="it-IT" dirty="0" err="1"/>
              <a:t>complexity</a:t>
            </a:r>
            <a:r>
              <a:rPr lang="it-IT" dirty="0"/>
              <a:t> and </a:t>
            </a:r>
            <a:r>
              <a:rPr lang="it-IT" dirty="0" err="1"/>
              <a:t>differences</a:t>
            </a:r>
            <a:r>
              <a:rPr lang="it-IT" dirty="0"/>
              <a:t> </a:t>
            </a:r>
            <a:r>
              <a:rPr lang="it-IT" dirty="0" err="1"/>
              <a:t>through</a:t>
            </a:r>
            <a:r>
              <a:rPr lang="it-IT" dirty="0"/>
              <a:t> </a:t>
            </a:r>
            <a:r>
              <a:rPr lang="it-IT" dirty="0" err="1"/>
              <a:t>recognition</a:t>
            </a:r>
            <a:r>
              <a:rPr lang="it-IT" dirty="0"/>
              <a:t> of </a:t>
            </a:r>
            <a:r>
              <a:rPr lang="it-IT" dirty="0" err="1"/>
              <a:t>otherness</a:t>
            </a:r>
            <a:endParaRPr lang="it-IT" dirty="0"/>
          </a:p>
          <a:p>
            <a:endParaRPr lang="it-IT" dirty="0"/>
          </a:p>
          <a:p>
            <a:endParaRPr lang="it-IT" dirty="0"/>
          </a:p>
          <a:p>
            <a:endParaRPr lang="it-IT" dirty="0"/>
          </a:p>
        </p:txBody>
      </p:sp>
    </p:spTree>
    <p:extLst>
      <p:ext uri="{BB962C8B-B14F-4D97-AF65-F5344CB8AC3E}">
        <p14:creationId xmlns:p14="http://schemas.microsoft.com/office/powerpoint/2010/main" val="398462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2F8389-A806-524E-AA15-1D7BEE3EB0F1}"/>
              </a:ext>
            </a:extLst>
          </p:cNvPr>
          <p:cNvSpPr>
            <a:spLocks noGrp="1"/>
          </p:cNvSpPr>
          <p:nvPr>
            <p:ph type="title"/>
          </p:nvPr>
        </p:nvSpPr>
        <p:spPr/>
        <p:txBody>
          <a:bodyPr/>
          <a:lstStyle/>
          <a:p>
            <a:pPr algn="ctr"/>
            <a:r>
              <a:rPr lang="it-IT" dirty="0" err="1"/>
              <a:t>Is</a:t>
            </a:r>
            <a:r>
              <a:rPr lang="it-IT" dirty="0"/>
              <a:t> </a:t>
            </a:r>
            <a:r>
              <a:rPr lang="it-IT" dirty="0" err="1"/>
              <a:t>there</a:t>
            </a:r>
            <a:r>
              <a:rPr lang="it-IT" dirty="0"/>
              <a:t> just </a:t>
            </a:r>
            <a:r>
              <a:rPr lang="it-IT" b="1" u="sng" dirty="0" err="1"/>
              <a:t>one</a:t>
            </a:r>
            <a:r>
              <a:rPr lang="it-IT" dirty="0"/>
              <a:t> </a:t>
            </a:r>
            <a:r>
              <a:rPr lang="it-IT" dirty="0" err="1"/>
              <a:t>method</a:t>
            </a:r>
            <a:r>
              <a:rPr lang="it-IT" dirty="0"/>
              <a:t>?	</a:t>
            </a:r>
          </a:p>
        </p:txBody>
      </p:sp>
      <p:sp>
        <p:nvSpPr>
          <p:cNvPr id="3" name="Segnaposto contenuto 2">
            <a:extLst>
              <a:ext uri="{FF2B5EF4-FFF2-40B4-BE49-F238E27FC236}">
                <a16:creationId xmlns:a16="http://schemas.microsoft.com/office/drawing/2014/main" id="{AA8289F4-EC85-6C49-B42E-85EA8918619B}"/>
              </a:ext>
            </a:extLst>
          </p:cNvPr>
          <p:cNvSpPr>
            <a:spLocks noGrp="1"/>
          </p:cNvSpPr>
          <p:nvPr>
            <p:ph idx="1"/>
          </p:nvPr>
        </p:nvSpPr>
        <p:spPr/>
        <p:txBody>
          <a:bodyPr/>
          <a:lstStyle/>
          <a:p>
            <a:pPr algn="just"/>
            <a:r>
              <a:rPr lang="it-IT" b="1" dirty="0" err="1"/>
              <a:t>Scarciglia</a:t>
            </a:r>
            <a:r>
              <a:rPr lang="it-IT" dirty="0"/>
              <a:t>: </a:t>
            </a:r>
            <a:r>
              <a:rPr lang="it-IT" dirty="0" err="1"/>
              <a:t>methodological</a:t>
            </a:r>
            <a:r>
              <a:rPr lang="it-IT" dirty="0"/>
              <a:t> </a:t>
            </a:r>
            <a:r>
              <a:rPr lang="it-IT" dirty="0" err="1"/>
              <a:t>pluralism</a:t>
            </a:r>
            <a:endParaRPr lang="it-IT" dirty="0"/>
          </a:p>
          <a:p>
            <a:pPr marL="0" indent="0" algn="just">
              <a:buNone/>
            </a:pPr>
            <a:endParaRPr lang="it-IT" dirty="0"/>
          </a:p>
          <a:p>
            <a:pPr algn="just"/>
            <a:r>
              <a:rPr lang="it-IT" dirty="0" err="1"/>
              <a:t>As</a:t>
            </a:r>
            <a:r>
              <a:rPr lang="it-IT" dirty="0"/>
              <a:t> an </a:t>
            </a:r>
            <a:r>
              <a:rPr lang="it-IT" dirty="0" err="1"/>
              <a:t>expression</a:t>
            </a:r>
            <a:r>
              <a:rPr lang="it-IT" dirty="0"/>
              <a:t> of </a:t>
            </a:r>
            <a:r>
              <a:rPr lang="it-IT" b="1" dirty="0" err="1"/>
              <a:t>legal</a:t>
            </a:r>
            <a:r>
              <a:rPr lang="it-IT" b="1" dirty="0"/>
              <a:t> (and cultural!) </a:t>
            </a:r>
            <a:r>
              <a:rPr lang="it-IT" b="1" dirty="0" err="1"/>
              <a:t>pluralism</a:t>
            </a:r>
            <a:endParaRPr lang="it-IT" b="1" dirty="0"/>
          </a:p>
          <a:p>
            <a:pPr marL="0" indent="0" algn="just">
              <a:buNone/>
            </a:pPr>
            <a:endParaRPr lang="it-IT" dirty="0"/>
          </a:p>
          <a:p>
            <a:pPr algn="just"/>
            <a:r>
              <a:rPr lang="it-IT" dirty="0"/>
              <a:t>The </a:t>
            </a:r>
            <a:r>
              <a:rPr lang="it-IT" b="1" i="1" dirty="0"/>
              <a:t>«</a:t>
            </a:r>
            <a:r>
              <a:rPr lang="it-IT" b="1" i="1" dirty="0" err="1"/>
              <a:t>good</a:t>
            </a:r>
            <a:r>
              <a:rPr lang="it-IT" b="1" i="1" dirty="0"/>
              <a:t>» </a:t>
            </a:r>
            <a:r>
              <a:rPr lang="it-IT" dirty="0" err="1"/>
              <a:t>method</a:t>
            </a:r>
            <a:r>
              <a:rPr lang="it-IT" dirty="0"/>
              <a:t> (</a:t>
            </a:r>
            <a:r>
              <a:rPr lang="it-IT" i="1" dirty="0" err="1"/>
              <a:t>if</a:t>
            </a:r>
            <a:r>
              <a:rPr lang="it-IT" i="1" dirty="0"/>
              <a:t> </a:t>
            </a:r>
            <a:r>
              <a:rPr lang="it-IT" i="1" dirty="0" err="1"/>
              <a:t>there</a:t>
            </a:r>
            <a:r>
              <a:rPr lang="it-IT" i="1" dirty="0"/>
              <a:t> can be </a:t>
            </a:r>
            <a:r>
              <a:rPr lang="it-IT" i="1" dirty="0" err="1"/>
              <a:t>such</a:t>
            </a:r>
            <a:r>
              <a:rPr lang="it-IT" i="1" dirty="0"/>
              <a:t> a </a:t>
            </a:r>
            <a:r>
              <a:rPr lang="it-IT" i="1" dirty="0" err="1"/>
              <a:t>thing</a:t>
            </a:r>
            <a:r>
              <a:rPr lang="it-IT" dirty="0"/>
              <a:t>) </a:t>
            </a:r>
            <a:r>
              <a:rPr lang="it-IT" dirty="0" err="1"/>
              <a:t>is</a:t>
            </a:r>
            <a:r>
              <a:rPr lang="it-IT" dirty="0"/>
              <a:t> the </a:t>
            </a:r>
            <a:r>
              <a:rPr lang="it-IT" dirty="0" err="1"/>
              <a:t>result</a:t>
            </a:r>
            <a:r>
              <a:rPr lang="it-IT" dirty="0"/>
              <a:t> of the </a:t>
            </a:r>
            <a:r>
              <a:rPr lang="it-IT" dirty="0" err="1"/>
              <a:t>interaction</a:t>
            </a:r>
            <a:r>
              <a:rPr lang="it-IT" dirty="0"/>
              <a:t> </a:t>
            </a:r>
            <a:r>
              <a:rPr lang="it-IT" dirty="0" err="1"/>
              <a:t>between</a:t>
            </a:r>
            <a:r>
              <a:rPr lang="it-IT" dirty="0"/>
              <a:t> </a:t>
            </a:r>
            <a:r>
              <a:rPr lang="it-IT" dirty="0" err="1"/>
              <a:t>different</a:t>
            </a:r>
            <a:r>
              <a:rPr lang="it-IT" dirty="0"/>
              <a:t> </a:t>
            </a:r>
            <a:r>
              <a:rPr lang="it-IT" dirty="0" err="1"/>
              <a:t>approaches</a:t>
            </a:r>
            <a:r>
              <a:rPr lang="it-IT" dirty="0"/>
              <a:t> (</a:t>
            </a:r>
            <a:r>
              <a:rPr lang="it-IT" dirty="0" err="1"/>
              <a:t>context-specific</a:t>
            </a:r>
            <a:r>
              <a:rPr lang="it-IT" dirty="0"/>
              <a:t>; </a:t>
            </a:r>
            <a:r>
              <a:rPr lang="it-IT" dirty="0" err="1"/>
              <a:t>historically</a:t>
            </a:r>
            <a:r>
              <a:rPr lang="it-IT" dirty="0"/>
              <a:t> and </a:t>
            </a:r>
            <a:r>
              <a:rPr lang="it-IT" dirty="0" err="1"/>
              <a:t>culturally</a:t>
            </a:r>
            <a:r>
              <a:rPr lang="it-IT" dirty="0"/>
              <a:t> sensitive) in a </a:t>
            </a:r>
            <a:r>
              <a:rPr lang="it-IT" dirty="0" err="1"/>
              <a:t>critical</a:t>
            </a:r>
            <a:r>
              <a:rPr lang="it-IT" dirty="0"/>
              <a:t> </a:t>
            </a:r>
            <a:r>
              <a:rPr lang="it-IT" dirty="0" err="1"/>
              <a:t>perspective</a:t>
            </a:r>
            <a:r>
              <a:rPr lang="it-IT" dirty="0"/>
              <a:t>.</a:t>
            </a:r>
          </a:p>
        </p:txBody>
      </p:sp>
    </p:spTree>
    <p:extLst>
      <p:ext uri="{BB962C8B-B14F-4D97-AF65-F5344CB8AC3E}">
        <p14:creationId xmlns:p14="http://schemas.microsoft.com/office/powerpoint/2010/main" val="235442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0" name="Rettangolo arrotondato 9"/>
          <p:cNvSpPr/>
          <p:nvPr/>
        </p:nvSpPr>
        <p:spPr>
          <a:xfrm>
            <a:off x="4385129" y="1044787"/>
            <a:ext cx="2534286" cy="179251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solidFill>
                  <a:srgbClr val="002060"/>
                </a:solidFill>
              </a:rPr>
              <a:t>Why</a:t>
            </a:r>
            <a:r>
              <a:rPr lang="it-IT" sz="2800" dirty="0">
                <a:solidFill>
                  <a:srgbClr val="002060"/>
                </a:solidFill>
              </a:rPr>
              <a:t> compare?</a:t>
            </a:r>
          </a:p>
        </p:txBody>
      </p:sp>
      <p:sp>
        <p:nvSpPr>
          <p:cNvPr id="14" name="Ovale 13"/>
          <p:cNvSpPr/>
          <p:nvPr/>
        </p:nvSpPr>
        <p:spPr>
          <a:xfrm>
            <a:off x="841830" y="4223657"/>
            <a:ext cx="2670628" cy="1589769"/>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Self-</a:t>
            </a:r>
            <a:r>
              <a:rPr lang="it-IT" dirty="0" err="1">
                <a:solidFill>
                  <a:srgbClr val="002060"/>
                </a:solidFill>
              </a:rPr>
              <a:t>knowledge</a:t>
            </a:r>
            <a:endParaRPr lang="it-IT" dirty="0">
              <a:solidFill>
                <a:srgbClr val="002060"/>
              </a:solidFill>
            </a:endParaRPr>
          </a:p>
          <a:p>
            <a:pPr algn="ctr"/>
            <a:r>
              <a:rPr lang="it-IT" dirty="0" err="1">
                <a:solidFill>
                  <a:srgbClr val="002060"/>
                </a:solidFill>
              </a:rPr>
              <a:t>Through</a:t>
            </a:r>
            <a:r>
              <a:rPr lang="it-IT" dirty="0">
                <a:solidFill>
                  <a:srgbClr val="002060"/>
                </a:solidFill>
              </a:rPr>
              <a:t> </a:t>
            </a:r>
            <a:r>
              <a:rPr lang="it-IT" dirty="0" err="1">
                <a:solidFill>
                  <a:srgbClr val="002060"/>
                </a:solidFill>
              </a:rPr>
              <a:t>Comparison</a:t>
            </a:r>
            <a:endParaRPr lang="it-IT" dirty="0">
              <a:solidFill>
                <a:srgbClr val="002060"/>
              </a:solidFill>
            </a:endParaRPr>
          </a:p>
          <a:p>
            <a:pPr algn="ctr"/>
            <a:r>
              <a:rPr lang="it-IT" dirty="0">
                <a:solidFill>
                  <a:srgbClr val="002060"/>
                </a:solidFill>
              </a:rPr>
              <a:t>Critical </a:t>
            </a:r>
            <a:r>
              <a:rPr lang="it-IT" dirty="0" err="1">
                <a:solidFill>
                  <a:srgbClr val="002060"/>
                </a:solidFill>
              </a:rPr>
              <a:t>Approach</a:t>
            </a:r>
            <a:endParaRPr lang="it-IT" dirty="0">
              <a:solidFill>
                <a:srgbClr val="002060"/>
              </a:solidFill>
            </a:endParaRPr>
          </a:p>
        </p:txBody>
      </p:sp>
      <p:sp>
        <p:nvSpPr>
          <p:cNvPr id="15" name="Ovale 14"/>
          <p:cNvSpPr/>
          <p:nvPr/>
        </p:nvSpPr>
        <p:spPr>
          <a:xfrm>
            <a:off x="4385129" y="4223656"/>
            <a:ext cx="2670628" cy="1589769"/>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Knowledge</a:t>
            </a:r>
          </a:p>
        </p:txBody>
      </p:sp>
      <p:sp>
        <p:nvSpPr>
          <p:cNvPr id="16" name="Ovale 15"/>
          <p:cNvSpPr/>
          <p:nvPr/>
        </p:nvSpPr>
        <p:spPr>
          <a:xfrm>
            <a:off x="8113156" y="4223655"/>
            <a:ext cx="2670628" cy="1589769"/>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Approach</a:t>
            </a:r>
            <a:r>
              <a:rPr lang="it-IT" dirty="0">
                <a:solidFill>
                  <a:srgbClr val="002060"/>
                </a:solidFill>
              </a:rPr>
              <a:t> new </a:t>
            </a:r>
            <a:r>
              <a:rPr lang="it-IT" dirty="0" err="1">
                <a:solidFill>
                  <a:srgbClr val="002060"/>
                </a:solidFill>
              </a:rPr>
              <a:t>Issues</a:t>
            </a:r>
            <a:endParaRPr lang="it-IT" dirty="0">
              <a:solidFill>
                <a:srgbClr val="002060"/>
              </a:solidFill>
            </a:endParaRPr>
          </a:p>
          <a:p>
            <a:pPr algn="ctr"/>
            <a:endParaRPr lang="it-IT" dirty="0">
              <a:solidFill>
                <a:srgbClr val="002060"/>
              </a:solidFill>
            </a:endParaRPr>
          </a:p>
        </p:txBody>
      </p:sp>
      <p:sp>
        <p:nvSpPr>
          <p:cNvPr id="17" name="Freccia destra 16"/>
          <p:cNvSpPr/>
          <p:nvPr/>
        </p:nvSpPr>
        <p:spPr>
          <a:xfrm rot="18457881">
            <a:off x="2661676" y="3360876"/>
            <a:ext cx="12023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destra 17"/>
          <p:cNvSpPr/>
          <p:nvPr/>
        </p:nvSpPr>
        <p:spPr>
          <a:xfrm rot="16200000">
            <a:off x="5260834" y="3329390"/>
            <a:ext cx="919217" cy="547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destra 18"/>
          <p:cNvSpPr/>
          <p:nvPr/>
        </p:nvSpPr>
        <p:spPr>
          <a:xfrm rot="13621757">
            <a:off x="7671993" y="3360874"/>
            <a:ext cx="12023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478971" y="537029"/>
            <a:ext cx="2224902" cy="2606553"/>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Overcoming</a:t>
            </a:r>
            <a:r>
              <a:rPr lang="it-IT" dirty="0">
                <a:solidFill>
                  <a:srgbClr val="002060"/>
                </a:solidFill>
              </a:rPr>
              <a:t> </a:t>
            </a:r>
            <a:r>
              <a:rPr lang="it-IT" dirty="0" err="1">
                <a:solidFill>
                  <a:srgbClr val="002060"/>
                </a:solidFill>
              </a:rPr>
              <a:t>Exclusiveness</a:t>
            </a:r>
            <a:r>
              <a:rPr lang="it-IT" dirty="0">
                <a:solidFill>
                  <a:srgbClr val="002060"/>
                </a:solidFill>
              </a:rPr>
              <a:t> of Self; Relation to the “Legal </a:t>
            </a:r>
            <a:r>
              <a:rPr lang="it-IT" dirty="0" err="1">
                <a:solidFill>
                  <a:srgbClr val="002060"/>
                </a:solidFill>
              </a:rPr>
              <a:t>Other</a:t>
            </a:r>
            <a:r>
              <a:rPr lang="it-IT" dirty="0">
                <a:solidFill>
                  <a:srgbClr val="002060"/>
                </a:solidFill>
              </a:rPr>
              <a:t>”</a:t>
            </a:r>
          </a:p>
        </p:txBody>
      </p:sp>
      <p:sp>
        <p:nvSpPr>
          <p:cNvPr id="21" name="Freccia sinistra 20"/>
          <p:cNvSpPr/>
          <p:nvPr/>
        </p:nvSpPr>
        <p:spPr>
          <a:xfrm>
            <a:off x="3023254" y="1698728"/>
            <a:ext cx="978408" cy="484632"/>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ccia sinistra 21"/>
          <p:cNvSpPr/>
          <p:nvPr/>
        </p:nvSpPr>
        <p:spPr>
          <a:xfrm rot="10800000">
            <a:off x="7196877" y="169872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8754671" y="541622"/>
            <a:ext cx="2224902" cy="2606553"/>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rgbClr val="002060"/>
                </a:solidFill>
              </a:rPr>
              <a:t>Cooperation</a:t>
            </a:r>
            <a:r>
              <a:rPr lang="it-IT" dirty="0">
                <a:solidFill>
                  <a:srgbClr val="002060"/>
                </a:solidFill>
              </a:rPr>
              <a:t>, Opening up,</a:t>
            </a:r>
          </a:p>
          <a:p>
            <a:pPr algn="ctr"/>
            <a:r>
              <a:rPr lang="it-IT" dirty="0">
                <a:solidFill>
                  <a:srgbClr val="002060"/>
                </a:solidFill>
              </a:rPr>
              <a:t>Cross-</a:t>
            </a:r>
            <a:r>
              <a:rPr lang="it-IT" dirty="0" err="1">
                <a:solidFill>
                  <a:srgbClr val="002060"/>
                </a:solidFill>
              </a:rPr>
              <a:t>Fertilization</a:t>
            </a:r>
            <a:endParaRPr lang="it-IT" dirty="0">
              <a:solidFill>
                <a:srgbClr val="002060"/>
              </a:solidFill>
            </a:endParaRPr>
          </a:p>
        </p:txBody>
      </p:sp>
    </p:spTree>
    <p:extLst>
      <p:ext uri="{BB962C8B-B14F-4D97-AF65-F5344CB8AC3E}">
        <p14:creationId xmlns:p14="http://schemas.microsoft.com/office/powerpoint/2010/main" val="230089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14" name="Diagramma 13"/>
          <p:cNvGraphicFramePr/>
          <p:nvPr/>
        </p:nvGraphicFramePr>
        <p:xfrm>
          <a:off x="586854" y="327546"/>
          <a:ext cx="10617958" cy="6201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2640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9" name="Diagramma 8"/>
          <p:cNvGraphicFramePr/>
          <p:nvPr>
            <p:extLst>
              <p:ext uri="{D42A27DB-BD31-4B8C-83A1-F6EECF244321}">
                <p14:modId xmlns:p14="http://schemas.microsoft.com/office/powerpoint/2010/main" val="278303366"/>
              </p:ext>
            </p:extLst>
          </p:nvPr>
        </p:nvGraphicFramePr>
        <p:xfrm>
          <a:off x="5418161" y="177422"/>
          <a:ext cx="6939128" cy="6482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a 9"/>
          <p:cNvGraphicFramePr/>
          <p:nvPr/>
        </p:nvGraphicFramePr>
        <p:xfrm>
          <a:off x="818866" y="1364775"/>
          <a:ext cx="3152633" cy="4448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77180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CHALLENGES</a:t>
            </a:r>
          </a:p>
        </p:txBody>
      </p:sp>
      <p:sp>
        <p:nvSpPr>
          <p:cNvPr id="4" name="CasellaDiTesto 3"/>
          <p:cNvSpPr txBox="1"/>
          <p:nvPr/>
        </p:nvSpPr>
        <p:spPr>
          <a:xfrm>
            <a:off x="1535706" y="2265527"/>
            <a:ext cx="9120588" cy="3908762"/>
          </a:xfrm>
          <a:prstGeom prst="rect">
            <a:avLst/>
          </a:prstGeom>
          <a:noFill/>
        </p:spPr>
        <p:txBody>
          <a:bodyPr wrap="square" rtlCol="0">
            <a:spAutoFit/>
          </a:bodyPr>
          <a:lstStyle/>
          <a:p>
            <a:pPr algn="just"/>
            <a:r>
              <a:rPr lang="en-AU" sz="2500" dirty="0">
                <a:solidFill>
                  <a:srgbClr val="FFC000"/>
                </a:solidFill>
              </a:rPr>
              <a:t>• A </a:t>
            </a:r>
            <a:r>
              <a:rPr lang="en-AU" sz="2500" b="1" dirty="0">
                <a:solidFill>
                  <a:srgbClr val="FFC000"/>
                </a:solidFill>
              </a:rPr>
              <a:t>first goal of constitutional comparison </a:t>
            </a:r>
            <a:r>
              <a:rPr lang="en-AU" sz="2500" dirty="0">
                <a:solidFill>
                  <a:srgbClr val="FFC000"/>
                </a:solidFill>
              </a:rPr>
              <a:t>is to develop a better intellectual understanding of one or more </a:t>
            </a:r>
            <a:r>
              <a:rPr lang="en-AU" sz="2500" i="1" dirty="0">
                <a:solidFill>
                  <a:srgbClr val="FFC000"/>
                </a:solidFill>
              </a:rPr>
              <a:t>other</a:t>
            </a:r>
            <a:r>
              <a:rPr lang="en-AU" sz="2500" dirty="0">
                <a:solidFill>
                  <a:srgbClr val="FFC000"/>
                </a:solidFill>
              </a:rPr>
              <a:t> systems. </a:t>
            </a:r>
          </a:p>
          <a:p>
            <a:pPr algn="just"/>
            <a:endParaRPr lang="en-AU" dirty="0"/>
          </a:p>
          <a:p>
            <a:pPr algn="just"/>
            <a:r>
              <a:rPr lang="en-AU" dirty="0"/>
              <a:t>For this purpose, the challenges include time, the need to develop expertise, language barriers, and the need to understand the broader context – both legal and social – in which law operates. </a:t>
            </a:r>
          </a:p>
          <a:p>
            <a:pPr algn="just"/>
            <a:r>
              <a:rPr lang="en-AU" dirty="0"/>
              <a:t>All these challenges are about </a:t>
            </a:r>
            <a:r>
              <a:rPr lang="en-AU" b="1" i="1" dirty="0"/>
              <a:t>the risks of error or oversimplification</a:t>
            </a:r>
            <a:r>
              <a:rPr lang="en-AU" dirty="0"/>
              <a:t>. </a:t>
            </a:r>
          </a:p>
          <a:p>
            <a:pPr algn="just"/>
            <a:endParaRPr lang="en-AU" dirty="0"/>
          </a:p>
          <a:p>
            <a:pPr algn="just"/>
            <a:r>
              <a:rPr lang="en-AU" b="1" i="1" dirty="0"/>
              <a:t>However difficult it is to become bilingual, </a:t>
            </a:r>
            <a:r>
              <a:rPr lang="en-AU" b="1" i="1" dirty="0" err="1"/>
              <a:t>bilegalism</a:t>
            </a:r>
            <a:r>
              <a:rPr lang="en-AU" b="1" i="1" dirty="0"/>
              <a:t> is even harder to achieve</a:t>
            </a:r>
            <a:r>
              <a:rPr lang="en-AU" dirty="0"/>
              <a:t>. Not only is it necessary to understand foreign languages, or find reliable translations of foreign legal materials, but in order to understand one doctrine or institution of another legal system it is necessary to have at least some understanding of the </a:t>
            </a:r>
            <a:r>
              <a:rPr lang="en-AU" b="1" dirty="0"/>
              <a:t>broader canvas </a:t>
            </a:r>
            <a:r>
              <a:rPr lang="en-AU" dirty="0"/>
              <a:t>on which it exists.</a:t>
            </a:r>
          </a:p>
          <a:p>
            <a:pPr algn="just"/>
            <a:endParaRPr lang="en-AU" dirty="0"/>
          </a:p>
        </p:txBody>
      </p:sp>
    </p:spTree>
    <p:extLst>
      <p:ext uri="{BB962C8B-B14F-4D97-AF65-F5344CB8AC3E}">
        <p14:creationId xmlns:p14="http://schemas.microsoft.com/office/powerpoint/2010/main" val="142944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129050" y="614148"/>
            <a:ext cx="8024883" cy="2862322"/>
          </a:xfrm>
          <a:prstGeom prst="rect">
            <a:avLst/>
          </a:prstGeom>
        </p:spPr>
        <p:txBody>
          <a:bodyPr wrap="square">
            <a:spAutoFit/>
          </a:bodyPr>
          <a:lstStyle/>
          <a:p>
            <a:pPr algn="just"/>
            <a:r>
              <a:rPr lang="en-US" sz="2000" dirty="0">
                <a:latin typeface="Helvetica" charset="0"/>
              </a:rPr>
              <a:t>• </a:t>
            </a:r>
            <a:r>
              <a:rPr lang="en-US" sz="2000" b="1" dirty="0">
                <a:solidFill>
                  <a:srgbClr val="FFC000"/>
                </a:solidFill>
                <a:latin typeface="Helvetica" charset="0"/>
              </a:rPr>
              <a:t>A </a:t>
            </a:r>
            <a:r>
              <a:rPr lang="en-US" sz="2000" b="1" u="sng" dirty="0">
                <a:solidFill>
                  <a:srgbClr val="FFC000"/>
                </a:solidFill>
                <a:latin typeface="Helvetica" charset="0"/>
              </a:rPr>
              <a:t>second goal</a:t>
            </a:r>
            <a:r>
              <a:rPr lang="en-US" sz="2000" b="1" dirty="0">
                <a:solidFill>
                  <a:srgbClr val="FFC000"/>
                </a:solidFill>
                <a:latin typeface="Helvetica" charset="0"/>
              </a:rPr>
              <a:t> for comparative constitutional study is to enhance capacity for self-reflection</a:t>
            </a:r>
            <a:r>
              <a:rPr lang="en-US" sz="2000" dirty="0">
                <a:latin typeface="Helvetica" charset="0"/>
              </a:rPr>
              <a:t>, to develop a better understanding of one's own system. In this regard, there are all of the challenges set out above, plus the following.</a:t>
            </a:r>
          </a:p>
          <a:p>
            <a:pPr algn="just"/>
            <a:endParaRPr lang="en-US" sz="2000" dirty="0">
              <a:latin typeface="Helvetica" charset="0"/>
            </a:endParaRPr>
          </a:p>
          <a:p>
            <a:pPr algn="just"/>
            <a:r>
              <a:rPr lang="en-US" sz="2000" dirty="0">
                <a:latin typeface="Helvetica" charset="0"/>
              </a:rPr>
              <a:t>While ‘the unnoticed in our practices may become visible in the contrast with other cultural practices of law’, which ‘can help us to understand who we are’, comparison alone ‘cannot … tell us whether we should remain what we have been’. </a:t>
            </a:r>
          </a:p>
        </p:txBody>
      </p:sp>
      <p:sp>
        <p:nvSpPr>
          <p:cNvPr id="7" name="CasellaDiTesto 6"/>
          <p:cNvSpPr txBox="1"/>
          <p:nvPr/>
        </p:nvSpPr>
        <p:spPr>
          <a:xfrm>
            <a:off x="2129049" y="3839990"/>
            <a:ext cx="8024883" cy="1292662"/>
          </a:xfrm>
          <a:prstGeom prst="rect">
            <a:avLst/>
          </a:prstGeom>
          <a:noFill/>
        </p:spPr>
        <p:txBody>
          <a:bodyPr wrap="square" rtlCol="0">
            <a:spAutoFit/>
          </a:bodyPr>
          <a:lstStyle/>
          <a:p>
            <a:pPr algn="just"/>
            <a:r>
              <a:rPr lang="en-US" sz="2000" dirty="0">
                <a:latin typeface="Helvetica" charset="0"/>
                <a:ea typeface="Helvetica" charset="0"/>
                <a:cs typeface="Helvetica" charset="0"/>
              </a:rPr>
              <a:t>• </a:t>
            </a:r>
            <a:r>
              <a:rPr lang="en-US" sz="2000" b="1" dirty="0">
                <a:solidFill>
                  <a:srgbClr val="FFC000"/>
                </a:solidFill>
                <a:latin typeface="Helvetica" charset="0"/>
                <a:ea typeface="Helvetica" charset="0"/>
                <a:cs typeface="Helvetica" charset="0"/>
              </a:rPr>
              <a:t>A </a:t>
            </a:r>
            <a:r>
              <a:rPr lang="en-US" sz="2000" b="1" u="sng" dirty="0">
                <a:solidFill>
                  <a:srgbClr val="FFC000"/>
                </a:solidFill>
                <a:latin typeface="Helvetica" charset="0"/>
                <a:ea typeface="Helvetica" charset="0"/>
                <a:cs typeface="Helvetica" charset="0"/>
              </a:rPr>
              <a:t>third goal</a:t>
            </a:r>
            <a:r>
              <a:rPr lang="en-US" sz="2000" b="1" dirty="0">
                <a:solidFill>
                  <a:srgbClr val="FFC000"/>
                </a:solidFill>
                <a:latin typeface="Helvetica" charset="0"/>
                <a:ea typeface="Helvetica" charset="0"/>
                <a:cs typeface="Helvetica" charset="0"/>
              </a:rPr>
              <a:t> </a:t>
            </a:r>
            <a:r>
              <a:rPr lang="en-US" sz="2000" dirty="0">
                <a:latin typeface="Helvetica" charset="0"/>
                <a:ea typeface="Helvetica" charset="0"/>
                <a:cs typeface="Helvetica" charset="0"/>
              </a:rPr>
              <a:t>goes beyond simple self-reflection and </a:t>
            </a:r>
            <a:r>
              <a:rPr lang="en-US" sz="2000" b="1" dirty="0">
                <a:solidFill>
                  <a:srgbClr val="FFC000"/>
                </a:solidFill>
                <a:latin typeface="Helvetica" charset="0"/>
                <a:ea typeface="Helvetica" charset="0"/>
                <a:cs typeface="Helvetica" charset="0"/>
              </a:rPr>
              <a:t>aims at developing an understanding of normatively preferable ‘best practices’</a:t>
            </a:r>
            <a:r>
              <a:rPr lang="en-US" sz="2000" dirty="0">
                <a:latin typeface="Helvetica" charset="0"/>
                <a:ea typeface="Helvetica" charset="0"/>
                <a:cs typeface="Helvetica" charset="0"/>
              </a:rPr>
              <a:t>. </a:t>
            </a:r>
          </a:p>
          <a:p>
            <a:endParaRPr lang="en-US" dirty="0"/>
          </a:p>
        </p:txBody>
      </p:sp>
      <p:sp>
        <p:nvSpPr>
          <p:cNvPr id="8" name="CasellaDiTesto 7"/>
          <p:cNvSpPr txBox="1"/>
          <p:nvPr/>
        </p:nvSpPr>
        <p:spPr>
          <a:xfrm>
            <a:off x="2129050" y="5305104"/>
            <a:ext cx="8024882" cy="984885"/>
          </a:xfrm>
          <a:prstGeom prst="rect">
            <a:avLst/>
          </a:prstGeom>
          <a:noFill/>
        </p:spPr>
        <p:txBody>
          <a:bodyPr wrap="square" rtlCol="0">
            <a:spAutoFit/>
          </a:bodyPr>
          <a:lstStyle/>
          <a:p>
            <a:pPr algn="just"/>
            <a:r>
              <a:rPr lang="en-US" sz="2000" dirty="0">
                <a:latin typeface="Helvetica" charset="0"/>
                <a:ea typeface="Helvetica" charset="0"/>
                <a:cs typeface="Helvetica" charset="0"/>
              </a:rPr>
              <a:t>• </a:t>
            </a:r>
            <a:r>
              <a:rPr lang="en-US" sz="2000" b="1" dirty="0">
                <a:solidFill>
                  <a:srgbClr val="FFC000"/>
                </a:solidFill>
                <a:latin typeface="Helvetica" charset="0"/>
                <a:ea typeface="Helvetica" charset="0"/>
                <a:cs typeface="Helvetica" charset="0"/>
              </a:rPr>
              <a:t>A </a:t>
            </a:r>
            <a:r>
              <a:rPr lang="en-US" sz="2000" b="1" u="sng" dirty="0">
                <a:solidFill>
                  <a:srgbClr val="FFC000"/>
                </a:solidFill>
                <a:latin typeface="Helvetica" charset="0"/>
                <a:ea typeface="Helvetica" charset="0"/>
                <a:cs typeface="Helvetica" charset="0"/>
              </a:rPr>
              <a:t>fourth goal</a:t>
            </a:r>
            <a:r>
              <a:rPr lang="en-US" sz="2000" b="1" dirty="0">
                <a:solidFill>
                  <a:srgbClr val="FFC000"/>
                </a:solidFill>
                <a:latin typeface="Helvetica" charset="0"/>
                <a:ea typeface="Helvetica" charset="0"/>
                <a:cs typeface="Helvetica" charset="0"/>
              </a:rPr>
              <a:t> </a:t>
            </a:r>
            <a:r>
              <a:rPr lang="en-US" sz="2000" dirty="0">
                <a:latin typeface="Helvetica" charset="0"/>
                <a:ea typeface="Helvetica" charset="0"/>
                <a:cs typeface="Helvetica" charset="0"/>
              </a:rPr>
              <a:t>may be to answer questions, asked by domestic constitutional doctrine or text, that are comparative in their nature.</a:t>
            </a:r>
          </a:p>
          <a:p>
            <a:endParaRPr lang="en-US" dirty="0"/>
          </a:p>
        </p:txBody>
      </p:sp>
    </p:spTree>
    <p:extLst>
      <p:ext uri="{BB962C8B-B14F-4D97-AF65-F5344CB8AC3E}">
        <p14:creationId xmlns:p14="http://schemas.microsoft.com/office/powerpoint/2010/main" val="6092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8" name="Diagramma 7"/>
          <p:cNvGraphicFramePr/>
          <p:nvPr/>
        </p:nvGraphicFramePr>
        <p:xfrm>
          <a:off x="5268036" y="282938"/>
          <a:ext cx="63598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llout con freccia destra 8"/>
          <p:cNvSpPr/>
          <p:nvPr/>
        </p:nvSpPr>
        <p:spPr>
          <a:xfrm>
            <a:off x="736979" y="822277"/>
            <a:ext cx="3930555" cy="4339988"/>
          </a:xfrm>
          <a:prstGeom prst="rightArrowCallout">
            <a:avLst>
              <a:gd name="adj1" fmla="val 25000"/>
              <a:gd name="adj2" fmla="val 25000"/>
              <a:gd name="adj3" fmla="val 16319"/>
              <a:gd name="adj4" fmla="val 80255"/>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err="1"/>
              <a:t>Comparison</a:t>
            </a:r>
            <a:r>
              <a:rPr lang="it-IT" sz="2800" dirty="0"/>
              <a:t> And Relation </a:t>
            </a:r>
            <a:r>
              <a:rPr lang="it-IT" sz="2800" dirty="0" err="1"/>
              <a:t>Among</a:t>
            </a:r>
            <a:r>
              <a:rPr lang="it-IT" sz="2800" dirty="0"/>
              <a:t> Legal </a:t>
            </a:r>
            <a:r>
              <a:rPr lang="it-IT" sz="2800" dirty="0" err="1"/>
              <a:t>Orders</a:t>
            </a:r>
            <a:endParaRPr lang="it-IT" sz="2800" dirty="0"/>
          </a:p>
          <a:p>
            <a:pPr algn="ctr"/>
            <a:endParaRPr lang="it-IT" sz="2400" dirty="0"/>
          </a:p>
          <a:p>
            <a:pPr algn="ctr"/>
            <a:r>
              <a:rPr lang="it-IT" sz="2400" dirty="0"/>
              <a:t>(Jackson, 2010)</a:t>
            </a:r>
          </a:p>
        </p:txBody>
      </p:sp>
    </p:spTree>
    <p:extLst>
      <p:ext uri="{BB962C8B-B14F-4D97-AF65-F5344CB8AC3E}">
        <p14:creationId xmlns:p14="http://schemas.microsoft.com/office/powerpoint/2010/main" val="279376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69" y="490254"/>
            <a:ext cx="3792829" cy="332323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4278" y="490254"/>
            <a:ext cx="4570116" cy="3350525"/>
          </a:xfrm>
          <a:prstGeom prst="rect">
            <a:avLst/>
          </a:prstGeom>
        </p:spPr>
      </p:pic>
      <p:cxnSp>
        <p:nvCxnSpPr>
          <p:cNvPr id="8" name="Connettore 2 7"/>
          <p:cNvCxnSpPr/>
          <p:nvPr/>
        </p:nvCxnSpPr>
        <p:spPr>
          <a:xfrm>
            <a:off x="4612943" y="2151869"/>
            <a:ext cx="2006221" cy="0"/>
          </a:xfrm>
          <a:prstGeom prst="straightConnector1">
            <a:avLst/>
          </a:prstGeom>
          <a:ln w="762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flipH="1">
            <a:off x="550081" y="4339987"/>
            <a:ext cx="8211782" cy="2369880"/>
          </a:xfrm>
          <a:prstGeom prst="rect">
            <a:avLst/>
          </a:prstGeom>
          <a:noFill/>
        </p:spPr>
        <p:txBody>
          <a:bodyPr wrap="square" rtlCol="0">
            <a:spAutoFit/>
          </a:bodyPr>
          <a:lstStyle/>
          <a:p>
            <a:r>
              <a:rPr lang="it-IT" sz="2800" dirty="0"/>
              <a:t>An </a:t>
            </a:r>
            <a:r>
              <a:rPr lang="it-IT" sz="2800" dirty="0" err="1"/>
              <a:t>Example</a:t>
            </a:r>
            <a:r>
              <a:rPr lang="it-IT" sz="2800" dirty="0"/>
              <a:t>: </a:t>
            </a:r>
            <a:r>
              <a:rPr lang="it-IT" sz="2800" dirty="0" err="1"/>
              <a:t>Dealing</a:t>
            </a:r>
            <a:r>
              <a:rPr lang="it-IT" sz="2800" dirty="0"/>
              <a:t> with </a:t>
            </a:r>
            <a:r>
              <a:rPr lang="it-IT" sz="2800" dirty="0" err="1"/>
              <a:t>borders</a:t>
            </a:r>
            <a:r>
              <a:rPr lang="it-IT" sz="2800" dirty="0"/>
              <a:t> </a:t>
            </a:r>
            <a:r>
              <a:rPr lang="it-IT" sz="2800"/>
              <a:t>in the EU</a:t>
            </a:r>
            <a:endParaRPr lang="it-IT" sz="2800" dirty="0"/>
          </a:p>
          <a:p>
            <a:endParaRPr lang="it-IT" sz="2400" dirty="0"/>
          </a:p>
          <a:p>
            <a:pPr marL="285750" indent="-285750">
              <a:buFontTx/>
              <a:buChar char="-"/>
            </a:pPr>
            <a:r>
              <a:rPr lang="it-IT" sz="2400" dirty="0" err="1"/>
              <a:t>Universalism</a:t>
            </a:r>
            <a:r>
              <a:rPr lang="it-IT" sz="2400" dirty="0"/>
              <a:t> vs. </a:t>
            </a:r>
            <a:r>
              <a:rPr lang="it-IT" sz="2400" dirty="0" err="1"/>
              <a:t>Particularism</a:t>
            </a:r>
            <a:endParaRPr lang="it-IT" sz="2400" dirty="0"/>
          </a:p>
          <a:p>
            <a:pPr marL="285750" indent="-285750">
              <a:buFontTx/>
              <a:buChar char="-"/>
            </a:pPr>
            <a:r>
              <a:rPr lang="it-IT" sz="2400" dirty="0"/>
              <a:t>Engagement and Legal </a:t>
            </a:r>
            <a:r>
              <a:rPr lang="it-IT" sz="2400" dirty="0" err="1"/>
              <a:t>Pluralism</a:t>
            </a:r>
            <a:endParaRPr lang="it-IT" sz="2400" dirty="0"/>
          </a:p>
          <a:p>
            <a:pPr marL="285750" indent="-285750">
              <a:buFontTx/>
              <a:buChar char="-"/>
            </a:pPr>
            <a:r>
              <a:rPr lang="it-IT" sz="2400" dirty="0" err="1"/>
              <a:t>Comparison</a:t>
            </a:r>
            <a:r>
              <a:rPr lang="it-IT" sz="2400" dirty="0"/>
              <a:t> and </a:t>
            </a:r>
            <a:r>
              <a:rPr lang="it-IT" sz="2400" dirty="0" err="1"/>
              <a:t>European</a:t>
            </a:r>
            <a:r>
              <a:rPr lang="it-IT" sz="2400" dirty="0"/>
              <a:t> Integration </a:t>
            </a:r>
            <a:r>
              <a:rPr lang="it-IT" sz="2400" dirty="0" err="1"/>
              <a:t>Process</a:t>
            </a:r>
            <a:r>
              <a:rPr lang="it-IT" sz="2400" dirty="0"/>
              <a:t> (</a:t>
            </a:r>
            <a:r>
              <a:rPr lang="it-IT" sz="2400" dirty="0" err="1"/>
              <a:t>both</a:t>
            </a:r>
            <a:r>
              <a:rPr lang="it-IT" sz="2400" dirty="0"/>
              <a:t> EU and ECHR)</a:t>
            </a:r>
          </a:p>
        </p:txBody>
      </p:sp>
    </p:spTree>
    <p:extLst>
      <p:ext uri="{BB962C8B-B14F-4D97-AF65-F5344CB8AC3E}">
        <p14:creationId xmlns:p14="http://schemas.microsoft.com/office/powerpoint/2010/main" val="1800466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582" y="3610048"/>
            <a:ext cx="3029803" cy="2379232"/>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308" y="683147"/>
            <a:ext cx="4785369" cy="1964520"/>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55" y="4033412"/>
            <a:ext cx="3638781" cy="2495976"/>
          </a:xfrm>
          <a:prstGeom prst="rect">
            <a:avLst/>
          </a:prstGeom>
        </p:spPr>
      </p:pic>
      <p:graphicFrame>
        <p:nvGraphicFramePr>
          <p:cNvPr id="8" name="Diagramma 7"/>
          <p:cNvGraphicFramePr/>
          <p:nvPr>
            <p:extLst>
              <p:ext uri="{D42A27DB-BD31-4B8C-83A1-F6EECF244321}">
                <p14:modId xmlns:p14="http://schemas.microsoft.com/office/powerpoint/2010/main" val="1013840818"/>
              </p:ext>
            </p:extLst>
          </p:nvPr>
        </p:nvGraphicFramePr>
        <p:xfrm>
          <a:off x="627795" y="-191068"/>
          <a:ext cx="10495130" cy="67388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61271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8" name="Rettangolo arrotondato 7"/>
          <p:cNvSpPr/>
          <p:nvPr/>
        </p:nvSpPr>
        <p:spPr>
          <a:xfrm>
            <a:off x="616999" y="1104303"/>
            <a:ext cx="3645725" cy="1318161"/>
          </a:xfrm>
          <a:prstGeom prst="round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002060"/>
                </a:solidFill>
              </a:rPr>
              <a:t>Public Law</a:t>
            </a:r>
          </a:p>
        </p:txBody>
      </p:sp>
      <p:sp>
        <p:nvSpPr>
          <p:cNvPr id="10" name="Rettangolo arrotondato 9"/>
          <p:cNvSpPr/>
          <p:nvPr/>
        </p:nvSpPr>
        <p:spPr>
          <a:xfrm>
            <a:off x="616998" y="4853246"/>
            <a:ext cx="3645725" cy="1318161"/>
          </a:xfrm>
          <a:prstGeom prst="round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solidFill>
                  <a:srgbClr val="002060"/>
                </a:solidFill>
              </a:rPr>
              <a:t>Private Law</a:t>
            </a:r>
          </a:p>
        </p:txBody>
      </p:sp>
      <p:cxnSp>
        <p:nvCxnSpPr>
          <p:cNvPr id="11" name="Connettore 2 10"/>
          <p:cNvCxnSpPr/>
          <p:nvPr/>
        </p:nvCxnSpPr>
        <p:spPr>
          <a:xfrm flipV="1">
            <a:off x="4990771" y="892517"/>
            <a:ext cx="1413109" cy="423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4990771" y="1763383"/>
            <a:ext cx="3200400" cy="18466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6743700" y="292352"/>
            <a:ext cx="3444213" cy="1200329"/>
          </a:xfrm>
          <a:prstGeom prst="rect">
            <a:avLst/>
          </a:prstGeom>
          <a:noFill/>
        </p:spPr>
        <p:txBody>
          <a:bodyPr wrap="none" rtlCol="0">
            <a:spAutoFit/>
          </a:bodyPr>
          <a:lstStyle/>
          <a:p>
            <a:r>
              <a:rPr lang="it-IT" b="1" dirty="0" err="1"/>
              <a:t>Government</a:t>
            </a:r>
            <a:r>
              <a:rPr lang="it-IT" b="1" dirty="0"/>
              <a:t> </a:t>
            </a:r>
          </a:p>
          <a:p>
            <a:r>
              <a:rPr lang="it-IT" b="1" dirty="0"/>
              <a:t>Comparative </a:t>
            </a:r>
            <a:r>
              <a:rPr lang="it-IT" b="1" dirty="0" err="1"/>
              <a:t>Constitutional</a:t>
            </a:r>
            <a:r>
              <a:rPr lang="it-IT" b="1" dirty="0"/>
              <a:t> Law </a:t>
            </a:r>
          </a:p>
          <a:p>
            <a:r>
              <a:rPr lang="it-IT" b="1" dirty="0" err="1"/>
              <a:t>Administrative</a:t>
            </a:r>
            <a:r>
              <a:rPr lang="it-IT" b="1" dirty="0"/>
              <a:t> Law </a:t>
            </a:r>
          </a:p>
          <a:p>
            <a:endParaRPr lang="it-IT" dirty="0"/>
          </a:p>
        </p:txBody>
      </p:sp>
      <p:sp>
        <p:nvSpPr>
          <p:cNvPr id="15" name="CasellaDiTesto 14"/>
          <p:cNvSpPr txBox="1"/>
          <p:nvPr/>
        </p:nvSpPr>
        <p:spPr>
          <a:xfrm>
            <a:off x="8388277" y="1556678"/>
            <a:ext cx="2923877" cy="369332"/>
          </a:xfrm>
          <a:prstGeom prst="rect">
            <a:avLst/>
          </a:prstGeom>
          <a:noFill/>
        </p:spPr>
        <p:txBody>
          <a:bodyPr wrap="none" rtlCol="0">
            <a:spAutoFit/>
          </a:bodyPr>
          <a:lstStyle/>
          <a:p>
            <a:r>
              <a:rPr lang="it-IT" b="1" dirty="0" err="1"/>
              <a:t>Constitutional</a:t>
            </a:r>
            <a:r>
              <a:rPr lang="it-IT" b="1" dirty="0"/>
              <a:t> </a:t>
            </a:r>
            <a:r>
              <a:rPr lang="it-IT" b="1" dirty="0" err="1"/>
              <a:t>Adjudication</a:t>
            </a:r>
            <a:endParaRPr lang="it-IT" b="1" dirty="0"/>
          </a:p>
        </p:txBody>
      </p:sp>
      <p:cxnSp>
        <p:nvCxnSpPr>
          <p:cNvPr id="16" name="Connettore 2 15"/>
          <p:cNvCxnSpPr/>
          <p:nvPr/>
        </p:nvCxnSpPr>
        <p:spPr>
          <a:xfrm>
            <a:off x="4990770" y="2537244"/>
            <a:ext cx="2910218" cy="6202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4990770" y="3497944"/>
            <a:ext cx="2910218" cy="16899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8191171" y="3036279"/>
            <a:ext cx="2882520" cy="461665"/>
          </a:xfrm>
          <a:prstGeom prst="rect">
            <a:avLst/>
          </a:prstGeom>
          <a:noFill/>
        </p:spPr>
        <p:txBody>
          <a:bodyPr wrap="none" rtlCol="0">
            <a:spAutoFit/>
          </a:bodyPr>
          <a:lstStyle/>
          <a:p>
            <a:r>
              <a:rPr lang="it-IT" sz="2400" b="1" dirty="0" err="1">
                <a:solidFill>
                  <a:schemeClr val="tx2"/>
                </a:solidFill>
              </a:rPr>
              <a:t>Fundamental</a:t>
            </a:r>
            <a:r>
              <a:rPr lang="it-IT" sz="2400" b="1" dirty="0">
                <a:solidFill>
                  <a:schemeClr val="tx2"/>
                </a:solidFill>
              </a:rPr>
              <a:t> </a:t>
            </a:r>
            <a:r>
              <a:rPr lang="it-IT" sz="2400" b="1" dirty="0" err="1">
                <a:solidFill>
                  <a:schemeClr val="tx2"/>
                </a:solidFill>
              </a:rPr>
              <a:t>Rights</a:t>
            </a:r>
            <a:endParaRPr lang="it-IT" sz="2400" b="1" dirty="0">
              <a:solidFill>
                <a:schemeClr val="tx2"/>
              </a:solidFill>
            </a:endParaRPr>
          </a:p>
        </p:txBody>
      </p:sp>
      <p:cxnSp>
        <p:nvCxnSpPr>
          <p:cNvPr id="23" name="Connettore 2 22"/>
          <p:cNvCxnSpPr/>
          <p:nvPr/>
        </p:nvCxnSpPr>
        <p:spPr>
          <a:xfrm>
            <a:off x="4990770" y="5557838"/>
            <a:ext cx="2567318" cy="255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ettangolo 25"/>
          <p:cNvSpPr/>
          <p:nvPr/>
        </p:nvSpPr>
        <p:spPr>
          <a:xfrm>
            <a:off x="7765025" y="5235300"/>
            <a:ext cx="2422888" cy="1200329"/>
          </a:xfrm>
          <a:prstGeom prst="rect">
            <a:avLst/>
          </a:prstGeom>
        </p:spPr>
        <p:txBody>
          <a:bodyPr wrap="square">
            <a:spAutoFit/>
          </a:bodyPr>
          <a:lstStyle/>
          <a:p>
            <a:r>
              <a:rPr lang="it-IT" dirty="0" err="1"/>
              <a:t>Property</a:t>
            </a:r>
            <a:r>
              <a:rPr lang="it-IT" dirty="0"/>
              <a:t> </a:t>
            </a:r>
          </a:p>
          <a:p>
            <a:r>
              <a:rPr lang="it-IT" dirty="0" err="1"/>
              <a:t>Contracts</a:t>
            </a:r>
            <a:endParaRPr lang="it-IT" dirty="0"/>
          </a:p>
          <a:p>
            <a:r>
              <a:rPr lang="it-IT" dirty="0" err="1"/>
              <a:t>Torts</a:t>
            </a:r>
            <a:endParaRPr lang="it-IT" dirty="0"/>
          </a:p>
          <a:p>
            <a:r>
              <a:rPr lang="it-IT" dirty="0"/>
              <a:t>Commercial Law</a:t>
            </a:r>
            <a:r>
              <a:rPr lang="is-IS" dirty="0"/>
              <a:t>…</a:t>
            </a:r>
            <a:endParaRPr lang="it-IT" dirty="0"/>
          </a:p>
        </p:txBody>
      </p:sp>
    </p:spTree>
    <p:extLst>
      <p:ext uri="{BB962C8B-B14F-4D97-AF65-F5344CB8AC3E}">
        <p14:creationId xmlns:p14="http://schemas.microsoft.com/office/powerpoint/2010/main" val="88563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Ovale 5"/>
          <p:cNvSpPr/>
          <p:nvPr/>
        </p:nvSpPr>
        <p:spPr>
          <a:xfrm>
            <a:off x="887767" y="1512061"/>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Common Law</a:t>
            </a:r>
          </a:p>
        </p:txBody>
      </p:sp>
      <p:sp>
        <p:nvSpPr>
          <p:cNvPr id="7" name="Ovale 6"/>
          <p:cNvSpPr/>
          <p:nvPr/>
        </p:nvSpPr>
        <p:spPr>
          <a:xfrm>
            <a:off x="7240942" y="1512060"/>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err="1">
                <a:solidFill>
                  <a:srgbClr val="002060"/>
                </a:solidFill>
              </a:rPr>
              <a:t>Civil</a:t>
            </a:r>
            <a:r>
              <a:rPr lang="it-IT" sz="3600" dirty="0">
                <a:solidFill>
                  <a:srgbClr val="002060"/>
                </a:solidFill>
              </a:rPr>
              <a:t> Law</a:t>
            </a:r>
          </a:p>
        </p:txBody>
      </p:sp>
      <p:cxnSp>
        <p:nvCxnSpPr>
          <p:cNvPr id="8" name="Connettore 2 7"/>
          <p:cNvCxnSpPr/>
          <p:nvPr/>
        </p:nvCxnSpPr>
        <p:spPr>
          <a:xfrm>
            <a:off x="5172833" y="3097972"/>
            <a:ext cx="1650671" cy="11875"/>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81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6" name="Ovale 5"/>
          <p:cNvSpPr/>
          <p:nvPr/>
        </p:nvSpPr>
        <p:spPr>
          <a:xfrm>
            <a:off x="887767" y="1512061"/>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Micro-</a:t>
            </a:r>
            <a:r>
              <a:rPr lang="it-IT" sz="3600" dirty="0" err="1">
                <a:solidFill>
                  <a:srgbClr val="002060"/>
                </a:solidFill>
              </a:rPr>
              <a:t>Comparison</a:t>
            </a:r>
            <a:endParaRPr lang="it-IT" sz="3600" dirty="0">
              <a:solidFill>
                <a:srgbClr val="002060"/>
              </a:solidFill>
            </a:endParaRPr>
          </a:p>
        </p:txBody>
      </p:sp>
      <p:sp>
        <p:nvSpPr>
          <p:cNvPr id="7" name="Ovale 6"/>
          <p:cNvSpPr/>
          <p:nvPr/>
        </p:nvSpPr>
        <p:spPr>
          <a:xfrm>
            <a:off x="7240942" y="1512060"/>
            <a:ext cx="3867628" cy="3171825"/>
          </a:xfrm>
          <a:prstGeom prst="ellipse">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rgbClr val="002060"/>
                </a:solidFill>
              </a:rPr>
              <a:t>Macro-</a:t>
            </a:r>
            <a:r>
              <a:rPr lang="it-IT" sz="3600" dirty="0" err="1">
                <a:solidFill>
                  <a:srgbClr val="002060"/>
                </a:solidFill>
              </a:rPr>
              <a:t>Comparison</a:t>
            </a:r>
            <a:endParaRPr lang="it-IT" sz="3600" dirty="0">
              <a:solidFill>
                <a:srgbClr val="002060"/>
              </a:solidFill>
            </a:endParaRPr>
          </a:p>
        </p:txBody>
      </p:sp>
      <p:cxnSp>
        <p:nvCxnSpPr>
          <p:cNvPr id="8" name="Connettore 2 7"/>
          <p:cNvCxnSpPr/>
          <p:nvPr/>
        </p:nvCxnSpPr>
        <p:spPr>
          <a:xfrm>
            <a:off x="5172833" y="3097972"/>
            <a:ext cx="1650671" cy="11875"/>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03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a:effectLst>
            <a:innerShdw blurRad="114300">
              <a:srgbClr val="002060"/>
            </a:innerShdw>
          </a:effectLst>
          <a:scene3d>
            <a:camera prst="orthographicFront"/>
            <a:lightRig rig="threePt" dir="t"/>
          </a:scene3d>
          <a:sp3d contourW="12700">
            <a:bevelT w="165100" prst="coolSlant"/>
            <a:bevelB prst="slope"/>
            <a:contourClr>
              <a:srgbClr val="002060"/>
            </a:contourClr>
          </a:sp3d>
        </p:spPr>
      </p:pic>
      <p:sp>
        <p:nvSpPr>
          <p:cNvPr id="4" name="CasellaDiTesto 3"/>
          <p:cNvSpPr txBox="1"/>
          <p:nvPr/>
        </p:nvSpPr>
        <p:spPr>
          <a:xfrm>
            <a:off x="2414802" y="457209"/>
            <a:ext cx="7191969" cy="1692771"/>
          </a:xfrm>
          <a:prstGeom prst="rect">
            <a:avLst/>
          </a:prstGeom>
          <a:noFill/>
        </p:spPr>
        <p:txBody>
          <a:bodyPr wrap="none" rtlCol="0">
            <a:spAutoFit/>
          </a:bodyPr>
          <a:lstStyle/>
          <a:p>
            <a:pPr algn="ctr"/>
            <a:r>
              <a:rPr lang="it-IT" sz="3200" b="1" dirty="0" err="1"/>
              <a:t>Historical</a:t>
            </a:r>
            <a:r>
              <a:rPr lang="it-IT" sz="3200" b="1" dirty="0"/>
              <a:t> </a:t>
            </a:r>
            <a:r>
              <a:rPr lang="it-IT" sz="3200" b="1" dirty="0" err="1"/>
              <a:t>Remarks</a:t>
            </a:r>
            <a:r>
              <a:rPr lang="it-IT" sz="3200" b="1" dirty="0"/>
              <a:t> (I)</a:t>
            </a:r>
          </a:p>
          <a:p>
            <a:endParaRPr lang="it-IT" sz="2400" dirty="0"/>
          </a:p>
          <a:p>
            <a:r>
              <a:rPr lang="it-IT" sz="2400" dirty="0" err="1"/>
              <a:t>Comparison</a:t>
            </a:r>
            <a:r>
              <a:rPr lang="it-IT" sz="2400" dirty="0"/>
              <a:t> in </a:t>
            </a:r>
            <a:r>
              <a:rPr lang="it-IT" sz="2400" b="1" dirty="0"/>
              <a:t>Ancient Times</a:t>
            </a:r>
            <a:r>
              <a:rPr lang="it-IT" sz="2400" dirty="0"/>
              <a:t>: </a:t>
            </a:r>
            <a:r>
              <a:rPr lang="it-IT" sz="2400" dirty="0" err="1"/>
              <a:t>looking</a:t>
            </a:r>
            <a:r>
              <a:rPr lang="it-IT" sz="2400" dirty="0"/>
              <a:t> for the </a:t>
            </a:r>
            <a:r>
              <a:rPr lang="it-IT" sz="2400" b="1" dirty="0"/>
              <a:t>Ideal City</a:t>
            </a:r>
          </a:p>
          <a:p>
            <a:pPr marL="285750" indent="-285750">
              <a:buFontTx/>
              <a:buChar char="-"/>
            </a:pPr>
            <a:endParaRPr lang="it-IT" sz="2400" dirty="0"/>
          </a:p>
        </p:txBody>
      </p:sp>
      <p:sp>
        <p:nvSpPr>
          <p:cNvPr id="3" name="Segnaposto contenuto 2">
            <a:extLst>
              <a:ext uri="{FF2B5EF4-FFF2-40B4-BE49-F238E27FC236}">
                <a16:creationId xmlns:a16="http://schemas.microsoft.com/office/drawing/2014/main" id="{2B43AD65-8C08-C0E4-85F2-77BC3DAFC63C}"/>
              </a:ext>
            </a:extLst>
          </p:cNvPr>
          <p:cNvSpPr txBox="1">
            <a:spLocks/>
          </p:cNvSpPr>
          <p:nvPr/>
        </p:nvSpPr>
        <p:spPr>
          <a:xfrm>
            <a:off x="765157" y="575288"/>
            <a:ext cx="10233800" cy="1207017"/>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it-IT" b="1" dirty="0">
              <a:solidFill>
                <a:srgbClr val="FFC000"/>
              </a:solidFill>
            </a:endParaRPr>
          </a:p>
          <a:p>
            <a:pPr algn="ctr"/>
            <a:endParaRPr lang="it-IT" b="1" dirty="0">
              <a:solidFill>
                <a:srgbClr val="FFC000"/>
              </a:solidFill>
            </a:endParaRPr>
          </a:p>
        </p:txBody>
      </p:sp>
      <p:sp>
        <p:nvSpPr>
          <p:cNvPr id="7" name="CasellaDiTesto 6">
            <a:extLst>
              <a:ext uri="{FF2B5EF4-FFF2-40B4-BE49-F238E27FC236}">
                <a16:creationId xmlns:a16="http://schemas.microsoft.com/office/drawing/2014/main" id="{347345E5-96BB-8C7C-8AB4-299137DFA602}"/>
              </a:ext>
            </a:extLst>
          </p:cNvPr>
          <p:cNvSpPr txBox="1"/>
          <p:nvPr/>
        </p:nvSpPr>
        <p:spPr>
          <a:xfrm>
            <a:off x="765157" y="2085106"/>
            <a:ext cx="2166729" cy="1354217"/>
          </a:xfrm>
          <a:prstGeom prst="rect">
            <a:avLst/>
          </a:prstGeom>
          <a:noFill/>
        </p:spPr>
        <p:txBody>
          <a:bodyPr wrap="square" rtlCol="0">
            <a:spAutoFit/>
          </a:bodyPr>
          <a:lstStyle/>
          <a:p>
            <a:r>
              <a:rPr lang="es-ES_tradnl" sz="3200" i="1" dirty="0" err="1"/>
              <a:t>Herodotus</a:t>
            </a:r>
            <a:endParaRPr lang="es-ES_tradnl" sz="3200" dirty="0"/>
          </a:p>
          <a:p>
            <a:endParaRPr lang="es-ES_tradnl" sz="3200" dirty="0"/>
          </a:p>
          <a:p>
            <a:pPr algn="r"/>
            <a:endParaRPr lang="es-ES_tradnl" dirty="0"/>
          </a:p>
        </p:txBody>
      </p:sp>
      <p:pic>
        <p:nvPicPr>
          <p:cNvPr id="9" name="Immagine 8" descr="Immagine che contiene museo, Artefatto, Busto, Viso umano&#10;&#10;Descrizione generata automaticamente">
            <a:extLst>
              <a:ext uri="{FF2B5EF4-FFF2-40B4-BE49-F238E27FC236}">
                <a16:creationId xmlns:a16="http://schemas.microsoft.com/office/drawing/2014/main" id="{EF3498C6-7E40-6147-A323-9C1DD7B5E09A}"/>
              </a:ext>
            </a:extLst>
          </p:cNvPr>
          <p:cNvPicPr>
            <a:picLocks noChangeAspect="1"/>
          </p:cNvPicPr>
          <p:nvPr/>
        </p:nvPicPr>
        <p:blipFill>
          <a:blip r:embed="rId3"/>
          <a:stretch>
            <a:fillRect/>
          </a:stretch>
        </p:blipFill>
        <p:spPr>
          <a:xfrm>
            <a:off x="1375229" y="2817469"/>
            <a:ext cx="2794000" cy="3479800"/>
          </a:xfrm>
          <a:prstGeom prst="rect">
            <a:avLst/>
          </a:prstGeom>
        </p:spPr>
      </p:pic>
      <p:pic>
        <p:nvPicPr>
          <p:cNvPr id="11" name="Immagine 10" descr="Immagine che contiene statua, museo, Artefatto, Intaglio&#10;&#10;Descrizione generata automaticamente">
            <a:extLst>
              <a:ext uri="{FF2B5EF4-FFF2-40B4-BE49-F238E27FC236}">
                <a16:creationId xmlns:a16="http://schemas.microsoft.com/office/drawing/2014/main" id="{AEB1FA6D-28D6-8959-018F-D719550D7D26}"/>
              </a:ext>
            </a:extLst>
          </p:cNvPr>
          <p:cNvPicPr>
            <a:picLocks noChangeAspect="1"/>
          </p:cNvPicPr>
          <p:nvPr/>
        </p:nvPicPr>
        <p:blipFill>
          <a:blip r:embed="rId4"/>
          <a:stretch>
            <a:fillRect/>
          </a:stretch>
        </p:blipFill>
        <p:spPr>
          <a:xfrm>
            <a:off x="7835772" y="1991725"/>
            <a:ext cx="2980999" cy="3047244"/>
          </a:xfrm>
          <a:prstGeom prst="rect">
            <a:avLst/>
          </a:prstGeom>
        </p:spPr>
      </p:pic>
      <p:sp>
        <p:nvSpPr>
          <p:cNvPr id="12" name="CasellaDiTesto 11">
            <a:extLst>
              <a:ext uri="{FF2B5EF4-FFF2-40B4-BE49-F238E27FC236}">
                <a16:creationId xmlns:a16="http://schemas.microsoft.com/office/drawing/2014/main" id="{C6E310DB-98E3-A82A-D4AB-5D88A7FBACB7}"/>
              </a:ext>
            </a:extLst>
          </p:cNvPr>
          <p:cNvSpPr txBox="1"/>
          <p:nvPr/>
        </p:nvSpPr>
        <p:spPr>
          <a:xfrm>
            <a:off x="6429829" y="5220053"/>
            <a:ext cx="3599542" cy="584775"/>
          </a:xfrm>
          <a:prstGeom prst="rect">
            <a:avLst/>
          </a:prstGeom>
          <a:noFill/>
        </p:spPr>
        <p:txBody>
          <a:bodyPr wrap="square" rtlCol="0">
            <a:spAutoFit/>
          </a:bodyPr>
          <a:lstStyle/>
          <a:p>
            <a:pPr algn="r"/>
            <a:r>
              <a:rPr lang="es-ES_tradnl" sz="3200" i="1" dirty="0" err="1"/>
              <a:t>Thucydides</a:t>
            </a:r>
            <a:endParaRPr lang="es-ES_tradnl" sz="3200" i="1" dirty="0"/>
          </a:p>
        </p:txBody>
      </p:sp>
    </p:spTree>
    <p:extLst>
      <p:ext uri="{BB962C8B-B14F-4D97-AF65-F5344CB8AC3E}">
        <p14:creationId xmlns:p14="http://schemas.microsoft.com/office/powerpoint/2010/main" val="1477901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1257" y="712921"/>
            <a:ext cx="11524343" cy="5663089"/>
          </a:xfrm>
          <a:prstGeom prst="rect">
            <a:avLst/>
          </a:prstGeom>
          <a:noFill/>
        </p:spPr>
        <p:txBody>
          <a:bodyPr wrap="square" rtlCol="0">
            <a:spAutoFit/>
          </a:bodyPr>
          <a:lstStyle/>
          <a:p>
            <a:pPr algn="just"/>
            <a:r>
              <a:rPr lang="en-GB" sz="2000" b="1" dirty="0">
                <a:solidFill>
                  <a:srgbClr val="FFC000"/>
                </a:solidFill>
              </a:rPr>
              <a:t>“Our form of government does not imitate the laws of the neighbouring states. On the contrary, we are rather a model to others</a:t>
            </a:r>
            <a:r>
              <a:rPr lang="en-GB" sz="2000" dirty="0">
                <a:solidFill>
                  <a:srgbClr val="FFC000"/>
                </a:solidFill>
              </a:rPr>
              <a:t>. “</a:t>
            </a:r>
          </a:p>
          <a:p>
            <a:pPr algn="ctr"/>
            <a:endParaRPr lang="en-GB" sz="2000" i="1" dirty="0">
              <a:solidFill>
                <a:srgbClr val="FFC000"/>
              </a:solidFill>
            </a:endParaRPr>
          </a:p>
          <a:p>
            <a:r>
              <a:rPr lang="en-AU" i="1" dirty="0"/>
              <a:t>Here in Athens, we do this</a:t>
            </a:r>
            <a:r>
              <a:rPr lang="en-AU" dirty="0"/>
              <a:t>.</a:t>
            </a:r>
          </a:p>
          <a:p>
            <a:endParaRPr lang="en-AU" dirty="0"/>
          </a:p>
          <a:p>
            <a:r>
              <a:rPr lang="en-AU" sz="2000" b="1" dirty="0">
                <a:solidFill>
                  <a:srgbClr val="FFC000"/>
                </a:solidFill>
              </a:rPr>
              <a:t>“Our constitution is called a democracy because power is</a:t>
            </a:r>
          </a:p>
          <a:p>
            <a:r>
              <a:rPr lang="en-AU" sz="2000" b="1" dirty="0">
                <a:solidFill>
                  <a:srgbClr val="FFC000"/>
                </a:solidFill>
              </a:rPr>
              <a:t>in the hands not of a minority but of the whole people</a:t>
            </a:r>
            <a:r>
              <a:rPr lang="en-AU" b="1" dirty="0">
                <a:solidFill>
                  <a:srgbClr val="FFC000"/>
                </a:solidFill>
              </a:rPr>
              <a:t>”.</a:t>
            </a:r>
          </a:p>
          <a:p>
            <a:endParaRPr lang="en-AU" i="1" dirty="0"/>
          </a:p>
          <a:p>
            <a:r>
              <a:rPr lang="en-AU" i="1" dirty="0"/>
              <a:t>Here in Athens, we do this.</a:t>
            </a:r>
          </a:p>
          <a:p>
            <a:endParaRPr lang="en-AU" i="1" dirty="0"/>
          </a:p>
          <a:p>
            <a:r>
              <a:rPr lang="en-AU" sz="2000" b="1" dirty="0">
                <a:solidFill>
                  <a:srgbClr val="FFC000"/>
                </a:solidFill>
              </a:rPr>
              <a:t>“The laws here ensure equal justice for all in their private disputes </a:t>
            </a:r>
          </a:p>
          <a:p>
            <a:r>
              <a:rPr lang="en-AU" sz="2000" b="1" dirty="0">
                <a:solidFill>
                  <a:srgbClr val="FFC000"/>
                </a:solidFill>
              </a:rPr>
              <a:t>but we never ignore the merits of excellence.”									</a:t>
            </a:r>
          </a:p>
          <a:p>
            <a:endParaRPr lang="en-AU" dirty="0"/>
          </a:p>
          <a:p>
            <a:r>
              <a:rPr lang="en-AU" i="1" dirty="0"/>
              <a:t>Here in Athens we do this</a:t>
            </a:r>
            <a:r>
              <a:rPr lang="en-AU" dirty="0"/>
              <a:t>.														</a:t>
            </a:r>
          </a:p>
          <a:p>
            <a:endParaRPr lang="en-AU" dirty="0"/>
          </a:p>
          <a:p>
            <a:r>
              <a:rPr lang="en-AU" sz="2000" b="1" dirty="0">
                <a:solidFill>
                  <a:srgbClr val="FFC000"/>
                </a:solidFill>
              </a:rPr>
              <a:t>“We give our obedience to those whom we put in positions of authority, and we</a:t>
            </a:r>
          </a:p>
          <a:p>
            <a:r>
              <a:rPr lang="en-AU" sz="2000" b="1" dirty="0">
                <a:solidFill>
                  <a:srgbClr val="FFC000"/>
                </a:solidFill>
              </a:rPr>
              <a:t>obey the laws themselves, especially those which are for the protection of the oppressed, and those unwritten laws which it is an acknowledged shame to break.”</a:t>
            </a:r>
          </a:p>
          <a:p>
            <a:endParaRPr lang="en-AU" dirty="0"/>
          </a:p>
        </p:txBody>
      </p:sp>
      <p:pic>
        <p:nvPicPr>
          <p:cNvPr id="2" name="Immagine 1">
            <a:extLst>
              <a:ext uri="{FF2B5EF4-FFF2-40B4-BE49-F238E27FC236}">
                <a16:creationId xmlns:a16="http://schemas.microsoft.com/office/drawing/2014/main" id="{97F8D6A2-3470-1B23-4684-9F1D45B84EFD}"/>
              </a:ext>
            </a:extLst>
          </p:cNvPr>
          <p:cNvPicPr>
            <a:picLocks noChangeAspect="1"/>
          </p:cNvPicPr>
          <p:nvPr/>
        </p:nvPicPr>
        <p:blipFill>
          <a:blip r:embed="rId2"/>
          <a:stretch>
            <a:fillRect/>
          </a:stretch>
        </p:blipFill>
        <p:spPr>
          <a:xfrm>
            <a:off x="8533724" y="2061028"/>
            <a:ext cx="3143019" cy="2246646"/>
          </a:xfrm>
          <a:prstGeom prst="rect">
            <a:avLst/>
          </a:prstGeom>
        </p:spPr>
      </p:pic>
      <p:sp>
        <p:nvSpPr>
          <p:cNvPr id="3" name="CasellaDiTesto 2">
            <a:extLst>
              <a:ext uri="{FF2B5EF4-FFF2-40B4-BE49-F238E27FC236}">
                <a16:creationId xmlns:a16="http://schemas.microsoft.com/office/drawing/2014/main" id="{3F048E37-5E80-87ED-CD75-129D2CA987F3}"/>
              </a:ext>
            </a:extLst>
          </p:cNvPr>
          <p:cNvSpPr txBox="1"/>
          <p:nvPr/>
        </p:nvSpPr>
        <p:spPr>
          <a:xfrm>
            <a:off x="8533725" y="1291772"/>
            <a:ext cx="3143018" cy="646331"/>
          </a:xfrm>
          <a:prstGeom prst="rect">
            <a:avLst/>
          </a:prstGeom>
          <a:noFill/>
        </p:spPr>
        <p:txBody>
          <a:bodyPr wrap="square" rtlCol="0">
            <a:spAutoFit/>
          </a:bodyPr>
          <a:lstStyle/>
          <a:p>
            <a:pPr algn="ctr"/>
            <a:r>
              <a:rPr lang="es-ES_tradnl" b="1" dirty="0"/>
              <a:t>Pericles</a:t>
            </a:r>
          </a:p>
          <a:p>
            <a:pPr algn="ctr"/>
            <a:r>
              <a:rPr lang="es-ES_tradnl" i="1" dirty="0" err="1"/>
              <a:t>Discourse</a:t>
            </a:r>
            <a:r>
              <a:rPr lang="es-ES_tradnl" i="1" dirty="0"/>
              <a:t> </a:t>
            </a:r>
            <a:r>
              <a:rPr lang="es-ES_tradnl" i="1" dirty="0" err="1"/>
              <a:t>to</a:t>
            </a:r>
            <a:r>
              <a:rPr lang="es-ES_tradnl" i="1" dirty="0"/>
              <a:t> </a:t>
            </a:r>
            <a:r>
              <a:rPr lang="es-ES_tradnl" i="1" dirty="0" err="1"/>
              <a:t>the</a:t>
            </a:r>
            <a:r>
              <a:rPr lang="es-ES_tradnl" i="1" dirty="0"/>
              <a:t> </a:t>
            </a:r>
            <a:r>
              <a:rPr lang="es-ES_tradnl" i="1" dirty="0" err="1"/>
              <a:t>Athenians</a:t>
            </a:r>
            <a:endParaRPr lang="es-ES_tradnl" i="1" dirty="0"/>
          </a:p>
        </p:txBody>
      </p:sp>
      <p:sp>
        <p:nvSpPr>
          <p:cNvPr id="6" name="CasellaDiTesto 5">
            <a:extLst>
              <a:ext uri="{FF2B5EF4-FFF2-40B4-BE49-F238E27FC236}">
                <a16:creationId xmlns:a16="http://schemas.microsoft.com/office/drawing/2014/main" id="{26CF8E29-68EC-FC67-4B09-62C4E5856211}"/>
              </a:ext>
            </a:extLst>
          </p:cNvPr>
          <p:cNvSpPr txBox="1"/>
          <p:nvPr/>
        </p:nvSpPr>
        <p:spPr>
          <a:xfrm>
            <a:off x="8697011" y="4300863"/>
            <a:ext cx="3143018" cy="923330"/>
          </a:xfrm>
          <a:prstGeom prst="rect">
            <a:avLst/>
          </a:prstGeom>
          <a:noFill/>
        </p:spPr>
        <p:txBody>
          <a:bodyPr wrap="square" rtlCol="0">
            <a:spAutoFit/>
          </a:bodyPr>
          <a:lstStyle/>
          <a:p>
            <a:pPr algn="ctr"/>
            <a:r>
              <a:rPr lang="es-ES_tradnl" b="1" dirty="0"/>
              <a:t>[</a:t>
            </a:r>
            <a:r>
              <a:rPr lang="es-ES_tradnl" b="1" dirty="0" err="1"/>
              <a:t>From</a:t>
            </a:r>
            <a:r>
              <a:rPr lang="es-ES_tradnl" b="1" dirty="0"/>
              <a:t> </a:t>
            </a:r>
            <a:r>
              <a:rPr lang="it-IT" dirty="0"/>
              <a:t>Thucydides, </a:t>
            </a:r>
            <a:r>
              <a:rPr lang="it-IT" i="1" dirty="0"/>
              <a:t>The </a:t>
            </a:r>
            <a:r>
              <a:rPr lang="it-IT" i="1" dirty="0" err="1"/>
              <a:t>Peloponnesian</a:t>
            </a:r>
            <a:r>
              <a:rPr lang="it-IT" i="1" dirty="0"/>
              <a:t> War, V –IV </a:t>
            </a:r>
            <a:r>
              <a:rPr lang="it-IT" i="1" dirty="0" err="1"/>
              <a:t>century</a:t>
            </a:r>
            <a:r>
              <a:rPr lang="it-IT" i="1" dirty="0"/>
              <a:t> BC]</a:t>
            </a:r>
            <a:endParaRPr lang="es-ES_tradnl" i="1" dirty="0"/>
          </a:p>
        </p:txBody>
      </p:sp>
    </p:spTree>
    <p:extLst>
      <p:ext uri="{BB962C8B-B14F-4D97-AF65-F5344CB8AC3E}">
        <p14:creationId xmlns:p14="http://schemas.microsoft.com/office/powerpoint/2010/main" val="210007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32" dur="500"/>
                                        <p:tgtEl>
                                          <p:spTgt spid="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animEffect transition="in" filter="randombar(horizontal)">
                                      <p:cBhvr>
                                        <p:cTn id="37" dur="500"/>
                                        <p:tgtEl>
                                          <p:spTgt spid="4">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14" end="14"/>
                                            </p:txEl>
                                          </p:spTgt>
                                        </p:tgtEl>
                                        <p:attrNameLst>
                                          <p:attrName>style.visibility</p:attrName>
                                        </p:attrNameLst>
                                      </p:cBhvr>
                                      <p:to>
                                        <p:strVal val="visible"/>
                                      </p:to>
                                    </p:set>
                                    <p:animEffect transition="in" filter="randombar(horizontal)">
                                      <p:cBhvr>
                                        <p:cTn id="42" dur="500"/>
                                        <p:tgtEl>
                                          <p:spTgt spid="4">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67" dur="500"/>
                                        <p:tgtEl>
                                          <p:spTgt spid="4">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72" dur="500"/>
                                        <p:tgtEl>
                                          <p:spTgt spid="4">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
                                            <p:txEl>
                                              <p:pRg st="15" end="15"/>
                                            </p:txEl>
                                          </p:spTgt>
                                        </p:tgtEl>
                                        <p:attrNameLst>
                                          <p:attrName>style.visibility</p:attrName>
                                        </p:attrNameLst>
                                      </p:cBhvr>
                                      <p:to>
                                        <p:strVal val="visible"/>
                                      </p:to>
                                    </p:set>
                                    <p:animEffect transition="in" filter="randombar(horizontal)">
                                      <p:cBhvr>
                                        <p:cTn id="77" dur="500"/>
                                        <p:tgtEl>
                                          <p:spTgt spid="4">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animEffect transition="in" filter="randombar(horizontal)">
                                      <p:cBhvr>
                                        <p:cTn id="82" dur="500"/>
                                        <p:tgtEl>
                                          <p:spTgt spid="4">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7" presetClass="entr" presetSubtype="10" fill="hold" nodeType="clickEffect">
                                  <p:stCondLst>
                                    <p:cond delay="0"/>
                                  </p:stCondLst>
                                  <p:childTnLst>
                                    <p:set>
                                      <p:cBhvr>
                                        <p:cTn id="86" dur="1" fill="hold">
                                          <p:stCondLst>
                                            <p:cond delay="0"/>
                                          </p:stCondLst>
                                        </p:cTn>
                                        <p:tgtEl>
                                          <p:spTgt spid="2"/>
                                        </p:tgtEl>
                                        <p:attrNameLst>
                                          <p:attrName>style.visibility</p:attrName>
                                        </p:attrNameLst>
                                      </p:cBhvr>
                                      <p:to>
                                        <p:strVal val="visible"/>
                                      </p:to>
                                    </p:set>
                                    <p:anim calcmode="lin" valueType="num">
                                      <p:cBhvr>
                                        <p:cTn id="87" dur="500" fill="hold"/>
                                        <p:tgtEl>
                                          <p:spTgt spid="2"/>
                                        </p:tgtEl>
                                        <p:attrNameLst>
                                          <p:attrName>ppt_w</p:attrName>
                                        </p:attrNameLst>
                                      </p:cBhvr>
                                      <p:tavLst>
                                        <p:tav tm="0">
                                          <p:val>
                                            <p:fltVal val="0"/>
                                          </p:val>
                                        </p:tav>
                                        <p:tav tm="100000">
                                          <p:val>
                                            <p:strVal val="#ppt_w"/>
                                          </p:val>
                                        </p:tav>
                                      </p:tavLst>
                                    </p:anim>
                                    <p:anim calcmode="lin" valueType="num">
                                      <p:cBhvr>
                                        <p:cTn id="8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21350D40-F92A-07F5-E19A-0D23A45F38CE}"/>
              </a:ext>
            </a:extLst>
          </p:cNvPr>
          <p:cNvSpPr>
            <a:spLocks noGrp="1"/>
          </p:cNvSpPr>
          <p:nvPr>
            <p:ph idx="1"/>
          </p:nvPr>
        </p:nvSpPr>
        <p:spPr>
          <a:xfrm>
            <a:off x="655542" y="1822563"/>
            <a:ext cx="3422971" cy="4357461"/>
          </a:xfrm>
        </p:spPr>
        <p:txBody>
          <a:bodyPr>
            <a:normAutofit/>
          </a:bodyPr>
          <a:lstStyle/>
          <a:p>
            <a:pPr marL="0" indent="0" algn="ctr">
              <a:buNone/>
            </a:pPr>
            <a:r>
              <a:rPr lang="es-ES_tradnl" sz="3200" i="1" dirty="0"/>
              <a:t>Plato</a:t>
            </a:r>
          </a:p>
          <a:p>
            <a:pPr marL="0" indent="0">
              <a:buNone/>
            </a:pPr>
            <a:endParaRPr lang="es-ES_tradnl" sz="3200" i="1" dirty="0"/>
          </a:p>
          <a:p>
            <a:pPr marL="0" indent="0">
              <a:buNone/>
            </a:pPr>
            <a:endParaRPr lang="es-ES_tradnl" sz="3200" i="1" dirty="0"/>
          </a:p>
        </p:txBody>
      </p:sp>
      <p:pic>
        <p:nvPicPr>
          <p:cNvPr id="8" name="Immagine 7" descr="Immagine che contiene arte, dipinto, uomo, Viso umano&#10;&#10;Descrizione generata automaticamente">
            <a:extLst>
              <a:ext uri="{FF2B5EF4-FFF2-40B4-BE49-F238E27FC236}">
                <a16:creationId xmlns:a16="http://schemas.microsoft.com/office/drawing/2014/main" id="{1E945268-7FA6-71A1-C477-E55240360AB8}"/>
              </a:ext>
            </a:extLst>
          </p:cNvPr>
          <p:cNvPicPr>
            <a:picLocks noChangeAspect="1"/>
          </p:cNvPicPr>
          <p:nvPr/>
        </p:nvPicPr>
        <p:blipFill>
          <a:blip r:embed="rId2"/>
          <a:stretch>
            <a:fillRect/>
          </a:stretch>
        </p:blipFill>
        <p:spPr>
          <a:xfrm>
            <a:off x="924753" y="2673620"/>
            <a:ext cx="2884547" cy="3576839"/>
          </a:xfrm>
          <a:prstGeom prst="rect">
            <a:avLst/>
          </a:prstGeom>
        </p:spPr>
      </p:pic>
      <p:pic>
        <p:nvPicPr>
          <p:cNvPr id="10" name="Immagine 9" descr="Immagine che contiene dipinto, disegno, Viso umano, ritratto&#10;&#10;Descrizione generata automaticamente">
            <a:extLst>
              <a:ext uri="{FF2B5EF4-FFF2-40B4-BE49-F238E27FC236}">
                <a16:creationId xmlns:a16="http://schemas.microsoft.com/office/drawing/2014/main" id="{507344DB-2FC0-4E15-6DD2-68E734F9D4F9}"/>
              </a:ext>
            </a:extLst>
          </p:cNvPr>
          <p:cNvPicPr>
            <a:picLocks noChangeAspect="1"/>
          </p:cNvPicPr>
          <p:nvPr/>
        </p:nvPicPr>
        <p:blipFill>
          <a:blip r:embed="rId3"/>
          <a:stretch>
            <a:fillRect/>
          </a:stretch>
        </p:blipFill>
        <p:spPr>
          <a:xfrm>
            <a:off x="5360308" y="432593"/>
            <a:ext cx="2959100" cy="3568700"/>
          </a:xfrm>
          <a:prstGeom prst="rect">
            <a:avLst/>
          </a:prstGeom>
        </p:spPr>
      </p:pic>
      <p:sp>
        <p:nvSpPr>
          <p:cNvPr id="12" name="CasellaDiTesto 11">
            <a:extLst>
              <a:ext uri="{FF2B5EF4-FFF2-40B4-BE49-F238E27FC236}">
                <a16:creationId xmlns:a16="http://schemas.microsoft.com/office/drawing/2014/main" id="{788C3064-416A-2520-449A-27C34144AB42}"/>
              </a:ext>
            </a:extLst>
          </p:cNvPr>
          <p:cNvSpPr txBox="1"/>
          <p:nvPr/>
        </p:nvSpPr>
        <p:spPr>
          <a:xfrm>
            <a:off x="5521779" y="4315846"/>
            <a:ext cx="2636157" cy="584775"/>
          </a:xfrm>
          <a:prstGeom prst="rect">
            <a:avLst/>
          </a:prstGeom>
          <a:noFill/>
        </p:spPr>
        <p:txBody>
          <a:bodyPr wrap="square" rtlCol="0">
            <a:spAutoFit/>
          </a:bodyPr>
          <a:lstStyle/>
          <a:p>
            <a:pPr algn="ctr"/>
            <a:r>
              <a:rPr lang="es-ES_tradnl" sz="3200" i="1" dirty="0" err="1"/>
              <a:t>Aristotle</a:t>
            </a:r>
            <a:endParaRPr lang="es-ES_tradnl" sz="3200" i="1" dirty="0"/>
          </a:p>
        </p:txBody>
      </p:sp>
      <p:sp>
        <p:nvSpPr>
          <p:cNvPr id="14" name="Freccia giù 13">
            <a:extLst>
              <a:ext uri="{FF2B5EF4-FFF2-40B4-BE49-F238E27FC236}">
                <a16:creationId xmlns:a16="http://schemas.microsoft.com/office/drawing/2014/main" id="{EB0781BE-5170-7994-97E2-9AD282712E5E}"/>
              </a:ext>
            </a:extLst>
          </p:cNvPr>
          <p:cNvSpPr/>
          <p:nvPr/>
        </p:nvSpPr>
        <p:spPr>
          <a:xfrm>
            <a:off x="9039828" y="729204"/>
            <a:ext cx="2496629" cy="24885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700" dirty="0" err="1"/>
              <a:t>Monarchy</a:t>
            </a:r>
            <a:endParaRPr lang="es-ES_tradnl" sz="1700" dirty="0"/>
          </a:p>
          <a:p>
            <a:pPr algn="ctr"/>
            <a:r>
              <a:rPr lang="es-ES_tradnl" sz="1700" dirty="0" err="1"/>
              <a:t>Aristocracy</a:t>
            </a:r>
            <a:endParaRPr lang="es-ES_tradnl" sz="1700" dirty="0"/>
          </a:p>
          <a:p>
            <a:pPr algn="ctr"/>
            <a:r>
              <a:rPr lang="es-ES_tradnl" sz="1700" dirty="0" err="1"/>
              <a:t>Democracy</a:t>
            </a:r>
            <a:endParaRPr lang="es-ES_tradnl" sz="1700" dirty="0"/>
          </a:p>
        </p:txBody>
      </p:sp>
      <p:sp>
        <p:nvSpPr>
          <p:cNvPr id="15" name="Freccia giù 14">
            <a:extLst>
              <a:ext uri="{FF2B5EF4-FFF2-40B4-BE49-F238E27FC236}">
                <a16:creationId xmlns:a16="http://schemas.microsoft.com/office/drawing/2014/main" id="{4D65EB5D-9D47-5590-7104-A25DF2C3E000}"/>
              </a:ext>
            </a:extLst>
          </p:cNvPr>
          <p:cNvSpPr/>
          <p:nvPr/>
        </p:nvSpPr>
        <p:spPr>
          <a:xfrm rot="10800000">
            <a:off x="9039828" y="3217761"/>
            <a:ext cx="2496629" cy="24885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CasellaDiTesto 15">
            <a:extLst>
              <a:ext uri="{FF2B5EF4-FFF2-40B4-BE49-F238E27FC236}">
                <a16:creationId xmlns:a16="http://schemas.microsoft.com/office/drawing/2014/main" id="{6EFD4672-FE99-1E35-BF4E-141CE0D4A750}"/>
              </a:ext>
            </a:extLst>
          </p:cNvPr>
          <p:cNvSpPr txBox="1"/>
          <p:nvPr/>
        </p:nvSpPr>
        <p:spPr>
          <a:xfrm>
            <a:off x="9676435" y="4462040"/>
            <a:ext cx="1238491" cy="877163"/>
          </a:xfrm>
          <a:prstGeom prst="rect">
            <a:avLst/>
          </a:prstGeom>
          <a:noFill/>
        </p:spPr>
        <p:txBody>
          <a:bodyPr wrap="square" rtlCol="0">
            <a:spAutoFit/>
          </a:bodyPr>
          <a:lstStyle/>
          <a:p>
            <a:pPr algn="ctr"/>
            <a:r>
              <a:rPr lang="es-ES_tradnl" sz="1700" dirty="0" err="1"/>
              <a:t>Tyranny</a:t>
            </a:r>
            <a:endParaRPr lang="es-ES_tradnl" sz="1700" dirty="0"/>
          </a:p>
          <a:p>
            <a:pPr algn="ctr"/>
            <a:r>
              <a:rPr lang="it-IT" sz="1700" dirty="0" err="1"/>
              <a:t>Oligarchy</a:t>
            </a:r>
            <a:endParaRPr lang="it-IT" sz="1700" dirty="0"/>
          </a:p>
          <a:p>
            <a:pPr algn="ctr"/>
            <a:r>
              <a:rPr lang="it-IT" sz="1700" dirty="0" err="1"/>
              <a:t>Ochlocracy</a:t>
            </a:r>
            <a:endParaRPr lang="es-ES_tradnl" sz="1700" dirty="0"/>
          </a:p>
        </p:txBody>
      </p:sp>
    </p:spTree>
    <p:extLst>
      <p:ext uri="{BB962C8B-B14F-4D97-AF65-F5344CB8AC3E}">
        <p14:creationId xmlns:p14="http://schemas.microsoft.com/office/powerpoint/2010/main" val="139732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6F8CC-2A02-EEFD-FCC0-0F6304B9C567}"/>
              </a:ext>
            </a:extLst>
          </p:cNvPr>
          <p:cNvSpPr>
            <a:spLocks noGrp="1"/>
          </p:cNvSpPr>
          <p:nvPr>
            <p:ph type="title"/>
          </p:nvPr>
        </p:nvSpPr>
        <p:spPr/>
        <p:txBody>
          <a:bodyPr/>
          <a:lstStyle/>
          <a:p>
            <a:pPr algn="ctr"/>
            <a:r>
              <a:rPr lang="es-ES_tradnl" dirty="0" err="1"/>
              <a:t>Historical</a:t>
            </a:r>
            <a:r>
              <a:rPr lang="es-ES_tradnl" dirty="0"/>
              <a:t> </a:t>
            </a:r>
            <a:r>
              <a:rPr lang="es-ES_tradnl" dirty="0" err="1"/>
              <a:t>Remarks</a:t>
            </a:r>
            <a:r>
              <a:rPr lang="es-ES_tradnl" dirty="0"/>
              <a:t> (II)</a:t>
            </a:r>
          </a:p>
        </p:txBody>
      </p:sp>
      <p:sp>
        <p:nvSpPr>
          <p:cNvPr id="3" name="Segnaposto contenuto 2">
            <a:extLst>
              <a:ext uri="{FF2B5EF4-FFF2-40B4-BE49-F238E27FC236}">
                <a16:creationId xmlns:a16="http://schemas.microsoft.com/office/drawing/2014/main" id="{27CE345B-BC13-28F7-2D2C-25C6EA5C6B7A}"/>
              </a:ext>
            </a:extLst>
          </p:cNvPr>
          <p:cNvSpPr>
            <a:spLocks noGrp="1"/>
          </p:cNvSpPr>
          <p:nvPr>
            <p:ph idx="1"/>
          </p:nvPr>
        </p:nvSpPr>
        <p:spPr/>
        <p:txBody>
          <a:bodyPr>
            <a:normAutofit fontScale="92500" lnSpcReduction="10000"/>
          </a:bodyPr>
          <a:lstStyle/>
          <a:p>
            <a:pPr marL="285750" indent="-285750">
              <a:buFontTx/>
              <a:buChar char="-"/>
            </a:pPr>
            <a:r>
              <a:rPr lang="it-IT" sz="2400" dirty="0" err="1"/>
              <a:t>Comparison</a:t>
            </a:r>
            <a:r>
              <a:rPr lang="it-IT" sz="2400" dirty="0"/>
              <a:t> and </a:t>
            </a:r>
            <a:r>
              <a:rPr lang="it-IT" sz="2400" dirty="0" err="1"/>
              <a:t>Universalism</a:t>
            </a:r>
            <a:r>
              <a:rPr lang="it-IT" sz="2400" dirty="0"/>
              <a:t> in the </a:t>
            </a:r>
            <a:r>
              <a:rPr lang="it-IT" sz="2400" b="1" dirty="0"/>
              <a:t>Middle Age – The Idea of Empire</a:t>
            </a:r>
          </a:p>
          <a:p>
            <a:pPr marL="285750" indent="-285750">
              <a:buFontTx/>
              <a:buChar char="-"/>
            </a:pPr>
            <a:endParaRPr lang="it-IT" sz="2400" dirty="0"/>
          </a:p>
          <a:p>
            <a:pPr marL="285750" indent="-285750">
              <a:buFontTx/>
              <a:buChar char="-"/>
            </a:pPr>
            <a:r>
              <a:rPr lang="it-IT" sz="2400" dirty="0"/>
              <a:t>Legal </a:t>
            </a:r>
            <a:r>
              <a:rPr lang="it-IT" sz="2400" dirty="0" err="1"/>
              <a:t>Comparison</a:t>
            </a:r>
            <a:r>
              <a:rPr lang="it-IT" sz="2400" dirty="0"/>
              <a:t> and </a:t>
            </a:r>
            <a:r>
              <a:rPr lang="it-IT" sz="2400" b="1" dirty="0"/>
              <a:t>the rise of the </a:t>
            </a:r>
            <a:r>
              <a:rPr lang="it-IT" sz="2400" b="1" dirty="0" err="1"/>
              <a:t>modern</a:t>
            </a:r>
            <a:r>
              <a:rPr lang="it-IT" sz="2400" b="1" dirty="0"/>
              <a:t> State</a:t>
            </a:r>
            <a:r>
              <a:rPr lang="it-IT" sz="2400" dirty="0"/>
              <a:t>: from XVII to XIX Century</a:t>
            </a:r>
          </a:p>
          <a:p>
            <a:pPr marL="285750" indent="-285750">
              <a:buFontTx/>
              <a:buChar char="-"/>
            </a:pPr>
            <a:endParaRPr lang="it-IT" sz="2400" dirty="0"/>
          </a:p>
          <a:p>
            <a:pPr marL="742950" lvl="1" indent="-285750">
              <a:buFontTx/>
              <a:buChar char="-"/>
            </a:pPr>
            <a:r>
              <a:rPr lang="it-IT" sz="2400" dirty="0" err="1"/>
              <a:t>Modern</a:t>
            </a:r>
            <a:r>
              <a:rPr lang="it-IT" sz="2400" dirty="0"/>
              <a:t> </a:t>
            </a:r>
            <a:r>
              <a:rPr lang="it-IT" sz="2400" dirty="0" err="1"/>
              <a:t>Universalism</a:t>
            </a:r>
            <a:r>
              <a:rPr lang="it-IT" sz="2400" dirty="0"/>
              <a:t>: </a:t>
            </a:r>
            <a:r>
              <a:rPr lang="it-IT" sz="2400" b="1" dirty="0" err="1"/>
              <a:t>Grotius</a:t>
            </a:r>
            <a:r>
              <a:rPr lang="it-IT" sz="2400" b="1" dirty="0"/>
              <a:t> and Kant </a:t>
            </a:r>
          </a:p>
          <a:p>
            <a:pPr marL="742950" lvl="1" indent="-285750">
              <a:buFontTx/>
              <a:buChar char="-"/>
            </a:pPr>
            <a:r>
              <a:rPr lang="it-IT" sz="2400" dirty="0"/>
              <a:t>Montesquieu and Tocqueville</a:t>
            </a:r>
          </a:p>
          <a:p>
            <a:pPr marL="457200" lvl="1" indent="0">
              <a:buNone/>
            </a:pPr>
            <a:endParaRPr lang="it-IT" sz="2400" dirty="0"/>
          </a:p>
          <a:p>
            <a:pPr marL="331788" lvl="1" indent="-331788">
              <a:buFontTx/>
              <a:buChar char="-"/>
            </a:pPr>
            <a:r>
              <a:rPr lang="it-IT" sz="2400" b="1" dirty="0" err="1"/>
              <a:t>Constitutional</a:t>
            </a:r>
            <a:r>
              <a:rPr lang="it-IT" sz="2400" dirty="0"/>
              <a:t> </a:t>
            </a:r>
            <a:r>
              <a:rPr lang="it-IT" sz="2400" dirty="0" err="1"/>
              <a:t>Comparison</a:t>
            </a:r>
            <a:r>
              <a:rPr lang="it-IT" sz="2400" dirty="0"/>
              <a:t> and National State in XIX Century</a:t>
            </a:r>
          </a:p>
          <a:p>
            <a:pPr marL="846138" lvl="2" indent="-285750">
              <a:buFontTx/>
              <a:buChar char="-"/>
            </a:pPr>
            <a:r>
              <a:rPr lang="it-IT" sz="2400" dirty="0"/>
              <a:t>Liberal State, </a:t>
            </a:r>
            <a:r>
              <a:rPr lang="it-IT" sz="2400" dirty="0" err="1"/>
              <a:t>statualism</a:t>
            </a:r>
            <a:r>
              <a:rPr lang="it-IT" sz="2400" dirty="0"/>
              <a:t> and Legal </a:t>
            </a:r>
            <a:r>
              <a:rPr lang="it-IT" sz="2400" dirty="0" err="1"/>
              <a:t>Dogmatism</a:t>
            </a:r>
            <a:endParaRPr lang="it-IT" sz="2400" dirty="0"/>
          </a:p>
          <a:p>
            <a:pPr marL="846138" lvl="2" indent="-285750">
              <a:buFontTx/>
              <a:buChar char="-"/>
            </a:pPr>
            <a:r>
              <a:rPr lang="it-IT" sz="2400" dirty="0" err="1"/>
              <a:t>Unicity</a:t>
            </a:r>
            <a:r>
              <a:rPr lang="it-IT" sz="2400" dirty="0"/>
              <a:t> and </a:t>
            </a:r>
            <a:r>
              <a:rPr lang="it-IT" sz="2400" b="1" dirty="0" err="1"/>
              <a:t>Exclusiveness</a:t>
            </a:r>
            <a:r>
              <a:rPr lang="it-IT" sz="2400" dirty="0"/>
              <a:t> of national Legal Order</a:t>
            </a:r>
          </a:p>
          <a:p>
            <a:pPr marL="846138" lvl="2" indent="-285750">
              <a:buFontTx/>
              <a:buChar char="-"/>
            </a:pPr>
            <a:r>
              <a:rPr lang="it-IT" sz="2400" dirty="0" err="1"/>
              <a:t>Different</a:t>
            </a:r>
            <a:r>
              <a:rPr lang="it-IT" sz="2400" dirty="0"/>
              <a:t> </a:t>
            </a:r>
            <a:r>
              <a:rPr lang="it-IT" sz="2400" dirty="0" err="1"/>
              <a:t>Traditions</a:t>
            </a:r>
            <a:endParaRPr lang="it-IT" sz="2400" dirty="0"/>
          </a:p>
          <a:p>
            <a:pPr marL="1303338" lvl="3" indent="-285750">
              <a:buFontTx/>
              <a:buChar char="-"/>
            </a:pPr>
            <a:r>
              <a:rPr lang="it-IT" sz="2400" dirty="0" err="1"/>
              <a:t>statualism</a:t>
            </a:r>
            <a:r>
              <a:rPr lang="it-IT" sz="2400" dirty="0"/>
              <a:t> (and </a:t>
            </a:r>
            <a:r>
              <a:rPr lang="it-IT" sz="2400" dirty="0" err="1"/>
              <a:t>resistance</a:t>
            </a:r>
            <a:r>
              <a:rPr lang="it-IT" sz="2400" dirty="0"/>
              <a:t> to </a:t>
            </a:r>
            <a:r>
              <a:rPr lang="it-IT" sz="2400" dirty="0" err="1"/>
              <a:t>it</a:t>
            </a:r>
            <a:r>
              <a:rPr lang="it-IT" sz="2400" dirty="0"/>
              <a:t>) in Germany and </a:t>
            </a:r>
            <a:r>
              <a:rPr lang="it-IT" sz="2400" dirty="0" err="1"/>
              <a:t>Italy</a:t>
            </a:r>
            <a:endParaRPr lang="it-IT" sz="2400" dirty="0"/>
          </a:p>
          <a:p>
            <a:endParaRPr lang="es-ES_tradnl" dirty="0"/>
          </a:p>
        </p:txBody>
      </p:sp>
    </p:spTree>
    <p:extLst>
      <p:ext uri="{BB962C8B-B14F-4D97-AF65-F5344CB8AC3E}">
        <p14:creationId xmlns:p14="http://schemas.microsoft.com/office/powerpoint/2010/main" val="1487312252"/>
      </p:ext>
    </p:extLst>
  </p:cSld>
  <p:clrMapOvr>
    <a:masterClrMapping/>
  </p:clrMapOvr>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Profondità</Template>
  <TotalTime>1131</TotalTime>
  <Words>1471</Words>
  <Application>Microsoft Macintosh PowerPoint</Application>
  <PresentationFormat>Widescreen</PresentationFormat>
  <Paragraphs>203</Paragraphs>
  <Slides>29</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29</vt:i4>
      </vt:variant>
    </vt:vector>
  </HeadingPairs>
  <TitlesOfParts>
    <vt:vector size="34" baseType="lpstr">
      <vt:lpstr>Arial</vt:lpstr>
      <vt:lpstr>Calibri</vt:lpstr>
      <vt:lpstr>Corbel</vt:lpstr>
      <vt:lpstr>Helvetica</vt:lpstr>
      <vt:lpstr>TF10001006</vt:lpstr>
      <vt:lpstr>Comparative and European Public Law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Historical Remarks (II)</vt:lpstr>
      <vt:lpstr>Presentazione standard di PowerPoint</vt:lpstr>
      <vt:lpstr>Presentazione standard di PowerPoint</vt:lpstr>
      <vt:lpstr>METHODS</vt:lpstr>
      <vt:lpstr>Presentazione standard di PowerPoint</vt:lpstr>
      <vt:lpstr>Presentazione standard di PowerPoint</vt:lpstr>
      <vt:lpstr>Presentazione standard di PowerPoint</vt:lpstr>
      <vt:lpstr>Presentazione standard di PowerPoint</vt:lpstr>
      <vt:lpstr>Presentazione standard di PowerPoint</vt:lpstr>
      <vt:lpstr>Overcoming Functionalism? The critical approach to comparison</vt:lpstr>
      <vt:lpstr>CULTURES AND CONTEXTS</vt:lpstr>
      <vt:lpstr>Comparison and legal «experience»</vt:lpstr>
      <vt:lpstr>Is there just one method? </vt:lpstr>
      <vt:lpstr>Presentazione standard di PowerPoint</vt:lpstr>
      <vt:lpstr>Presentazione standard di PowerPoint</vt:lpstr>
      <vt:lpstr>Presentazione standard di PowerPoint</vt:lpstr>
      <vt:lpstr>CHALLENGES</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and European Public Law</dc:title>
  <dc:creator>Angelo Schillaci</dc:creator>
  <cp:lastModifiedBy>Angelo Schillaci</cp:lastModifiedBy>
  <cp:revision>29</cp:revision>
  <dcterms:created xsi:type="dcterms:W3CDTF">2017-09-11T14:25:23Z</dcterms:created>
  <dcterms:modified xsi:type="dcterms:W3CDTF">2023-10-23T15:26:03Z</dcterms:modified>
</cp:coreProperties>
</file>