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39"/>
  </p:notesMasterIdLst>
  <p:handoutMasterIdLst>
    <p:handoutMasterId r:id="rId40"/>
  </p:handoutMasterIdLst>
  <p:sldIdLst>
    <p:sldId id="263" r:id="rId2"/>
    <p:sldId id="410" r:id="rId3"/>
    <p:sldId id="577" r:id="rId4"/>
    <p:sldId id="579" r:id="rId5"/>
    <p:sldId id="578" r:id="rId6"/>
    <p:sldId id="584" r:id="rId7"/>
    <p:sldId id="548" r:id="rId8"/>
    <p:sldId id="580" r:id="rId9"/>
    <p:sldId id="581" r:id="rId10"/>
    <p:sldId id="583" r:id="rId11"/>
    <p:sldId id="582" r:id="rId12"/>
    <p:sldId id="550" r:id="rId13"/>
    <p:sldId id="585" r:id="rId14"/>
    <p:sldId id="586" r:id="rId15"/>
    <p:sldId id="587" r:id="rId16"/>
    <p:sldId id="588" r:id="rId17"/>
    <p:sldId id="589" r:id="rId18"/>
    <p:sldId id="590" r:id="rId19"/>
    <p:sldId id="591" r:id="rId20"/>
    <p:sldId id="592" r:id="rId21"/>
    <p:sldId id="593" r:id="rId22"/>
    <p:sldId id="594" r:id="rId23"/>
    <p:sldId id="595" r:id="rId24"/>
    <p:sldId id="596" r:id="rId25"/>
    <p:sldId id="597" r:id="rId26"/>
    <p:sldId id="599" r:id="rId27"/>
    <p:sldId id="600" r:id="rId28"/>
    <p:sldId id="601" r:id="rId29"/>
    <p:sldId id="602" r:id="rId30"/>
    <p:sldId id="549" r:id="rId31"/>
    <p:sldId id="603" r:id="rId32"/>
    <p:sldId id="604" r:id="rId33"/>
    <p:sldId id="605" r:id="rId34"/>
    <p:sldId id="607" r:id="rId35"/>
    <p:sldId id="606" r:id="rId36"/>
    <p:sldId id="608" r:id="rId37"/>
    <p:sldId id="547"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2334"/>
    <a:srgbClr val="0270C0"/>
    <a:srgbClr val="E8E8E8"/>
    <a:srgbClr val="FEE3F5"/>
    <a:srgbClr val="8ED973"/>
    <a:srgbClr val="A02A93"/>
    <a:srgbClr val="C8B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4"/>
    <p:restoredTop sz="95975"/>
  </p:normalViewPr>
  <p:slideViewPr>
    <p:cSldViewPr snapToGrid="0">
      <p:cViewPr varScale="1">
        <p:scale>
          <a:sx n="160" d="100"/>
          <a:sy n="160" d="100"/>
        </p:scale>
        <p:origin x="-288"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AE8C6-F38F-8640-888C-673DCE6B5817}"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it-IT"/>
        </a:p>
      </dgm:t>
    </dgm:pt>
    <dgm:pt modelId="{F1384F8B-30CD-144A-8A27-8F041240D629}">
      <dgm:prSet phldrT="[Testo]"/>
      <dgm:spPr/>
      <dgm:t>
        <a:bodyPr/>
        <a:lstStyle/>
        <a:p>
          <a:r>
            <a:rPr lang="it-IT" dirty="0"/>
            <a:t>Emozioni</a:t>
          </a:r>
        </a:p>
      </dgm:t>
    </dgm:pt>
    <dgm:pt modelId="{18152C3B-4469-D64B-A7E1-57C4CC91A457}" type="parTrans" cxnId="{57546E27-576C-D349-95B1-9155A103F185}">
      <dgm:prSet/>
      <dgm:spPr/>
      <dgm:t>
        <a:bodyPr/>
        <a:lstStyle/>
        <a:p>
          <a:endParaRPr lang="it-IT"/>
        </a:p>
      </dgm:t>
    </dgm:pt>
    <dgm:pt modelId="{B92902DC-D7A7-3548-8B36-923AA57A06FE}" type="sibTrans" cxnId="{57546E27-576C-D349-95B1-9155A103F185}">
      <dgm:prSet/>
      <dgm:spPr/>
      <dgm:t>
        <a:bodyPr/>
        <a:lstStyle/>
        <a:p>
          <a:endParaRPr lang="it-IT"/>
        </a:p>
      </dgm:t>
    </dgm:pt>
    <dgm:pt modelId="{88466DEA-B3D1-CA4F-91DA-B62A0A2D80FF}">
      <dgm:prSet phldrT="[Testo]"/>
      <dgm:spPr/>
      <dgm:t>
        <a:bodyPr/>
        <a:lstStyle/>
        <a:p>
          <a:pPr>
            <a:buNone/>
          </a:pPr>
          <a:r>
            <a:rPr lang="it-IT" dirty="0"/>
            <a:t>Mutano nel tempo per permettere alle persone di rilevare cambiamenti importanti negli elementi del contesto circostante e per permettere loro di adattarsi flessibilmente a essi </a:t>
          </a:r>
        </a:p>
      </dgm:t>
    </dgm:pt>
    <dgm:pt modelId="{A63BE838-2502-FA42-AD4A-6316E6374E78}" type="parTrans" cxnId="{6FDF29B5-9C00-1D41-A8C7-9C511A41E2FD}">
      <dgm:prSet/>
      <dgm:spPr/>
      <dgm:t>
        <a:bodyPr/>
        <a:lstStyle/>
        <a:p>
          <a:endParaRPr lang="it-IT"/>
        </a:p>
      </dgm:t>
    </dgm:pt>
    <dgm:pt modelId="{6E0F0C8C-65C5-9344-888E-5C833DF6956D}" type="sibTrans" cxnId="{6FDF29B5-9C00-1D41-A8C7-9C511A41E2FD}">
      <dgm:prSet/>
      <dgm:spPr/>
      <dgm:t>
        <a:bodyPr/>
        <a:lstStyle/>
        <a:p>
          <a:endParaRPr lang="it-IT"/>
        </a:p>
      </dgm:t>
    </dgm:pt>
    <dgm:pt modelId="{71BC154F-A32E-0A41-A761-A5E280ABE5B2}">
      <dgm:prSet phldrT="[Testo]"/>
      <dgm:spPr/>
      <dgm:t>
        <a:bodyPr/>
        <a:lstStyle/>
        <a:p>
          <a:r>
            <a:rPr lang="it-IT" dirty="0"/>
            <a:t>Umore</a:t>
          </a:r>
        </a:p>
      </dgm:t>
    </dgm:pt>
    <dgm:pt modelId="{7D9123F7-2CC4-F94F-9D38-92D58DBDA905}" type="parTrans" cxnId="{12364AD5-2F9B-AB43-BBDC-33E8E0F10A54}">
      <dgm:prSet/>
      <dgm:spPr/>
      <dgm:t>
        <a:bodyPr/>
        <a:lstStyle/>
        <a:p>
          <a:endParaRPr lang="it-IT"/>
        </a:p>
      </dgm:t>
    </dgm:pt>
    <dgm:pt modelId="{7959F488-892C-A447-BAB7-DA4C1415D826}" type="sibTrans" cxnId="{12364AD5-2F9B-AB43-BBDC-33E8E0F10A54}">
      <dgm:prSet/>
      <dgm:spPr/>
      <dgm:t>
        <a:bodyPr/>
        <a:lstStyle/>
        <a:p>
          <a:endParaRPr lang="it-IT"/>
        </a:p>
      </dgm:t>
    </dgm:pt>
    <dgm:pt modelId="{83D6E90C-DE18-054F-A5B6-E430D21D87E8}">
      <dgm:prSet phldrT="[Testo]"/>
      <dgm:spPr/>
      <dgm:t>
        <a:bodyPr/>
        <a:lstStyle/>
        <a:p>
          <a:r>
            <a:rPr lang="it-IT" dirty="0"/>
            <a:t>Stato duraturo che risulta dall’accumularsi di eventi emotivi diversi in un ampio arco temporale </a:t>
          </a:r>
        </a:p>
      </dgm:t>
    </dgm:pt>
    <dgm:pt modelId="{FF3E7667-59CB-3A4D-94AB-E58E156D686E}" type="parTrans" cxnId="{F4C0E9B6-7057-0B49-B467-D55EBA1022B2}">
      <dgm:prSet/>
      <dgm:spPr/>
      <dgm:t>
        <a:bodyPr/>
        <a:lstStyle/>
        <a:p>
          <a:endParaRPr lang="it-IT"/>
        </a:p>
      </dgm:t>
    </dgm:pt>
    <dgm:pt modelId="{F0DDF0BC-9158-E24C-88A9-EA765A815DB0}" type="sibTrans" cxnId="{F4C0E9B6-7057-0B49-B467-D55EBA1022B2}">
      <dgm:prSet/>
      <dgm:spPr/>
      <dgm:t>
        <a:bodyPr/>
        <a:lstStyle/>
        <a:p>
          <a:endParaRPr lang="it-IT"/>
        </a:p>
      </dgm:t>
    </dgm:pt>
    <dgm:pt modelId="{1047BEF9-C440-8E45-B2B3-62836914A817}" type="pres">
      <dgm:prSet presAssocID="{DEFAE8C6-F38F-8640-888C-673DCE6B5817}" presName="Name0" presStyleCnt="0">
        <dgm:presLayoutVars>
          <dgm:dir/>
          <dgm:animLvl val="lvl"/>
          <dgm:resizeHandles val="exact"/>
        </dgm:presLayoutVars>
      </dgm:prSet>
      <dgm:spPr/>
    </dgm:pt>
    <dgm:pt modelId="{1A7061FF-D150-7743-8B90-8E47D321FF05}" type="pres">
      <dgm:prSet presAssocID="{71BC154F-A32E-0A41-A761-A5E280ABE5B2}" presName="boxAndChildren" presStyleCnt="0"/>
      <dgm:spPr/>
    </dgm:pt>
    <dgm:pt modelId="{019322F4-20EC-DA40-B006-E327A4B670A6}" type="pres">
      <dgm:prSet presAssocID="{71BC154F-A32E-0A41-A761-A5E280ABE5B2}" presName="parentTextBox" presStyleLbl="node1" presStyleIdx="0" presStyleCnt="2"/>
      <dgm:spPr/>
    </dgm:pt>
    <dgm:pt modelId="{8FEE196D-0EBA-3E40-95CF-7D4D065DE04D}" type="pres">
      <dgm:prSet presAssocID="{71BC154F-A32E-0A41-A761-A5E280ABE5B2}" presName="entireBox" presStyleLbl="node1" presStyleIdx="0" presStyleCnt="2"/>
      <dgm:spPr/>
    </dgm:pt>
    <dgm:pt modelId="{25DFA17B-BB64-414F-9706-134D505BBBBE}" type="pres">
      <dgm:prSet presAssocID="{71BC154F-A32E-0A41-A761-A5E280ABE5B2}" presName="descendantBox" presStyleCnt="0"/>
      <dgm:spPr/>
    </dgm:pt>
    <dgm:pt modelId="{DAE09A61-E56A-D84B-AB95-17F498FE48E7}" type="pres">
      <dgm:prSet presAssocID="{83D6E90C-DE18-054F-A5B6-E430D21D87E8}" presName="childTextBox" presStyleLbl="fgAccFollowNode1" presStyleIdx="0" presStyleCnt="2">
        <dgm:presLayoutVars>
          <dgm:bulletEnabled val="1"/>
        </dgm:presLayoutVars>
      </dgm:prSet>
      <dgm:spPr/>
    </dgm:pt>
    <dgm:pt modelId="{DC50C351-10FC-BA4F-8B45-ACDE5C150518}" type="pres">
      <dgm:prSet presAssocID="{B92902DC-D7A7-3548-8B36-923AA57A06FE}" presName="sp" presStyleCnt="0"/>
      <dgm:spPr/>
    </dgm:pt>
    <dgm:pt modelId="{50F8EDA9-CCA2-1245-90EC-B3130CAA090F}" type="pres">
      <dgm:prSet presAssocID="{F1384F8B-30CD-144A-8A27-8F041240D629}" presName="arrowAndChildren" presStyleCnt="0"/>
      <dgm:spPr/>
    </dgm:pt>
    <dgm:pt modelId="{6868CDDA-0CA6-2B4C-8252-37BCEBB436B1}" type="pres">
      <dgm:prSet presAssocID="{F1384F8B-30CD-144A-8A27-8F041240D629}" presName="parentTextArrow" presStyleLbl="node1" presStyleIdx="0" presStyleCnt="2"/>
      <dgm:spPr/>
    </dgm:pt>
    <dgm:pt modelId="{0FC5513F-C7AA-2D4E-89EC-A14DFFB80F42}" type="pres">
      <dgm:prSet presAssocID="{F1384F8B-30CD-144A-8A27-8F041240D629}" presName="arrow" presStyleLbl="node1" presStyleIdx="1" presStyleCnt="2" custLinFactNeighborX="1427" custLinFactNeighborY="-8203"/>
      <dgm:spPr/>
    </dgm:pt>
    <dgm:pt modelId="{349C1122-683F-9447-97C2-BF30DA8BA7AE}" type="pres">
      <dgm:prSet presAssocID="{F1384F8B-30CD-144A-8A27-8F041240D629}" presName="descendantArrow" presStyleCnt="0"/>
      <dgm:spPr/>
    </dgm:pt>
    <dgm:pt modelId="{4FC6A646-62DC-6640-A299-B79BB4C074BF}" type="pres">
      <dgm:prSet presAssocID="{88466DEA-B3D1-CA4F-91DA-B62A0A2D80FF}" presName="childTextArrow" presStyleLbl="fgAccFollowNode1" presStyleIdx="1" presStyleCnt="2">
        <dgm:presLayoutVars>
          <dgm:bulletEnabled val="1"/>
        </dgm:presLayoutVars>
      </dgm:prSet>
      <dgm:spPr/>
    </dgm:pt>
  </dgm:ptLst>
  <dgm:cxnLst>
    <dgm:cxn modelId="{DA15680C-A7E7-3648-98E9-58630723DDC8}" type="presOf" srcId="{F1384F8B-30CD-144A-8A27-8F041240D629}" destId="{0FC5513F-C7AA-2D4E-89EC-A14DFFB80F42}" srcOrd="1" destOrd="0" presId="urn:microsoft.com/office/officeart/2005/8/layout/process4"/>
    <dgm:cxn modelId="{57546E27-576C-D349-95B1-9155A103F185}" srcId="{DEFAE8C6-F38F-8640-888C-673DCE6B5817}" destId="{F1384F8B-30CD-144A-8A27-8F041240D629}" srcOrd="0" destOrd="0" parTransId="{18152C3B-4469-D64B-A7E1-57C4CC91A457}" sibTransId="{B92902DC-D7A7-3548-8B36-923AA57A06FE}"/>
    <dgm:cxn modelId="{A081115D-A102-9644-B9A4-CB09B63479E2}" type="presOf" srcId="{71BC154F-A32E-0A41-A761-A5E280ABE5B2}" destId="{8FEE196D-0EBA-3E40-95CF-7D4D065DE04D}" srcOrd="1" destOrd="0" presId="urn:microsoft.com/office/officeart/2005/8/layout/process4"/>
    <dgm:cxn modelId="{E2F0F572-AFF7-0842-A1A4-2DC592603573}" type="presOf" srcId="{88466DEA-B3D1-CA4F-91DA-B62A0A2D80FF}" destId="{4FC6A646-62DC-6640-A299-B79BB4C074BF}" srcOrd="0" destOrd="0" presId="urn:microsoft.com/office/officeart/2005/8/layout/process4"/>
    <dgm:cxn modelId="{FF43B397-1A73-A04C-AFE9-A3F931AFEB17}" type="presOf" srcId="{F1384F8B-30CD-144A-8A27-8F041240D629}" destId="{6868CDDA-0CA6-2B4C-8252-37BCEBB436B1}" srcOrd="0" destOrd="0" presId="urn:microsoft.com/office/officeart/2005/8/layout/process4"/>
    <dgm:cxn modelId="{6FDF29B5-9C00-1D41-A8C7-9C511A41E2FD}" srcId="{F1384F8B-30CD-144A-8A27-8F041240D629}" destId="{88466DEA-B3D1-CA4F-91DA-B62A0A2D80FF}" srcOrd="0" destOrd="0" parTransId="{A63BE838-2502-FA42-AD4A-6316E6374E78}" sibTransId="{6E0F0C8C-65C5-9344-888E-5C833DF6956D}"/>
    <dgm:cxn modelId="{F4C0E9B6-7057-0B49-B467-D55EBA1022B2}" srcId="{71BC154F-A32E-0A41-A761-A5E280ABE5B2}" destId="{83D6E90C-DE18-054F-A5B6-E430D21D87E8}" srcOrd="0" destOrd="0" parTransId="{FF3E7667-59CB-3A4D-94AB-E58E156D686E}" sibTransId="{F0DDF0BC-9158-E24C-88A9-EA765A815DB0}"/>
    <dgm:cxn modelId="{12364AD5-2F9B-AB43-BBDC-33E8E0F10A54}" srcId="{DEFAE8C6-F38F-8640-888C-673DCE6B5817}" destId="{71BC154F-A32E-0A41-A761-A5E280ABE5B2}" srcOrd="1" destOrd="0" parTransId="{7D9123F7-2CC4-F94F-9D38-92D58DBDA905}" sibTransId="{7959F488-892C-A447-BAB7-DA4C1415D826}"/>
    <dgm:cxn modelId="{15CB48D8-F17B-1145-A1EC-84BDB5869AFB}" type="presOf" srcId="{83D6E90C-DE18-054F-A5B6-E430D21D87E8}" destId="{DAE09A61-E56A-D84B-AB95-17F498FE48E7}" srcOrd="0" destOrd="0" presId="urn:microsoft.com/office/officeart/2005/8/layout/process4"/>
    <dgm:cxn modelId="{87F215DF-E8D7-DF41-9B8E-3681DDC08266}" type="presOf" srcId="{DEFAE8C6-F38F-8640-888C-673DCE6B5817}" destId="{1047BEF9-C440-8E45-B2B3-62836914A817}" srcOrd="0" destOrd="0" presId="urn:microsoft.com/office/officeart/2005/8/layout/process4"/>
    <dgm:cxn modelId="{231EFBF4-3EAE-EC42-BE72-93CA68D0C021}" type="presOf" srcId="{71BC154F-A32E-0A41-A761-A5E280ABE5B2}" destId="{019322F4-20EC-DA40-B006-E327A4B670A6}" srcOrd="0" destOrd="0" presId="urn:microsoft.com/office/officeart/2005/8/layout/process4"/>
    <dgm:cxn modelId="{DB7BAACE-0453-C74A-8116-B859BC90EBA2}" type="presParOf" srcId="{1047BEF9-C440-8E45-B2B3-62836914A817}" destId="{1A7061FF-D150-7743-8B90-8E47D321FF05}" srcOrd="0" destOrd="0" presId="urn:microsoft.com/office/officeart/2005/8/layout/process4"/>
    <dgm:cxn modelId="{E7DD5FB0-4188-384D-ADD0-C729B94EDC11}" type="presParOf" srcId="{1A7061FF-D150-7743-8B90-8E47D321FF05}" destId="{019322F4-20EC-DA40-B006-E327A4B670A6}" srcOrd="0" destOrd="0" presId="urn:microsoft.com/office/officeart/2005/8/layout/process4"/>
    <dgm:cxn modelId="{7D355637-E4C0-9546-A1B2-CA8943DECDFC}" type="presParOf" srcId="{1A7061FF-D150-7743-8B90-8E47D321FF05}" destId="{8FEE196D-0EBA-3E40-95CF-7D4D065DE04D}" srcOrd="1" destOrd="0" presId="urn:microsoft.com/office/officeart/2005/8/layout/process4"/>
    <dgm:cxn modelId="{8ED62C6C-48D8-804E-BFB8-B13E4C721C17}" type="presParOf" srcId="{1A7061FF-D150-7743-8B90-8E47D321FF05}" destId="{25DFA17B-BB64-414F-9706-134D505BBBBE}" srcOrd="2" destOrd="0" presId="urn:microsoft.com/office/officeart/2005/8/layout/process4"/>
    <dgm:cxn modelId="{1BE82B2F-9AC1-1D4D-BF5E-86E2E63EFDED}" type="presParOf" srcId="{25DFA17B-BB64-414F-9706-134D505BBBBE}" destId="{DAE09A61-E56A-D84B-AB95-17F498FE48E7}" srcOrd="0" destOrd="0" presId="urn:microsoft.com/office/officeart/2005/8/layout/process4"/>
    <dgm:cxn modelId="{6D4A88D4-8F8A-2040-8B18-91B83BF41939}" type="presParOf" srcId="{1047BEF9-C440-8E45-B2B3-62836914A817}" destId="{DC50C351-10FC-BA4F-8B45-ACDE5C150518}" srcOrd="1" destOrd="0" presId="urn:microsoft.com/office/officeart/2005/8/layout/process4"/>
    <dgm:cxn modelId="{88596111-50FB-F742-BC97-6816617B9731}" type="presParOf" srcId="{1047BEF9-C440-8E45-B2B3-62836914A817}" destId="{50F8EDA9-CCA2-1245-90EC-B3130CAA090F}" srcOrd="2" destOrd="0" presId="urn:microsoft.com/office/officeart/2005/8/layout/process4"/>
    <dgm:cxn modelId="{ECDEF043-4C98-9445-8D5B-17D984E40FE8}" type="presParOf" srcId="{50F8EDA9-CCA2-1245-90EC-B3130CAA090F}" destId="{6868CDDA-0CA6-2B4C-8252-37BCEBB436B1}" srcOrd="0" destOrd="0" presId="urn:microsoft.com/office/officeart/2005/8/layout/process4"/>
    <dgm:cxn modelId="{2834E7DF-FC19-9743-9B94-01B71A51D251}" type="presParOf" srcId="{50F8EDA9-CCA2-1245-90EC-B3130CAA090F}" destId="{0FC5513F-C7AA-2D4E-89EC-A14DFFB80F42}" srcOrd="1" destOrd="0" presId="urn:microsoft.com/office/officeart/2005/8/layout/process4"/>
    <dgm:cxn modelId="{E54056D1-D365-E74F-A047-62F6E29E6411}" type="presParOf" srcId="{50F8EDA9-CCA2-1245-90EC-B3130CAA090F}" destId="{349C1122-683F-9447-97C2-BF30DA8BA7AE}" srcOrd="2" destOrd="0" presId="urn:microsoft.com/office/officeart/2005/8/layout/process4"/>
    <dgm:cxn modelId="{373DA230-F137-BA4C-A766-33CE506032E9}" type="presParOf" srcId="{349C1122-683F-9447-97C2-BF30DA8BA7AE}" destId="{4FC6A646-62DC-6640-A299-B79BB4C074B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8B8F38-711E-6F47-9A64-9DDE4CFAC0AB}" type="doc">
      <dgm:prSet loTypeId="urn:microsoft.com/office/officeart/2005/8/layout/process4" loCatId="" qsTypeId="urn:microsoft.com/office/officeart/2005/8/quickstyle/3d3" qsCatId="3D" csTypeId="urn:microsoft.com/office/officeart/2005/8/colors/accent1_2" csCatId="accent1" phldr="1"/>
      <dgm:spPr/>
      <dgm:t>
        <a:bodyPr/>
        <a:lstStyle/>
        <a:p>
          <a:endParaRPr lang="it-IT"/>
        </a:p>
      </dgm:t>
    </dgm:pt>
    <dgm:pt modelId="{4E9107A8-26AD-954C-B963-E0A89D12E17A}">
      <dgm:prSet phldrT="[Testo]"/>
      <dgm:spPr/>
      <dgm:t>
        <a:bodyPr/>
        <a:lstStyle/>
        <a:p>
          <a:r>
            <a:rPr lang="it-IT" dirty="0"/>
            <a:t>Fase di Identificazione</a:t>
          </a:r>
        </a:p>
      </dgm:t>
    </dgm:pt>
    <dgm:pt modelId="{FB9FDDA0-76DF-8244-924A-DB52555B60E0}" type="parTrans" cxnId="{C71547F4-4C84-8A4F-AF55-4266D6136CBE}">
      <dgm:prSet/>
      <dgm:spPr/>
      <dgm:t>
        <a:bodyPr/>
        <a:lstStyle/>
        <a:p>
          <a:endParaRPr lang="it-IT"/>
        </a:p>
      </dgm:t>
    </dgm:pt>
    <dgm:pt modelId="{4C391875-04B3-B74D-9A03-4FE13330C4CE}" type="sibTrans" cxnId="{C71547F4-4C84-8A4F-AF55-4266D6136CBE}">
      <dgm:prSet/>
      <dgm:spPr/>
      <dgm:t>
        <a:bodyPr/>
        <a:lstStyle/>
        <a:p>
          <a:endParaRPr lang="it-IT"/>
        </a:p>
      </dgm:t>
    </dgm:pt>
    <dgm:pt modelId="{CF43E5C1-4C07-1747-A3A1-5E7CB72AEBA9}">
      <dgm:prSet phldrT="[Testo]"/>
      <dgm:spPr/>
      <dgm:t>
        <a:bodyPr/>
        <a:lstStyle/>
        <a:p>
          <a:r>
            <a:rPr lang="it-IT" dirty="0"/>
            <a:t>Fase di Selezione</a:t>
          </a:r>
        </a:p>
      </dgm:t>
    </dgm:pt>
    <dgm:pt modelId="{FCE76813-4C68-4A43-9A7F-49A05D8CC667}" type="parTrans" cxnId="{6A9F4F7D-327B-064B-8997-F4522ECE0CA3}">
      <dgm:prSet/>
      <dgm:spPr/>
      <dgm:t>
        <a:bodyPr/>
        <a:lstStyle/>
        <a:p>
          <a:endParaRPr lang="it-IT"/>
        </a:p>
      </dgm:t>
    </dgm:pt>
    <dgm:pt modelId="{C64677AA-F8B7-9048-92B4-60AB3E72B6AE}" type="sibTrans" cxnId="{6A9F4F7D-327B-064B-8997-F4522ECE0CA3}">
      <dgm:prSet/>
      <dgm:spPr/>
      <dgm:t>
        <a:bodyPr/>
        <a:lstStyle/>
        <a:p>
          <a:endParaRPr lang="it-IT"/>
        </a:p>
      </dgm:t>
    </dgm:pt>
    <dgm:pt modelId="{7E2B8899-9489-2044-81E4-311632C4EA82}">
      <dgm:prSet phldrT="[Testo]"/>
      <dgm:spPr/>
      <dgm:t>
        <a:bodyPr/>
        <a:lstStyle/>
        <a:p>
          <a:r>
            <a:rPr lang="it-IT" dirty="0"/>
            <a:t>Fase di Implementazione</a:t>
          </a:r>
        </a:p>
      </dgm:t>
    </dgm:pt>
    <dgm:pt modelId="{0EED4066-8ED2-594E-B921-70A93C5559F5}" type="parTrans" cxnId="{CF4DBA17-2580-4442-90BA-E60107B0EFB8}">
      <dgm:prSet/>
      <dgm:spPr/>
      <dgm:t>
        <a:bodyPr/>
        <a:lstStyle/>
        <a:p>
          <a:endParaRPr lang="it-IT"/>
        </a:p>
      </dgm:t>
    </dgm:pt>
    <dgm:pt modelId="{50040E4A-80BB-1B40-86FF-80C1C66ED02C}" type="sibTrans" cxnId="{CF4DBA17-2580-4442-90BA-E60107B0EFB8}">
      <dgm:prSet/>
      <dgm:spPr/>
      <dgm:t>
        <a:bodyPr/>
        <a:lstStyle/>
        <a:p>
          <a:endParaRPr lang="it-IT"/>
        </a:p>
      </dgm:t>
    </dgm:pt>
    <dgm:pt modelId="{8E6F705F-15DF-3045-B3C4-608B3A231AC7}">
      <dgm:prSet phldrT="[Testo]"/>
      <dgm:spPr/>
      <dgm:t>
        <a:bodyPr/>
        <a:lstStyle/>
        <a:p>
          <a:r>
            <a:rPr lang="it-IT" dirty="0"/>
            <a:t>Coinvolge la decisione iniziale se utilizzare o meno strategie di regolazione</a:t>
          </a:r>
        </a:p>
      </dgm:t>
    </dgm:pt>
    <dgm:pt modelId="{CD34ECAE-D5B8-D444-9438-A0D38173086E}" type="parTrans" cxnId="{349BD583-FBE8-0F41-A27C-E8DED6252A14}">
      <dgm:prSet/>
      <dgm:spPr/>
      <dgm:t>
        <a:bodyPr/>
        <a:lstStyle/>
        <a:p>
          <a:endParaRPr lang="it-IT"/>
        </a:p>
      </dgm:t>
    </dgm:pt>
    <dgm:pt modelId="{AC87B2FE-94B7-8D45-BB12-3D0AD2AED2DA}" type="sibTrans" cxnId="{349BD583-FBE8-0F41-A27C-E8DED6252A14}">
      <dgm:prSet/>
      <dgm:spPr/>
      <dgm:t>
        <a:bodyPr/>
        <a:lstStyle/>
        <a:p>
          <a:endParaRPr lang="it-IT"/>
        </a:p>
      </dgm:t>
    </dgm:pt>
    <dgm:pt modelId="{F2FFF938-5629-404B-93BE-36C243F234E6}">
      <dgm:prSet phldrT="[Testo]"/>
      <dgm:spPr/>
      <dgm:t>
        <a:bodyPr/>
        <a:lstStyle/>
        <a:p>
          <a:pPr>
            <a:buNone/>
          </a:pPr>
          <a:r>
            <a:rPr lang="it-IT" dirty="0"/>
            <a:t>Scelta dell’approccio alla situazione emotiva</a:t>
          </a:r>
        </a:p>
      </dgm:t>
    </dgm:pt>
    <dgm:pt modelId="{F67B52C4-4FB6-664B-96BF-B50EF46D5A8A}" type="parTrans" cxnId="{E12340F5-87EF-F341-8FEC-B2DCBB6F19D0}">
      <dgm:prSet/>
      <dgm:spPr/>
      <dgm:t>
        <a:bodyPr/>
        <a:lstStyle/>
        <a:p>
          <a:endParaRPr lang="it-IT"/>
        </a:p>
      </dgm:t>
    </dgm:pt>
    <dgm:pt modelId="{5BED489A-59B8-7E44-A84D-8A4A5516FA66}" type="sibTrans" cxnId="{E12340F5-87EF-F341-8FEC-B2DCBB6F19D0}">
      <dgm:prSet/>
      <dgm:spPr/>
      <dgm:t>
        <a:bodyPr/>
        <a:lstStyle/>
        <a:p>
          <a:endParaRPr lang="it-IT"/>
        </a:p>
      </dgm:t>
    </dgm:pt>
    <dgm:pt modelId="{BB28D15E-A8F0-CE4C-9037-804CD913EC36}">
      <dgm:prSet phldrT="[Testo]"/>
      <dgm:spPr/>
      <dgm:t>
        <a:bodyPr/>
        <a:lstStyle/>
        <a:p>
          <a:r>
            <a:rPr lang="it-IT" dirty="0"/>
            <a:t>Attuazione della strategia selezionata e il dispiegamento delle risorse necessarie per il successo</a:t>
          </a:r>
        </a:p>
      </dgm:t>
    </dgm:pt>
    <dgm:pt modelId="{52FCD093-EE1E-5D4D-807E-F50A10125FE6}" type="parTrans" cxnId="{663EA477-E48E-CD41-B1AE-ED252467C448}">
      <dgm:prSet/>
      <dgm:spPr/>
      <dgm:t>
        <a:bodyPr/>
        <a:lstStyle/>
        <a:p>
          <a:endParaRPr lang="it-IT"/>
        </a:p>
      </dgm:t>
    </dgm:pt>
    <dgm:pt modelId="{B0C4DBE5-D301-7448-B5D9-47995B9E43E0}" type="sibTrans" cxnId="{663EA477-E48E-CD41-B1AE-ED252467C448}">
      <dgm:prSet/>
      <dgm:spPr/>
      <dgm:t>
        <a:bodyPr/>
        <a:lstStyle/>
        <a:p>
          <a:endParaRPr lang="it-IT"/>
        </a:p>
      </dgm:t>
    </dgm:pt>
    <dgm:pt modelId="{C64D60F6-B49F-F147-80CA-FEEDF0A085F8}">
      <dgm:prSet phldrT="[Testo]"/>
      <dgm:spPr/>
      <dgm:t>
        <a:bodyPr/>
        <a:lstStyle/>
        <a:p>
          <a:r>
            <a:rPr lang="it-IT" dirty="0"/>
            <a:t>Include il controllo costante delle variazioni nel contesto al fine di operare eventuali modifiche in base all’evoluzione del contesto</a:t>
          </a:r>
        </a:p>
      </dgm:t>
    </dgm:pt>
    <dgm:pt modelId="{233081F5-56D4-6142-AF3D-531412F1C17C}" type="parTrans" cxnId="{3E17BA74-7F64-804F-A733-F27E217391C7}">
      <dgm:prSet/>
      <dgm:spPr/>
      <dgm:t>
        <a:bodyPr/>
        <a:lstStyle/>
        <a:p>
          <a:endParaRPr lang="it-IT"/>
        </a:p>
      </dgm:t>
    </dgm:pt>
    <dgm:pt modelId="{F2E4ED9F-4106-1242-BB53-8988CC9C26D1}" type="sibTrans" cxnId="{3E17BA74-7F64-804F-A733-F27E217391C7}">
      <dgm:prSet/>
      <dgm:spPr/>
      <dgm:t>
        <a:bodyPr/>
        <a:lstStyle/>
        <a:p>
          <a:endParaRPr lang="it-IT"/>
        </a:p>
      </dgm:t>
    </dgm:pt>
    <dgm:pt modelId="{2A68C330-E468-0948-BA6F-401D364A5CA8}">
      <dgm:prSet phldrT="[Testo]"/>
      <dgm:spPr/>
      <dgm:t>
        <a:bodyPr/>
        <a:lstStyle/>
        <a:p>
          <a:pPr>
            <a:buNone/>
          </a:pPr>
          <a:r>
            <a:rPr lang="it-IT" dirty="0"/>
            <a:t>Include la scelta della strategia di regolazione emotiva basata su un calcolo della sua efficacia attesa nel contesto attuale</a:t>
          </a:r>
        </a:p>
      </dgm:t>
    </dgm:pt>
    <dgm:pt modelId="{3482EA8E-79D9-7D4F-9D96-952CF953F24D}" type="parTrans" cxnId="{09612FFE-FBDD-EB41-B798-1E9F062DC265}">
      <dgm:prSet/>
      <dgm:spPr/>
      <dgm:t>
        <a:bodyPr/>
        <a:lstStyle/>
        <a:p>
          <a:endParaRPr lang="it-IT"/>
        </a:p>
      </dgm:t>
    </dgm:pt>
    <dgm:pt modelId="{F2BC8207-8589-FE49-97BF-BFCA5F76F125}" type="sibTrans" cxnId="{09612FFE-FBDD-EB41-B798-1E9F062DC265}">
      <dgm:prSet/>
      <dgm:spPr/>
      <dgm:t>
        <a:bodyPr/>
        <a:lstStyle/>
        <a:p>
          <a:endParaRPr lang="it-IT"/>
        </a:p>
      </dgm:t>
    </dgm:pt>
    <dgm:pt modelId="{9C64F96C-23D7-0F4A-A5B7-24094F3B5AC3}">
      <dgm:prSet phldrT="[Testo]"/>
      <dgm:spPr/>
      <dgm:t>
        <a:bodyPr/>
        <a:lstStyle/>
        <a:p>
          <a:r>
            <a:rPr lang="it-IT" dirty="0"/>
            <a:t>Include riconoscimento emozione corrente e obiettivi di regolazione personale che può portare all’attivazione dei processi di regolazione</a:t>
          </a:r>
        </a:p>
      </dgm:t>
    </dgm:pt>
    <dgm:pt modelId="{A7D6B04C-D6AD-424F-8722-15C861AF35E0}" type="parTrans" cxnId="{CABD0EC3-1221-FE45-89D6-86F94FFC6A5D}">
      <dgm:prSet/>
      <dgm:spPr/>
      <dgm:t>
        <a:bodyPr/>
        <a:lstStyle/>
        <a:p>
          <a:endParaRPr lang="it-IT"/>
        </a:p>
      </dgm:t>
    </dgm:pt>
    <dgm:pt modelId="{AABB6947-4C3D-EE42-9D4E-1633544E54F1}" type="sibTrans" cxnId="{CABD0EC3-1221-FE45-89D6-86F94FFC6A5D}">
      <dgm:prSet/>
      <dgm:spPr/>
      <dgm:t>
        <a:bodyPr/>
        <a:lstStyle/>
        <a:p>
          <a:endParaRPr lang="it-IT"/>
        </a:p>
      </dgm:t>
    </dgm:pt>
    <dgm:pt modelId="{0A4A81BF-DF7B-EF4F-B7F1-24B6E2216815}" type="pres">
      <dgm:prSet presAssocID="{728B8F38-711E-6F47-9A64-9DDE4CFAC0AB}" presName="Name0" presStyleCnt="0">
        <dgm:presLayoutVars>
          <dgm:dir/>
          <dgm:animLvl val="lvl"/>
          <dgm:resizeHandles val="exact"/>
        </dgm:presLayoutVars>
      </dgm:prSet>
      <dgm:spPr/>
    </dgm:pt>
    <dgm:pt modelId="{3F845A1E-20A9-AB48-8185-9083961CCBBB}" type="pres">
      <dgm:prSet presAssocID="{7E2B8899-9489-2044-81E4-311632C4EA82}" presName="boxAndChildren" presStyleCnt="0"/>
      <dgm:spPr/>
    </dgm:pt>
    <dgm:pt modelId="{A49DBDF6-A0F5-E14C-96AF-5631995EAD2B}" type="pres">
      <dgm:prSet presAssocID="{7E2B8899-9489-2044-81E4-311632C4EA82}" presName="parentTextBox" presStyleLbl="node1" presStyleIdx="0" presStyleCnt="3"/>
      <dgm:spPr/>
    </dgm:pt>
    <dgm:pt modelId="{3D244135-54A5-B644-9E28-623D9E2EB6CF}" type="pres">
      <dgm:prSet presAssocID="{7E2B8899-9489-2044-81E4-311632C4EA82}" presName="entireBox" presStyleLbl="node1" presStyleIdx="0" presStyleCnt="3"/>
      <dgm:spPr/>
    </dgm:pt>
    <dgm:pt modelId="{811EEB5E-EDD5-0142-9578-78DF30431031}" type="pres">
      <dgm:prSet presAssocID="{7E2B8899-9489-2044-81E4-311632C4EA82}" presName="descendantBox" presStyleCnt="0"/>
      <dgm:spPr/>
    </dgm:pt>
    <dgm:pt modelId="{5CCF2E9F-6E47-564F-8888-C8C35EED3CAB}" type="pres">
      <dgm:prSet presAssocID="{BB28D15E-A8F0-CE4C-9037-804CD913EC36}" presName="childTextBox" presStyleLbl="fgAccFollowNode1" presStyleIdx="0" presStyleCnt="6" custLinFactNeighborY="6842">
        <dgm:presLayoutVars>
          <dgm:bulletEnabled val="1"/>
        </dgm:presLayoutVars>
      </dgm:prSet>
      <dgm:spPr/>
    </dgm:pt>
    <dgm:pt modelId="{E024F49E-3E9C-D443-8125-54AD1E53CD73}" type="pres">
      <dgm:prSet presAssocID="{C64D60F6-B49F-F147-80CA-FEEDF0A085F8}" presName="childTextBox" presStyleLbl="fgAccFollowNode1" presStyleIdx="1" presStyleCnt="6" custLinFactNeighborY="8211">
        <dgm:presLayoutVars>
          <dgm:bulletEnabled val="1"/>
        </dgm:presLayoutVars>
      </dgm:prSet>
      <dgm:spPr/>
    </dgm:pt>
    <dgm:pt modelId="{6DF9E335-69C8-E44F-977E-4CBC43274EC7}" type="pres">
      <dgm:prSet presAssocID="{C64677AA-F8B7-9048-92B4-60AB3E72B6AE}" presName="sp" presStyleCnt="0"/>
      <dgm:spPr/>
    </dgm:pt>
    <dgm:pt modelId="{4AD86FE5-9B1F-AF4F-8D9F-16A58A39B331}" type="pres">
      <dgm:prSet presAssocID="{CF43E5C1-4C07-1747-A3A1-5E7CB72AEBA9}" presName="arrowAndChildren" presStyleCnt="0"/>
      <dgm:spPr/>
    </dgm:pt>
    <dgm:pt modelId="{75BFACA1-9C6C-7042-99F6-2EDBACE88F11}" type="pres">
      <dgm:prSet presAssocID="{CF43E5C1-4C07-1747-A3A1-5E7CB72AEBA9}" presName="parentTextArrow" presStyleLbl="node1" presStyleIdx="0" presStyleCnt="3"/>
      <dgm:spPr/>
    </dgm:pt>
    <dgm:pt modelId="{971222EC-2497-2140-B2B3-A30007B035F1}" type="pres">
      <dgm:prSet presAssocID="{CF43E5C1-4C07-1747-A3A1-5E7CB72AEBA9}" presName="arrow" presStyleLbl="node1" presStyleIdx="1" presStyleCnt="3"/>
      <dgm:spPr/>
    </dgm:pt>
    <dgm:pt modelId="{515D1598-57FC-D443-9017-61824E4681E9}" type="pres">
      <dgm:prSet presAssocID="{CF43E5C1-4C07-1747-A3A1-5E7CB72AEBA9}" presName="descendantArrow" presStyleCnt="0"/>
      <dgm:spPr/>
    </dgm:pt>
    <dgm:pt modelId="{6F01D3F7-1982-AB48-BF49-7A6782267987}" type="pres">
      <dgm:prSet presAssocID="{F2FFF938-5629-404B-93BE-36C243F234E6}" presName="childTextArrow" presStyleLbl="fgAccFollowNode1" presStyleIdx="2" presStyleCnt="6">
        <dgm:presLayoutVars>
          <dgm:bulletEnabled val="1"/>
        </dgm:presLayoutVars>
      </dgm:prSet>
      <dgm:spPr/>
    </dgm:pt>
    <dgm:pt modelId="{557B5D10-918B-ED4F-A072-2D798FD245C7}" type="pres">
      <dgm:prSet presAssocID="{2A68C330-E468-0948-BA6F-401D364A5CA8}" presName="childTextArrow" presStyleLbl="fgAccFollowNode1" presStyleIdx="3" presStyleCnt="6">
        <dgm:presLayoutVars>
          <dgm:bulletEnabled val="1"/>
        </dgm:presLayoutVars>
      </dgm:prSet>
      <dgm:spPr/>
    </dgm:pt>
    <dgm:pt modelId="{86E5A250-2BA5-944A-9FA4-94D0DDFF1FA0}" type="pres">
      <dgm:prSet presAssocID="{4C391875-04B3-B74D-9A03-4FE13330C4CE}" presName="sp" presStyleCnt="0"/>
      <dgm:spPr/>
    </dgm:pt>
    <dgm:pt modelId="{CAF38C0C-C399-614A-9891-D4DD8E01B2A3}" type="pres">
      <dgm:prSet presAssocID="{4E9107A8-26AD-954C-B963-E0A89D12E17A}" presName="arrowAndChildren" presStyleCnt="0"/>
      <dgm:spPr/>
    </dgm:pt>
    <dgm:pt modelId="{EA17B42E-3D0D-0145-908D-4F934C96FF3D}" type="pres">
      <dgm:prSet presAssocID="{4E9107A8-26AD-954C-B963-E0A89D12E17A}" presName="parentTextArrow" presStyleLbl="node1" presStyleIdx="1" presStyleCnt="3"/>
      <dgm:spPr/>
    </dgm:pt>
    <dgm:pt modelId="{BE739D82-D5B4-0D4D-8186-64E999C4EC55}" type="pres">
      <dgm:prSet presAssocID="{4E9107A8-26AD-954C-B963-E0A89D12E17A}" presName="arrow" presStyleLbl="node1" presStyleIdx="2" presStyleCnt="3"/>
      <dgm:spPr/>
    </dgm:pt>
    <dgm:pt modelId="{8F0FB6E9-05B4-444F-9BF2-A2BA27EDDBB8}" type="pres">
      <dgm:prSet presAssocID="{4E9107A8-26AD-954C-B963-E0A89D12E17A}" presName="descendantArrow" presStyleCnt="0"/>
      <dgm:spPr/>
    </dgm:pt>
    <dgm:pt modelId="{39305C5E-74D1-E842-82E8-9B074D13CA6A}" type="pres">
      <dgm:prSet presAssocID="{8E6F705F-15DF-3045-B3C4-608B3A231AC7}" presName="childTextArrow" presStyleLbl="fgAccFollowNode1" presStyleIdx="4" presStyleCnt="6">
        <dgm:presLayoutVars>
          <dgm:bulletEnabled val="1"/>
        </dgm:presLayoutVars>
      </dgm:prSet>
      <dgm:spPr/>
    </dgm:pt>
    <dgm:pt modelId="{05D15334-1092-1C47-9C32-77688916EF49}" type="pres">
      <dgm:prSet presAssocID="{9C64F96C-23D7-0F4A-A5B7-24094F3B5AC3}" presName="childTextArrow" presStyleLbl="fgAccFollowNode1" presStyleIdx="5" presStyleCnt="6">
        <dgm:presLayoutVars>
          <dgm:bulletEnabled val="1"/>
        </dgm:presLayoutVars>
      </dgm:prSet>
      <dgm:spPr/>
    </dgm:pt>
  </dgm:ptLst>
  <dgm:cxnLst>
    <dgm:cxn modelId="{EA525001-491A-B743-A5BA-3CE09302DF2A}" type="presOf" srcId="{7E2B8899-9489-2044-81E4-311632C4EA82}" destId="{A49DBDF6-A0F5-E14C-96AF-5631995EAD2B}" srcOrd="0" destOrd="0" presId="urn:microsoft.com/office/officeart/2005/8/layout/process4"/>
    <dgm:cxn modelId="{A86FE706-4C18-A948-8313-DD4A1F11A77B}" type="presOf" srcId="{BB28D15E-A8F0-CE4C-9037-804CD913EC36}" destId="{5CCF2E9F-6E47-564F-8888-C8C35EED3CAB}" srcOrd="0" destOrd="0" presId="urn:microsoft.com/office/officeart/2005/8/layout/process4"/>
    <dgm:cxn modelId="{CF4DBA17-2580-4442-90BA-E60107B0EFB8}" srcId="{728B8F38-711E-6F47-9A64-9DDE4CFAC0AB}" destId="{7E2B8899-9489-2044-81E4-311632C4EA82}" srcOrd="2" destOrd="0" parTransId="{0EED4066-8ED2-594E-B921-70A93C5559F5}" sibTransId="{50040E4A-80BB-1B40-86FF-80C1C66ED02C}"/>
    <dgm:cxn modelId="{38B18D1A-D3AC-9B4E-975E-3EBF4B54E01D}" type="presOf" srcId="{8E6F705F-15DF-3045-B3C4-608B3A231AC7}" destId="{39305C5E-74D1-E842-82E8-9B074D13CA6A}" srcOrd="0" destOrd="0" presId="urn:microsoft.com/office/officeart/2005/8/layout/process4"/>
    <dgm:cxn modelId="{C1894C42-676C-754B-BA01-83B3536DF0E8}" type="presOf" srcId="{F2FFF938-5629-404B-93BE-36C243F234E6}" destId="{6F01D3F7-1982-AB48-BF49-7A6782267987}" srcOrd="0" destOrd="0" presId="urn:microsoft.com/office/officeart/2005/8/layout/process4"/>
    <dgm:cxn modelId="{A5C48E61-FFB1-1E48-961A-842F9D00783A}" type="presOf" srcId="{728B8F38-711E-6F47-9A64-9DDE4CFAC0AB}" destId="{0A4A81BF-DF7B-EF4F-B7F1-24B6E2216815}" srcOrd="0" destOrd="0" presId="urn:microsoft.com/office/officeart/2005/8/layout/process4"/>
    <dgm:cxn modelId="{38129A62-DA41-8F46-8AB3-2CC20740AAAA}" type="presOf" srcId="{CF43E5C1-4C07-1747-A3A1-5E7CB72AEBA9}" destId="{75BFACA1-9C6C-7042-99F6-2EDBACE88F11}" srcOrd="0" destOrd="0" presId="urn:microsoft.com/office/officeart/2005/8/layout/process4"/>
    <dgm:cxn modelId="{CFE3736D-B1B3-984B-BA56-84906545CE2A}" type="presOf" srcId="{CF43E5C1-4C07-1747-A3A1-5E7CB72AEBA9}" destId="{971222EC-2497-2140-B2B3-A30007B035F1}" srcOrd="1" destOrd="0" presId="urn:microsoft.com/office/officeart/2005/8/layout/process4"/>
    <dgm:cxn modelId="{3E17BA74-7F64-804F-A733-F27E217391C7}" srcId="{7E2B8899-9489-2044-81E4-311632C4EA82}" destId="{C64D60F6-B49F-F147-80CA-FEEDF0A085F8}" srcOrd="1" destOrd="0" parTransId="{233081F5-56D4-6142-AF3D-531412F1C17C}" sibTransId="{F2E4ED9F-4106-1242-BB53-8988CC9C26D1}"/>
    <dgm:cxn modelId="{57100176-F7C8-D747-8FE7-39F229407E05}" type="presOf" srcId="{4E9107A8-26AD-954C-B963-E0A89D12E17A}" destId="{BE739D82-D5B4-0D4D-8186-64E999C4EC55}" srcOrd="1" destOrd="0" presId="urn:microsoft.com/office/officeart/2005/8/layout/process4"/>
    <dgm:cxn modelId="{663EA477-E48E-CD41-B1AE-ED252467C448}" srcId="{7E2B8899-9489-2044-81E4-311632C4EA82}" destId="{BB28D15E-A8F0-CE4C-9037-804CD913EC36}" srcOrd="0" destOrd="0" parTransId="{52FCD093-EE1E-5D4D-807E-F50A10125FE6}" sibTransId="{B0C4DBE5-D301-7448-B5D9-47995B9E43E0}"/>
    <dgm:cxn modelId="{6A9F4F7D-327B-064B-8997-F4522ECE0CA3}" srcId="{728B8F38-711E-6F47-9A64-9DDE4CFAC0AB}" destId="{CF43E5C1-4C07-1747-A3A1-5E7CB72AEBA9}" srcOrd="1" destOrd="0" parTransId="{FCE76813-4C68-4A43-9A7F-49A05D8CC667}" sibTransId="{C64677AA-F8B7-9048-92B4-60AB3E72B6AE}"/>
    <dgm:cxn modelId="{349BD583-FBE8-0F41-A27C-E8DED6252A14}" srcId="{4E9107A8-26AD-954C-B963-E0A89D12E17A}" destId="{8E6F705F-15DF-3045-B3C4-608B3A231AC7}" srcOrd="0" destOrd="0" parTransId="{CD34ECAE-D5B8-D444-9438-A0D38173086E}" sibTransId="{AC87B2FE-94B7-8D45-BB12-3D0AD2AED2DA}"/>
    <dgm:cxn modelId="{F7092BAD-1BE2-D746-A5B5-4864CE0DC271}" type="presOf" srcId="{C64D60F6-B49F-F147-80CA-FEEDF0A085F8}" destId="{E024F49E-3E9C-D443-8125-54AD1E53CD73}" srcOrd="0" destOrd="0" presId="urn:microsoft.com/office/officeart/2005/8/layout/process4"/>
    <dgm:cxn modelId="{CABD0EC3-1221-FE45-89D6-86F94FFC6A5D}" srcId="{4E9107A8-26AD-954C-B963-E0A89D12E17A}" destId="{9C64F96C-23D7-0F4A-A5B7-24094F3B5AC3}" srcOrd="1" destOrd="0" parTransId="{A7D6B04C-D6AD-424F-8722-15C861AF35E0}" sibTransId="{AABB6947-4C3D-EE42-9D4E-1633544E54F1}"/>
    <dgm:cxn modelId="{671188C4-496C-5540-946C-32314714D288}" type="presOf" srcId="{9C64F96C-23D7-0F4A-A5B7-24094F3B5AC3}" destId="{05D15334-1092-1C47-9C32-77688916EF49}" srcOrd="0" destOrd="0" presId="urn:microsoft.com/office/officeart/2005/8/layout/process4"/>
    <dgm:cxn modelId="{18586BDB-D6BD-8743-8443-85BE3F5A87BC}" type="presOf" srcId="{7E2B8899-9489-2044-81E4-311632C4EA82}" destId="{3D244135-54A5-B644-9E28-623D9E2EB6CF}" srcOrd="1" destOrd="0" presId="urn:microsoft.com/office/officeart/2005/8/layout/process4"/>
    <dgm:cxn modelId="{68A24EEA-5BD6-374F-99CC-237BB71A718D}" type="presOf" srcId="{2A68C330-E468-0948-BA6F-401D364A5CA8}" destId="{557B5D10-918B-ED4F-A072-2D798FD245C7}" srcOrd="0" destOrd="0" presId="urn:microsoft.com/office/officeart/2005/8/layout/process4"/>
    <dgm:cxn modelId="{C71547F4-4C84-8A4F-AF55-4266D6136CBE}" srcId="{728B8F38-711E-6F47-9A64-9DDE4CFAC0AB}" destId="{4E9107A8-26AD-954C-B963-E0A89D12E17A}" srcOrd="0" destOrd="0" parTransId="{FB9FDDA0-76DF-8244-924A-DB52555B60E0}" sibTransId="{4C391875-04B3-B74D-9A03-4FE13330C4CE}"/>
    <dgm:cxn modelId="{E12340F5-87EF-F341-8FEC-B2DCBB6F19D0}" srcId="{CF43E5C1-4C07-1747-A3A1-5E7CB72AEBA9}" destId="{F2FFF938-5629-404B-93BE-36C243F234E6}" srcOrd="0" destOrd="0" parTransId="{F67B52C4-4FB6-664B-96BF-B50EF46D5A8A}" sibTransId="{5BED489A-59B8-7E44-A84D-8A4A5516FA66}"/>
    <dgm:cxn modelId="{2A9400FE-55AC-1243-81A4-6B5CE87BA44E}" type="presOf" srcId="{4E9107A8-26AD-954C-B963-E0A89D12E17A}" destId="{EA17B42E-3D0D-0145-908D-4F934C96FF3D}" srcOrd="0" destOrd="0" presId="urn:microsoft.com/office/officeart/2005/8/layout/process4"/>
    <dgm:cxn modelId="{09612FFE-FBDD-EB41-B798-1E9F062DC265}" srcId="{CF43E5C1-4C07-1747-A3A1-5E7CB72AEBA9}" destId="{2A68C330-E468-0948-BA6F-401D364A5CA8}" srcOrd="1" destOrd="0" parTransId="{3482EA8E-79D9-7D4F-9D96-952CF953F24D}" sibTransId="{F2BC8207-8589-FE49-97BF-BFCA5F76F125}"/>
    <dgm:cxn modelId="{CEBD9C76-8E62-424F-B4F6-57D8026AB39D}" type="presParOf" srcId="{0A4A81BF-DF7B-EF4F-B7F1-24B6E2216815}" destId="{3F845A1E-20A9-AB48-8185-9083961CCBBB}" srcOrd="0" destOrd="0" presId="urn:microsoft.com/office/officeart/2005/8/layout/process4"/>
    <dgm:cxn modelId="{E3D3FECD-4E99-CF4D-BDB8-7999F1141BF4}" type="presParOf" srcId="{3F845A1E-20A9-AB48-8185-9083961CCBBB}" destId="{A49DBDF6-A0F5-E14C-96AF-5631995EAD2B}" srcOrd="0" destOrd="0" presId="urn:microsoft.com/office/officeart/2005/8/layout/process4"/>
    <dgm:cxn modelId="{540F3346-CBB1-A149-BDD7-51B41C282A92}" type="presParOf" srcId="{3F845A1E-20A9-AB48-8185-9083961CCBBB}" destId="{3D244135-54A5-B644-9E28-623D9E2EB6CF}" srcOrd="1" destOrd="0" presId="urn:microsoft.com/office/officeart/2005/8/layout/process4"/>
    <dgm:cxn modelId="{637C55CB-4F2C-0847-9984-706948A8FF2C}" type="presParOf" srcId="{3F845A1E-20A9-AB48-8185-9083961CCBBB}" destId="{811EEB5E-EDD5-0142-9578-78DF30431031}" srcOrd="2" destOrd="0" presId="urn:microsoft.com/office/officeart/2005/8/layout/process4"/>
    <dgm:cxn modelId="{96B225B4-DBDD-F24B-8C33-D68F99770A7E}" type="presParOf" srcId="{811EEB5E-EDD5-0142-9578-78DF30431031}" destId="{5CCF2E9F-6E47-564F-8888-C8C35EED3CAB}" srcOrd="0" destOrd="0" presId="urn:microsoft.com/office/officeart/2005/8/layout/process4"/>
    <dgm:cxn modelId="{047D9263-9629-7A4C-9763-55FB91FC9E5D}" type="presParOf" srcId="{811EEB5E-EDD5-0142-9578-78DF30431031}" destId="{E024F49E-3E9C-D443-8125-54AD1E53CD73}" srcOrd="1" destOrd="0" presId="urn:microsoft.com/office/officeart/2005/8/layout/process4"/>
    <dgm:cxn modelId="{D80A34A8-9030-C342-9EF7-AA99507057AD}" type="presParOf" srcId="{0A4A81BF-DF7B-EF4F-B7F1-24B6E2216815}" destId="{6DF9E335-69C8-E44F-977E-4CBC43274EC7}" srcOrd="1" destOrd="0" presId="urn:microsoft.com/office/officeart/2005/8/layout/process4"/>
    <dgm:cxn modelId="{63028B0D-F848-F248-B8FA-DABAA154390B}" type="presParOf" srcId="{0A4A81BF-DF7B-EF4F-B7F1-24B6E2216815}" destId="{4AD86FE5-9B1F-AF4F-8D9F-16A58A39B331}" srcOrd="2" destOrd="0" presId="urn:microsoft.com/office/officeart/2005/8/layout/process4"/>
    <dgm:cxn modelId="{94E34691-35CE-8E43-A4D3-819E87562BF7}" type="presParOf" srcId="{4AD86FE5-9B1F-AF4F-8D9F-16A58A39B331}" destId="{75BFACA1-9C6C-7042-99F6-2EDBACE88F11}" srcOrd="0" destOrd="0" presId="urn:microsoft.com/office/officeart/2005/8/layout/process4"/>
    <dgm:cxn modelId="{16E866E6-CF49-FB49-AD65-E3DBB6D5629C}" type="presParOf" srcId="{4AD86FE5-9B1F-AF4F-8D9F-16A58A39B331}" destId="{971222EC-2497-2140-B2B3-A30007B035F1}" srcOrd="1" destOrd="0" presId="urn:microsoft.com/office/officeart/2005/8/layout/process4"/>
    <dgm:cxn modelId="{124CB290-8A37-1049-BE15-310443964D48}" type="presParOf" srcId="{4AD86FE5-9B1F-AF4F-8D9F-16A58A39B331}" destId="{515D1598-57FC-D443-9017-61824E4681E9}" srcOrd="2" destOrd="0" presId="urn:microsoft.com/office/officeart/2005/8/layout/process4"/>
    <dgm:cxn modelId="{1F575140-9556-3247-9708-721050D24BA2}" type="presParOf" srcId="{515D1598-57FC-D443-9017-61824E4681E9}" destId="{6F01D3F7-1982-AB48-BF49-7A6782267987}" srcOrd="0" destOrd="0" presId="urn:microsoft.com/office/officeart/2005/8/layout/process4"/>
    <dgm:cxn modelId="{7D9EC50D-FD79-BC47-9BC8-A6ED2201CD54}" type="presParOf" srcId="{515D1598-57FC-D443-9017-61824E4681E9}" destId="{557B5D10-918B-ED4F-A072-2D798FD245C7}" srcOrd="1" destOrd="0" presId="urn:microsoft.com/office/officeart/2005/8/layout/process4"/>
    <dgm:cxn modelId="{6C3ABAEB-32A4-B346-86F3-9DCBF6A029D4}" type="presParOf" srcId="{0A4A81BF-DF7B-EF4F-B7F1-24B6E2216815}" destId="{86E5A250-2BA5-944A-9FA4-94D0DDFF1FA0}" srcOrd="3" destOrd="0" presId="urn:microsoft.com/office/officeart/2005/8/layout/process4"/>
    <dgm:cxn modelId="{325EC208-2B5D-444B-86B4-AA02F3954082}" type="presParOf" srcId="{0A4A81BF-DF7B-EF4F-B7F1-24B6E2216815}" destId="{CAF38C0C-C399-614A-9891-D4DD8E01B2A3}" srcOrd="4" destOrd="0" presId="urn:microsoft.com/office/officeart/2005/8/layout/process4"/>
    <dgm:cxn modelId="{A8C3BBC4-F72B-F24D-B1BE-F84DFDAD0855}" type="presParOf" srcId="{CAF38C0C-C399-614A-9891-D4DD8E01B2A3}" destId="{EA17B42E-3D0D-0145-908D-4F934C96FF3D}" srcOrd="0" destOrd="0" presId="urn:microsoft.com/office/officeart/2005/8/layout/process4"/>
    <dgm:cxn modelId="{66CA8B02-263E-C54A-9317-C27B011B99AE}" type="presParOf" srcId="{CAF38C0C-C399-614A-9891-D4DD8E01B2A3}" destId="{BE739D82-D5B4-0D4D-8186-64E999C4EC55}" srcOrd="1" destOrd="0" presId="urn:microsoft.com/office/officeart/2005/8/layout/process4"/>
    <dgm:cxn modelId="{C47CFE5F-26FF-664F-BF7A-8C0850954B0B}" type="presParOf" srcId="{CAF38C0C-C399-614A-9891-D4DD8E01B2A3}" destId="{8F0FB6E9-05B4-444F-9BF2-A2BA27EDDBB8}" srcOrd="2" destOrd="0" presId="urn:microsoft.com/office/officeart/2005/8/layout/process4"/>
    <dgm:cxn modelId="{938D2D65-0346-9F47-9107-0D4C2195E7BB}" type="presParOf" srcId="{8F0FB6E9-05B4-444F-9BF2-A2BA27EDDBB8}" destId="{39305C5E-74D1-E842-82E8-9B074D13CA6A}" srcOrd="0" destOrd="0" presId="urn:microsoft.com/office/officeart/2005/8/layout/process4"/>
    <dgm:cxn modelId="{90FD1D93-C9DF-604B-9B10-49EEE09EAA9A}" type="presParOf" srcId="{8F0FB6E9-05B4-444F-9BF2-A2BA27EDDBB8}" destId="{05D15334-1092-1C47-9C32-77688916EF49}"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568631-291B-0647-98FB-C791E6D02297}"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it-IT"/>
        </a:p>
      </dgm:t>
    </dgm:pt>
    <dgm:pt modelId="{7825E6F1-C8D8-C642-8C35-1CDC911D9C51}">
      <dgm:prSet phldrT="[Testo]"/>
      <dgm:spPr/>
      <dgm:t>
        <a:bodyPr/>
        <a:lstStyle/>
        <a:p>
          <a:r>
            <a:rPr lang="it-IT" dirty="0"/>
            <a:t>Migliore abilità e flessibilità di adattarsi alle richieste sociali e situazionali </a:t>
          </a:r>
        </a:p>
      </dgm:t>
    </dgm:pt>
    <dgm:pt modelId="{1BC7A316-9A81-DE4B-A8BE-3AF8D18A0CA0}" type="parTrans" cxnId="{7C7ADE3E-A735-2A4E-A3D4-E0465C625FA4}">
      <dgm:prSet/>
      <dgm:spPr/>
      <dgm:t>
        <a:bodyPr/>
        <a:lstStyle/>
        <a:p>
          <a:endParaRPr lang="it-IT"/>
        </a:p>
      </dgm:t>
    </dgm:pt>
    <dgm:pt modelId="{C9DCE6B0-E0A2-1C44-BB9C-BF6FB2275BDD}" type="sibTrans" cxnId="{7C7ADE3E-A735-2A4E-A3D4-E0465C625FA4}">
      <dgm:prSet/>
      <dgm:spPr/>
      <dgm:t>
        <a:bodyPr/>
        <a:lstStyle/>
        <a:p>
          <a:endParaRPr lang="it-IT"/>
        </a:p>
      </dgm:t>
    </dgm:pt>
    <dgm:pt modelId="{AEC24FD2-BE6D-3E4E-8C56-A5886786C77B}">
      <dgm:prSet phldrT="[Testo]"/>
      <dgm:spPr/>
      <dgm:t>
        <a:bodyPr/>
        <a:lstStyle/>
        <a:p>
          <a:r>
            <a:rPr lang="it-IT" dirty="0"/>
            <a:t>Scelta di obiettivi più elevati, maggior investimento di risorse per raggiungerli e persistenza di fronte ad ostacoli</a:t>
          </a:r>
        </a:p>
      </dgm:t>
    </dgm:pt>
    <dgm:pt modelId="{96696DB6-B452-4C4E-8560-EA78A0C82887}" type="parTrans" cxnId="{2456B714-4627-E140-A24A-0BBC810FFF3E}">
      <dgm:prSet/>
      <dgm:spPr/>
      <dgm:t>
        <a:bodyPr/>
        <a:lstStyle/>
        <a:p>
          <a:endParaRPr lang="it-IT"/>
        </a:p>
      </dgm:t>
    </dgm:pt>
    <dgm:pt modelId="{913EE2FA-4D3A-2A40-87E0-638831A081E6}" type="sibTrans" cxnId="{2456B714-4627-E140-A24A-0BBC810FFF3E}">
      <dgm:prSet/>
      <dgm:spPr/>
      <dgm:t>
        <a:bodyPr/>
        <a:lstStyle/>
        <a:p>
          <a:endParaRPr lang="it-IT"/>
        </a:p>
      </dgm:t>
    </dgm:pt>
    <dgm:pt modelId="{D114135B-B143-884A-B6BE-455853ACE160}">
      <dgm:prSet phldrT="[Testo]"/>
      <dgm:spPr/>
      <dgm:t>
        <a:bodyPr/>
        <a:lstStyle/>
        <a:p>
          <a:r>
            <a:rPr lang="it-IT" dirty="0"/>
            <a:t>Migliore regolazione del comportamento lavorativo</a:t>
          </a:r>
        </a:p>
      </dgm:t>
    </dgm:pt>
    <dgm:pt modelId="{E6F22F44-CEC2-EA4F-8A93-0B080B2F8CD4}" type="parTrans" cxnId="{2CD4CA5A-76B7-4748-A89E-B7EB55DC5BC1}">
      <dgm:prSet/>
      <dgm:spPr/>
      <dgm:t>
        <a:bodyPr/>
        <a:lstStyle/>
        <a:p>
          <a:endParaRPr lang="it-IT"/>
        </a:p>
      </dgm:t>
    </dgm:pt>
    <dgm:pt modelId="{C7F9F3DB-91FE-7049-AFA7-5338D596E3E7}" type="sibTrans" cxnId="{2CD4CA5A-76B7-4748-A89E-B7EB55DC5BC1}">
      <dgm:prSet/>
      <dgm:spPr/>
      <dgm:t>
        <a:bodyPr/>
        <a:lstStyle/>
        <a:p>
          <a:endParaRPr lang="it-IT"/>
        </a:p>
      </dgm:t>
    </dgm:pt>
    <dgm:pt modelId="{11404108-8DE0-1F4D-BA8E-DFF6E0B9DE2E}">
      <dgm:prSet phldrT="[Testo]"/>
      <dgm:spPr/>
      <dgm:t>
        <a:bodyPr/>
        <a:lstStyle/>
        <a:p>
          <a:r>
            <a:rPr lang="it-IT" dirty="0"/>
            <a:t>Maggior sviluppo di competenze lavorative, di socializzazione organizzativa e di identificazione nel ruolo </a:t>
          </a:r>
        </a:p>
      </dgm:t>
    </dgm:pt>
    <dgm:pt modelId="{06C7004D-C00B-3E42-8431-9E75DD35C2E4}" type="parTrans" cxnId="{D15AF44F-1630-BB43-B2C1-E3AB043ED9D9}">
      <dgm:prSet/>
      <dgm:spPr/>
      <dgm:t>
        <a:bodyPr/>
        <a:lstStyle/>
        <a:p>
          <a:endParaRPr lang="it-IT"/>
        </a:p>
      </dgm:t>
    </dgm:pt>
    <dgm:pt modelId="{8C07B5D5-E14B-3F41-9B38-FAC81903D39B}" type="sibTrans" cxnId="{D15AF44F-1630-BB43-B2C1-E3AB043ED9D9}">
      <dgm:prSet/>
      <dgm:spPr/>
      <dgm:t>
        <a:bodyPr/>
        <a:lstStyle/>
        <a:p>
          <a:endParaRPr lang="it-IT"/>
        </a:p>
      </dgm:t>
    </dgm:pt>
    <dgm:pt modelId="{DC91A287-F8AC-D449-AE58-362A4280D0E6}">
      <dgm:prSet phldrT="[Testo]"/>
      <dgm:spPr/>
      <dgm:t>
        <a:bodyPr/>
        <a:lstStyle/>
        <a:p>
          <a:r>
            <a:rPr lang="it-IT" dirty="0"/>
            <a:t>Maggior adattamento (autostima, </a:t>
          </a:r>
          <a:r>
            <a:rPr lang="it-IT" dirty="0" err="1"/>
            <a:t>prosocialità</a:t>
          </a:r>
          <a:r>
            <a:rPr lang="it-IT" dirty="0"/>
            <a:t>, livelli più bassi di sintomi depressivi)</a:t>
          </a:r>
        </a:p>
      </dgm:t>
    </dgm:pt>
    <dgm:pt modelId="{3FC45A14-5572-6E41-B55B-410D92872E50}" type="parTrans" cxnId="{12E626D8-E2E9-2146-B572-7F436CE06348}">
      <dgm:prSet/>
      <dgm:spPr/>
      <dgm:t>
        <a:bodyPr/>
        <a:lstStyle/>
        <a:p>
          <a:endParaRPr lang="it-IT"/>
        </a:p>
      </dgm:t>
    </dgm:pt>
    <dgm:pt modelId="{743DB72A-5F90-9241-9557-9572D0F3A1D2}" type="sibTrans" cxnId="{12E626D8-E2E9-2146-B572-7F436CE06348}">
      <dgm:prSet/>
      <dgm:spPr/>
      <dgm:t>
        <a:bodyPr/>
        <a:lstStyle/>
        <a:p>
          <a:endParaRPr lang="it-IT"/>
        </a:p>
      </dgm:t>
    </dgm:pt>
    <dgm:pt modelId="{83F9B82C-CE27-5644-A87A-6226B49F3A9B}">
      <dgm:prSet phldrT="[Testo]"/>
      <dgm:spPr/>
      <dgm:t>
        <a:bodyPr/>
        <a:lstStyle/>
        <a:p>
          <a:r>
            <a:rPr lang="it-IT" dirty="0"/>
            <a:t>Connessione con il benessere in virtù della connessione con il tratto della Stabilità emotiva</a:t>
          </a:r>
        </a:p>
      </dgm:t>
    </dgm:pt>
    <dgm:pt modelId="{8F605EFD-80E9-9B48-8E4C-E43D5E0F471A}" type="parTrans" cxnId="{69BFFEEF-35D2-1A40-AA30-CAFDA4D9EEED}">
      <dgm:prSet/>
      <dgm:spPr/>
      <dgm:t>
        <a:bodyPr/>
        <a:lstStyle/>
        <a:p>
          <a:endParaRPr lang="it-IT"/>
        </a:p>
      </dgm:t>
    </dgm:pt>
    <dgm:pt modelId="{4C2362B6-2A63-C24D-BB2C-E68EE8C53622}" type="sibTrans" cxnId="{69BFFEEF-35D2-1A40-AA30-CAFDA4D9EEED}">
      <dgm:prSet/>
      <dgm:spPr/>
      <dgm:t>
        <a:bodyPr/>
        <a:lstStyle/>
        <a:p>
          <a:endParaRPr lang="it-IT"/>
        </a:p>
      </dgm:t>
    </dgm:pt>
    <dgm:pt modelId="{601A1A6E-5BC2-8042-8DAF-832DF298EB2A}">
      <dgm:prSet phldrT="[Testo]"/>
      <dgm:spPr/>
      <dgm:t>
        <a:bodyPr/>
        <a:lstStyle/>
        <a:p>
          <a:pPr>
            <a:buNone/>
          </a:pPr>
          <a:r>
            <a:rPr lang="it-IT" dirty="0"/>
            <a:t>Maggiore efficienza dei processi di autoregolazione emotiva</a:t>
          </a:r>
        </a:p>
      </dgm:t>
    </dgm:pt>
    <dgm:pt modelId="{10796744-39C4-8C47-BA2D-E78CD8D6AE59}" type="parTrans" cxnId="{CD076F67-598A-D943-921C-9BDD00074DFC}">
      <dgm:prSet/>
      <dgm:spPr/>
      <dgm:t>
        <a:bodyPr/>
        <a:lstStyle/>
        <a:p>
          <a:endParaRPr lang="it-IT"/>
        </a:p>
      </dgm:t>
    </dgm:pt>
    <dgm:pt modelId="{85AA2C9F-3EA5-F348-8805-C7E7A771994E}" type="sibTrans" cxnId="{CD076F67-598A-D943-921C-9BDD00074DFC}">
      <dgm:prSet/>
      <dgm:spPr/>
      <dgm:t>
        <a:bodyPr/>
        <a:lstStyle/>
        <a:p>
          <a:endParaRPr lang="it-IT"/>
        </a:p>
      </dgm:t>
    </dgm:pt>
    <dgm:pt modelId="{E605A83C-7E3E-184B-89D4-CF58057AA1D8}">
      <dgm:prSet phldrT="[Testo]"/>
      <dgm:spPr/>
      <dgm:t>
        <a:bodyPr/>
        <a:lstStyle/>
        <a:p>
          <a:pPr>
            <a:buNone/>
          </a:pPr>
          <a:r>
            <a:rPr lang="it-IT" dirty="0"/>
            <a:t>Minore vulnerabilità a patologie psicofisiche correlate allo stress da lavoro</a:t>
          </a:r>
        </a:p>
      </dgm:t>
    </dgm:pt>
    <dgm:pt modelId="{4A06BD90-2E5D-8146-80F3-5E2E4DB2CC88}" type="parTrans" cxnId="{2F7BDC7A-1AB6-4848-996B-B34F073236A4}">
      <dgm:prSet/>
      <dgm:spPr/>
      <dgm:t>
        <a:bodyPr/>
        <a:lstStyle/>
        <a:p>
          <a:endParaRPr lang="it-IT"/>
        </a:p>
      </dgm:t>
    </dgm:pt>
    <dgm:pt modelId="{62CF8139-BA29-3B42-9926-22640D8F112A}" type="sibTrans" cxnId="{2F7BDC7A-1AB6-4848-996B-B34F073236A4}">
      <dgm:prSet/>
      <dgm:spPr/>
      <dgm:t>
        <a:bodyPr/>
        <a:lstStyle/>
        <a:p>
          <a:endParaRPr lang="it-IT"/>
        </a:p>
      </dgm:t>
    </dgm:pt>
    <dgm:pt modelId="{B9B40FAA-2C85-BA46-A535-3599E56A9C88}" type="pres">
      <dgm:prSet presAssocID="{D7568631-291B-0647-98FB-C791E6D02297}" presName="diagram" presStyleCnt="0">
        <dgm:presLayoutVars>
          <dgm:dir/>
          <dgm:resizeHandles val="exact"/>
        </dgm:presLayoutVars>
      </dgm:prSet>
      <dgm:spPr/>
    </dgm:pt>
    <dgm:pt modelId="{D8B847E8-9F16-C24E-8ADB-0774C0338003}" type="pres">
      <dgm:prSet presAssocID="{7825E6F1-C8D8-C642-8C35-1CDC911D9C51}" presName="node" presStyleLbl="node1" presStyleIdx="0" presStyleCnt="8">
        <dgm:presLayoutVars>
          <dgm:bulletEnabled val="1"/>
        </dgm:presLayoutVars>
      </dgm:prSet>
      <dgm:spPr/>
    </dgm:pt>
    <dgm:pt modelId="{0355137D-8FC8-544E-AEE0-63882ED5263C}" type="pres">
      <dgm:prSet presAssocID="{C9DCE6B0-E0A2-1C44-BB9C-BF6FB2275BDD}" presName="sibTrans" presStyleCnt="0"/>
      <dgm:spPr/>
    </dgm:pt>
    <dgm:pt modelId="{02256B32-64B1-E945-8D76-870BD741047A}" type="pres">
      <dgm:prSet presAssocID="{AEC24FD2-BE6D-3E4E-8C56-A5886786C77B}" presName="node" presStyleLbl="node1" presStyleIdx="1" presStyleCnt="8">
        <dgm:presLayoutVars>
          <dgm:bulletEnabled val="1"/>
        </dgm:presLayoutVars>
      </dgm:prSet>
      <dgm:spPr/>
    </dgm:pt>
    <dgm:pt modelId="{9E4FBF33-F450-BE49-A16E-A119D666C1D1}" type="pres">
      <dgm:prSet presAssocID="{913EE2FA-4D3A-2A40-87E0-638831A081E6}" presName="sibTrans" presStyleCnt="0"/>
      <dgm:spPr/>
    </dgm:pt>
    <dgm:pt modelId="{47D01821-E1B5-E54F-89B1-10FF9B87A0C3}" type="pres">
      <dgm:prSet presAssocID="{D114135B-B143-884A-B6BE-455853ACE160}" presName="node" presStyleLbl="node1" presStyleIdx="2" presStyleCnt="8">
        <dgm:presLayoutVars>
          <dgm:bulletEnabled val="1"/>
        </dgm:presLayoutVars>
      </dgm:prSet>
      <dgm:spPr/>
    </dgm:pt>
    <dgm:pt modelId="{8EA3C6D1-03A7-E74B-AAF0-FF411DC2F486}" type="pres">
      <dgm:prSet presAssocID="{C7F9F3DB-91FE-7049-AFA7-5338D596E3E7}" presName="sibTrans" presStyleCnt="0"/>
      <dgm:spPr/>
    </dgm:pt>
    <dgm:pt modelId="{61F2116F-B4CE-344E-845A-C441E13988A5}" type="pres">
      <dgm:prSet presAssocID="{11404108-8DE0-1F4D-BA8E-DFF6E0B9DE2E}" presName="node" presStyleLbl="node1" presStyleIdx="3" presStyleCnt="8">
        <dgm:presLayoutVars>
          <dgm:bulletEnabled val="1"/>
        </dgm:presLayoutVars>
      </dgm:prSet>
      <dgm:spPr/>
    </dgm:pt>
    <dgm:pt modelId="{BCD37967-7BDB-F640-A77E-CAA1A6B7E702}" type="pres">
      <dgm:prSet presAssocID="{8C07B5D5-E14B-3F41-9B38-FAC81903D39B}" presName="sibTrans" presStyleCnt="0"/>
      <dgm:spPr/>
    </dgm:pt>
    <dgm:pt modelId="{E6B08651-A477-D54D-A04C-5018A8A7CEC0}" type="pres">
      <dgm:prSet presAssocID="{DC91A287-F8AC-D449-AE58-362A4280D0E6}" presName="node" presStyleLbl="node1" presStyleIdx="4" presStyleCnt="8">
        <dgm:presLayoutVars>
          <dgm:bulletEnabled val="1"/>
        </dgm:presLayoutVars>
      </dgm:prSet>
      <dgm:spPr/>
    </dgm:pt>
    <dgm:pt modelId="{E7E65C7D-B5FE-2A48-8601-67E0B4CDA0CC}" type="pres">
      <dgm:prSet presAssocID="{743DB72A-5F90-9241-9557-9572D0F3A1D2}" presName="sibTrans" presStyleCnt="0"/>
      <dgm:spPr/>
    </dgm:pt>
    <dgm:pt modelId="{FD856BA8-00FA-854F-881A-922003AD3C35}" type="pres">
      <dgm:prSet presAssocID="{83F9B82C-CE27-5644-A87A-6226B49F3A9B}" presName="node" presStyleLbl="node1" presStyleIdx="5" presStyleCnt="8">
        <dgm:presLayoutVars>
          <dgm:bulletEnabled val="1"/>
        </dgm:presLayoutVars>
      </dgm:prSet>
      <dgm:spPr/>
    </dgm:pt>
    <dgm:pt modelId="{3A72C5E6-B37D-E948-87D6-B40C222DA911}" type="pres">
      <dgm:prSet presAssocID="{4C2362B6-2A63-C24D-BB2C-E68EE8C53622}" presName="sibTrans" presStyleCnt="0"/>
      <dgm:spPr/>
    </dgm:pt>
    <dgm:pt modelId="{E65ED2B0-4B4A-8548-956C-617B1A4A6E8F}" type="pres">
      <dgm:prSet presAssocID="{601A1A6E-5BC2-8042-8DAF-832DF298EB2A}" presName="node" presStyleLbl="node1" presStyleIdx="6" presStyleCnt="8">
        <dgm:presLayoutVars>
          <dgm:bulletEnabled val="1"/>
        </dgm:presLayoutVars>
      </dgm:prSet>
      <dgm:spPr/>
    </dgm:pt>
    <dgm:pt modelId="{21985A7E-B968-A74F-9CA8-939A54F5286F}" type="pres">
      <dgm:prSet presAssocID="{85AA2C9F-3EA5-F348-8805-C7E7A771994E}" presName="sibTrans" presStyleCnt="0"/>
      <dgm:spPr/>
    </dgm:pt>
    <dgm:pt modelId="{9AB5A5DB-57F6-8A4A-BFA8-68BB0891D872}" type="pres">
      <dgm:prSet presAssocID="{E605A83C-7E3E-184B-89D4-CF58057AA1D8}" presName="node" presStyleLbl="node1" presStyleIdx="7" presStyleCnt="8">
        <dgm:presLayoutVars>
          <dgm:bulletEnabled val="1"/>
        </dgm:presLayoutVars>
      </dgm:prSet>
      <dgm:spPr/>
    </dgm:pt>
  </dgm:ptLst>
  <dgm:cxnLst>
    <dgm:cxn modelId="{2456B714-4627-E140-A24A-0BBC810FFF3E}" srcId="{D7568631-291B-0647-98FB-C791E6D02297}" destId="{AEC24FD2-BE6D-3E4E-8C56-A5886786C77B}" srcOrd="1" destOrd="0" parTransId="{96696DB6-B452-4C4E-8560-EA78A0C82887}" sibTransId="{913EE2FA-4D3A-2A40-87E0-638831A081E6}"/>
    <dgm:cxn modelId="{AD06C014-EB7E-6C4E-B3F1-A7A39789EC5F}" type="presOf" srcId="{83F9B82C-CE27-5644-A87A-6226B49F3A9B}" destId="{FD856BA8-00FA-854F-881A-922003AD3C35}" srcOrd="0" destOrd="0" presId="urn:microsoft.com/office/officeart/2005/8/layout/default"/>
    <dgm:cxn modelId="{5E45BB38-3181-B043-91B4-3C7ABBDB829A}" type="presOf" srcId="{D114135B-B143-884A-B6BE-455853ACE160}" destId="{47D01821-E1B5-E54F-89B1-10FF9B87A0C3}" srcOrd="0" destOrd="0" presId="urn:microsoft.com/office/officeart/2005/8/layout/default"/>
    <dgm:cxn modelId="{7C7ADE3E-A735-2A4E-A3D4-E0465C625FA4}" srcId="{D7568631-291B-0647-98FB-C791E6D02297}" destId="{7825E6F1-C8D8-C642-8C35-1CDC911D9C51}" srcOrd="0" destOrd="0" parTransId="{1BC7A316-9A81-DE4B-A8BE-3AF8D18A0CA0}" sibTransId="{C9DCE6B0-E0A2-1C44-BB9C-BF6FB2275BDD}"/>
    <dgm:cxn modelId="{D15AF44F-1630-BB43-B2C1-E3AB043ED9D9}" srcId="{D7568631-291B-0647-98FB-C791E6D02297}" destId="{11404108-8DE0-1F4D-BA8E-DFF6E0B9DE2E}" srcOrd="3" destOrd="0" parTransId="{06C7004D-C00B-3E42-8431-9E75DD35C2E4}" sibTransId="{8C07B5D5-E14B-3F41-9B38-FAC81903D39B}"/>
    <dgm:cxn modelId="{2CD4CA5A-76B7-4748-A89E-B7EB55DC5BC1}" srcId="{D7568631-291B-0647-98FB-C791E6D02297}" destId="{D114135B-B143-884A-B6BE-455853ACE160}" srcOrd="2" destOrd="0" parTransId="{E6F22F44-CEC2-EA4F-8A93-0B080B2F8CD4}" sibTransId="{C7F9F3DB-91FE-7049-AFA7-5338D596E3E7}"/>
    <dgm:cxn modelId="{1006865F-E893-AD46-B889-2AFC5FD96F73}" type="presOf" srcId="{11404108-8DE0-1F4D-BA8E-DFF6E0B9DE2E}" destId="{61F2116F-B4CE-344E-845A-C441E13988A5}" srcOrd="0" destOrd="0" presId="urn:microsoft.com/office/officeart/2005/8/layout/default"/>
    <dgm:cxn modelId="{CD076F67-598A-D943-921C-9BDD00074DFC}" srcId="{D7568631-291B-0647-98FB-C791E6D02297}" destId="{601A1A6E-5BC2-8042-8DAF-832DF298EB2A}" srcOrd="6" destOrd="0" parTransId="{10796744-39C4-8C47-BA2D-E78CD8D6AE59}" sibTransId="{85AA2C9F-3EA5-F348-8805-C7E7A771994E}"/>
    <dgm:cxn modelId="{ABD1F674-B88F-ED4A-98C7-D3F7006C32A1}" type="presOf" srcId="{AEC24FD2-BE6D-3E4E-8C56-A5886786C77B}" destId="{02256B32-64B1-E945-8D76-870BD741047A}" srcOrd="0" destOrd="0" presId="urn:microsoft.com/office/officeart/2005/8/layout/default"/>
    <dgm:cxn modelId="{2F7BDC7A-1AB6-4848-996B-B34F073236A4}" srcId="{D7568631-291B-0647-98FB-C791E6D02297}" destId="{E605A83C-7E3E-184B-89D4-CF58057AA1D8}" srcOrd="7" destOrd="0" parTransId="{4A06BD90-2E5D-8146-80F3-5E2E4DB2CC88}" sibTransId="{62CF8139-BA29-3B42-9926-22640D8F112A}"/>
    <dgm:cxn modelId="{D1E13C7E-BC75-8545-8EF7-E29073F715D3}" type="presOf" srcId="{D7568631-291B-0647-98FB-C791E6D02297}" destId="{B9B40FAA-2C85-BA46-A535-3599E56A9C88}" srcOrd="0" destOrd="0" presId="urn:microsoft.com/office/officeart/2005/8/layout/default"/>
    <dgm:cxn modelId="{6820F4A0-8C12-0C49-AC25-D2521C2E86AE}" type="presOf" srcId="{E605A83C-7E3E-184B-89D4-CF58057AA1D8}" destId="{9AB5A5DB-57F6-8A4A-BFA8-68BB0891D872}" srcOrd="0" destOrd="0" presId="urn:microsoft.com/office/officeart/2005/8/layout/default"/>
    <dgm:cxn modelId="{55C8E4C2-E3DA-9E48-983E-83BD389C4480}" type="presOf" srcId="{601A1A6E-5BC2-8042-8DAF-832DF298EB2A}" destId="{E65ED2B0-4B4A-8548-956C-617B1A4A6E8F}" srcOrd="0" destOrd="0" presId="urn:microsoft.com/office/officeart/2005/8/layout/default"/>
    <dgm:cxn modelId="{12E626D8-E2E9-2146-B572-7F436CE06348}" srcId="{D7568631-291B-0647-98FB-C791E6D02297}" destId="{DC91A287-F8AC-D449-AE58-362A4280D0E6}" srcOrd="4" destOrd="0" parTransId="{3FC45A14-5572-6E41-B55B-410D92872E50}" sibTransId="{743DB72A-5F90-9241-9557-9572D0F3A1D2}"/>
    <dgm:cxn modelId="{9C96A2D8-664D-F748-81FF-96E744154E88}" type="presOf" srcId="{DC91A287-F8AC-D449-AE58-362A4280D0E6}" destId="{E6B08651-A477-D54D-A04C-5018A8A7CEC0}" srcOrd="0" destOrd="0" presId="urn:microsoft.com/office/officeart/2005/8/layout/default"/>
    <dgm:cxn modelId="{69BFFEEF-35D2-1A40-AA30-CAFDA4D9EEED}" srcId="{D7568631-291B-0647-98FB-C791E6D02297}" destId="{83F9B82C-CE27-5644-A87A-6226B49F3A9B}" srcOrd="5" destOrd="0" parTransId="{8F605EFD-80E9-9B48-8E4C-E43D5E0F471A}" sibTransId="{4C2362B6-2A63-C24D-BB2C-E68EE8C53622}"/>
    <dgm:cxn modelId="{69EE5DF4-0E07-2245-951A-ADAB74B5A71A}" type="presOf" srcId="{7825E6F1-C8D8-C642-8C35-1CDC911D9C51}" destId="{D8B847E8-9F16-C24E-8ADB-0774C0338003}" srcOrd="0" destOrd="0" presId="urn:microsoft.com/office/officeart/2005/8/layout/default"/>
    <dgm:cxn modelId="{28D561A0-EEC5-BC44-8D7C-52D057F7CEDD}" type="presParOf" srcId="{B9B40FAA-2C85-BA46-A535-3599E56A9C88}" destId="{D8B847E8-9F16-C24E-8ADB-0774C0338003}" srcOrd="0" destOrd="0" presId="urn:microsoft.com/office/officeart/2005/8/layout/default"/>
    <dgm:cxn modelId="{3CA0D0B6-E959-1345-82EF-01C832CF192E}" type="presParOf" srcId="{B9B40FAA-2C85-BA46-A535-3599E56A9C88}" destId="{0355137D-8FC8-544E-AEE0-63882ED5263C}" srcOrd="1" destOrd="0" presId="urn:microsoft.com/office/officeart/2005/8/layout/default"/>
    <dgm:cxn modelId="{644978CA-5B2E-D243-901F-F1E4E11EA3C9}" type="presParOf" srcId="{B9B40FAA-2C85-BA46-A535-3599E56A9C88}" destId="{02256B32-64B1-E945-8D76-870BD741047A}" srcOrd="2" destOrd="0" presId="urn:microsoft.com/office/officeart/2005/8/layout/default"/>
    <dgm:cxn modelId="{1523B2CB-46B2-2B42-8C20-5118C38B670E}" type="presParOf" srcId="{B9B40FAA-2C85-BA46-A535-3599E56A9C88}" destId="{9E4FBF33-F450-BE49-A16E-A119D666C1D1}" srcOrd="3" destOrd="0" presId="urn:microsoft.com/office/officeart/2005/8/layout/default"/>
    <dgm:cxn modelId="{5B87F81D-17BE-C249-ADC1-A9B77048D79C}" type="presParOf" srcId="{B9B40FAA-2C85-BA46-A535-3599E56A9C88}" destId="{47D01821-E1B5-E54F-89B1-10FF9B87A0C3}" srcOrd="4" destOrd="0" presId="urn:microsoft.com/office/officeart/2005/8/layout/default"/>
    <dgm:cxn modelId="{A776DBE9-1365-534E-8DDC-04D5FC53E4A6}" type="presParOf" srcId="{B9B40FAA-2C85-BA46-A535-3599E56A9C88}" destId="{8EA3C6D1-03A7-E74B-AAF0-FF411DC2F486}" srcOrd="5" destOrd="0" presId="urn:microsoft.com/office/officeart/2005/8/layout/default"/>
    <dgm:cxn modelId="{F50594A8-38C9-8142-82E9-3338FC5A591B}" type="presParOf" srcId="{B9B40FAA-2C85-BA46-A535-3599E56A9C88}" destId="{61F2116F-B4CE-344E-845A-C441E13988A5}" srcOrd="6" destOrd="0" presId="urn:microsoft.com/office/officeart/2005/8/layout/default"/>
    <dgm:cxn modelId="{A5EC35EF-675A-9C4E-A56F-82CBDFE676D8}" type="presParOf" srcId="{B9B40FAA-2C85-BA46-A535-3599E56A9C88}" destId="{BCD37967-7BDB-F640-A77E-CAA1A6B7E702}" srcOrd="7" destOrd="0" presId="urn:microsoft.com/office/officeart/2005/8/layout/default"/>
    <dgm:cxn modelId="{BBF0D2D4-995D-504E-90F4-8617AD05C54F}" type="presParOf" srcId="{B9B40FAA-2C85-BA46-A535-3599E56A9C88}" destId="{E6B08651-A477-D54D-A04C-5018A8A7CEC0}" srcOrd="8" destOrd="0" presId="urn:microsoft.com/office/officeart/2005/8/layout/default"/>
    <dgm:cxn modelId="{C57D3AFB-BA92-AD46-8A6F-D809E689A7B8}" type="presParOf" srcId="{B9B40FAA-2C85-BA46-A535-3599E56A9C88}" destId="{E7E65C7D-B5FE-2A48-8601-67E0B4CDA0CC}" srcOrd="9" destOrd="0" presId="urn:microsoft.com/office/officeart/2005/8/layout/default"/>
    <dgm:cxn modelId="{FFCFCA57-71D7-5843-8B84-02BE6CEBBB1F}" type="presParOf" srcId="{B9B40FAA-2C85-BA46-A535-3599E56A9C88}" destId="{FD856BA8-00FA-854F-881A-922003AD3C35}" srcOrd="10" destOrd="0" presId="urn:microsoft.com/office/officeart/2005/8/layout/default"/>
    <dgm:cxn modelId="{5C38CD38-75F3-2D41-A899-D366A24C200D}" type="presParOf" srcId="{B9B40FAA-2C85-BA46-A535-3599E56A9C88}" destId="{3A72C5E6-B37D-E948-87D6-B40C222DA911}" srcOrd="11" destOrd="0" presId="urn:microsoft.com/office/officeart/2005/8/layout/default"/>
    <dgm:cxn modelId="{FD429321-E6F0-8B4E-B89C-840F1F20BD94}" type="presParOf" srcId="{B9B40FAA-2C85-BA46-A535-3599E56A9C88}" destId="{E65ED2B0-4B4A-8548-956C-617B1A4A6E8F}" srcOrd="12" destOrd="0" presId="urn:microsoft.com/office/officeart/2005/8/layout/default"/>
    <dgm:cxn modelId="{315DD175-89C9-C244-B243-B0A881F17B42}" type="presParOf" srcId="{B9B40FAA-2C85-BA46-A535-3599E56A9C88}" destId="{21985A7E-B968-A74F-9CA8-939A54F5286F}" srcOrd="13" destOrd="0" presId="urn:microsoft.com/office/officeart/2005/8/layout/default"/>
    <dgm:cxn modelId="{A805AD8B-6C88-CA47-8F57-34DB54E4F9F7}" type="presParOf" srcId="{B9B40FAA-2C85-BA46-A535-3599E56A9C88}" destId="{9AB5A5DB-57F6-8A4A-BFA8-68BB0891D87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3B0DE3-3EDB-684A-B5B6-2A45506E7853}"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it-IT"/>
        </a:p>
      </dgm:t>
    </dgm:pt>
    <dgm:pt modelId="{0CC0086D-F3D6-6146-981D-F4F03A5520B2}">
      <dgm:prSet phldrT="[Testo]"/>
      <dgm:spPr/>
      <dgm:t>
        <a:bodyPr/>
        <a:lstStyle/>
        <a:p>
          <a:r>
            <a:rPr lang="it-IT" dirty="0"/>
            <a:t>Cosa non è autoefficacia emotiva</a:t>
          </a:r>
        </a:p>
      </dgm:t>
    </dgm:pt>
    <dgm:pt modelId="{6EAF99AC-FB7E-6C43-BFEF-2A2DE910897C}" type="parTrans" cxnId="{4116CA19-8249-5145-BBF6-158881EEAA04}">
      <dgm:prSet/>
      <dgm:spPr/>
      <dgm:t>
        <a:bodyPr/>
        <a:lstStyle/>
        <a:p>
          <a:endParaRPr lang="it-IT"/>
        </a:p>
      </dgm:t>
    </dgm:pt>
    <dgm:pt modelId="{B5344834-7367-2E43-87B6-5966C65D04CC}" type="sibTrans" cxnId="{4116CA19-8249-5145-BBF6-158881EEAA04}">
      <dgm:prSet/>
      <dgm:spPr/>
      <dgm:t>
        <a:bodyPr/>
        <a:lstStyle/>
        <a:p>
          <a:endParaRPr lang="it-IT"/>
        </a:p>
      </dgm:t>
    </dgm:pt>
    <dgm:pt modelId="{2CD22BFB-3752-3B4E-B690-C4197BE8FE72}">
      <dgm:prSet phldrT="[Testo]"/>
      <dgm:spPr/>
      <dgm:t>
        <a:bodyPr/>
        <a:lstStyle/>
        <a:p>
          <a:r>
            <a:rPr lang="it-IT" dirty="0"/>
            <a:t>Resilienza</a:t>
          </a:r>
        </a:p>
      </dgm:t>
    </dgm:pt>
    <dgm:pt modelId="{B206C47E-E9F7-F642-A859-680C23C0BFA4}" type="parTrans" cxnId="{8E20AC38-A65B-FB48-90A3-B464D72499BD}">
      <dgm:prSet/>
      <dgm:spPr/>
      <dgm:t>
        <a:bodyPr/>
        <a:lstStyle/>
        <a:p>
          <a:endParaRPr lang="it-IT"/>
        </a:p>
      </dgm:t>
    </dgm:pt>
    <dgm:pt modelId="{EBECD08A-F901-914F-A9C1-F02F2FDE5545}" type="sibTrans" cxnId="{8E20AC38-A65B-FB48-90A3-B464D72499BD}">
      <dgm:prSet/>
      <dgm:spPr/>
      <dgm:t>
        <a:bodyPr/>
        <a:lstStyle/>
        <a:p>
          <a:endParaRPr lang="it-IT"/>
        </a:p>
      </dgm:t>
    </dgm:pt>
    <dgm:pt modelId="{4E3D0AC1-692E-2B42-B57D-D60B4A3B0756}">
      <dgm:prSet phldrT="[Testo]"/>
      <dgm:spPr/>
      <dgm:t>
        <a:bodyPr/>
        <a:lstStyle/>
        <a:p>
          <a:r>
            <a:rPr lang="it-IT" dirty="0" err="1"/>
            <a:t>Effortful</a:t>
          </a:r>
          <a:r>
            <a:rPr lang="it-IT" dirty="0"/>
            <a:t> self-</a:t>
          </a:r>
          <a:r>
            <a:rPr lang="it-IT" dirty="0" err="1"/>
            <a:t>regulation</a:t>
          </a:r>
          <a:endParaRPr lang="it-IT" dirty="0"/>
        </a:p>
      </dgm:t>
    </dgm:pt>
    <dgm:pt modelId="{34E7F2DA-E288-5648-BC5E-54C81972278B}" type="parTrans" cxnId="{9DEBA960-EC4D-4D4E-AF57-0051D91AFFE4}">
      <dgm:prSet/>
      <dgm:spPr/>
      <dgm:t>
        <a:bodyPr/>
        <a:lstStyle/>
        <a:p>
          <a:endParaRPr lang="it-IT"/>
        </a:p>
      </dgm:t>
    </dgm:pt>
    <dgm:pt modelId="{9C831F99-F1B8-C943-9223-E6D09036FEBC}" type="sibTrans" cxnId="{9DEBA960-EC4D-4D4E-AF57-0051D91AFFE4}">
      <dgm:prSet/>
      <dgm:spPr/>
      <dgm:t>
        <a:bodyPr/>
        <a:lstStyle/>
        <a:p>
          <a:endParaRPr lang="it-IT"/>
        </a:p>
      </dgm:t>
    </dgm:pt>
    <dgm:pt modelId="{F9D85221-AFE2-CD45-A5F6-DA95E875E4D3}">
      <dgm:prSet phldrT="[Testo]"/>
      <dgm:spPr/>
      <dgm:t>
        <a:bodyPr/>
        <a:lstStyle/>
        <a:p>
          <a:r>
            <a:rPr lang="it-IT" dirty="0"/>
            <a:t>Intelligenza emotiva</a:t>
          </a:r>
        </a:p>
      </dgm:t>
    </dgm:pt>
    <dgm:pt modelId="{D189D218-C482-A942-98A6-0DE0655A85F7}" type="parTrans" cxnId="{EDB318F8-5962-9F4C-8FFA-838C7A2027C8}">
      <dgm:prSet/>
      <dgm:spPr/>
      <dgm:t>
        <a:bodyPr/>
        <a:lstStyle/>
        <a:p>
          <a:endParaRPr lang="it-IT"/>
        </a:p>
      </dgm:t>
    </dgm:pt>
    <dgm:pt modelId="{EB11BEF4-4169-1946-818C-0AE64F7542F3}" type="sibTrans" cxnId="{EDB318F8-5962-9F4C-8FFA-838C7A2027C8}">
      <dgm:prSet/>
      <dgm:spPr/>
      <dgm:t>
        <a:bodyPr/>
        <a:lstStyle/>
        <a:p>
          <a:endParaRPr lang="it-IT"/>
        </a:p>
      </dgm:t>
    </dgm:pt>
    <dgm:pt modelId="{4D7443E3-F3A6-D64C-ABB9-AC7A5F2FA957}" type="pres">
      <dgm:prSet presAssocID="{493B0DE3-3EDB-684A-B5B6-2A45506E7853}" presName="Name0" presStyleCnt="0">
        <dgm:presLayoutVars>
          <dgm:chMax val="1"/>
          <dgm:dir/>
          <dgm:animLvl val="ctr"/>
          <dgm:resizeHandles val="exact"/>
        </dgm:presLayoutVars>
      </dgm:prSet>
      <dgm:spPr/>
    </dgm:pt>
    <dgm:pt modelId="{5B093840-F528-2842-B2AA-4F7D638B5A90}" type="pres">
      <dgm:prSet presAssocID="{0CC0086D-F3D6-6146-981D-F4F03A5520B2}" presName="centerShape" presStyleLbl="node0" presStyleIdx="0" presStyleCnt="1"/>
      <dgm:spPr/>
    </dgm:pt>
    <dgm:pt modelId="{E2C786CE-189E-504A-ACBF-B1CD432E69D3}" type="pres">
      <dgm:prSet presAssocID="{B206C47E-E9F7-F642-A859-680C23C0BFA4}" presName="parTrans" presStyleLbl="sibTrans2D1" presStyleIdx="0" presStyleCnt="3"/>
      <dgm:spPr/>
    </dgm:pt>
    <dgm:pt modelId="{F5AEDD71-170E-514B-A926-C95186943576}" type="pres">
      <dgm:prSet presAssocID="{B206C47E-E9F7-F642-A859-680C23C0BFA4}" presName="connectorText" presStyleLbl="sibTrans2D1" presStyleIdx="0" presStyleCnt="3"/>
      <dgm:spPr/>
    </dgm:pt>
    <dgm:pt modelId="{15E502D9-178F-1846-93C3-444DE8A45B02}" type="pres">
      <dgm:prSet presAssocID="{2CD22BFB-3752-3B4E-B690-C4197BE8FE72}" presName="node" presStyleLbl="node1" presStyleIdx="0" presStyleCnt="3">
        <dgm:presLayoutVars>
          <dgm:bulletEnabled val="1"/>
        </dgm:presLayoutVars>
      </dgm:prSet>
      <dgm:spPr/>
    </dgm:pt>
    <dgm:pt modelId="{1D3CABE2-639B-AD41-94EA-9C2A170CF01D}" type="pres">
      <dgm:prSet presAssocID="{34E7F2DA-E288-5648-BC5E-54C81972278B}" presName="parTrans" presStyleLbl="sibTrans2D1" presStyleIdx="1" presStyleCnt="3"/>
      <dgm:spPr/>
    </dgm:pt>
    <dgm:pt modelId="{ED9B5DA0-3468-8348-B3B4-3C59F0C2B44F}" type="pres">
      <dgm:prSet presAssocID="{34E7F2DA-E288-5648-BC5E-54C81972278B}" presName="connectorText" presStyleLbl="sibTrans2D1" presStyleIdx="1" presStyleCnt="3"/>
      <dgm:spPr/>
    </dgm:pt>
    <dgm:pt modelId="{8FBAC72A-948D-C04C-9749-E6B7E10C1DBC}" type="pres">
      <dgm:prSet presAssocID="{4E3D0AC1-692E-2B42-B57D-D60B4A3B0756}" presName="node" presStyleLbl="node1" presStyleIdx="1" presStyleCnt="3">
        <dgm:presLayoutVars>
          <dgm:bulletEnabled val="1"/>
        </dgm:presLayoutVars>
      </dgm:prSet>
      <dgm:spPr/>
    </dgm:pt>
    <dgm:pt modelId="{1F1E29DB-4CF8-AB4E-9DB9-C5E044949B49}" type="pres">
      <dgm:prSet presAssocID="{D189D218-C482-A942-98A6-0DE0655A85F7}" presName="parTrans" presStyleLbl="sibTrans2D1" presStyleIdx="2" presStyleCnt="3"/>
      <dgm:spPr/>
    </dgm:pt>
    <dgm:pt modelId="{7123A4C2-5A42-5642-B3ED-6BB5BD97867D}" type="pres">
      <dgm:prSet presAssocID="{D189D218-C482-A942-98A6-0DE0655A85F7}" presName="connectorText" presStyleLbl="sibTrans2D1" presStyleIdx="2" presStyleCnt="3"/>
      <dgm:spPr/>
    </dgm:pt>
    <dgm:pt modelId="{F4541E95-6ACE-E84B-BEA4-DF37F7BD3FEE}" type="pres">
      <dgm:prSet presAssocID="{F9D85221-AFE2-CD45-A5F6-DA95E875E4D3}" presName="node" presStyleLbl="node1" presStyleIdx="2" presStyleCnt="3">
        <dgm:presLayoutVars>
          <dgm:bulletEnabled val="1"/>
        </dgm:presLayoutVars>
      </dgm:prSet>
      <dgm:spPr/>
    </dgm:pt>
  </dgm:ptLst>
  <dgm:cxnLst>
    <dgm:cxn modelId="{EF00A30E-CE52-2840-9328-8C1F2D252DC3}" type="presOf" srcId="{34E7F2DA-E288-5648-BC5E-54C81972278B}" destId="{ED9B5DA0-3468-8348-B3B4-3C59F0C2B44F}" srcOrd="1" destOrd="0" presId="urn:microsoft.com/office/officeart/2005/8/layout/radial5"/>
    <dgm:cxn modelId="{4116CA19-8249-5145-BBF6-158881EEAA04}" srcId="{493B0DE3-3EDB-684A-B5B6-2A45506E7853}" destId="{0CC0086D-F3D6-6146-981D-F4F03A5520B2}" srcOrd="0" destOrd="0" parTransId="{6EAF99AC-FB7E-6C43-BFEF-2A2DE910897C}" sibTransId="{B5344834-7367-2E43-87B6-5966C65D04CC}"/>
    <dgm:cxn modelId="{306D3432-B8E9-DC4B-95F6-AD4366012EFA}" type="presOf" srcId="{D189D218-C482-A942-98A6-0DE0655A85F7}" destId="{7123A4C2-5A42-5642-B3ED-6BB5BD97867D}" srcOrd="1" destOrd="0" presId="urn:microsoft.com/office/officeart/2005/8/layout/radial5"/>
    <dgm:cxn modelId="{8E20AC38-A65B-FB48-90A3-B464D72499BD}" srcId="{0CC0086D-F3D6-6146-981D-F4F03A5520B2}" destId="{2CD22BFB-3752-3B4E-B690-C4197BE8FE72}" srcOrd="0" destOrd="0" parTransId="{B206C47E-E9F7-F642-A859-680C23C0BFA4}" sibTransId="{EBECD08A-F901-914F-A9C1-F02F2FDE5545}"/>
    <dgm:cxn modelId="{820DC638-708B-764E-8D88-A1D79C3B1822}" type="presOf" srcId="{F9D85221-AFE2-CD45-A5F6-DA95E875E4D3}" destId="{F4541E95-6ACE-E84B-BEA4-DF37F7BD3FEE}" srcOrd="0" destOrd="0" presId="urn:microsoft.com/office/officeart/2005/8/layout/radial5"/>
    <dgm:cxn modelId="{BF30C04D-8BE6-DD40-AD44-B1DAC65F963D}" type="presOf" srcId="{493B0DE3-3EDB-684A-B5B6-2A45506E7853}" destId="{4D7443E3-F3A6-D64C-ABB9-AC7A5F2FA957}" srcOrd="0" destOrd="0" presId="urn:microsoft.com/office/officeart/2005/8/layout/radial5"/>
    <dgm:cxn modelId="{9DEBA960-EC4D-4D4E-AF57-0051D91AFFE4}" srcId="{0CC0086D-F3D6-6146-981D-F4F03A5520B2}" destId="{4E3D0AC1-692E-2B42-B57D-D60B4A3B0756}" srcOrd="1" destOrd="0" parTransId="{34E7F2DA-E288-5648-BC5E-54C81972278B}" sibTransId="{9C831F99-F1B8-C943-9223-E6D09036FEBC}"/>
    <dgm:cxn modelId="{4524436A-6FE4-C94B-95D1-F50121A491E4}" type="presOf" srcId="{34E7F2DA-E288-5648-BC5E-54C81972278B}" destId="{1D3CABE2-639B-AD41-94EA-9C2A170CF01D}" srcOrd="0" destOrd="0" presId="urn:microsoft.com/office/officeart/2005/8/layout/radial5"/>
    <dgm:cxn modelId="{298A6477-4CC7-E14C-830C-B184849FCD13}" type="presOf" srcId="{B206C47E-E9F7-F642-A859-680C23C0BFA4}" destId="{E2C786CE-189E-504A-ACBF-B1CD432E69D3}" srcOrd="0" destOrd="0" presId="urn:microsoft.com/office/officeart/2005/8/layout/radial5"/>
    <dgm:cxn modelId="{33BE5C79-3AEB-9547-B990-10543E0D21B5}" type="presOf" srcId="{0CC0086D-F3D6-6146-981D-F4F03A5520B2}" destId="{5B093840-F528-2842-B2AA-4F7D638B5A90}" srcOrd="0" destOrd="0" presId="urn:microsoft.com/office/officeart/2005/8/layout/radial5"/>
    <dgm:cxn modelId="{2EE695A5-F06C-3149-833C-5155DCB02863}" type="presOf" srcId="{D189D218-C482-A942-98A6-0DE0655A85F7}" destId="{1F1E29DB-4CF8-AB4E-9DB9-C5E044949B49}" srcOrd="0" destOrd="0" presId="urn:microsoft.com/office/officeart/2005/8/layout/radial5"/>
    <dgm:cxn modelId="{5CDAE4A6-2BA4-F64F-AE9B-9BEF6FF93AFD}" type="presOf" srcId="{2CD22BFB-3752-3B4E-B690-C4197BE8FE72}" destId="{15E502D9-178F-1846-93C3-444DE8A45B02}" srcOrd="0" destOrd="0" presId="urn:microsoft.com/office/officeart/2005/8/layout/radial5"/>
    <dgm:cxn modelId="{4C49F4C8-8E63-8047-803D-404FA0EC8934}" type="presOf" srcId="{4E3D0AC1-692E-2B42-B57D-D60B4A3B0756}" destId="{8FBAC72A-948D-C04C-9749-E6B7E10C1DBC}" srcOrd="0" destOrd="0" presId="urn:microsoft.com/office/officeart/2005/8/layout/radial5"/>
    <dgm:cxn modelId="{E948DDF7-DC25-B841-8244-EEC3B7D60673}" type="presOf" srcId="{B206C47E-E9F7-F642-A859-680C23C0BFA4}" destId="{F5AEDD71-170E-514B-A926-C95186943576}" srcOrd="1" destOrd="0" presId="urn:microsoft.com/office/officeart/2005/8/layout/radial5"/>
    <dgm:cxn modelId="{EDB318F8-5962-9F4C-8FFA-838C7A2027C8}" srcId="{0CC0086D-F3D6-6146-981D-F4F03A5520B2}" destId="{F9D85221-AFE2-CD45-A5F6-DA95E875E4D3}" srcOrd="2" destOrd="0" parTransId="{D189D218-C482-A942-98A6-0DE0655A85F7}" sibTransId="{EB11BEF4-4169-1946-818C-0AE64F7542F3}"/>
    <dgm:cxn modelId="{6217ADE4-67D4-0D42-9F96-1B9358DAD0A7}" type="presParOf" srcId="{4D7443E3-F3A6-D64C-ABB9-AC7A5F2FA957}" destId="{5B093840-F528-2842-B2AA-4F7D638B5A90}" srcOrd="0" destOrd="0" presId="urn:microsoft.com/office/officeart/2005/8/layout/radial5"/>
    <dgm:cxn modelId="{5D63C56E-35AD-904D-8406-52E944B52C98}" type="presParOf" srcId="{4D7443E3-F3A6-D64C-ABB9-AC7A5F2FA957}" destId="{E2C786CE-189E-504A-ACBF-B1CD432E69D3}" srcOrd="1" destOrd="0" presId="urn:microsoft.com/office/officeart/2005/8/layout/radial5"/>
    <dgm:cxn modelId="{3D907ED4-2039-B649-AD57-2B7631F8D9A0}" type="presParOf" srcId="{E2C786CE-189E-504A-ACBF-B1CD432E69D3}" destId="{F5AEDD71-170E-514B-A926-C95186943576}" srcOrd="0" destOrd="0" presId="urn:microsoft.com/office/officeart/2005/8/layout/radial5"/>
    <dgm:cxn modelId="{B2DFF4C1-C3D4-2A47-A313-FAD927597F30}" type="presParOf" srcId="{4D7443E3-F3A6-D64C-ABB9-AC7A5F2FA957}" destId="{15E502D9-178F-1846-93C3-444DE8A45B02}" srcOrd="2" destOrd="0" presId="urn:microsoft.com/office/officeart/2005/8/layout/radial5"/>
    <dgm:cxn modelId="{4C9CFFEE-861B-F840-A4EA-0B828C434E4A}" type="presParOf" srcId="{4D7443E3-F3A6-D64C-ABB9-AC7A5F2FA957}" destId="{1D3CABE2-639B-AD41-94EA-9C2A170CF01D}" srcOrd="3" destOrd="0" presId="urn:microsoft.com/office/officeart/2005/8/layout/radial5"/>
    <dgm:cxn modelId="{20E1EBAB-2114-9949-9FB5-79829A7C3DE4}" type="presParOf" srcId="{1D3CABE2-639B-AD41-94EA-9C2A170CF01D}" destId="{ED9B5DA0-3468-8348-B3B4-3C59F0C2B44F}" srcOrd="0" destOrd="0" presId="urn:microsoft.com/office/officeart/2005/8/layout/radial5"/>
    <dgm:cxn modelId="{9581663C-6758-0C4E-A647-21F3F61037B4}" type="presParOf" srcId="{4D7443E3-F3A6-D64C-ABB9-AC7A5F2FA957}" destId="{8FBAC72A-948D-C04C-9749-E6B7E10C1DBC}" srcOrd="4" destOrd="0" presId="urn:microsoft.com/office/officeart/2005/8/layout/radial5"/>
    <dgm:cxn modelId="{B609D680-8AF2-574F-899D-55AD175587AA}" type="presParOf" srcId="{4D7443E3-F3A6-D64C-ABB9-AC7A5F2FA957}" destId="{1F1E29DB-4CF8-AB4E-9DB9-C5E044949B49}" srcOrd="5" destOrd="0" presId="urn:microsoft.com/office/officeart/2005/8/layout/radial5"/>
    <dgm:cxn modelId="{B118953E-FA41-224B-96AB-687B8D811D8D}" type="presParOf" srcId="{1F1E29DB-4CF8-AB4E-9DB9-C5E044949B49}" destId="{7123A4C2-5A42-5642-B3ED-6BB5BD97867D}" srcOrd="0" destOrd="0" presId="urn:microsoft.com/office/officeart/2005/8/layout/radial5"/>
    <dgm:cxn modelId="{55FCF4B8-8692-0944-8EBC-55B347C6DB0C}" type="presParOf" srcId="{4D7443E3-F3A6-D64C-ABB9-AC7A5F2FA957}" destId="{F4541E95-6ACE-E84B-BEA4-DF37F7BD3FEE}"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33EEFF-DE07-9747-BFB4-C2AAED38D841}"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it-IT"/>
        </a:p>
      </dgm:t>
    </dgm:pt>
    <dgm:pt modelId="{809D640E-4708-394E-BC70-F600C559742E}">
      <dgm:prSet phldrT="[Testo]"/>
      <dgm:spPr/>
      <dgm:t>
        <a:bodyPr/>
        <a:lstStyle/>
        <a:p>
          <a:r>
            <a:rPr lang="it-IT" dirty="0"/>
            <a:t>Fonti autoefficacia</a:t>
          </a:r>
        </a:p>
      </dgm:t>
    </dgm:pt>
    <dgm:pt modelId="{45649196-BA53-9848-9D03-745E19CDF544}" type="parTrans" cxnId="{A79E2AA2-6F47-1043-8FED-DB1BEF780E66}">
      <dgm:prSet/>
      <dgm:spPr/>
      <dgm:t>
        <a:bodyPr/>
        <a:lstStyle/>
        <a:p>
          <a:endParaRPr lang="it-IT"/>
        </a:p>
      </dgm:t>
    </dgm:pt>
    <dgm:pt modelId="{80A265A1-A07A-5247-92F6-D912CE6201C0}" type="sibTrans" cxnId="{A79E2AA2-6F47-1043-8FED-DB1BEF780E66}">
      <dgm:prSet/>
      <dgm:spPr/>
      <dgm:t>
        <a:bodyPr/>
        <a:lstStyle/>
        <a:p>
          <a:endParaRPr lang="it-IT"/>
        </a:p>
      </dgm:t>
    </dgm:pt>
    <dgm:pt modelId="{89F111E7-0173-DB49-9473-5FFFD50E44BE}">
      <dgm:prSet phldrT="[Testo]"/>
      <dgm:spPr/>
      <dgm:t>
        <a:bodyPr/>
        <a:lstStyle/>
        <a:p>
          <a:r>
            <a:rPr lang="it-IT" dirty="0"/>
            <a:t>Esperienza diretta</a:t>
          </a:r>
        </a:p>
      </dgm:t>
    </dgm:pt>
    <dgm:pt modelId="{CCAEF33E-E473-0541-9374-4C496F8CDBD2}" type="parTrans" cxnId="{022B8817-9E50-2A4A-B31D-E65000EB084E}">
      <dgm:prSet/>
      <dgm:spPr/>
      <dgm:t>
        <a:bodyPr/>
        <a:lstStyle/>
        <a:p>
          <a:endParaRPr lang="it-IT"/>
        </a:p>
      </dgm:t>
    </dgm:pt>
    <dgm:pt modelId="{FF12A7F7-2662-C044-9B46-230D04677FAA}" type="sibTrans" cxnId="{022B8817-9E50-2A4A-B31D-E65000EB084E}">
      <dgm:prSet/>
      <dgm:spPr/>
      <dgm:t>
        <a:bodyPr/>
        <a:lstStyle/>
        <a:p>
          <a:endParaRPr lang="it-IT"/>
        </a:p>
      </dgm:t>
    </dgm:pt>
    <dgm:pt modelId="{1C54A5F7-FD33-1D42-8B67-29CA4FB4D85D}">
      <dgm:prSet phldrT="[Testo]"/>
      <dgm:spPr/>
      <dgm:t>
        <a:bodyPr/>
        <a:lstStyle/>
        <a:p>
          <a:r>
            <a:rPr lang="it-IT" dirty="0"/>
            <a:t>Apprendimento vicario</a:t>
          </a:r>
        </a:p>
      </dgm:t>
    </dgm:pt>
    <dgm:pt modelId="{07F81D20-E52F-8041-9038-3A5B015D054B}" type="parTrans" cxnId="{47FE38A9-88D8-D541-9B6A-FC33F2EAE3F9}">
      <dgm:prSet/>
      <dgm:spPr/>
      <dgm:t>
        <a:bodyPr/>
        <a:lstStyle/>
        <a:p>
          <a:endParaRPr lang="it-IT"/>
        </a:p>
      </dgm:t>
    </dgm:pt>
    <dgm:pt modelId="{CBEEBF07-8220-1A47-AD29-E3DDF30A4CE9}" type="sibTrans" cxnId="{47FE38A9-88D8-D541-9B6A-FC33F2EAE3F9}">
      <dgm:prSet/>
      <dgm:spPr/>
      <dgm:t>
        <a:bodyPr/>
        <a:lstStyle/>
        <a:p>
          <a:endParaRPr lang="it-IT"/>
        </a:p>
      </dgm:t>
    </dgm:pt>
    <dgm:pt modelId="{49B65EA5-D038-4146-B919-EC6F351C636F}">
      <dgm:prSet phldrT="[Testo]"/>
      <dgm:spPr/>
      <dgm:t>
        <a:bodyPr/>
        <a:lstStyle/>
        <a:p>
          <a:r>
            <a:rPr lang="it-IT" dirty="0"/>
            <a:t>Persuasione verbale</a:t>
          </a:r>
        </a:p>
      </dgm:t>
    </dgm:pt>
    <dgm:pt modelId="{DD538A5F-99ED-0343-8D1E-328F5D59C9A3}" type="parTrans" cxnId="{8F4043FB-2C26-3544-B858-387DFAA20EDC}">
      <dgm:prSet/>
      <dgm:spPr/>
      <dgm:t>
        <a:bodyPr/>
        <a:lstStyle/>
        <a:p>
          <a:endParaRPr lang="it-IT"/>
        </a:p>
      </dgm:t>
    </dgm:pt>
    <dgm:pt modelId="{9A581743-E35C-014F-A4E0-82C2DE53CDE8}" type="sibTrans" cxnId="{8F4043FB-2C26-3544-B858-387DFAA20EDC}">
      <dgm:prSet/>
      <dgm:spPr/>
      <dgm:t>
        <a:bodyPr/>
        <a:lstStyle/>
        <a:p>
          <a:endParaRPr lang="it-IT"/>
        </a:p>
      </dgm:t>
    </dgm:pt>
    <dgm:pt modelId="{4609277B-65BB-E845-9038-1DE4B73FFDC3}">
      <dgm:prSet phldrT="[Testo]"/>
      <dgm:spPr/>
      <dgm:t>
        <a:bodyPr/>
        <a:lstStyle/>
        <a:p>
          <a:r>
            <a:rPr lang="it-IT" dirty="0"/>
            <a:t>Stati fisiologici</a:t>
          </a:r>
        </a:p>
      </dgm:t>
    </dgm:pt>
    <dgm:pt modelId="{26B4C10C-FF3E-6241-B563-D7BD73460963}" type="parTrans" cxnId="{6C00876B-FF75-1A4A-8501-719A78AEFB17}">
      <dgm:prSet/>
      <dgm:spPr/>
      <dgm:t>
        <a:bodyPr/>
        <a:lstStyle/>
        <a:p>
          <a:endParaRPr lang="it-IT"/>
        </a:p>
      </dgm:t>
    </dgm:pt>
    <dgm:pt modelId="{DFC88D22-4CD5-2744-AE1C-41811FA95893}" type="sibTrans" cxnId="{6C00876B-FF75-1A4A-8501-719A78AEFB17}">
      <dgm:prSet/>
      <dgm:spPr/>
      <dgm:t>
        <a:bodyPr/>
        <a:lstStyle/>
        <a:p>
          <a:endParaRPr lang="it-IT"/>
        </a:p>
      </dgm:t>
    </dgm:pt>
    <dgm:pt modelId="{D90C6B9B-D9D2-0443-881B-99BA5CDE76B8}" type="pres">
      <dgm:prSet presAssocID="{6733EEFF-DE07-9747-BFB4-C2AAED38D841}" presName="hierChild1" presStyleCnt="0">
        <dgm:presLayoutVars>
          <dgm:orgChart val="1"/>
          <dgm:chPref val="1"/>
          <dgm:dir/>
          <dgm:animOne val="branch"/>
          <dgm:animLvl val="lvl"/>
          <dgm:resizeHandles/>
        </dgm:presLayoutVars>
      </dgm:prSet>
      <dgm:spPr/>
    </dgm:pt>
    <dgm:pt modelId="{FAB9F74B-CE3D-C046-9430-FAFCDD6FD362}" type="pres">
      <dgm:prSet presAssocID="{809D640E-4708-394E-BC70-F600C559742E}" presName="hierRoot1" presStyleCnt="0">
        <dgm:presLayoutVars>
          <dgm:hierBranch val="init"/>
        </dgm:presLayoutVars>
      </dgm:prSet>
      <dgm:spPr/>
    </dgm:pt>
    <dgm:pt modelId="{2BDBC94D-A209-0F41-B87D-ACAED700C5B6}" type="pres">
      <dgm:prSet presAssocID="{809D640E-4708-394E-BC70-F600C559742E}" presName="rootComposite1" presStyleCnt="0"/>
      <dgm:spPr/>
    </dgm:pt>
    <dgm:pt modelId="{E7DAB069-CE1A-9F4B-9367-EDA972C874CE}" type="pres">
      <dgm:prSet presAssocID="{809D640E-4708-394E-BC70-F600C559742E}" presName="rootText1" presStyleLbl="node0" presStyleIdx="0" presStyleCnt="1">
        <dgm:presLayoutVars>
          <dgm:chPref val="3"/>
        </dgm:presLayoutVars>
      </dgm:prSet>
      <dgm:spPr/>
    </dgm:pt>
    <dgm:pt modelId="{A59F9212-D13F-BA44-AE65-F13D61695550}" type="pres">
      <dgm:prSet presAssocID="{809D640E-4708-394E-BC70-F600C559742E}" presName="rootConnector1" presStyleLbl="node1" presStyleIdx="0" presStyleCnt="0"/>
      <dgm:spPr/>
    </dgm:pt>
    <dgm:pt modelId="{CB1501F9-61A3-5544-B6BC-8A1B384F0F32}" type="pres">
      <dgm:prSet presAssocID="{809D640E-4708-394E-BC70-F600C559742E}" presName="hierChild2" presStyleCnt="0"/>
      <dgm:spPr/>
    </dgm:pt>
    <dgm:pt modelId="{03DA42CD-0531-9046-817B-BA7F63FCEA7E}" type="pres">
      <dgm:prSet presAssocID="{CCAEF33E-E473-0541-9374-4C496F8CDBD2}" presName="Name37" presStyleLbl="parChTrans1D2" presStyleIdx="0" presStyleCnt="4"/>
      <dgm:spPr/>
    </dgm:pt>
    <dgm:pt modelId="{7F3440C7-1D08-9246-9B02-39EECBE9458C}" type="pres">
      <dgm:prSet presAssocID="{89F111E7-0173-DB49-9473-5FFFD50E44BE}" presName="hierRoot2" presStyleCnt="0">
        <dgm:presLayoutVars>
          <dgm:hierBranch val="init"/>
        </dgm:presLayoutVars>
      </dgm:prSet>
      <dgm:spPr/>
    </dgm:pt>
    <dgm:pt modelId="{6C9467BA-3C78-C04E-A314-52964959DED4}" type="pres">
      <dgm:prSet presAssocID="{89F111E7-0173-DB49-9473-5FFFD50E44BE}" presName="rootComposite" presStyleCnt="0"/>
      <dgm:spPr/>
    </dgm:pt>
    <dgm:pt modelId="{70FECE52-0509-7343-8A34-316A1778E3C9}" type="pres">
      <dgm:prSet presAssocID="{89F111E7-0173-DB49-9473-5FFFD50E44BE}" presName="rootText" presStyleLbl="node2" presStyleIdx="0" presStyleCnt="4">
        <dgm:presLayoutVars>
          <dgm:chPref val="3"/>
        </dgm:presLayoutVars>
      </dgm:prSet>
      <dgm:spPr/>
    </dgm:pt>
    <dgm:pt modelId="{23C5DE5C-4977-1F44-92D1-79E09A8B3A97}" type="pres">
      <dgm:prSet presAssocID="{89F111E7-0173-DB49-9473-5FFFD50E44BE}" presName="rootConnector" presStyleLbl="node2" presStyleIdx="0" presStyleCnt="4"/>
      <dgm:spPr/>
    </dgm:pt>
    <dgm:pt modelId="{B0A181A2-EBC9-3D42-A392-A000330855A2}" type="pres">
      <dgm:prSet presAssocID="{89F111E7-0173-DB49-9473-5FFFD50E44BE}" presName="hierChild4" presStyleCnt="0"/>
      <dgm:spPr/>
    </dgm:pt>
    <dgm:pt modelId="{6D5379A7-C8DB-814F-A666-F0168D55EC0E}" type="pres">
      <dgm:prSet presAssocID="{89F111E7-0173-DB49-9473-5FFFD50E44BE}" presName="hierChild5" presStyleCnt="0"/>
      <dgm:spPr/>
    </dgm:pt>
    <dgm:pt modelId="{C833E98D-D0F1-CA43-A1E5-3D0DAE57FEE7}" type="pres">
      <dgm:prSet presAssocID="{07F81D20-E52F-8041-9038-3A5B015D054B}" presName="Name37" presStyleLbl="parChTrans1D2" presStyleIdx="1" presStyleCnt="4"/>
      <dgm:spPr/>
    </dgm:pt>
    <dgm:pt modelId="{32DC2B06-E682-1748-B253-8B0BA4CDD1CE}" type="pres">
      <dgm:prSet presAssocID="{1C54A5F7-FD33-1D42-8B67-29CA4FB4D85D}" presName="hierRoot2" presStyleCnt="0">
        <dgm:presLayoutVars>
          <dgm:hierBranch val="init"/>
        </dgm:presLayoutVars>
      </dgm:prSet>
      <dgm:spPr/>
    </dgm:pt>
    <dgm:pt modelId="{F1EDB669-C20D-FE4B-A4EB-83CD7DA6F657}" type="pres">
      <dgm:prSet presAssocID="{1C54A5F7-FD33-1D42-8B67-29CA4FB4D85D}" presName="rootComposite" presStyleCnt="0"/>
      <dgm:spPr/>
    </dgm:pt>
    <dgm:pt modelId="{4DD8D8A9-7276-E54C-9092-0D9F531CFE4F}" type="pres">
      <dgm:prSet presAssocID="{1C54A5F7-FD33-1D42-8B67-29CA4FB4D85D}" presName="rootText" presStyleLbl="node2" presStyleIdx="1" presStyleCnt="4">
        <dgm:presLayoutVars>
          <dgm:chPref val="3"/>
        </dgm:presLayoutVars>
      </dgm:prSet>
      <dgm:spPr/>
    </dgm:pt>
    <dgm:pt modelId="{36791B90-B0CD-5A4A-9EAC-05A04912E4C0}" type="pres">
      <dgm:prSet presAssocID="{1C54A5F7-FD33-1D42-8B67-29CA4FB4D85D}" presName="rootConnector" presStyleLbl="node2" presStyleIdx="1" presStyleCnt="4"/>
      <dgm:spPr/>
    </dgm:pt>
    <dgm:pt modelId="{A4EB5E28-3880-0141-919C-20CEE15B4EFB}" type="pres">
      <dgm:prSet presAssocID="{1C54A5F7-FD33-1D42-8B67-29CA4FB4D85D}" presName="hierChild4" presStyleCnt="0"/>
      <dgm:spPr/>
    </dgm:pt>
    <dgm:pt modelId="{8A271A25-DD0C-7D42-A2B5-3B4C4F5C9BF0}" type="pres">
      <dgm:prSet presAssocID="{1C54A5F7-FD33-1D42-8B67-29CA4FB4D85D}" presName="hierChild5" presStyleCnt="0"/>
      <dgm:spPr/>
    </dgm:pt>
    <dgm:pt modelId="{3B87C1BC-2339-E343-9A91-B9638255AC36}" type="pres">
      <dgm:prSet presAssocID="{DD538A5F-99ED-0343-8D1E-328F5D59C9A3}" presName="Name37" presStyleLbl="parChTrans1D2" presStyleIdx="2" presStyleCnt="4"/>
      <dgm:spPr/>
    </dgm:pt>
    <dgm:pt modelId="{FCEC5161-C2C6-9346-B48B-E2989A7A601E}" type="pres">
      <dgm:prSet presAssocID="{49B65EA5-D038-4146-B919-EC6F351C636F}" presName="hierRoot2" presStyleCnt="0">
        <dgm:presLayoutVars>
          <dgm:hierBranch val="init"/>
        </dgm:presLayoutVars>
      </dgm:prSet>
      <dgm:spPr/>
    </dgm:pt>
    <dgm:pt modelId="{F30C0E7B-9380-A249-ADEF-B8DD36769FC1}" type="pres">
      <dgm:prSet presAssocID="{49B65EA5-D038-4146-B919-EC6F351C636F}" presName="rootComposite" presStyleCnt="0"/>
      <dgm:spPr/>
    </dgm:pt>
    <dgm:pt modelId="{5C77961A-31AF-B14C-9EC2-F4E6CCC58921}" type="pres">
      <dgm:prSet presAssocID="{49B65EA5-D038-4146-B919-EC6F351C636F}" presName="rootText" presStyleLbl="node2" presStyleIdx="2" presStyleCnt="4">
        <dgm:presLayoutVars>
          <dgm:chPref val="3"/>
        </dgm:presLayoutVars>
      </dgm:prSet>
      <dgm:spPr/>
    </dgm:pt>
    <dgm:pt modelId="{8732EE68-F5F4-C642-BA2B-270E83166169}" type="pres">
      <dgm:prSet presAssocID="{49B65EA5-D038-4146-B919-EC6F351C636F}" presName="rootConnector" presStyleLbl="node2" presStyleIdx="2" presStyleCnt="4"/>
      <dgm:spPr/>
    </dgm:pt>
    <dgm:pt modelId="{DED6F38A-3B52-674D-99CE-4A69314E3271}" type="pres">
      <dgm:prSet presAssocID="{49B65EA5-D038-4146-B919-EC6F351C636F}" presName="hierChild4" presStyleCnt="0"/>
      <dgm:spPr/>
    </dgm:pt>
    <dgm:pt modelId="{69F644E4-3C1D-5D49-8A24-E7C4B3A66066}" type="pres">
      <dgm:prSet presAssocID="{49B65EA5-D038-4146-B919-EC6F351C636F}" presName="hierChild5" presStyleCnt="0"/>
      <dgm:spPr/>
    </dgm:pt>
    <dgm:pt modelId="{406477BC-0CCE-6E4A-8999-D60AD5805276}" type="pres">
      <dgm:prSet presAssocID="{26B4C10C-FF3E-6241-B563-D7BD73460963}" presName="Name37" presStyleLbl="parChTrans1D2" presStyleIdx="3" presStyleCnt="4"/>
      <dgm:spPr/>
    </dgm:pt>
    <dgm:pt modelId="{7368DA28-6B56-E14F-9890-02BD9D9603B6}" type="pres">
      <dgm:prSet presAssocID="{4609277B-65BB-E845-9038-1DE4B73FFDC3}" presName="hierRoot2" presStyleCnt="0">
        <dgm:presLayoutVars>
          <dgm:hierBranch val="init"/>
        </dgm:presLayoutVars>
      </dgm:prSet>
      <dgm:spPr/>
    </dgm:pt>
    <dgm:pt modelId="{5798BE22-692A-3A41-85A0-22D1F684846C}" type="pres">
      <dgm:prSet presAssocID="{4609277B-65BB-E845-9038-1DE4B73FFDC3}" presName="rootComposite" presStyleCnt="0"/>
      <dgm:spPr/>
    </dgm:pt>
    <dgm:pt modelId="{209F2D63-86B3-0347-BCF5-57383F0DD3B8}" type="pres">
      <dgm:prSet presAssocID="{4609277B-65BB-E845-9038-1DE4B73FFDC3}" presName="rootText" presStyleLbl="node2" presStyleIdx="3" presStyleCnt="4">
        <dgm:presLayoutVars>
          <dgm:chPref val="3"/>
        </dgm:presLayoutVars>
      </dgm:prSet>
      <dgm:spPr/>
    </dgm:pt>
    <dgm:pt modelId="{5BFA2294-ECD6-0F4E-8898-CF28BD1CFFAF}" type="pres">
      <dgm:prSet presAssocID="{4609277B-65BB-E845-9038-1DE4B73FFDC3}" presName="rootConnector" presStyleLbl="node2" presStyleIdx="3" presStyleCnt="4"/>
      <dgm:spPr/>
    </dgm:pt>
    <dgm:pt modelId="{6801D730-4B77-B34B-8095-60ABD799A6D9}" type="pres">
      <dgm:prSet presAssocID="{4609277B-65BB-E845-9038-1DE4B73FFDC3}" presName="hierChild4" presStyleCnt="0"/>
      <dgm:spPr/>
    </dgm:pt>
    <dgm:pt modelId="{21CE8099-D26C-3B4E-AE71-A48887D34CB1}" type="pres">
      <dgm:prSet presAssocID="{4609277B-65BB-E845-9038-1DE4B73FFDC3}" presName="hierChild5" presStyleCnt="0"/>
      <dgm:spPr/>
    </dgm:pt>
    <dgm:pt modelId="{B0F746F7-FF5C-B044-87F4-FC1E4CA2B928}" type="pres">
      <dgm:prSet presAssocID="{809D640E-4708-394E-BC70-F600C559742E}" presName="hierChild3" presStyleCnt="0"/>
      <dgm:spPr/>
    </dgm:pt>
  </dgm:ptLst>
  <dgm:cxnLst>
    <dgm:cxn modelId="{C89A470F-0C73-A24B-A910-9C0A90507527}" type="presOf" srcId="{1C54A5F7-FD33-1D42-8B67-29CA4FB4D85D}" destId="{36791B90-B0CD-5A4A-9EAC-05A04912E4C0}" srcOrd="1" destOrd="0" presId="urn:microsoft.com/office/officeart/2005/8/layout/orgChart1"/>
    <dgm:cxn modelId="{6B1C0616-38EA-074E-A3F2-1103CF456270}" type="presOf" srcId="{26B4C10C-FF3E-6241-B563-D7BD73460963}" destId="{406477BC-0CCE-6E4A-8999-D60AD5805276}" srcOrd="0" destOrd="0" presId="urn:microsoft.com/office/officeart/2005/8/layout/orgChart1"/>
    <dgm:cxn modelId="{022B8817-9E50-2A4A-B31D-E65000EB084E}" srcId="{809D640E-4708-394E-BC70-F600C559742E}" destId="{89F111E7-0173-DB49-9473-5FFFD50E44BE}" srcOrd="0" destOrd="0" parTransId="{CCAEF33E-E473-0541-9374-4C496F8CDBD2}" sibTransId="{FF12A7F7-2662-C044-9B46-230D04677FAA}"/>
    <dgm:cxn modelId="{4524B733-A992-9241-A630-5FF676AC567D}" type="presOf" srcId="{89F111E7-0173-DB49-9473-5FFFD50E44BE}" destId="{70FECE52-0509-7343-8A34-316A1778E3C9}" srcOrd="0" destOrd="0" presId="urn:microsoft.com/office/officeart/2005/8/layout/orgChart1"/>
    <dgm:cxn modelId="{B1678C3F-EC3D-274D-B174-CA6BD20A0BF0}" type="presOf" srcId="{DD538A5F-99ED-0343-8D1E-328F5D59C9A3}" destId="{3B87C1BC-2339-E343-9A91-B9638255AC36}" srcOrd="0" destOrd="0" presId="urn:microsoft.com/office/officeart/2005/8/layout/orgChart1"/>
    <dgm:cxn modelId="{C8553848-4DCC-A744-BA81-0394308587DA}" type="presOf" srcId="{6733EEFF-DE07-9747-BFB4-C2AAED38D841}" destId="{D90C6B9B-D9D2-0443-881B-99BA5CDE76B8}" srcOrd="0" destOrd="0" presId="urn:microsoft.com/office/officeart/2005/8/layout/orgChart1"/>
    <dgm:cxn modelId="{314A454F-5B24-6E44-B592-7E0F16CB0C8B}" type="presOf" srcId="{809D640E-4708-394E-BC70-F600C559742E}" destId="{A59F9212-D13F-BA44-AE65-F13D61695550}" srcOrd="1" destOrd="0" presId="urn:microsoft.com/office/officeart/2005/8/layout/orgChart1"/>
    <dgm:cxn modelId="{78067F5C-04BC-E343-909A-F76E3EA8959B}" type="presOf" srcId="{49B65EA5-D038-4146-B919-EC6F351C636F}" destId="{5C77961A-31AF-B14C-9EC2-F4E6CCC58921}" srcOrd="0" destOrd="0" presId="urn:microsoft.com/office/officeart/2005/8/layout/orgChart1"/>
    <dgm:cxn modelId="{6C00876B-FF75-1A4A-8501-719A78AEFB17}" srcId="{809D640E-4708-394E-BC70-F600C559742E}" destId="{4609277B-65BB-E845-9038-1DE4B73FFDC3}" srcOrd="3" destOrd="0" parTransId="{26B4C10C-FF3E-6241-B563-D7BD73460963}" sibTransId="{DFC88D22-4CD5-2744-AE1C-41811FA95893}"/>
    <dgm:cxn modelId="{0773FB79-AE8F-E146-BFEE-999EA0C4B6F7}" type="presOf" srcId="{809D640E-4708-394E-BC70-F600C559742E}" destId="{E7DAB069-CE1A-9F4B-9367-EDA972C874CE}" srcOrd="0" destOrd="0" presId="urn:microsoft.com/office/officeart/2005/8/layout/orgChart1"/>
    <dgm:cxn modelId="{EC4D3B9D-F02B-6945-92B2-01271E6459DE}" type="presOf" srcId="{1C54A5F7-FD33-1D42-8B67-29CA4FB4D85D}" destId="{4DD8D8A9-7276-E54C-9092-0D9F531CFE4F}" srcOrd="0" destOrd="0" presId="urn:microsoft.com/office/officeart/2005/8/layout/orgChart1"/>
    <dgm:cxn modelId="{CCACDB9D-5283-174B-BCFD-577DBCF6E281}" type="presOf" srcId="{49B65EA5-D038-4146-B919-EC6F351C636F}" destId="{8732EE68-F5F4-C642-BA2B-270E83166169}" srcOrd="1" destOrd="0" presId="urn:microsoft.com/office/officeart/2005/8/layout/orgChart1"/>
    <dgm:cxn modelId="{A79E2AA2-6F47-1043-8FED-DB1BEF780E66}" srcId="{6733EEFF-DE07-9747-BFB4-C2AAED38D841}" destId="{809D640E-4708-394E-BC70-F600C559742E}" srcOrd="0" destOrd="0" parTransId="{45649196-BA53-9848-9D03-745E19CDF544}" sibTransId="{80A265A1-A07A-5247-92F6-D912CE6201C0}"/>
    <dgm:cxn modelId="{47FE38A9-88D8-D541-9B6A-FC33F2EAE3F9}" srcId="{809D640E-4708-394E-BC70-F600C559742E}" destId="{1C54A5F7-FD33-1D42-8B67-29CA4FB4D85D}" srcOrd="1" destOrd="0" parTransId="{07F81D20-E52F-8041-9038-3A5B015D054B}" sibTransId="{CBEEBF07-8220-1A47-AD29-E3DDF30A4CE9}"/>
    <dgm:cxn modelId="{3238EEB2-E5AD-BE45-A885-C8616EF99039}" type="presOf" srcId="{CCAEF33E-E473-0541-9374-4C496F8CDBD2}" destId="{03DA42CD-0531-9046-817B-BA7F63FCEA7E}" srcOrd="0" destOrd="0" presId="urn:microsoft.com/office/officeart/2005/8/layout/orgChart1"/>
    <dgm:cxn modelId="{7B7489C6-F1A3-AD41-9B15-DEDD99462E32}" type="presOf" srcId="{89F111E7-0173-DB49-9473-5FFFD50E44BE}" destId="{23C5DE5C-4977-1F44-92D1-79E09A8B3A97}" srcOrd="1" destOrd="0" presId="urn:microsoft.com/office/officeart/2005/8/layout/orgChart1"/>
    <dgm:cxn modelId="{4BFC7EE8-6A84-3A49-A90D-2B30BEB93722}" type="presOf" srcId="{07F81D20-E52F-8041-9038-3A5B015D054B}" destId="{C833E98D-D0F1-CA43-A1E5-3D0DAE57FEE7}" srcOrd="0" destOrd="0" presId="urn:microsoft.com/office/officeart/2005/8/layout/orgChart1"/>
    <dgm:cxn modelId="{326B50EE-4A9D-EC40-8B07-028FB6769765}" type="presOf" srcId="{4609277B-65BB-E845-9038-1DE4B73FFDC3}" destId="{5BFA2294-ECD6-0F4E-8898-CF28BD1CFFAF}" srcOrd="1" destOrd="0" presId="urn:microsoft.com/office/officeart/2005/8/layout/orgChart1"/>
    <dgm:cxn modelId="{882E73EE-047E-CD42-AE18-1E912EAC1E27}" type="presOf" srcId="{4609277B-65BB-E845-9038-1DE4B73FFDC3}" destId="{209F2D63-86B3-0347-BCF5-57383F0DD3B8}" srcOrd="0" destOrd="0" presId="urn:microsoft.com/office/officeart/2005/8/layout/orgChart1"/>
    <dgm:cxn modelId="{8F4043FB-2C26-3544-B858-387DFAA20EDC}" srcId="{809D640E-4708-394E-BC70-F600C559742E}" destId="{49B65EA5-D038-4146-B919-EC6F351C636F}" srcOrd="2" destOrd="0" parTransId="{DD538A5F-99ED-0343-8D1E-328F5D59C9A3}" sibTransId="{9A581743-E35C-014F-A4E0-82C2DE53CDE8}"/>
    <dgm:cxn modelId="{E45BD73D-7096-C340-8E84-1F1BF02FE54A}" type="presParOf" srcId="{D90C6B9B-D9D2-0443-881B-99BA5CDE76B8}" destId="{FAB9F74B-CE3D-C046-9430-FAFCDD6FD362}" srcOrd="0" destOrd="0" presId="urn:microsoft.com/office/officeart/2005/8/layout/orgChart1"/>
    <dgm:cxn modelId="{B4FB7EB6-FA37-E444-83CA-FAE86412A5EE}" type="presParOf" srcId="{FAB9F74B-CE3D-C046-9430-FAFCDD6FD362}" destId="{2BDBC94D-A209-0F41-B87D-ACAED700C5B6}" srcOrd="0" destOrd="0" presId="urn:microsoft.com/office/officeart/2005/8/layout/orgChart1"/>
    <dgm:cxn modelId="{F328FF45-B0F9-E04E-A066-46C604D2F9B4}" type="presParOf" srcId="{2BDBC94D-A209-0F41-B87D-ACAED700C5B6}" destId="{E7DAB069-CE1A-9F4B-9367-EDA972C874CE}" srcOrd="0" destOrd="0" presId="urn:microsoft.com/office/officeart/2005/8/layout/orgChart1"/>
    <dgm:cxn modelId="{554E6127-E7E4-D04E-9F4E-F383D99EDC4A}" type="presParOf" srcId="{2BDBC94D-A209-0F41-B87D-ACAED700C5B6}" destId="{A59F9212-D13F-BA44-AE65-F13D61695550}" srcOrd="1" destOrd="0" presId="urn:microsoft.com/office/officeart/2005/8/layout/orgChart1"/>
    <dgm:cxn modelId="{B83E5A10-9CE1-B44C-B7B7-BE3C8C43D5B2}" type="presParOf" srcId="{FAB9F74B-CE3D-C046-9430-FAFCDD6FD362}" destId="{CB1501F9-61A3-5544-B6BC-8A1B384F0F32}" srcOrd="1" destOrd="0" presId="urn:microsoft.com/office/officeart/2005/8/layout/orgChart1"/>
    <dgm:cxn modelId="{915A538B-68D1-FD4A-B52F-D85348DB401F}" type="presParOf" srcId="{CB1501F9-61A3-5544-B6BC-8A1B384F0F32}" destId="{03DA42CD-0531-9046-817B-BA7F63FCEA7E}" srcOrd="0" destOrd="0" presId="urn:microsoft.com/office/officeart/2005/8/layout/orgChart1"/>
    <dgm:cxn modelId="{7FC1E506-8A95-1342-A771-2CFF2753D918}" type="presParOf" srcId="{CB1501F9-61A3-5544-B6BC-8A1B384F0F32}" destId="{7F3440C7-1D08-9246-9B02-39EECBE9458C}" srcOrd="1" destOrd="0" presId="urn:microsoft.com/office/officeart/2005/8/layout/orgChart1"/>
    <dgm:cxn modelId="{E0C720B1-2337-2845-AE83-7A4CD08DF94D}" type="presParOf" srcId="{7F3440C7-1D08-9246-9B02-39EECBE9458C}" destId="{6C9467BA-3C78-C04E-A314-52964959DED4}" srcOrd="0" destOrd="0" presId="urn:microsoft.com/office/officeart/2005/8/layout/orgChart1"/>
    <dgm:cxn modelId="{CA057EE5-5282-C749-80BA-5DD289CCC056}" type="presParOf" srcId="{6C9467BA-3C78-C04E-A314-52964959DED4}" destId="{70FECE52-0509-7343-8A34-316A1778E3C9}" srcOrd="0" destOrd="0" presId="urn:microsoft.com/office/officeart/2005/8/layout/orgChart1"/>
    <dgm:cxn modelId="{3736B009-AEA7-9440-844B-DDE197E43103}" type="presParOf" srcId="{6C9467BA-3C78-C04E-A314-52964959DED4}" destId="{23C5DE5C-4977-1F44-92D1-79E09A8B3A97}" srcOrd="1" destOrd="0" presId="urn:microsoft.com/office/officeart/2005/8/layout/orgChart1"/>
    <dgm:cxn modelId="{351E7585-5D1F-2442-8006-F2817FC00EE5}" type="presParOf" srcId="{7F3440C7-1D08-9246-9B02-39EECBE9458C}" destId="{B0A181A2-EBC9-3D42-A392-A000330855A2}" srcOrd="1" destOrd="0" presId="urn:microsoft.com/office/officeart/2005/8/layout/orgChart1"/>
    <dgm:cxn modelId="{F9BC7D92-6BD4-504B-B78C-82D66FCB642D}" type="presParOf" srcId="{7F3440C7-1D08-9246-9B02-39EECBE9458C}" destId="{6D5379A7-C8DB-814F-A666-F0168D55EC0E}" srcOrd="2" destOrd="0" presId="urn:microsoft.com/office/officeart/2005/8/layout/orgChart1"/>
    <dgm:cxn modelId="{2274818B-C7B0-BF4A-B358-3B146E85C865}" type="presParOf" srcId="{CB1501F9-61A3-5544-B6BC-8A1B384F0F32}" destId="{C833E98D-D0F1-CA43-A1E5-3D0DAE57FEE7}" srcOrd="2" destOrd="0" presId="urn:microsoft.com/office/officeart/2005/8/layout/orgChart1"/>
    <dgm:cxn modelId="{4A0A3E5E-0D99-5045-842D-E0FD35C0863D}" type="presParOf" srcId="{CB1501F9-61A3-5544-B6BC-8A1B384F0F32}" destId="{32DC2B06-E682-1748-B253-8B0BA4CDD1CE}" srcOrd="3" destOrd="0" presId="urn:microsoft.com/office/officeart/2005/8/layout/orgChart1"/>
    <dgm:cxn modelId="{E1A33101-63F6-8949-921F-093250EEE18E}" type="presParOf" srcId="{32DC2B06-E682-1748-B253-8B0BA4CDD1CE}" destId="{F1EDB669-C20D-FE4B-A4EB-83CD7DA6F657}" srcOrd="0" destOrd="0" presId="urn:microsoft.com/office/officeart/2005/8/layout/orgChart1"/>
    <dgm:cxn modelId="{9A1C011C-5C88-E14B-9D05-8C53A5F55D99}" type="presParOf" srcId="{F1EDB669-C20D-FE4B-A4EB-83CD7DA6F657}" destId="{4DD8D8A9-7276-E54C-9092-0D9F531CFE4F}" srcOrd="0" destOrd="0" presId="urn:microsoft.com/office/officeart/2005/8/layout/orgChart1"/>
    <dgm:cxn modelId="{860DC9D2-094B-9347-996D-8FD7BE5C0AD6}" type="presParOf" srcId="{F1EDB669-C20D-FE4B-A4EB-83CD7DA6F657}" destId="{36791B90-B0CD-5A4A-9EAC-05A04912E4C0}" srcOrd="1" destOrd="0" presId="urn:microsoft.com/office/officeart/2005/8/layout/orgChart1"/>
    <dgm:cxn modelId="{ED2E191F-A8D1-6146-8E5D-0C2FB084C0E2}" type="presParOf" srcId="{32DC2B06-E682-1748-B253-8B0BA4CDD1CE}" destId="{A4EB5E28-3880-0141-919C-20CEE15B4EFB}" srcOrd="1" destOrd="0" presId="urn:microsoft.com/office/officeart/2005/8/layout/orgChart1"/>
    <dgm:cxn modelId="{69DE1EA5-159D-2840-96A1-73814D3AEA2E}" type="presParOf" srcId="{32DC2B06-E682-1748-B253-8B0BA4CDD1CE}" destId="{8A271A25-DD0C-7D42-A2B5-3B4C4F5C9BF0}" srcOrd="2" destOrd="0" presId="urn:microsoft.com/office/officeart/2005/8/layout/orgChart1"/>
    <dgm:cxn modelId="{A2FFC1E3-D34F-0040-BCDD-CDD999C3A4FD}" type="presParOf" srcId="{CB1501F9-61A3-5544-B6BC-8A1B384F0F32}" destId="{3B87C1BC-2339-E343-9A91-B9638255AC36}" srcOrd="4" destOrd="0" presId="urn:microsoft.com/office/officeart/2005/8/layout/orgChart1"/>
    <dgm:cxn modelId="{963DF0D9-BB8D-A548-ACA7-6F3A53DF90E2}" type="presParOf" srcId="{CB1501F9-61A3-5544-B6BC-8A1B384F0F32}" destId="{FCEC5161-C2C6-9346-B48B-E2989A7A601E}" srcOrd="5" destOrd="0" presId="urn:microsoft.com/office/officeart/2005/8/layout/orgChart1"/>
    <dgm:cxn modelId="{E236A218-8F72-124B-B8FE-748E3590052E}" type="presParOf" srcId="{FCEC5161-C2C6-9346-B48B-E2989A7A601E}" destId="{F30C0E7B-9380-A249-ADEF-B8DD36769FC1}" srcOrd="0" destOrd="0" presId="urn:microsoft.com/office/officeart/2005/8/layout/orgChart1"/>
    <dgm:cxn modelId="{32C3AF35-C500-AF4C-A9F0-9F6826C952A3}" type="presParOf" srcId="{F30C0E7B-9380-A249-ADEF-B8DD36769FC1}" destId="{5C77961A-31AF-B14C-9EC2-F4E6CCC58921}" srcOrd="0" destOrd="0" presId="urn:microsoft.com/office/officeart/2005/8/layout/orgChart1"/>
    <dgm:cxn modelId="{5A985CA9-86EE-F549-B58B-C6AAB91C11DA}" type="presParOf" srcId="{F30C0E7B-9380-A249-ADEF-B8DD36769FC1}" destId="{8732EE68-F5F4-C642-BA2B-270E83166169}" srcOrd="1" destOrd="0" presId="urn:microsoft.com/office/officeart/2005/8/layout/orgChart1"/>
    <dgm:cxn modelId="{44DF0D55-6EB4-2543-98E5-6A53C9CDC52D}" type="presParOf" srcId="{FCEC5161-C2C6-9346-B48B-E2989A7A601E}" destId="{DED6F38A-3B52-674D-99CE-4A69314E3271}" srcOrd="1" destOrd="0" presId="urn:microsoft.com/office/officeart/2005/8/layout/orgChart1"/>
    <dgm:cxn modelId="{9C54EAA6-16F8-BE41-8F88-ED8A6A14E3AF}" type="presParOf" srcId="{FCEC5161-C2C6-9346-B48B-E2989A7A601E}" destId="{69F644E4-3C1D-5D49-8A24-E7C4B3A66066}" srcOrd="2" destOrd="0" presId="urn:microsoft.com/office/officeart/2005/8/layout/orgChart1"/>
    <dgm:cxn modelId="{37356574-9760-164F-BF44-F98564331A64}" type="presParOf" srcId="{CB1501F9-61A3-5544-B6BC-8A1B384F0F32}" destId="{406477BC-0CCE-6E4A-8999-D60AD5805276}" srcOrd="6" destOrd="0" presId="urn:microsoft.com/office/officeart/2005/8/layout/orgChart1"/>
    <dgm:cxn modelId="{3953E3A1-50D6-4B4C-93E1-A309962342D1}" type="presParOf" srcId="{CB1501F9-61A3-5544-B6BC-8A1B384F0F32}" destId="{7368DA28-6B56-E14F-9890-02BD9D9603B6}" srcOrd="7" destOrd="0" presId="urn:microsoft.com/office/officeart/2005/8/layout/orgChart1"/>
    <dgm:cxn modelId="{AA2B5422-ECB7-D146-A75E-B77132F7EA73}" type="presParOf" srcId="{7368DA28-6B56-E14F-9890-02BD9D9603B6}" destId="{5798BE22-692A-3A41-85A0-22D1F684846C}" srcOrd="0" destOrd="0" presId="urn:microsoft.com/office/officeart/2005/8/layout/orgChart1"/>
    <dgm:cxn modelId="{EE1A4CEA-2757-2F43-9E91-16C8A88B5776}" type="presParOf" srcId="{5798BE22-692A-3A41-85A0-22D1F684846C}" destId="{209F2D63-86B3-0347-BCF5-57383F0DD3B8}" srcOrd="0" destOrd="0" presId="urn:microsoft.com/office/officeart/2005/8/layout/orgChart1"/>
    <dgm:cxn modelId="{AFEBEEC2-DA46-994B-A015-9488EC221A17}" type="presParOf" srcId="{5798BE22-692A-3A41-85A0-22D1F684846C}" destId="{5BFA2294-ECD6-0F4E-8898-CF28BD1CFFAF}" srcOrd="1" destOrd="0" presId="urn:microsoft.com/office/officeart/2005/8/layout/orgChart1"/>
    <dgm:cxn modelId="{4653F517-AC7E-1B4C-87EF-31A4DCBF1C7A}" type="presParOf" srcId="{7368DA28-6B56-E14F-9890-02BD9D9603B6}" destId="{6801D730-4B77-B34B-8095-60ABD799A6D9}" srcOrd="1" destOrd="0" presId="urn:microsoft.com/office/officeart/2005/8/layout/orgChart1"/>
    <dgm:cxn modelId="{36D9FFAC-36E4-C440-97ED-F5B2AE1D58D0}" type="presParOf" srcId="{7368DA28-6B56-E14F-9890-02BD9D9603B6}" destId="{21CE8099-D26C-3B4E-AE71-A48887D34CB1}" srcOrd="2" destOrd="0" presId="urn:microsoft.com/office/officeart/2005/8/layout/orgChart1"/>
    <dgm:cxn modelId="{1105D514-F95B-4149-B54B-D3D2568B78F5}" type="presParOf" srcId="{FAB9F74B-CE3D-C046-9430-FAFCDD6FD362}" destId="{B0F746F7-FF5C-B044-87F4-FC1E4CA2B928}"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F1D13C-4EF0-B644-9CB2-60A1DA1695AF}" type="doc">
      <dgm:prSet loTypeId="urn:microsoft.com/office/officeart/2005/8/layout/process2" loCatId="" qsTypeId="urn:microsoft.com/office/officeart/2005/8/quickstyle/simple1" qsCatId="simple" csTypeId="urn:microsoft.com/office/officeart/2005/8/colors/accent1_2" csCatId="accent1" phldr="1"/>
      <dgm:spPr/>
    </dgm:pt>
    <dgm:pt modelId="{1692E780-2ACD-214F-96DE-BB7AF5031E99}">
      <dgm:prSet phldrT="[Testo]" custT="1"/>
      <dgm:spPr/>
      <dgm:t>
        <a:bodyPr/>
        <a:lstStyle/>
        <a:p>
          <a:r>
            <a:rPr lang="it-IT" sz="2000" dirty="0"/>
            <a:t>Recitazione profonda</a:t>
          </a:r>
        </a:p>
      </dgm:t>
    </dgm:pt>
    <dgm:pt modelId="{A1B4B53F-A772-D349-9543-DBFDA7988C0C}" type="parTrans" cxnId="{1621FC3F-E777-4E4D-80CB-BE605F65BB6F}">
      <dgm:prSet/>
      <dgm:spPr/>
      <dgm:t>
        <a:bodyPr/>
        <a:lstStyle/>
        <a:p>
          <a:endParaRPr lang="it-IT"/>
        </a:p>
      </dgm:t>
    </dgm:pt>
    <dgm:pt modelId="{E2866250-F258-0749-B7BA-F25EB21E77DD}" type="sibTrans" cxnId="{1621FC3F-E777-4E4D-80CB-BE605F65BB6F}">
      <dgm:prSet/>
      <dgm:spPr/>
      <dgm:t>
        <a:bodyPr/>
        <a:lstStyle/>
        <a:p>
          <a:endParaRPr lang="it-IT"/>
        </a:p>
      </dgm:t>
    </dgm:pt>
    <dgm:pt modelId="{D0296FB9-EF80-8147-A72E-7315B2CC708E}">
      <dgm:prSet phldrT="[Testo]"/>
      <dgm:spPr/>
      <dgm:t>
        <a:bodyPr/>
        <a:lstStyle/>
        <a:p>
          <a:r>
            <a:rPr lang="it-IT" dirty="0"/>
            <a:t>Tentativo di calarsi completamente nel personaggio richiesto dal ruolo lavorativo, al fine di “far emergere” al proprio interno i sentimenti necessari nelle interazioni con gli altri</a:t>
          </a:r>
        </a:p>
      </dgm:t>
    </dgm:pt>
    <dgm:pt modelId="{155F1D8B-21DE-5B43-978B-F002FB3FCFA3}" type="parTrans" cxnId="{388AA8E3-2454-CD4B-84A8-7434719E9AD9}">
      <dgm:prSet/>
      <dgm:spPr/>
      <dgm:t>
        <a:bodyPr/>
        <a:lstStyle/>
        <a:p>
          <a:endParaRPr lang="it-IT"/>
        </a:p>
      </dgm:t>
    </dgm:pt>
    <dgm:pt modelId="{C1890098-8723-5C48-8AA5-A21C0CAF364C}" type="sibTrans" cxnId="{388AA8E3-2454-CD4B-84A8-7434719E9AD9}">
      <dgm:prSet/>
      <dgm:spPr/>
      <dgm:t>
        <a:bodyPr/>
        <a:lstStyle/>
        <a:p>
          <a:endParaRPr lang="it-IT"/>
        </a:p>
      </dgm:t>
    </dgm:pt>
    <dgm:pt modelId="{0E8C1590-8444-AF48-A6E8-2A669D382315}">
      <dgm:prSet phldrT="[Testo]"/>
      <dgm:spPr/>
      <dgm:t>
        <a:bodyPr/>
        <a:lstStyle/>
        <a:p>
          <a:r>
            <a:rPr lang="it-IT" dirty="0"/>
            <a:t>Allineamento del proprio stato emotivo con quello effettivamente richiesto dal ruolo nella situazione organizzativa, aumentando il senso di autenticità in chi le sperimenta</a:t>
          </a:r>
        </a:p>
      </dgm:t>
    </dgm:pt>
    <dgm:pt modelId="{634D7706-7963-CF48-907C-B3C6F971B294}" type="parTrans" cxnId="{1193E1CA-6846-004E-B99C-DCA92D2C29A5}">
      <dgm:prSet/>
      <dgm:spPr/>
      <dgm:t>
        <a:bodyPr/>
        <a:lstStyle/>
        <a:p>
          <a:endParaRPr lang="it-IT"/>
        </a:p>
      </dgm:t>
    </dgm:pt>
    <dgm:pt modelId="{96B8E8F3-11F5-3D4C-8337-895C6C424BCA}" type="sibTrans" cxnId="{1193E1CA-6846-004E-B99C-DCA92D2C29A5}">
      <dgm:prSet/>
      <dgm:spPr/>
      <dgm:t>
        <a:bodyPr/>
        <a:lstStyle/>
        <a:p>
          <a:endParaRPr lang="it-IT"/>
        </a:p>
      </dgm:t>
    </dgm:pt>
    <dgm:pt modelId="{0D684440-C9DF-214E-9F8E-4EDCAE6414CA}">
      <dgm:prSet phldrT="[Testo]"/>
      <dgm:spPr/>
      <dgm:t>
        <a:bodyPr/>
        <a:lstStyle/>
        <a:p>
          <a:r>
            <a:rPr lang="it-IT" dirty="0"/>
            <a:t>Vicina alla regolazione emotiva basata sugli antecedenti del modello di Gross</a:t>
          </a:r>
        </a:p>
      </dgm:t>
    </dgm:pt>
    <dgm:pt modelId="{EDA60EEB-EB2F-F845-8CED-8513CDA0236B}" type="parTrans" cxnId="{392FCFF2-F85D-9C40-B3AA-E71EB666E9BD}">
      <dgm:prSet/>
      <dgm:spPr/>
      <dgm:t>
        <a:bodyPr/>
        <a:lstStyle/>
        <a:p>
          <a:endParaRPr lang="it-IT"/>
        </a:p>
      </dgm:t>
    </dgm:pt>
    <dgm:pt modelId="{C9D6B857-3ABC-E94A-B2B9-A772E9FFEA14}" type="sibTrans" cxnId="{392FCFF2-F85D-9C40-B3AA-E71EB666E9BD}">
      <dgm:prSet/>
      <dgm:spPr/>
      <dgm:t>
        <a:bodyPr/>
        <a:lstStyle/>
        <a:p>
          <a:endParaRPr lang="it-IT"/>
        </a:p>
      </dgm:t>
    </dgm:pt>
    <dgm:pt modelId="{45CFAE78-CD4E-AB4C-A6C9-EA65E184F44A}" type="pres">
      <dgm:prSet presAssocID="{BCF1D13C-4EF0-B644-9CB2-60A1DA1695AF}" presName="linearFlow" presStyleCnt="0">
        <dgm:presLayoutVars>
          <dgm:resizeHandles val="exact"/>
        </dgm:presLayoutVars>
      </dgm:prSet>
      <dgm:spPr/>
    </dgm:pt>
    <dgm:pt modelId="{53D1634A-B90A-4A46-B4D2-663A2FE6A077}" type="pres">
      <dgm:prSet presAssocID="{1692E780-2ACD-214F-96DE-BB7AF5031E99}" presName="node" presStyleLbl="node1" presStyleIdx="0" presStyleCnt="4" custScaleX="112335" custLinFactNeighborX="392" custLinFactNeighborY="-537">
        <dgm:presLayoutVars>
          <dgm:bulletEnabled val="1"/>
        </dgm:presLayoutVars>
      </dgm:prSet>
      <dgm:spPr/>
    </dgm:pt>
    <dgm:pt modelId="{608EFE92-505E-C249-A18E-8154446959A7}" type="pres">
      <dgm:prSet presAssocID="{E2866250-F258-0749-B7BA-F25EB21E77DD}" presName="sibTrans" presStyleLbl="sibTrans2D1" presStyleIdx="0" presStyleCnt="3"/>
      <dgm:spPr/>
    </dgm:pt>
    <dgm:pt modelId="{C9C6BD60-FA0A-784F-B04C-CA3F7C4C871D}" type="pres">
      <dgm:prSet presAssocID="{E2866250-F258-0749-B7BA-F25EB21E77DD}" presName="connectorText" presStyleLbl="sibTrans2D1" presStyleIdx="0" presStyleCnt="3"/>
      <dgm:spPr/>
    </dgm:pt>
    <dgm:pt modelId="{645DEE3F-C3E2-AC42-A92C-76BC8A87CA53}" type="pres">
      <dgm:prSet presAssocID="{D0296FB9-EF80-8147-A72E-7315B2CC708E}" presName="node" presStyleLbl="node1" presStyleIdx="1" presStyleCnt="4" custScaleX="112101">
        <dgm:presLayoutVars>
          <dgm:bulletEnabled val="1"/>
        </dgm:presLayoutVars>
      </dgm:prSet>
      <dgm:spPr/>
    </dgm:pt>
    <dgm:pt modelId="{EDCC4688-B223-2942-889E-AE608C117249}" type="pres">
      <dgm:prSet presAssocID="{C1890098-8723-5C48-8AA5-A21C0CAF364C}" presName="sibTrans" presStyleLbl="sibTrans2D1" presStyleIdx="1" presStyleCnt="3"/>
      <dgm:spPr/>
    </dgm:pt>
    <dgm:pt modelId="{51D36752-ED92-DD44-9DD8-AFD2D9CFC374}" type="pres">
      <dgm:prSet presAssocID="{C1890098-8723-5C48-8AA5-A21C0CAF364C}" presName="connectorText" presStyleLbl="sibTrans2D1" presStyleIdx="1" presStyleCnt="3"/>
      <dgm:spPr/>
    </dgm:pt>
    <dgm:pt modelId="{BA23ADE9-12BF-5B44-AD6B-EE061297973F}" type="pres">
      <dgm:prSet presAssocID="{0E8C1590-8444-AF48-A6E8-2A669D382315}" presName="node" presStyleLbl="node1" presStyleIdx="2" presStyleCnt="4" custScaleX="114781">
        <dgm:presLayoutVars>
          <dgm:bulletEnabled val="1"/>
        </dgm:presLayoutVars>
      </dgm:prSet>
      <dgm:spPr/>
    </dgm:pt>
    <dgm:pt modelId="{7AF3A49C-A089-8A40-AB13-34B012B3FF27}" type="pres">
      <dgm:prSet presAssocID="{96B8E8F3-11F5-3D4C-8337-895C6C424BCA}" presName="sibTrans" presStyleLbl="sibTrans2D1" presStyleIdx="2" presStyleCnt="3"/>
      <dgm:spPr/>
    </dgm:pt>
    <dgm:pt modelId="{0E634AA6-D3F4-AB42-913B-02BB785EBE92}" type="pres">
      <dgm:prSet presAssocID="{96B8E8F3-11F5-3D4C-8337-895C6C424BCA}" presName="connectorText" presStyleLbl="sibTrans2D1" presStyleIdx="2" presStyleCnt="3"/>
      <dgm:spPr/>
    </dgm:pt>
    <dgm:pt modelId="{65D0EEAF-46D5-2043-8E1F-7E081D52B0CC}" type="pres">
      <dgm:prSet presAssocID="{0D684440-C9DF-214E-9F8E-4EDCAE6414CA}" presName="node" presStyleLbl="node1" presStyleIdx="3" presStyleCnt="4" custScaleX="116076">
        <dgm:presLayoutVars>
          <dgm:bulletEnabled val="1"/>
        </dgm:presLayoutVars>
      </dgm:prSet>
      <dgm:spPr/>
    </dgm:pt>
  </dgm:ptLst>
  <dgm:cxnLst>
    <dgm:cxn modelId="{D6E38102-C7CF-E14A-A686-33E5F3BC5615}" type="presOf" srcId="{E2866250-F258-0749-B7BA-F25EB21E77DD}" destId="{C9C6BD60-FA0A-784F-B04C-CA3F7C4C871D}" srcOrd="1" destOrd="0" presId="urn:microsoft.com/office/officeart/2005/8/layout/process2"/>
    <dgm:cxn modelId="{3CE16617-E045-114A-B0B1-E62037835F79}" type="presOf" srcId="{0E8C1590-8444-AF48-A6E8-2A669D382315}" destId="{BA23ADE9-12BF-5B44-AD6B-EE061297973F}" srcOrd="0" destOrd="0" presId="urn:microsoft.com/office/officeart/2005/8/layout/process2"/>
    <dgm:cxn modelId="{035B5F1A-593A-154E-AE59-B3916C45EAB2}" type="presOf" srcId="{D0296FB9-EF80-8147-A72E-7315B2CC708E}" destId="{645DEE3F-C3E2-AC42-A92C-76BC8A87CA53}" srcOrd="0" destOrd="0" presId="urn:microsoft.com/office/officeart/2005/8/layout/process2"/>
    <dgm:cxn modelId="{E0991034-820D-854B-BFA1-35CC3C39785F}" type="presOf" srcId="{BCF1D13C-4EF0-B644-9CB2-60A1DA1695AF}" destId="{45CFAE78-CD4E-AB4C-A6C9-EA65E184F44A}" srcOrd="0" destOrd="0" presId="urn:microsoft.com/office/officeart/2005/8/layout/process2"/>
    <dgm:cxn modelId="{1621FC3F-E777-4E4D-80CB-BE605F65BB6F}" srcId="{BCF1D13C-4EF0-B644-9CB2-60A1DA1695AF}" destId="{1692E780-2ACD-214F-96DE-BB7AF5031E99}" srcOrd="0" destOrd="0" parTransId="{A1B4B53F-A772-D349-9543-DBFDA7988C0C}" sibTransId="{E2866250-F258-0749-B7BA-F25EB21E77DD}"/>
    <dgm:cxn modelId="{4EE5D145-E013-EA47-82E8-C13B2724E4BF}" type="presOf" srcId="{C1890098-8723-5C48-8AA5-A21C0CAF364C}" destId="{51D36752-ED92-DD44-9DD8-AFD2D9CFC374}" srcOrd="1" destOrd="0" presId="urn:microsoft.com/office/officeart/2005/8/layout/process2"/>
    <dgm:cxn modelId="{72487256-83EC-4D42-BEEE-104943592140}" type="presOf" srcId="{E2866250-F258-0749-B7BA-F25EB21E77DD}" destId="{608EFE92-505E-C249-A18E-8154446959A7}" srcOrd="0" destOrd="0" presId="urn:microsoft.com/office/officeart/2005/8/layout/process2"/>
    <dgm:cxn modelId="{15E1C67A-91C6-584C-8DE6-CE4001D99944}" type="presOf" srcId="{1692E780-2ACD-214F-96DE-BB7AF5031E99}" destId="{53D1634A-B90A-4A46-B4D2-663A2FE6A077}" srcOrd="0" destOrd="0" presId="urn:microsoft.com/office/officeart/2005/8/layout/process2"/>
    <dgm:cxn modelId="{CB847B94-D181-604F-8E85-E176C5F4566B}" type="presOf" srcId="{C1890098-8723-5C48-8AA5-A21C0CAF364C}" destId="{EDCC4688-B223-2942-889E-AE608C117249}" srcOrd="0" destOrd="0" presId="urn:microsoft.com/office/officeart/2005/8/layout/process2"/>
    <dgm:cxn modelId="{1193E1CA-6846-004E-B99C-DCA92D2C29A5}" srcId="{BCF1D13C-4EF0-B644-9CB2-60A1DA1695AF}" destId="{0E8C1590-8444-AF48-A6E8-2A669D382315}" srcOrd="2" destOrd="0" parTransId="{634D7706-7963-CF48-907C-B3C6F971B294}" sibTransId="{96B8E8F3-11F5-3D4C-8337-895C6C424BCA}"/>
    <dgm:cxn modelId="{388AA8E3-2454-CD4B-84A8-7434719E9AD9}" srcId="{BCF1D13C-4EF0-B644-9CB2-60A1DA1695AF}" destId="{D0296FB9-EF80-8147-A72E-7315B2CC708E}" srcOrd="1" destOrd="0" parTransId="{155F1D8B-21DE-5B43-978B-F002FB3FCFA3}" sibTransId="{C1890098-8723-5C48-8AA5-A21C0CAF364C}"/>
    <dgm:cxn modelId="{AE4D2CF2-E4C2-ED48-A8BA-317527CF0BB5}" type="presOf" srcId="{96B8E8F3-11F5-3D4C-8337-895C6C424BCA}" destId="{0E634AA6-D3F4-AB42-913B-02BB785EBE92}" srcOrd="1" destOrd="0" presId="urn:microsoft.com/office/officeart/2005/8/layout/process2"/>
    <dgm:cxn modelId="{0F6D69F2-2949-4042-AE2B-8A0644550612}" type="presOf" srcId="{96B8E8F3-11F5-3D4C-8337-895C6C424BCA}" destId="{7AF3A49C-A089-8A40-AB13-34B012B3FF27}" srcOrd="0" destOrd="0" presId="urn:microsoft.com/office/officeart/2005/8/layout/process2"/>
    <dgm:cxn modelId="{392FCFF2-F85D-9C40-B3AA-E71EB666E9BD}" srcId="{BCF1D13C-4EF0-B644-9CB2-60A1DA1695AF}" destId="{0D684440-C9DF-214E-9F8E-4EDCAE6414CA}" srcOrd="3" destOrd="0" parTransId="{EDA60EEB-EB2F-F845-8CED-8513CDA0236B}" sibTransId="{C9D6B857-3ABC-E94A-B2B9-A772E9FFEA14}"/>
    <dgm:cxn modelId="{8AF599FE-AFBD-7B42-9848-9BFE649CB0BF}" type="presOf" srcId="{0D684440-C9DF-214E-9F8E-4EDCAE6414CA}" destId="{65D0EEAF-46D5-2043-8E1F-7E081D52B0CC}" srcOrd="0" destOrd="0" presId="urn:microsoft.com/office/officeart/2005/8/layout/process2"/>
    <dgm:cxn modelId="{D46AA2A4-448C-324F-B941-B0A335E43C2A}" type="presParOf" srcId="{45CFAE78-CD4E-AB4C-A6C9-EA65E184F44A}" destId="{53D1634A-B90A-4A46-B4D2-663A2FE6A077}" srcOrd="0" destOrd="0" presId="urn:microsoft.com/office/officeart/2005/8/layout/process2"/>
    <dgm:cxn modelId="{C6B727AF-3DFD-734C-979E-7C8C92FDD460}" type="presParOf" srcId="{45CFAE78-CD4E-AB4C-A6C9-EA65E184F44A}" destId="{608EFE92-505E-C249-A18E-8154446959A7}" srcOrd="1" destOrd="0" presId="urn:microsoft.com/office/officeart/2005/8/layout/process2"/>
    <dgm:cxn modelId="{62B080A5-3E06-7F4F-ADA2-17D09CCDD366}" type="presParOf" srcId="{608EFE92-505E-C249-A18E-8154446959A7}" destId="{C9C6BD60-FA0A-784F-B04C-CA3F7C4C871D}" srcOrd="0" destOrd="0" presId="urn:microsoft.com/office/officeart/2005/8/layout/process2"/>
    <dgm:cxn modelId="{7A9E9033-B1BD-5140-811E-0616A6A501FB}" type="presParOf" srcId="{45CFAE78-CD4E-AB4C-A6C9-EA65E184F44A}" destId="{645DEE3F-C3E2-AC42-A92C-76BC8A87CA53}" srcOrd="2" destOrd="0" presId="urn:microsoft.com/office/officeart/2005/8/layout/process2"/>
    <dgm:cxn modelId="{0ACAE6D5-7E2F-D44F-A05D-C62092521235}" type="presParOf" srcId="{45CFAE78-CD4E-AB4C-A6C9-EA65E184F44A}" destId="{EDCC4688-B223-2942-889E-AE608C117249}" srcOrd="3" destOrd="0" presId="urn:microsoft.com/office/officeart/2005/8/layout/process2"/>
    <dgm:cxn modelId="{6645F3DD-32EE-0F45-A5FE-61EAC6D0A0E9}" type="presParOf" srcId="{EDCC4688-B223-2942-889E-AE608C117249}" destId="{51D36752-ED92-DD44-9DD8-AFD2D9CFC374}" srcOrd="0" destOrd="0" presId="urn:microsoft.com/office/officeart/2005/8/layout/process2"/>
    <dgm:cxn modelId="{2C52DA51-5334-2746-91BD-8468202AF7D3}" type="presParOf" srcId="{45CFAE78-CD4E-AB4C-A6C9-EA65E184F44A}" destId="{BA23ADE9-12BF-5B44-AD6B-EE061297973F}" srcOrd="4" destOrd="0" presId="urn:microsoft.com/office/officeart/2005/8/layout/process2"/>
    <dgm:cxn modelId="{81DD40F2-00A0-D04D-AA7E-90538AEA537D}" type="presParOf" srcId="{45CFAE78-CD4E-AB4C-A6C9-EA65E184F44A}" destId="{7AF3A49C-A089-8A40-AB13-34B012B3FF27}" srcOrd="5" destOrd="0" presId="urn:microsoft.com/office/officeart/2005/8/layout/process2"/>
    <dgm:cxn modelId="{6AD11279-D7FB-DF47-8DEB-86F2DFFD67C9}" type="presParOf" srcId="{7AF3A49C-A089-8A40-AB13-34B012B3FF27}" destId="{0E634AA6-D3F4-AB42-913B-02BB785EBE92}" srcOrd="0" destOrd="0" presId="urn:microsoft.com/office/officeart/2005/8/layout/process2"/>
    <dgm:cxn modelId="{B135C8B7-0E43-1C44-9E61-41257694A694}" type="presParOf" srcId="{45CFAE78-CD4E-AB4C-A6C9-EA65E184F44A}" destId="{65D0EEAF-46D5-2043-8E1F-7E081D52B0CC}"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F1D13C-4EF0-B644-9CB2-60A1DA1695AF}" type="doc">
      <dgm:prSet loTypeId="urn:microsoft.com/office/officeart/2005/8/layout/process2" loCatId="" qsTypeId="urn:microsoft.com/office/officeart/2005/8/quickstyle/simple1" qsCatId="simple" csTypeId="urn:microsoft.com/office/officeart/2005/8/colors/accent1_2" csCatId="accent1" phldr="1"/>
      <dgm:spPr/>
    </dgm:pt>
    <dgm:pt modelId="{1692E780-2ACD-214F-96DE-BB7AF5031E99}">
      <dgm:prSet phldrT="[Testo]" custT="1"/>
      <dgm:spPr/>
      <dgm:t>
        <a:bodyPr/>
        <a:lstStyle/>
        <a:p>
          <a:r>
            <a:rPr lang="it-IT" sz="2000" dirty="0"/>
            <a:t>Recitazione superficiale</a:t>
          </a:r>
        </a:p>
      </dgm:t>
    </dgm:pt>
    <dgm:pt modelId="{A1B4B53F-A772-D349-9543-DBFDA7988C0C}" type="parTrans" cxnId="{1621FC3F-E777-4E4D-80CB-BE605F65BB6F}">
      <dgm:prSet/>
      <dgm:spPr/>
      <dgm:t>
        <a:bodyPr/>
        <a:lstStyle/>
        <a:p>
          <a:endParaRPr lang="it-IT"/>
        </a:p>
      </dgm:t>
    </dgm:pt>
    <dgm:pt modelId="{E2866250-F258-0749-B7BA-F25EB21E77DD}" type="sibTrans" cxnId="{1621FC3F-E777-4E4D-80CB-BE605F65BB6F}">
      <dgm:prSet/>
      <dgm:spPr/>
      <dgm:t>
        <a:bodyPr/>
        <a:lstStyle/>
        <a:p>
          <a:endParaRPr lang="it-IT"/>
        </a:p>
      </dgm:t>
    </dgm:pt>
    <dgm:pt modelId="{D0296FB9-EF80-8147-A72E-7315B2CC708E}">
      <dgm:prSet phldrT="[Testo]"/>
      <dgm:spPr/>
      <dgm:t>
        <a:bodyPr/>
        <a:lstStyle/>
        <a:p>
          <a:r>
            <a:rPr lang="it-IT" dirty="0"/>
            <a:t>Tentativo di nascondere o fingere espressioni e comportamenti proprio come se si indossasse una maschera che si veste quando l’emozione si è già originata</a:t>
          </a:r>
        </a:p>
      </dgm:t>
    </dgm:pt>
    <dgm:pt modelId="{155F1D8B-21DE-5B43-978B-F002FB3FCFA3}" type="parTrans" cxnId="{388AA8E3-2454-CD4B-84A8-7434719E9AD9}">
      <dgm:prSet/>
      <dgm:spPr/>
      <dgm:t>
        <a:bodyPr/>
        <a:lstStyle/>
        <a:p>
          <a:endParaRPr lang="it-IT"/>
        </a:p>
      </dgm:t>
    </dgm:pt>
    <dgm:pt modelId="{C1890098-8723-5C48-8AA5-A21C0CAF364C}" type="sibTrans" cxnId="{388AA8E3-2454-CD4B-84A8-7434719E9AD9}">
      <dgm:prSet/>
      <dgm:spPr/>
      <dgm:t>
        <a:bodyPr/>
        <a:lstStyle/>
        <a:p>
          <a:endParaRPr lang="it-IT"/>
        </a:p>
      </dgm:t>
    </dgm:pt>
    <dgm:pt modelId="{0E8C1590-8444-AF48-A6E8-2A669D382315}">
      <dgm:prSet phldrT="[Testo]"/>
      <dgm:spPr/>
      <dgm:t>
        <a:bodyPr/>
        <a:lstStyle/>
        <a:p>
          <a:r>
            <a:rPr lang="it-IT" dirty="0"/>
            <a:t>Dissociazione di un’esperienza emotiva interna dal comportamento esterno della persona, attraverso un processo di soppressione, amplificazione o mascheramento</a:t>
          </a:r>
        </a:p>
      </dgm:t>
    </dgm:pt>
    <dgm:pt modelId="{634D7706-7963-CF48-907C-B3C6F971B294}" type="parTrans" cxnId="{1193E1CA-6846-004E-B99C-DCA92D2C29A5}">
      <dgm:prSet/>
      <dgm:spPr/>
      <dgm:t>
        <a:bodyPr/>
        <a:lstStyle/>
        <a:p>
          <a:endParaRPr lang="it-IT"/>
        </a:p>
      </dgm:t>
    </dgm:pt>
    <dgm:pt modelId="{96B8E8F3-11F5-3D4C-8337-895C6C424BCA}" type="sibTrans" cxnId="{1193E1CA-6846-004E-B99C-DCA92D2C29A5}">
      <dgm:prSet/>
      <dgm:spPr/>
      <dgm:t>
        <a:bodyPr/>
        <a:lstStyle/>
        <a:p>
          <a:endParaRPr lang="it-IT"/>
        </a:p>
      </dgm:t>
    </dgm:pt>
    <dgm:pt modelId="{0D684440-C9DF-214E-9F8E-4EDCAE6414CA}">
      <dgm:prSet phldrT="[Testo]"/>
      <dgm:spPr/>
      <dgm:t>
        <a:bodyPr/>
        <a:lstStyle/>
        <a:p>
          <a:r>
            <a:rPr lang="it-IT" dirty="0"/>
            <a:t>Vicina ad una strategia di regolazione emotiva centrata sulla modulazione della risposta del modello di Gross</a:t>
          </a:r>
        </a:p>
      </dgm:t>
    </dgm:pt>
    <dgm:pt modelId="{EDA60EEB-EB2F-F845-8CED-8513CDA0236B}" type="parTrans" cxnId="{392FCFF2-F85D-9C40-B3AA-E71EB666E9BD}">
      <dgm:prSet/>
      <dgm:spPr/>
      <dgm:t>
        <a:bodyPr/>
        <a:lstStyle/>
        <a:p>
          <a:endParaRPr lang="it-IT"/>
        </a:p>
      </dgm:t>
    </dgm:pt>
    <dgm:pt modelId="{C9D6B857-3ABC-E94A-B2B9-A772E9FFEA14}" type="sibTrans" cxnId="{392FCFF2-F85D-9C40-B3AA-E71EB666E9BD}">
      <dgm:prSet/>
      <dgm:spPr/>
      <dgm:t>
        <a:bodyPr/>
        <a:lstStyle/>
        <a:p>
          <a:endParaRPr lang="it-IT"/>
        </a:p>
      </dgm:t>
    </dgm:pt>
    <dgm:pt modelId="{45CFAE78-CD4E-AB4C-A6C9-EA65E184F44A}" type="pres">
      <dgm:prSet presAssocID="{BCF1D13C-4EF0-B644-9CB2-60A1DA1695AF}" presName="linearFlow" presStyleCnt="0">
        <dgm:presLayoutVars>
          <dgm:resizeHandles val="exact"/>
        </dgm:presLayoutVars>
      </dgm:prSet>
      <dgm:spPr/>
    </dgm:pt>
    <dgm:pt modelId="{53D1634A-B90A-4A46-B4D2-663A2FE6A077}" type="pres">
      <dgm:prSet presAssocID="{1692E780-2ACD-214F-96DE-BB7AF5031E99}" presName="node" presStyleLbl="node1" presStyleIdx="0" presStyleCnt="4" custScaleX="112335">
        <dgm:presLayoutVars>
          <dgm:bulletEnabled val="1"/>
        </dgm:presLayoutVars>
      </dgm:prSet>
      <dgm:spPr/>
    </dgm:pt>
    <dgm:pt modelId="{608EFE92-505E-C249-A18E-8154446959A7}" type="pres">
      <dgm:prSet presAssocID="{E2866250-F258-0749-B7BA-F25EB21E77DD}" presName="sibTrans" presStyleLbl="sibTrans2D1" presStyleIdx="0" presStyleCnt="3"/>
      <dgm:spPr/>
    </dgm:pt>
    <dgm:pt modelId="{C9C6BD60-FA0A-784F-B04C-CA3F7C4C871D}" type="pres">
      <dgm:prSet presAssocID="{E2866250-F258-0749-B7BA-F25EB21E77DD}" presName="connectorText" presStyleLbl="sibTrans2D1" presStyleIdx="0" presStyleCnt="3"/>
      <dgm:spPr/>
    </dgm:pt>
    <dgm:pt modelId="{645DEE3F-C3E2-AC42-A92C-76BC8A87CA53}" type="pres">
      <dgm:prSet presAssocID="{D0296FB9-EF80-8147-A72E-7315B2CC708E}" presName="node" presStyleLbl="node1" presStyleIdx="1" presStyleCnt="4" custScaleX="112101">
        <dgm:presLayoutVars>
          <dgm:bulletEnabled val="1"/>
        </dgm:presLayoutVars>
      </dgm:prSet>
      <dgm:spPr/>
    </dgm:pt>
    <dgm:pt modelId="{EDCC4688-B223-2942-889E-AE608C117249}" type="pres">
      <dgm:prSet presAssocID="{C1890098-8723-5C48-8AA5-A21C0CAF364C}" presName="sibTrans" presStyleLbl="sibTrans2D1" presStyleIdx="1" presStyleCnt="3"/>
      <dgm:spPr/>
    </dgm:pt>
    <dgm:pt modelId="{51D36752-ED92-DD44-9DD8-AFD2D9CFC374}" type="pres">
      <dgm:prSet presAssocID="{C1890098-8723-5C48-8AA5-A21C0CAF364C}" presName="connectorText" presStyleLbl="sibTrans2D1" presStyleIdx="1" presStyleCnt="3"/>
      <dgm:spPr/>
    </dgm:pt>
    <dgm:pt modelId="{BA23ADE9-12BF-5B44-AD6B-EE061297973F}" type="pres">
      <dgm:prSet presAssocID="{0E8C1590-8444-AF48-A6E8-2A669D382315}" presName="node" presStyleLbl="node1" presStyleIdx="2" presStyleCnt="4" custScaleX="114781">
        <dgm:presLayoutVars>
          <dgm:bulletEnabled val="1"/>
        </dgm:presLayoutVars>
      </dgm:prSet>
      <dgm:spPr/>
    </dgm:pt>
    <dgm:pt modelId="{7AF3A49C-A089-8A40-AB13-34B012B3FF27}" type="pres">
      <dgm:prSet presAssocID="{96B8E8F3-11F5-3D4C-8337-895C6C424BCA}" presName="sibTrans" presStyleLbl="sibTrans2D1" presStyleIdx="2" presStyleCnt="3"/>
      <dgm:spPr/>
    </dgm:pt>
    <dgm:pt modelId="{0E634AA6-D3F4-AB42-913B-02BB785EBE92}" type="pres">
      <dgm:prSet presAssocID="{96B8E8F3-11F5-3D4C-8337-895C6C424BCA}" presName="connectorText" presStyleLbl="sibTrans2D1" presStyleIdx="2" presStyleCnt="3"/>
      <dgm:spPr/>
    </dgm:pt>
    <dgm:pt modelId="{65D0EEAF-46D5-2043-8E1F-7E081D52B0CC}" type="pres">
      <dgm:prSet presAssocID="{0D684440-C9DF-214E-9F8E-4EDCAE6414CA}" presName="node" presStyleLbl="node1" presStyleIdx="3" presStyleCnt="4" custScaleX="116076">
        <dgm:presLayoutVars>
          <dgm:bulletEnabled val="1"/>
        </dgm:presLayoutVars>
      </dgm:prSet>
      <dgm:spPr/>
    </dgm:pt>
  </dgm:ptLst>
  <dgm:cxnLst>
    <dgm:cxn modelId="{D6E38102-C7CF-E14A-A686-33E5F3BC5615}" type="presOf" srcId="{E2866250-F258-0749-B7BA-F25EB21E77DD}" destId="{C9C6BD60-FA0A-784F-B04C-CA3F7C4C871D}" srcOrd="1" destOrd="0" presId="urn:microsoft.com/office/officeart/2005/8/layout/process2"/>
    <dgm:cxn modelId="{3CE16617-E045-114A-B0B1-E62037835F79}" type="presOf" srcId="{0E8C1590-8444-AF48-A6E8-2A669D382315}" destId="{BA23ADE9-12BF-5B44-AD6B-EE061297973F}" srcOrd="0" destOrd="0" presId="urn:microsoft.com/office/officeart/2005/8/layout/process2"/>
    <dgm:cxn modelId="{035B5F1A-593A-154E-AE59-B3916C45EAB2}" type="presOf" srcId="{D0296FB9-EF80-8147-A72E-7315B2CC708E}" destId="{645DEE3F-C3E2-AC42-A92C-76BC8A87CA53}" srcOrd="0" destOrd="0" presId="urn:microsoft.com/office/officeart/2005/8/layout/process2"/>
    <dgm:cxn modelId="{E0991034-820D-854B-BFA1-35CC3C39785F}" type="presOf" srcId="{BCF1D13C-4EF0-B644-9CB2-60A1DA1695AF}" destId="{45CFAE78-CD4E-AB4C-A6C9-EA65E184F44A}" srcOrd="0" destOrd="0" presId="urn:microsoft.com/office/officeart/2005/8/layout/process2"/>
    <dgm:cxn modelId="{1621FC3F-E777-4E4D-80CB-BE605F65BB6F}" srcId="{BCF1D13C-4EF0-B644-9CB2-60A1DA1695AF}" destId="{1692E780-2ACD-214F-96DE-BB7AF5031E99}" srcOrd="0" destOrd="0" parTransId="{A1B4B53F-A772-D349-9543-DBFDA7988C0C}" sibTransId="{E2866250-F258-0749-B7BA-F25EB21E77DD}"/>
    <dgm:cxn modelId="{4EE5D145-E013-EA47-82E8-C13B2724E4BF}" type="presOf" srcId="{C1890098-8723-5C48-8AA5-A21C0CAF364C}" destId="{51D36752-ED92-DD44-9DD8-AFD2D9CFC374}" srcOrd="1" destOrd="0" presId="urn:microsoft.com/office/officeart/2005/8/layout/process2"/>
    <dgm:cxn modelId="{72487256-83EC-4D42-BEEE-104943592140}" type="presOf" srcId="{E2866250-F258-0749-B7BA-F25EB21E77DD}" destId="{608EFE92-505E-C249-A18E-8154446959A7}" srcOrd="0" destOrd="0" presId="urn:microsoft.com/office/officeart/2005/8/layout/process2"/>
    <dgm:cxn modelId="{15E1C67A-91C6-584C-8DE6-CE4001D99944}" type="presOf" srcId="{1692E780-2ACD-214F-96DE-BB7AF5031E99}" destId="{53D1634A-B90A-4A46-B4D2-663A2FE6A077}" srcOrd="0" destOrd="0" presId="urn:microsoft.com/office/officeart/2005/8/layout/process2"/>
    <dgm:cxn modelId="{CB847B94-D181-604F-8E85-E176C5F4566B}" type="presOf" srcId="{C1890098-8723-5C48-8AA5-A21C0CAF364C}" destId="{EDCC4688-B223-2942-889E-AE608C117249}" srcOrd="0" destOrd="0" presId="urn:microsoft.com/office/officeart/2005/8/layout/process2"/>
    <dgm:cxn modelId="{1193E1CA-6846-004E-B99C-DCA92D2C29A5}" srcId="{BCF1D13C-4EF0-B644-9CB2-60A1DA1695AF}" destId="{0E8C1590-8444-AF48-A6E8-2A669D382315}" srcOrd="2" destOrd="0" parTransId="{634D7706-7963-CF48-907C-B3C6F971B294}" sibTransId="{96B8E8F3-11F5-3D4C-8337-895C6C424BCA}"/>
    <dgm:cxn modelId="{388AA8E3-2454-CD4B-84A8-7434719E9AD9}" srcId="{BCF1D13C-4EF0-B644-9CB2-60A1DA1695AF}" destId="{D0296FB9-EF80-8147-A72E-7315B2CC708E}" srcOrd="1" destOrd="0" parTransId="{155F1D8B-21DE-5B43-978B-F002FB3FCFA3}" sibTransId="{C1890098-8723-5C48-8AA5-A21C0CAF364C}"/>
    <dgm:cxn modelId="{AE4D2CF2-E4C2-ED48-A8BA-317527CF0BB5}" type="presOf" srcId="{96B8E8F3-11F5-3D4C-8337-895C6C424BCA}" destId="{0E634AA6-D3F4-AB42-913B-02BB785EBE92}" srcOrd="1" destOrd="0" presId="urn:microsoft.com/office/officeart/2005/8/layout/process2"/>
    <dgm:cxn modelId="{0F6D69F2-2949-4042-AE2B-8A0644550612}" type="presOf" srcId="{96B8E8F3-11F5-3D4C-8337-895C6C424BCA}" destId="{7AF3A49C-A089-8A40-AB13-34B012B3FF27}" srcOrd="0" destOrd="0" presId="urn:microsoft.com/office/officeart/2005/8/layout/process2"/>
    <dgm:cxn modelId="{392FCFF2-F85D-9C40-B3AA-E71EB666E9BD}" srcId="{BCF1D13C-4EF0-B644-9CB2-60A1DA1695AF}" destId="{0D684440-C9DF-214E-9F8E-4EDCAE6414CA}" srcOrd="3" destOrd="0" parTransId="{EDA60EEB-EB2F-F845-8CED-8513CDA0236B}" sibTransId="{C9D6B857-3ABC-E94A-B2B9-A772E9FFEA14}"/>
    <dgm:cxn modelId="{8AF599FE-AFBD-7B42-9848-9BFE649CB0BF}" type="presOf" srcId="{0D684440-C9DF-214E-9F8E-4EDCAE6414CA}" destId="{65D0EEAF-46D5-2043-8E1F-7E081D52B0CC}" srcOrd="0" destOrd="0" presId="urn:microsoft.com/office/officeart/2005/8/layout/process2"/>
    <dgm:cxn modelId="{D46AA2A4-448C-324F-B941-B0A335E43C2A}" type="presParOf" srcId="{45CFAE78-CD4E-AB4C-A6C9-EA65E184F44A}" destId="{53D1634A-B90A-4A46-B4D2-663A2FE6A077}" srcOrd="0" destOrd="0" presId="urn:microsoft.com/office/officeart/2005/8/layout/process2"/>
    <dgm:cxn modelId="{C6B727AF-3DFD-734C-979E-7C8C92FDD460}" type="presParOf" srcId="{45CFAE78-CD4E-AB4C-A6C9-EA65E184F44A}" destId="{608EFE92-505E-C249-A18E-8154446959A7}" srcOrd="1" destOrd="0" presId="urn:microsoft.com/office/officeart/2005/8/layout/process2"/>
    <dgm:cxn modelId="{62B080A5-3E06-7F4F-ADA2-17D09CCDD366}" type="presParOf" srcId="{608EFE92-505E-C249-A18E-8154446959A7}" destId="{C9C6BD60-FA0A-784F-B04C-CA3F7C4C871D}" srcOrd="0" destOrd="0" presId="urn:microsoft.com/office/officeart/2005/8/layout/process2"/>
    <dgm:cxn modelId="{7A9E9033-B1BD-5140-811E-0616A6A501FB}" type="presParOf" srcId="{45CFAE78-CD4E-AB4C-A6C9-EA65E184F44A}" destId="{645DEE3F-C3E2-AC42-A92C-76BC8A87CA53}" srcOrd="2" destOrd="0" presId="urn:microsoft.com/office/officeart/2005/8/layout/process2"/>
    <dgm:cxn modelId="{0ACAE6D5-7E2F-D44F-A05D-C62092521235}" type="presParOf" srcId="{45CFAE78-CD4E-AB4C-A6C9-EA65E184F44A}" destId="{EDCC4688-B223-2942-889E-AE608C117249}" srcOrd="3" destOrd="0" presId="urn:microsoft.com/office/officeart/2005/8/layout/process2"/>
    <dgm:cxn modelId="{6645F3DD-32EE-0F45-A5FE-61EAC6D0A0E9}" type="presParOf" srcId="{EDCC4688-B223-2942-889E-AE608C117249}" destId="{51D36752-ED92-DD44-9DD8-AFD2D9CFC374}" srcOrd="0" destOrd="0" presId="urn:microsoft.com/office/officeart/2005/8/layout/process2"/>
    <dgm:cxn modelId="{2C52DA51-5334-2746-91BD-8468202AF7D3}" type="presParOf" srcId="{45CFAE78-CD4E-AB4C-A6C9-EA65E184F44A}" destId="{BA23ADE9-12BF-5B44-AD6B-EE061297973F}" srcOrd="4" destOrd="0" presId="urn:microsoft.com/office/officeart/2005/8/layout/process2"/>
    <dgm:cxn modelId="{81DD40F2-00A0-D04D-AA7E-90538AEA537D}" type="presParOf" srcId="{45CFAE78-CD4E-AB4C-A6C9-EA65E184F44A}" destId="{7AF3A49C-A089-8A40-AB13-34B012B3FF27}" srcOrd="5" destOrd="0" presId="urn:microsoft.com/office/officeart/2005/8/layout/process2"/>
    <dgm:cxn modelId="{6AD11279-D7FB-DF47-8DEB-86F2DFFD67C9}" type="presParOf" srcId="{7AF3A49C-A089-8A40-AB13-34B012B3FF27}" destId="{0E634AA6-D3F4-AB42-913B-02BB785EBE92}" srcOrd="0" destOrd="0" presId="urn:microsoft.com/office/officeart/2005/8/layout/process2"/>
    <dgm:cxn modelId="{B135C8B7-0E43-1C44-9E61-41257694A694}" type="presParOf" srcId="{45CFAE78-CD4E-AB4C-A6C9-EA65E184F44A}" destId="{65D0EEAF-46D5-2043-8E1F-7E081D52B0CC}"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93B0DE3-3EDB-684A-B5B6-2A45506E7853}"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it-IT"/>
        </a:p>
      </dgm:t>
    </dgm:pt>
    <dgm:pt modelId="{0CC0086D-F3D6-6146-981D-F4F03A5520B2}">
      <dgm:prSet phldrT="[Testo]"/>
      <dgm:spPr/>
      <dgm:t>
        <a:bodyPr/>
        <a:lstStyle/>
        <a:p>
          <a:r>
            <a:rPr lang="it-IT" dirty="0"/>
            <a:t>Coinvolge</a:t>
          </a:r>
        </a:p>
      </dgm:t>
    </dgm:pt>
    <dgm:pt modelId="{6EAF99AC-FB7E-6C43-BFEF-2A2DE910897C}" type="parTrans" cxnId="{4116CA19-8249-5145-BBF6-158881EEAA04}">
      <dgm:prSet/>
      <dgm:spPr/>
      <dgm:t>
        <a:bodyPr/>
        <a:lstStyle/>
        <a:p>
          <a:endParaRPr lang="it-IT"/>
        </a:p>
      </dgm:t>
    </dgm:pt>
    <dgm:pt modelId="{B5344834-7367-2E43-87B6-5966C65D04CC}" type="sibTrans" cxnId="{4116CA19-8249-5145-BBF6-158881EEAA04}">
      <dgm:prSet/>
      <dgm:spPr/>
      <dgm:t>
        <a:bodyPr/>
        <a:lstStyle/>
        <a:p>
          <a:endParaRPr lang="it-IT"/>
        </a:p>
      </dgm:t>
    </dgm:pt>
    <dgm:pt modelId="{2CD22BFB-3752-3B4E-B690-C4197BE8FE72}">
      <dgm:prSet phldrT="[Testo]"/>
      <dgm:spPr/>
      <dgm:t>
        <a:bodyPr/>
        <a:lstStyle/>
        <a:p>
          <a:r>
            <a:rPr lang="it-IT" dirty="0"/>
            <a:t>Emozioni espresse</a:t>
          </a:r>
        </a:p>
      </dgm:t>
    </dgm:pt>
    <dgm:pt modelId="{B206C47E-E9F7-F642-A859-680C23C0BFA4}" type="parTrans" cxnId="{8E20AC38-A65B-FB48-90A3-B464D72499BD}">
      <dgm:prSet/>
      <dgm:spPr/>
      <dgm:t>
        <a:bodyPr/>
        <a:lstStyle/>
        <a:p>
          <a:endParaRPr lang="it-IT"/>
        </a:p>
      </dgm:t>
    </dgm:pt>
    <dgm:pt modelId="{EBECD08A-F901-914F-A9C1-F02F2FDE5545}" type="sibTrans" cxnId="{8E20AC38-A65B-FB48-90A3-B464D72499BD}">
      <dgm:prSet/>
      <dgm:spPr/>
      <dgm:t>
        <a:bodyPr/>
        <a:lstStyle/>
        <a:p>
          <a:endParaRPr lang="it-IT"/>
        </a:p>
      </dgm:t>
    </dgm:pt>
    <dgm:pt modelId="{4E3D0AC1-692E-2B42-B57D-D60B4A3B0756}">
      <dgm:prSet phldrT="[Testo]"/>
      <dgm:spPr/>
      <dgm:t>
        <a:bodyPr/>
        <a:lstStyle/>
        <a:p>
          <a:r>
            <a:rPr lang="it-IT" dirty="0"/>
            <a:t>Emozioni percepite</a:t>
          </a:r>
        </a:p>
      </dgm:t>
    </dgm:pt>
    <dgm:pt modelId="{34E7F2DA-E288-5648-BC5E-54C81972278B}" type="parTrans" cxnId="{9DEBA960-EC4D-4D4E-AF57-0051D91AFFE4}">
      <dgm:prSet/>
      <dgm:spPr/>
      <dgm:t>
        <a:bodyPr/>
        <a:lstStyle/>
        <a:p>
          <a:endParaRPr lang="it-IT"/>
        </a:p>
      </dgm:t>
    </dgm:pt>
    <dgm:pt modelId="{9C831F99-F1B8-C943-9223-E6D09036FEBC}" type="sibTrans" cxnId="{9DEBA960-EC4D-4D4E-AF57-0051D91AFFE4}">
      <dgm:prSet/>
      <dgm:spPr/>
      <dgm:t>
        <a:bodyPr/>
        <a:lstStyle/>
        <a:p>
          <a:endParaRPr lang="it-IT"/>
        </a:p>
      </dgm:t>
    </dgm:pt>
    <dgm:pt modelId="{F9D85221-AFE2-CD45-A5F6-DA95E875E4D3}">
      <dgm:prSet phldrT="[Testo]"/>
      <dgm:spPr/>
      <dgm:t>
        <a:bodyPr/>
        <a:lstStyle/>
        <a:p>
          <a:r>
            <a:rPr lang="it-IT" dirty="0"/>
            <a:t>Emozioni richieste</a:t>
          </a:r>
        </a:p>
      </dgm:t>
    </dgm:pt>
    <dgm:pt modelId="{D189D218-C482-A942-98A6-0DE0655A85F7}" type="parTrans" cxnId="{EDB318F8-5962-9F4C-8FFA-838C7A2027C8}">
      <dgm:prSet/>
      <dgm:spPr/>
      <dgm:t>
        <a:bodyPr/>
        <a:lstStyle/>
        <a:p>
          <a:endParaRPr lang="it-IT"/>
        </a:p>
      </dgm:t>
    </dgm:pt>
    <dgm:pt modelId="{EB11BEF4-4169-1946-818C-0AE64F7542F3}" type="sibTrans" cxnId="{EDB318F8-5962-9F4C-8FFA-838C7A2027C8}">
      <dgm:prSet/>
      <dgm:spPr/>
      <dgm:t>
        <a:bodyPr/>
        <a:lstStyle/>
        <a:p>
          <a:endParaRPr lang="it-IT"/>
        </a:p>
      </dgm:t>
    </dgm:pt>
    <dgm:pt modelId="{4D7443E3-F3A6-D64C-ABB9-AC7A5F2FA957}" type="pres">
      <dgm:prSet presAssocID="{493B0DE3-3EDB-684A-B5B6-2A45506E7853}" presName="Name0" presStyleCnt="0">
        <dgm:presLayoutVars>
          <dgm:chMax val="1"/>
          <dgm:dir/>
          <dgm:animLvl val="ctr"/>
          <dgm:resizeHandles val="exact"/>
        </dgm:presLayoutVars>
      </dgm:prSet>
      <dgm:spPr/>
    </dgm:pt>
    <dgm:pt modelId="{5B093840-F528-2842-B2AA-4F7D638B5A90}" type="pres">
      <dgm:prSet presAssocID="{0CC0086D-F3D6-6146-981D-F4F03A5520B2}" presName="centerShape" presStyleLbl="node0" presStyleIdx="0" presStyleCnt="1"/>
      <dgm:spPr/>
    </dgm:pt>
    <dgm:pt modelId="{E2C786CE-189E-504A-ACBF-B1CD432E69D3}" type="pres">
      <dgm:prSet presAssocID="{B206C47E-E9F7-F642-A859-680C23C0BFA4}" presName="parTrans" presStyleLbl="sibTrans2D1" presStyleIdx="0" presStyleCnt="3"/>
      <dgm:spPr/>
    </dgm:pt>
    <dgm:pt modelId="{F5AEDD71-170E-514B-A926-C95186943576}" type="pres">
      <dgm:prSet presAssocID="{B206C47E-E9F7-F642-A859-680C23C0BFA4}" presName="connectorText" presStyleLbl="sibTrans2D1" presStyleIdx="0" presStyleCnt="3"/>
      <dgm:spPr/>
    </dgm:pt>
    <dgm:pt modelId="{15E502D9-178F-1846-93C3-444DE8A45B02}" type="pres">
      <dgm:prSet presAssocID="{2CD22BFB-3752-3B4E-B690-C4197BE8FE72}" presName="node" presStyleLbl="node1" presStyleIdx="0" presStyleCnt="3">
        <dgm:presLayoutVars>
          <dgm:bulletEnabled val="1"/>
        </dgm:presLayoutVars>
      </dgm:prSet>
      <dgm:spPr/>
    </dgm:pt>
    <dgm:pt modelId="{1D3CABE2-639B-AD41-94EA-9C2A170CF01D}" type="pres">
      <dgm:prSet presAssocID="{34E7F2DA-E288-5648-BC5E-54C81972278B}" presName="parTrans" presStyleLbl="sibTrans2D1" presStyleIdx="1" presStyleCnt="3"/>
      <dgm:spPr/>
    </dgm:pt>
    <dgm:pt modelId="{ED9B5DA0-3468-8348-B3B4-3C59F0C2B44F}" type="pres">
      <dgm:prSet presAssocID="{34E7F2DA-E288-5648-BC5E-54C81972278B}" presName="connectorText" presStyleLbl="sibTrans2D1" presStyleIdx="1" presStyleCnt="3"/>
      <dgm:spPr/>
    </dgm:pt>
    <dgm:pt modelId="{8FBAC72A-948D-C04C-9749-E6B7E10C1DBC}" type="pres">
      <dgm:prSet presAssocID="{4E3D0AC1-692E-2B42-B57D-D60B4A3B0756}" presName="node" presStyleLbl="node1" presStyleIdx="1" presStyleCnt="3">
        <dgm:presLayoutVars>
          <dgm:bulletEnabled val="1"/>
        </dgm:presLayoutVars>
      </dgm:prSet>
      <dgm:spPr/>
    </dgm:pt>
    <dgm:pt modelId="{1F1E29DB-4CF8-AB4E-9DB9-C5E044949B49}" type="pres">
      <dgm:prSet presAssocID="{D189D218-C482-A942-98A6-0DE0655A85F7}" presName="parTrans" presStyleLbl="sibTrans2D1" presStyleIdx="2" presStyleCnt="3"/>
      <dgm:spPr/>
    </dgm:pt>
    <dgm:pt modelId="{7123A4C2-5A42-5642-B3ED-6BB5BD97867D}" type="pres">
      <dgm:prSet presAssocID="{D189D218-C482-A942-98A6-0DE0655A85F7}" presName="connectorText" presStyleLbl="sibTrans2D1" presStyleIdx="2" presStyleCnt="3"/>
      <dgm:spPr/>
    </dgm:pt>
    <dgm:pt modelId="{F4541E95-6ACE-E84B-BEA4-DF37F7BD3FEE}" type="pres">
      <dgm:prSet presAssocID="{F9D85221-AFE2-CD45-A5F6-DA95E875E4D3}" presName="node" presStyleLbl="node1" presStyleIdx="2" presStyleCnt="3">
        <dgm:presLayoutVars>
          <dgm:bulletEnabled val="1"/>
        </dgm:presLayoutVars>
      </dgm:prSet>
      <dgm:spPr/>
    </dgm:pt>
  </dgm:ptLst>
  <dgm:cxnLst>
    <dgm:cxn modelId="{EF00A30E-CE52-2840-9328-8C1F2D252DC3}" type="presOf" srcId="{34E7F2DA-E288-5648-BC5E-54C81972278B}" destId="{ED9B5DA0-3468-8348-B3B4-3C59F0C2B44F}" srcOrd="1" destOrd="0" presId="urn:microsoft.com/office/officeart/2005/8/layout/radial5"/>
    <dgm:cxn modelId="{4116CA19-8249-5145-BBF6-158881EEAA04}" srcId="{493B0DE3-3EDB-684A-B5B6-2A45506E7853}" destId="{0CC0086D-F3D6-6146-981D-F4F03A5520B2}" srcOrd="0" destOrd="0" parTransId="{6EAF99AC-FB7E-6C43-BFEF-2A2DE910897C}" sibTransId="{B5344834-7367-2E43-87B6-5966C65D04CC}"/>
    <dgm:cxn modelId="{306D3432-B8E9-DC4B-95F6-AD4366012EFA}" type="presOf" srcId="{D189D218-C482-A942-98A6-0DE0655A85F7}" destId="{7123A4C2-5A42-5642-B3ED-6BB5BD97867D}" srcOrd="1" destOrd="0" presId="urn:microsoft.com/office/officeart/2005/8/layout/radial5"/>
    <dgm:cxn modelId="{8E20AC38-A65B-FB48-90A3-B464D72499BD}" srcId="{0CC0086D-F3D6-6146-981D-F4F03A5520B2}" destId="{2CD22BFB-3752-3B4E-B690-C4197BE8FE72}" srcOrd="0" destOrd="0" parTransId="{B206C47E-E9F7-F642-A859-680C23C0BFA4}" sibTransId="{EBECD08A-F901-914F-A9C1-F02F2FDE5545}"/>
    <dgm:cxn modelId="{820DC638-708B-764E-8D88-A1D79C3B1822}" type="presOf" srcId="{F9D85221-AFE2-CD45-A5F6-DA95E875E4D3}" destId="{F4541E95-6ACE-E84B-BEA4-DF37F7BD3FEE}" srcOrd="0" destOrd="0" presId="urn:microsoft.com/office/officeart/2005/8/layout/radial5"/>
    <dgm:cxn modelId="{BF30C04D-8BE6-DD40-AD44-B1DAC65F963D}" type="presOf" srcId="{493B0DE3-3EDB-684A-B5B6-2A45506E7853}" destId="{4D7443E3-F3A6-D64C-ABB9-AC7A5F2FA957}" srcOrd="0" destOrd="0" presId="urn:microsoft.com/office/officeart/2005/8/layout/radial5"/>
    <dgm:cxn modelId="{9DEBA960-EC4D-4D4E-AF57-0051D91AFFE4}" srcId="{0CC0086D-F3D6-6146-981D-F4F03A5520B2}" destId="{4E3D0AC1-692E-2B42-B57D-D60B4A3B0756}" srcOrd="1" destOrd="0" parTransId="{34E7F2DA-E288-5648-BC5E-54C81972278B}" sibTransId="{9C831F99-F1B8-C943-9223-E6D09036FEBC}"/>
    <dgm:cxn modelId="{4524436A-6FE4-C94B-95D1-F50121A491E4}" type="presOf" srcId="{34E7F2DA-E288-5648-BC5E-54C81972278B}" destId="{1D3CABE2-639B-AD41-94EA-9C2A170CF01D}" srcOrd="0" destOrd="0" presId="urn:microsoft.com/office/officeart/2005/8/layout/radial5"/>
    <dgm:cxn modelId="{298A6477-4CC7-E14C-830C-B184849FCD13}" type="presOf" srcId="{B206C47E-E9F7-F642-A859-680C23C0BFA4}" destId="{E2C786CE-189E-504A-ACBF-B1CD432E69D3}" srcOrd="0" destOrd="0" presId="urn:microsoft.com/office/officeart/2005/8/layout/radial5"/>
    <dgm:cxn modelId="{33BE5C79-3AEB-9547-B990-10543E0D21B5}" type="presOf" srcId="{0CC0086D-F3D6-6146-981D-F4F03A5520B2}" destId="{5B093840-F528-2842-B2AA-4F7D638B5A90}" srcOrd="0" destOrd="0" presId="urn:microsoft.com/office/officeart/2005/8/layout/radial5"/>
    <dgm:cxn modelId="{2EE695A5-F06C-3149-833C-5155DCB02863}" type="presOf" srcId="{D189D218-C482-A942-98A6-0DE0655A85F7}" destId="{1F1E29DB-4CF8-AB4E-9DB9-C5E044949B49}" srcOrd="0" destOrd="0" presId="urn:microsoft.com/office/officeart/2005/8/layout/radial5"/>
    <dgm:cxn modelId="{5CDAE4A6-2BA4-F64F-AE9B-9BEF6FF93AFD}" type="presOf" srcId="{2CD22BFB-3752-3B4E-B690-C4197BE8FE72}" destId="{15E502D9-178F-1846-93C3-444DE8A45B02}" srcOrd="0" destOrd="0" presId="urn:microsoft.com/office/officeart/2005/8/layout/radial5"/>
    <dgm:cxn modelId="{4C49F4C8-8E63-8047-803D-404FA0EC8934}" type="presOf" srcId="{4E3D0AC1-692E-2B42-B57D-D60B4A3B0756}" destId="{8FBAC72A-948D-C04C-9749-E6B7E10C1DBC}" srcOrd="0" destOrd="0" presId="urn:microsoft.com/office/officeart/2005/8/layout/radial5"/>
    <dgm:cxn modelId="{E948DDF7-DC25-B841-8244-EEC3B7D60673}" type="presOf" srcId="{B206C47E-E9F7-F642-A859-680C23C0BFA4}" destId="{F5AEDD71-170E-514B-A926-C95186943576}" srcOrd="1" destOrd="0" presId="urn:microsoft.com/office/officeart/2005/8/layout/radial5"/>
    <dgm:cxn modelId="{EDB318F8-5962-9F4C-8FFA-838C7A2027C8}" srcId="{0CC0086D-F3D6-6146-981D-F4F03A5520B2}" destId="{F9D85221-AFE2-CD45-A5F6-DA95E875E4D3}" srcOrd="2" destOrd="0" parTransId="{D189D218-C482-A942-98A6-0DE0655A85F7}" sibTransId="{EB11BEF4-4169-1946-818C-0AE64F7542F3}"/>
    <dgm:cxn modelId="{6217ADE4-67D4-0D42-9F96-1B9358DAD0A7}" type="presParOf" srcId="{4D7443E3-F3A6-D64C-ABB9-AC7A5F2FA957}" destId="{5B093840-F528-2842-B2AA-4F7D638B5A90}" srcOrd="0" destOrd="0" presId="urn:microsoft.com/office/officeart/2005/8/layout/radial5"/>
    <dgm:cxn modelId="{5D63C56E-35AD-904D-8406-52E944B52C98}" type="presParOf" srcId="{4D7443E3-F3A6-D64C-ABB9-AC7A5F2FA957}" destId="{E2C786CE-189E-504A-ACBF-B1CD432E69D3}" srcOrd="1" destOrd="0" presId="urn:microsoft.com/office/officeart/2005/8/layout/radial5"/>
    <dgm:cxn modelId="{3D907ED4-2039-B649-AD57-2B7631F8D9A0}" type="presParOf" srcId="{E2C786CE-189E-504A-ACBF-B1CD432E69D3}" destId="{F5AEDD71-170E-514B-A926-C95186943576}" srcOrd="0" destOrd="0" presId="urn:microsoft.com/office/officeart/2005/8/layout/radial5"/>
    <dgm:cxn modelId="{B2DFF4C1-C3D4-2A47-A313-FAD927597F30}" type="presParOf" srcId="{4D7443E3-F3A6-D64C-ABB9-AC7A5F2FA957}" destId="{15E502D9-178F-1846-93C3-444DE8A45B02}" srcOrd="2" destOrd="0" presId="urn:microsoft.com/office/officeart/2005/8/layout/radial5"/>
    <dgm:cxn modelId="{4C9CFFEE-861B-F840-A4EA-0B828C434E4A}" type="presParOf" srcId="{4D7443E3-F3A6-D64C-ABB9-AC7A5F2FA957}" destId="{1D3CABE2-639B-AD41-94EA-9C2A170CF01D}" srcOrd="3" destOrd="0" presId="urn:microsoft.com/office/officeart/2005/8/layout/radial5"/>
    <dgm:cxn modelId="{20E1EBAB-2114-9949-9FB5-79829A7C3DE4}" type="presParOf" srcId="{1D3CABE2-639B-AD41-94EA-9C2A170CF01D}" destId="{ED9B5DA0-3468-8348-B3B4-3C59F0C2B44F}" srcOrd="0" destOrd="0" presId="urn:microsoft.com/office/officeart/2005/8/layout/radial5"/>
    <dgm:cxn modelId="{9581663C-6758-0C4E-A647-21F3F61037B4}" type="presParOf" srcId="{4D7443E3-F3A6-D64C-ABB9-AC7A5F2FA957}" destId="{8FBAC72A-948D-C04C-9749-E6B7E10C1DBC}" srcOrd="4" destOrd="0" presId="urn:microsoft.com/office/officeart/2005/8/layout/radial5"/>
    <dgm:cxn modelId="{B609D680-8AF2-574F-899D-55AD175587AA}" type="presParOf" srcId="{4D7443E3-F3A6-D64C-ABB9-AC7A5F2FA957}" destId="{1F1E29DB-4CF8-AB4E-9DB9-C5E044949B49}" srcOrd="5" destOrd="0" presId="urn:microsoft.com/office/officeart/2005/8/layout/radial5"/>
    <dgm:cxn modelId="{B118953E-FA41-224B-96AB-687B8D811D8D}" type="presParOf" srcId="{1F1E29DB-4CF8-AB4E-9DB9-C5E044949B49}" destId="{7123A4C2-5A42-5642-B3ED-6BB5BD97867D}" srcOrd="0" destOrd="0" presId="urn:microsoft.com/office/officeart/2005/8/layout/radial5"/>
    <dgm:cxn modelId="{55FCF4B8-8692-0944-8EBC-55B347C6DB0C}" type="presParOf" srcId="{4D7443E3-F3A6-D64C-ABB9-AC7A5F2FA957}" destId="{F4541E95-6ACE-E84B-BEA4-DF37F7BD3FEE}"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FB4EF28-8954-D74B-8D95-D35AE659577C}"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19E676D3-64EA-3C4E-85F7-443B62753EDB}">
      <dgm:prSet phldrT="[Testo]"/>
      <dgm:spPr/>
      <dgm:t>
        <a:bodyPr/>
        <a:lstStyle/>
        <a:p>
          <a:r>
            <a:rPr lang="it-IT" dirty="0"/>
            <a:t>Richieste emotive</a:t>
          </a:r>
        </a:p>
      </dgm:t>
    </dgm:pt>
    <dgm:pt modelId="{6FC34EA4-E5AB-C440-B4C5-7DCB5395C7F9}" type="parTrans" cxnId="{805311F0-AF2F-0E4E-BCA4-BCD0B9B6ABEC}">
      <dgm:prSet/>
      <dgm:spPr/>
      <dgm:t>
        <a:bodyPr/>
        <a:lstStyle/>
        <a:p>
          <a:endParaRPr lang="it-IT"/>
        </a:p>
      </dgm:t>
    </dgm:pt>
    <dgm:pt modelId="{6A09566F-5EFC-8345-9D6C-DA5BA3054EE0}" type="sibTrans" cxnId="{805311F0-AF2F-0E4E-BCA4-BCD0B9B6ABEC}">
      <dgm:prSet/>
      <dgm:spPr/>
      <dgm:t>
        <a:bodyPr/>
        <a:lstStyle/>
        <a:p>
          <a:endParaRPr lang="it-IT"/>
        </a:p>
      </dgm:t>
    </dgm:pt>
    <dgm:pt modelId="{AC31415B-2798-9A40-BB8D-083B2B4C3D11}">
      <dgm:prSet phldrT="[Testo]"/>
      <dgm:spPr/>
      <dgm:t>
        <a:bodyPr/>
        <a:lstStyle/>
        <a:p>
          <a:r>
            <a:rPr lang="it-IT" dirty="0"/>
            <a:t>Le regole di espressione emotiva (display) del lavoro (mostrare emozioni positive piuttosto che quelle negative)</a:t>
          </a:r>
        </a:p>
      </dgm:t>
    </dgm:pt>
    <dgm:pt modelId="{0A26132B-E27A-CA4D-ADAC-6D33E441D8A6}" type="parTrans" cxnId="{C31913D1-6EFE-504D-B54D-381FC911719D}">
      <dgm:prSet/>
      <dgm:spPr/>
      <dgm:t>
        <a:bodyPr/>
        <a:lstStyle/>
        <a:p>
          <a:endParaRPr lang="it-IT"/>
        </a:p>
      </dgm:t>
    </dgm:pt>
    <dgm:pt modelId="{6E3B4DF4-18BD-5048-9A51-E90EB642F3E4}" type="sibTrans" cxnId="{C31913D1-6EFE-504D-B54D-381FC911719D}">
      <dgm:prSet/>
      <dgm:spPr/>
      <dgm:t>
        <a:bodyPr/>
        <a:lstStyle/>
        <a:p>
          <a:endParaRPr lang="it-IT"/>
        </a:p>
      </dgm:t>
    </dgm:pt>
    <dgm:pt modelId="{0473A293-1BE1-2240-8F55-E58ED2DFEAAC}">
      <dgm:prSet phldrT="[Testo]"/>
      <dgm:spPr/>
      <dgm:t>
        <a:bodyPr/>
        <a:lstStyle/>
        <a:p>
          <a:r>
            <a:rPr lang="it-IT" dirty="0"/>
            <a:t>Regolazione emotiva</a:t>
          </a:r>
        </a:p>
      </dgm:t>
    </dgm:pt>
    <dgm:pt modelId="{E7F8D8F7-CAB7-CB46-9100-A2FFA261CBB4}" type="parTrans" cxnId="{D1125B3D-5899-FB42-AF01-8769D3D21463}">
      <dgm:prSet/>
      <dgm:spPr/>
      <dgm:t>
        <a:bodyPr/>
        <a:lstStyle/>
        <a:p>
          <a:endParaRPr lang="it-IT"/>
        </a:p>
      </dgm:t>
    </dgm:pt>
    <dgm:pt modelId="{E2975A39-1ED6-8940-B72D-BC1255590344}" type="sibTrans" cxnId="{D1125B3D-5899-FB42-AF01-8769D3D21463}">
      <dgm:prSet/>
      <dgm:spPr/>
      <dgm:t>
        <a:bodyPr/>
        <a:lstStyle/>
        <a:p>
          <a:endParaRPr lang="it-IT"/>
        </a:p>
      </dgm:t>
    </dgm:pt>
    <dgm:pt modelId="{3AB119D9-D42D-A64A-9CB7-CDD3395AB76F}">
      <dgm:prSet phldrT="[Testo]"/>
      <dgm:spPr/>
      <dgm:t>
        <a:bodyPr/>
        <a:lstStyle/>
        <a:p>
          <a:r>
            <a:rPr lang="it-IT" dirty="0"/>
            <a:t>Impegno profuso dall’individuo per soddisfare le richieste </a:t>
          </a:r>
          <a:r>
            <a:rPr lang="it-IT" dirty="0" err="1"/>
            <a:t>socioemotive</a:t>
          </a:r>
          <a:r>
            <a:rPr lang="it-IT" dirty="0"/>
            <a:t> del lavoro tramite il </a:t>
          </a:r>
          <a:r>
            <a:rPr lang="it-IT" dirty="0" err="1"/>
            <a:t>surface</a:t>
          </a:r>
          <a:r>
            <a:rPr lang="it-IT" dirty="0"/>
            <a:t> e il deep </a:t>
          </a:r>
          <a:r>
            <a:rPr lang="it-IT" dirty="0" err="1"/>
            <a:t>acting</a:t>
          </a:r>
          <a:endParaRPr lang="it-IT" dirty="0"/>
        </a:p>
      </dgm:t>
    </dgm:pt>
    <dgm:pt modelId="{027B6F07-9CB2-984B-A9E2-E5D430D39580}" type="parTrans" cxnId="{53A71C7F-65B0-4A48-828C-5A1063E41179}">
      <dgm:prSet/>
      <dgm:spPr/>
      <dgm:t>
        <a:bodyPr/>
        <a:lstStyle/>
        <a:p>
          <a:endParaRPr lang="it-IT"/>
        </a:p>
      </dgm:t>
    </dgm:pt>
    <dgm:pt modelId="{B7366AA1-E492-E14E-BC63-A90E3FCCA4DD}" type="sibTrans" cxnId="{53A71C7F-65B0-4A48-828C-5A1063E41179}">
      <dgm:prSet/>
      <dgm:spPr/>
      <dgm:t>
        <a:bodyPr/>
        <a:lstStyle/>
        <a:p>
          <a:endParaRPr lang="it-IT"/>
        </a:p>
      </dgm:t>
    </dgm:pt>
    <dgm:pt modelId="{0F8FC1C9-1128-724E-8986-9F5101BE21B4}">
      <dgm:prSet phldrT="[Testo]"/>
      <dgm:spPr/>
      <dgm:t>
        <a:bodyPr/>
        <a:lstStyle/>
        <a:p>
          <a:r>
            <a:rPr lang="it-IT" dirty="0"/>
            <a:t>Prestazione emotiva</a:t>
          </a:r>
        </a:p>
      </dgm:t>
    </dgm:pt>
    <dgm:pt modelId="{5E1BAD1A-3757-4F4E-AD44-1CEF2BD1A57A}" type="parTrans" cxnId="{8983231F-CEB3-1C45-A8D4-EAC134463FD3}">
      <dgm:prSet/>
      <dgm:spPr/>
      <dgm:t>
        <a:bodyPr/>
        <a:lstStyle/>
        <a:p>
          <a:endParaRPr lang="it-IT"/>
        </a:p>
      </dgm:t>
    </dgm:pt>
    <dgm:pt modelId="{51E4ABF7-B047-FE4A-A016-8F14124C9631}" type="sibTrans" cxnId="{8983231F-CEB3-1C45-A8D4-EAC134463FD3}">
      <dgm:prSet/>
      <dgm:spPr/>
      <dgm:t>
        <a:bodyPr/>
        <a:lstStyle/>
        <a:p>
          <a:endParaRPr lang="it-IT"/>
        </a:p>
      </dgm:t>
    </dgm:pt>
    <dgm:pt modelId="{8AD50F03-7A51-9548-8678-570AEDAFE7EC}">
      <dgm:prSet phldrT="[Testo]"/>
      <dgm:spPr/>
      <dgm:t>
        <a:bodyPr/>
        <a:lstStyle/>
        <a:p>
          <a:pPr>
            <a:buNone/>
          </a:pPr>
          <a:r>
            <a:rPr lang="it-IT" dirty="0"/>
            <a:t>Espressione delle emozioni richieste che possono essere in linea con le display rules, oppure incongruenti nei casi di devianza emotiva</a:t>
          </a:r>
        </a:p>
      </dgm:t>
    </dgm:pt>
    <dgm:pt modelId="{2ACFB53A-8C8F-FA4A-B6C1-431FEF70FA98}" type="parTrans" cxnId="{93A919CC-6FD7-2844-A7C7-64D854F10065}">
      <dgm:prSet/>
      <dgm:spPr/>
      <dgm:t>
        <a:bodyPr/>
        <a:lstStyle/>
        <a:p>
          <a:endParaRPr lang="it-IT"/>
        </a:p>
      </dgm:t>
    </dgm:pt>
    <dgm:pt modelId="{E0D234DB-33C3-EC4A-A2F2-55C970D91AA3}" type="sibTrans" cxnId="{93A919CC-6FD7-2844-A7C7-64D854F10065}">
      <dgm:prSet/>
      <dgm:spPr/>
      <dgm:t>
        <a:bodyPr/>
        <a:lstStyle/>
        <a:p>
          <a:endParaRPr lang="it-IT"/>
        </a:p>
      </dgm:t>
    </dgm:pt>
    <dgm:pt modelId="{8DC5C061-91EA-BA47-B82D-1DB7596D9584}" type="pres">
      <dgm:prSet presAssocID="{4FB4EF28-8954-D74B-8D95-D35AE659577C}" presName="linear" presStyleCnt="0">
        <dgm:presLayoutVars>
          <dgm:dir/>
          <dgm:animLvl val="lvl"/>
          <dgm:resizeHandles val="exact"/>
        </dgm:presLayoutVars>
      </dgm:prSet>
      <dgm:spPr/>
    </dgm:pt>
    <dgm:pt modelId="{A3587392-C369-D942-8E64-03423A8F9E95}" type="pres">
      <dgm:prSet presAssocID="{19E676D3-64EA-3C4E-85F7-443B62753EDB}" presName="parentLin" presStyleCnt="0"/>
      <dgm:spPr/>
    </dgm:pt>
    <dgm:pt modelId="{B4DB3835-3C77-FB4C-9EFA-9EB45FBAA0EB}" type="pres">
      <dgm:prSet presAssocID="{19E676D3-64EA-3C4E-85F7-443B62753EDB}" presName="parentLeftMargin" presStyleLbl="node1" presStyleIdx="0" presStyleCnt="3"/>
      <dgm:spPr/>
    </dgm:pt>
    <dgm:pt modelId="{B8424D0A-6639-7F41-87E0-A1C3727566F6}" type="pres">
      <dgm:prSet presAssocID="{19E676D3-64EA-3C4E-85F7-443B62753EDB}" presName="parentText" presStyleLbl="node1" presStyleIdx="0" presStyleCnt="3">
        <dgm:presLayoutVars>
          <dgm:chMax val="0"/>
          <dgm:bulletEnabled val="1"/>
        </dgm:presLayoutVars>
      </dgm:prSet>
      <dgm:spPr/>
    </dgm:pt>
    <dgm:pt modelId="{495BAB11-4340-5240-B49D-BEB071E2B021}" type="pres">
      <dgm:prSet presAssocID="{19E676D3-64EA-3C4E-85F7-443B62753EDB}" presName="negativeSpace" presStyleCnt="0"/>
      <dgm:spPr/>
    </dgm:pt>
    <dgm:pt modelId="{8925B799-1E8C-8841-B545-FF273382126E}" type="pres">
      <dgm:prSet presAssocID="{19E676D3-64EA-3C4E-85F7-443B62753EDB}" presName="childText" presStyleLbl="conFgAcc1" presStyleIdx="0" presStyleCnt="3">
        <dgm:presLayoutVars>
          <dgm:bulletEnabled val="1"/>
        </dgm:presLayoutVars>
      </dgm:prSet>
      <dgm:spPr/>
    </dgm:pt>
    <dgm:pt modelId="{3615A2D6-0BA8-3444-A424-9A4AAE6285C2}" type="pres">
      <dgm:prSet presAssocID="{6A09566F-5EFC-8345-9D6C-DA5BA3054EE0}" presName="spaceBetweenRectangles" presStyleCnt="0"/>
      <dgm:spPr/>
    </dgm:pt>
    <dgm:pt modelId="{E7858466-8E77-5C41-B5FA-9F62D68DCA58}" type="pres">
      <dgm:prSet presAssocID="{0473A293-1BE1-2240-8F55-E58ED2DFEAAC}" presName="parentLin" presStyleCnt="0"/>
      <dgm:spPr/>
    </dgm:pt>
    <dgm:pt modelId="{A3B7E038-1378-974F-AF78-1468499E4D7B}" type="pres">
      <dgm:prSet presAssocID="{0473A293-1BE1-2240-8F55-E58ED2DFEAAC}" presName="parentLeftMargin" presStyleLbl="node1" presStyleIdx="0" presStyleCnt="3"/>
      <dgm:spPr/>
    </dgm:pt>
    <dgm:pt modelId="{DD213F38-4A62-DF4A-B1F8-A7EBE633CB01}" type="pres">
      <dgm:prSet presAssocID="{0473A293-1BE1-2240-8F55-E58ED2DFEAAC}" presName="parentText" presStyleLbl="node1" presStyleIdx="1" presStyleCnt="3">
        <dgm:presLayoutVars>
          <dgm:chMax val="0"/>
          <dgm:bulletEnabled val="1"/>
        </dgm:presLayoutVars>
      </dgm:prSet>
      <dgm:spPr/>
    </dgm:pt>
    <dgm:pt modelId="{EA5DC102-5770-564E-AF73-B9A98082D346}" type="pres">
      <dgm:prSet presAssocID="{0473A293-1BE1-2240-8F55-E58ED2DFEAAC}" presName="negativeSpace" presStyleCnt="0"/>
      <dgm:spPr/>
    </dgm:pt>
    <dgm:pt modelId="{F0E5C1DD-9ABE-AA42-9628-CABEB9FD70C5}" type="pres">
      <dgm:prSet presAssocID="{0473A293-1BE1-2240-8F55-E58ED2DFEAAC}" presName="childText" presStyleLbl="conFgAcc1" presStyleIdx="1" presStyleCnt="3">
        <dgm:presLayoutVars>
          <dgm:bulletEnabled val="1"/>
        </dgm:presLayoutVars>
      </dgm:prSet>
      <dgm:spPr/>
    </dgm:pt>
    <dgm:pt modelId="{968AB590-7476-CC4C-9AFE-F51C647707CF}" type="pres">
      <dgm:prSet presAssocID="{E2975A39-1ED6-8940-B72D-BC1255590344}" presName="spaceBetweenRectangles" presStyleCnt="0"/>
      <dgm:spPr/>
    </dgm:pt>
    <dgm:pt modelId="{94F91B4D-AE84-CF4F-9BF4-04AE24343A98}" type="pres">
      <dgm:prSet presAssocID="{0F8FC1C9-1128-724E-8986-9F5101BE21B4}" presName="parentLin" presStyleCnt="0"/>
      <dgm:spPr/>
    </dgm:pt>
    <dgm:pt modelId="{2D4234D2-E70A-4947-8D7C-5EDBBBB1A693}" type="pres">
      <dgm:prSet presAssocID="{0F8FC1C9-1128-724E-8986-9F5101BE21B4}" presName="parentLeftMargin" presStyleLbl="node1" presStyleIdx="1" presStyleCnt="3"/>
      <dgm:spPr/>
    </dgm:pt>
    <dgm:pt modelId="{2DA64254-F477-8D45-8CDA-48678D0FBB28}" type="pres">
      <dgm:prSet presAssocID="{0F8FC1C9-1128-724E-8986-9F5101BE21B4}" presName="parentText" presStyleLbl="node1" presStyleIdx="2" presStyleCnt="3">
        <dgm:presLayoutVars>
          <dgm:chMax val="0"/>
          <dgm:bulletEnabled val="1"/>
        </dgm:presLayoutVars>
      </dgm:prSet>
      <dgm:spPr/>
    </dgm:pt>
    <dgm:pt modelId="{B3EA87C1-6A90-CA4F-A964-9E9171A74DD7}" type="pres">
      <dgm:prSet presAssocID="{0F8FC1C9-1128-724E-8986-9F5101BE21B4}" presName="negativeSpace" presStyleCnt="0"/>
      <dgm:spPr/>
    </dgm:pt>
    <dgm:pt modelId="{1D553EC8-C3A9-3A40-8C2E-194503DDCB6D}" type="pres">
      <dgm:prSet presAssocID="{0F8FC1C9-1128-724E-8986-9F5101BE21B4}" presName="childText" presStyleLbl="conFgAcc1" presStyleIdx="2" presStyleCnt="3">
        <dgm:presLayoutVars>
          <dgm:bulletEnabled val="1"/>
        </dgm:presLayoutVars>
      </dgm:prSet>
      <dgm:spPr/>
    </dgm:pt>
  </dgm:ptLst>
  <dgm:cxnLst>
    <dgm:cxn modelId="{1EFA6F06-3A66-0B48-898A-F4344F5E3F65}" type="presOf" srcId="{0473A293-1BE1-2240-8F55-E58ED2DFEAAC}" destId="{A3B7E038-1378-974F-AF78-1468499E4D7B}" srcOrd="0" destOrd="0" presId="urn:microsoft.com/office/officeart/2005/8/layout/list1"/>
    <dgm:cxn modelId="{8983231F-CEB3-1C45-A8D4-EAC134463FD3}" srcId="{4FB4EF28-8954-D74B-8D95-D35AE659577C}" destId="{0F8FC1C9-1128-724E-8986-9F5101BE21B4}" srcOrd="2" destOrd="0" parTransId="{5E1BAD1A-3757-4F4E-AD44-1CEF2BD1A57A}" sibTransId="{51E4ABF7-B047-FE4A-A016-8F14124C9631}"/>
    <dgm:cxn modelId="{FBA3EB2A-76B5-5848-AD46-28CCA0D1A65D}" type="presOf" srcId="{8AD50F03-7A51-9548-8678-570AEDAFE7EC}" destId="{1D553EC8-C3A9-3A40-8C2E-194503DDCB6D}" srcOrd="0" destOrd="0" presId="urn:microsoft.com/office/officeart/2005/8/layout/list1"/>
    <dgm:cxn modelId="{BFB4F234-93D0-2647-8A48-BEC147DCF9E4}" type="presOf" srcId="{0473A293-1BE1-2240-8F55-E58ED2DFEAAC}" destId="{DD213F38-4A62-DF4A-B1F8-A7EBE633CB01}" srcOrd="1" destOrd="0" presId="urn:microsoft.com/office/officeart/2005/8/layout/list1"/>
    <dgm:cxn modelId="{D1125B3D-5899-FB42-AF01-8769D3D21463}" srcId="{4FB4EF28-8954-D74B-8D95-D35AE659577C}" destId="{0473A293-1BE1-2240-8F55-E58ED2DFEAAC}" srcOrd="1" destOrd="0" parTransId="{E7F8D8F7-CAB7-CB46-9100-A2FFA261CBB4}" sibTransId="{E2975A39-1ED6-8940-B72D-BC1255590344}"/>
    <dgm:cxn modelId="{60D8C44A-65C0-F544-8F8D-2F9081E29FDF}" type="presOf" srcId="{AC31415B-2798-9A40-BB8D-083B2B4C3D11}" destId="{8925B799-1E8C-8841-B545-FF273382126E}" srcOrd="0" destOrd="0" presId="urn:microsoft.com/office/officeart/2005/8/layout/list1"/>
    <dgm:cxn modelId="{ED9F6B53-1485-914E-A28F-A41FD5530A46}" type="presOf" srcId="{19E676D3-64EA-3C4E-85F7-443B62753EDB}" destId="{B8424D0A-6639-7F41-87E0-A1C3727566F6}" srcOrd="1" destOrd="0" presId="urn:microsoft.com/office/officeart/2005/8/layout/list1"/>
    <dgm:cxn modelId="{DE10F558-1012-7D47-A413-62FDBFD85612}" type="presOf" srcId="{4FB4EF28-8954-D74B-8D95-D35AE659577C}" destId="{8DC5C061-91EA-BA47-B82D-1DB7596D9584}" srcOrd="0" destOrd="0" presId="urn:microsoft.com/office/officeart/2005/8/layout/list1"/>
    <dgm:cxn modelId="{53A71C7F-65B0-4A48-828C-5A1063E41179}" srcId="{0473A293-1BE1-2240-8F55-E58ED2DFEAAC}" destId="{3AB119D9-D42D-A64A-9CB7-CDD3395AB76F}" srcOrd="0" destOrd="0" parTransId="{027B6F07-9CB2-984B-A9E2-E5D430D39580}" sibTransId="{B7366AA1-E492-E14E-BC63-A90E3FCCA4DD}"/>
    <dgm:cxn modelId="{E1C4C696-52AC-A343-B73F-2A7635DD6812}" type="presOf" srcId="{3AB119D9-D42D-A64A-9CB7-CDD3395AB76F}" destId="{F0E5C1DD-9ABE-AA42-9628-CABEB9FD70C5}" srcOrd="0" destOrd="0" presId="urn:microsoft.com/office/officeart/2005/8/layout/list1"/>
    <dgm:cxn modelId="{914953C9-34AE-8F4D-A70E-BB79B9C39BFC}" type="presOf" srcId="{0F8FC1C9-1128-724E-8986-9F5101BE21B4}" destId="{2DA64254-F477-8D45-8CDA-48678D0FBB28}" srcOrd="1" destOrd="0" presId="urn:microsoft.com/office/officeart/2005/8/layout/list1"/>
    <dgm:cxn modelId="{93A919CC-6FD7-2844-A7C7-64D854F10065}" srcId="{0F8FC1C9-1128-724E-8986-9F5101BE21B4}" destId="{8AD50F03-7A51-9548-8678-570AEDAFE7EC}" srcOrd="0" destOrd="0" parTransId="{2ACFB53A-8C8F-FA4A-B6C1-431FEF70FA98}" sibTransId="{E0D234DB-33C3-EC4A-A2F2-55C970D91AA3}"/>
    <dgm:cxn modelId="{C31913D1-6EFE-504D-B54D-381FC911719D}" srcId="{19E676D3-64EA-3C4E-85F7-443B62753EDB}" destId="{AC31415B-2798-9A40-BB8D-083B2B4C3D11}" srcOrd="0" destOrd="0" parTransId="{0A26132B-E27A-CA4D-ADAC-6D33E441D8A6}" sibTransId="{6E3B4DF4-18BD-5048-9A51-E90EB642F3E4}"/>
    <dgm:cxn modelId="{7BF5FCEF-945D-D84B-BCBA-DE039F08005F}" type="presOf" srcId="{0F8FC1C9-1128-724E-8986-9F5101BE21B4}" destId="{2D4234D2-E70A-4947-8D7C-5EDBBBB1A693}" srcOrd="0" destOrd="0" presId="urn:microsoft.com/office/officeart/2005/8/layout/list1"/>
    <dgm:cxn modelId="{805311F0-AF2F-0E4E-BCA4-BCD0B9B6ABEC}" srcId="{4FB4EF28-8954-D74B-8D95-D35AE659577C}" destId="{19E676D3-64EA-3C4E-85F7-443B62753EDB}" srcOrd="0" destOrd="0" parTransId="{6FC34EA4-E5AB-C440-B4C5-7DCB5395C7F9}" sibTransId="{6A09566F-5EFC-8345-9D6C-DA5BA3054EE0}"/>
    <dgm:cxn modelId="{04CA4FF5-3350-5845-843F-8DB5E7DA9BF3}" type="presOf" srcId="{19E676D3-64EA-3C4E-85F7-443B62753EDB}" destId="{B4DB3835-3C77-FB4C-9EFA-9EB45FBAA0EB}" srcOrd="0" destOrd="0" presId="urn:microsoft.com/office/officeart/2005/8/layout/list1"/>
    <dgm:cxn modelId="{6983513A-3102-E249-8234-1B9F300756B5}" type="presParOf" srcId="{8DC5C061-91EA-BA47-B82D-1DB7596D9584}" destId="{A3587392-C369-D942-8E64-03423A8F9E95}" srcOrd="0" destOrd="0" presId="urn:microsoft.com/office/officeart/2005/8/layout/list1"/>
    <dgm:cxn modelId="{8C3F0FBC-2B29-2541-BC5B-2067E5A39AEB}" type="presParOf" srcId="{A3587392-C369-D942-8E64-03423A8F9E95}" destId="{B4DB3835-3C77-FB4C-9EFA-9EB45FBAA0EB}" srcOrd="0" destOrd="0" presId="urn:microsoft.com/office/officeart/2005/8/layout/list1"/>
    <dgm:cxn modelId="{794D269A-D5E9-7740-A34A-388B8E6528B5}" type="presParOf" srcId="{A3587392-C369-D942-8E64-03423A8F9E95}" destId="{B8424D0A-6639-7F41-87E0-A1C3727566F6}" srcOrd="1" destOrd="0" presId="urn:microsoft.com/office/officeart/2005/8/layout/list1"/>
    <dgm:cxn modelId="{1AC4DAE2-D4EA-3348-9357-B14B16685048}" type="presParOf" srcId="{8DC5C061-91EA-BA47-B82D-1DB7596D9584}" destId="{495BAB11-4340-5240-B49D-BEB071E2B021}" srcOrd="1" destOrd="0" presId="urn:microsoft.com/office/officeart/2005/8/layout/list1"/>
    <dgm:cxn modelId="{1870F7A9-7EE4-1D47-9581-36646AB0538A}" type="presParOf" srcId="{8DC5C061-91EA-BA47-B82D-1DB7596D9584}" destId="{8925B799-1E8C-8841-B545-FF273382126E}" srcOrd="2" destOrd="0" presId="urn:microsoft.com/office/officeart/2005/8/layout/list1"/>
    <dgm:cxn modelId="{8148F916-AFA5-8B42-8841-A19F222D139D}" type="presParOf" srcId="{8DC5C061-91EA-BA47-B82D-1DB7596D9584}" destId="{3615A2D6-0BA8-3444-A424-9A4AAE6285C2}" srcOrd="3" destOrd="0" presId="urn:microsoft.com/office/officeart/2005/8/layout/list1"/>
    <dgm:cxn modelId="{E7D8C874-A17F-CF4B-A219-6BF2CFE03CA9}" type="presParOf" srcId="{8DC5C061-91EA-BA47-B82D-1DB7596D9584}" destId="{E7858466-8E77-5C41-B5FA-9F62D68DCA58}" srcOrd="4" destOrd="0" presId="urn:microsoft.com/office/officeart/2005/8/layout/list1"/>
    <dgm:cxn modelId="{2223932B-6830-544E-8372-4446DB454372}" type="presParOf" srcId="{E7858466-8E77-5C41-B5FA-9F62D68DCA58}" destId="{A3B7E038-1378-974F-AF78-1468499E4D7B}" srcOrd="0" destOrd="0" presId="urn:microsoft.com/office/officeart/2005/8/layout/list1"/>
    <dgm:cxn modelId="{5AC03BB8-CD36-6449-A3DD-16211270E9C0}" type="presParOf" srcId="{E7858466-8E77-5C41-B5FA-9F62D68DCA58}" destId="{DD213F38-4A62-DF4A-B1F8-A7EBE633CB01}" srcOrd="1" destOrd="0" presId="urn:microsoft.com/office/officeart/2005/8/layout/list1"/>
    <dgm:cxn modelId="{754B08FA-CB14-0240-BF6E-5C7249E7CA5F}" type="presParOf" srcId="{8DC5C061-91EA-BA47-B82D-1DB7596D9584}" destId="{EA5DC102-5770-564E-AF73-B9A98082D346}" srcOrd="5" destOrd="0" presId="urn:microsoft.com/office/officeart/2005/8/layout/list1"/>
    <dgm:cxn modelId="{4E45FF04-6802-0E43-ADA6-E50D5F60E826}" type="presParOf" srcId="{8DC5C061-91EA-BA47-B82D-1DB7596D9584}" destId="{F0E5C1DD-9ABE-AA42-9628-CABEB9FD70C5}" srcOrd="6" destOrd="0" presId="urn:microsoft.com/office/officeart/2005/8/layout/list1"/>
    <dgm:cxn modelId="{87D9B283-BACC-954B-AD13-56B5E88B0452}" type="presParOf" srcId="{8DC5C061-91EA-BA47-B82D-1DB7596D9584}" destId="{968AB590-7476-CC4C-9AFE-F51C647707CF}" srcOrd="7" destOrd="0" presId="urn:microsoft.com/office/officeart/2005/8/layout/list1"/>
    <dgm:cxn modelId="{A847BBC1-3597-6046-8867-D8469E0B077F}" type="presParOf" srcId="{8DC5C061-91EA-BA47-B82D-1DB7596D9584}" destId="{94F91B4D-AE84-CF4F-9BF4-04AE24343A98}" srcOrd="8" destOrd="0" presId="urn:microsoft.com/office/officeart/2005/8/layout/list1"/>
    <dgm:cxn modelId="{E4633528-C09B-CC41-9673-A7D88A4B2599}" type="presParOf" srcId="{94F91B4D-AE84-CF4F-9BF4-04AE24343A98}" destId="{2D4234D2-E70A-4947-8D7C-5EDBBBB1A693}" srcOrd="0" destOrd="0" presId="urn:microsoft.com/office/officeart/2005/8/layout/list1"/>
    <dgm:cxn modelId="{272BF1C7-CF0A-7147-B144-79202FC6F0B9}" type="presParOf" srcId="{94F91B4D-AE84-CF4F-9BF4-04AE24343A98}" destId="{2DA64254-F477-8D45-8CDA-48678D0FBB28}" srcOrd="1" destOrd="0" presId="urn:microsoft.com/office/officeart/2005/8/layout/list1"/>
    <dgm:cxn modelId="{13385401-FEEA-3043-BF3F-ABA0E281998F}" type="presParOf" srcId="{8DC5C061-91EA-BA47-B82D-1DB7596D9584}" destId="{B3EA87C1-6A90-CA4F-A964-9E9171A74DD7}" srcOrd="9" destOrd="0" presId="urn:microsoft.com/office/officeart/2005/8/layout/list1"/>
    <dgm:cxn modelId="{CAD351F1-60BC-2348-A44C-F68F6A797DE8}" type="presParOf" srcId="{8DC5C061-91EA-BA47-B82D-1DB7596D9584}" destId="{1D553EC8-C3A9-3A40-8C2E-194503DDCB6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F1D13C-4EF0-B644-9CB2-60A1DA1695AF}" type="doc">
      <dgm:prSet loTypeId="urn:microsoft.com/office/officeart/2005/8/layout/process2" loCatId="" qsTypeId="urn:microsoft.com/office/officeart/2005/8/quickstyle/simple1" qsCatId="simple" csTypeId="urn:microsoft.com/office/officeart/2005/8/colors/accent1_2" csCatId="accent1" phldr="1"/>
      <dgm:spPr/>
    </dgm:pt>
    <dgm:pt modelId="{1692E780-2ACD-214F-96DE-BB7AF5031E99}">
      <dgm:prSet phldrT="[Testo]" custT="1"/>
      <dgm:spPr/>
      <dgm:t>
        <a:bodyPr/>
        <a:lstStyle/>
        <a:p>
          <a:r>
            <a:rPr lang="it-IT" sz="2000" dirty="0"/>
            <a:t>Recitazione profonda</a:t>
          </a:r>
        </a:p>
      </dgm:t>
    </dgm:pt>
    <dgm:pt modelId="{A1B4B53F-A772-D349-9543-DBFDA7988C0C}" type="parTrans" cxnId="{1621FC3F-E777-4E4D-80CB-BE605F65BB6F}">
      <dgm:prSet/>
      <dgm:spPr/>
      <dgm:t>
        <a:bodyPr/>
        <a:lstStyle/>
        <a:p>
          <a:endParaRPr lang="it-IT"/>
        </a:p>
      </dgm:t>
    </dgm:pt>
    <dgm:pt modelId="{E2866250-F258-0749-B7BA-F25EB21E77DD}" type="sibTrans" cxnId="{1621FC3F-E777-4E4D-80CB-BE605F65BB6F}">
      <dgm:prSet/>
      <dgm:spPr/>
      <dgm:t>
        <a:bodyPr/>
        <a:lstStyle/>
        <a:p>
          <a:endParaRPr lang="it-IT"/>
        </a:p>
      </dgm:t>
    </dgm:pt>
    <dgm:pt modelId="{D0296FB9-EF80-8147-A72E-7315B2CC708E}">
      <dgm:prSet phldrT="[Testo]"/>
      <dgm:spPr/>
      <dgm:t>
        <a:bodyPr/>
        <a:lstStyle/>
        <a:p>
          <a:r>
            <a:rPr lang="it-IT" dirty="0"/>
            <a:t>Attiva meccanismi che consumano risorse cognitive ma anche le ripristinano attraverso interazioni sociali gratificanti</a:t>
          </a:r>
        </a:p>
      </dgm:t>
    </dgm:pt>
    <dgm:pt modelId="{155F1D8B-21DE-5B43-978B-F002FB3FCFA3}" type="parTrans" cxnId="{388AA8E3-2454-CD4B-84A8-7434719E9AD9}">
      <dgm:prSet/>
      <dgm:spPr/>
      <dgm:t>
        <a:bodyPr/>
        <a:lstStyle/>
        <a:p>
          <a:endParaRPr lang="it-IT"/>
        </a:p>
      </dgm:t>
    </dgm:pt>
    <dgm:pt modelId="{C1890098-8723-5C48-8AA5-A21C0CAF364C}" type="sibTrans" cxnId="{388AA8E3-2454-CD4B-84A8-7434719E9AD9}">
      <dgm:prSet/>
      <dgm:spPr/>
      <dgm:t>
        <a:bodyPr/>
        <a:lstStyle/>
        <a:p>
          <a:endParaRPr lang="it-IT"/>
        </a:p>
      </dgm:t>
    </dgm:pt>
    <dgm:pt modelId="{0E8C1590-8444-AF48-A6E8-2A669D382315}">
      <dgm:prSet phldrT="[Testo]"/>
      <dgm:spPr/>
      <dgm:t>
        <a:bodyPr/>
        <a:lstStyle/>
        <a:p>
          <a:r>
            <a:rPr lang="it-IT" dirty="0"/>
            <a:t>Associata a realizzazione personale, soddisfazione lavorativa, prestazioni lavorative migliori, minori intenzioni di turnover e un aumento dei comportamenti di cittadinanza organizzativa</a:t>
          </a:r>
        </a:p>
      </dgm:t>
    </dgm:pt>
    <dgm:pt modelId="{634D7706-7963-CF48-907C-B3C6F971B294}" type="parTrans" cxnId="{1193E1CA-6846-004E-B99C-DCA92D2C29A5}">
      <dgm:prSet/>
      <dgm:spPr/>
      <dgm:t>
        <a:bodyPr/>
        <a:lstStyle/>
        <a:p>
          <a:endParaRPr lang="it-IT"/>
        </a:p>
      </dgm:t>
    </dgm:pt>
    <dgm:pt modelId="{96B8E8F3-11F5-3D4C-8337-895C6C424BCA}" type="sibTrans" cxnId="{1193E1CA-6846-004E-B99C-DCA92D2C29A5}">
      <dgm:prSet/>
      <dgm:spPr/>
      <dgm:t>
        <a:bodyPr/>
        <a:lstStyle/>
        <a:p>
          <a:endParaRPr lang="it-IT"/>
        </a:p>
      </dgm:t>
    </dgm:pt>
    <dgm:pt modelId="{45CFAE78-CD4E-AB4C-A6C9-EA65E184F44A}" type="pres">
      <dgm:prSet presAssocID="{BCF1D13C-4EF0-B644-9CB2-60A1DA1695AF}" presName="linearFlow" presStyleCnt="0">
        <dgm:presLayoutVars>
          <dgm:resizeHandles val="exact"/>
        </dgm:presLayoutVars>
      </dgm:prSet>
      <dgm:spPr/>
    </dgm:pt>
    <dgm:pt modelId="{53D1634A-B90A-4A46-B4D2-663A2FE6A077}" type="pres">
      <dgm:prSet presAssocID="{1692E780-2ACD-214F-96DE-BB7AF5031E99}" presName="node" presStyleLbl="node1" presStyleIdx="0" presStyleCnt="3" custScaleX="112335" custLinFactNeighborX="392" custLinFactNeighborY="-537">
        <dgm:presLayoutVars>
          <dgm:bulletEnabled val="1"/>
        </dgm:presLayoutVars>
      </dgm:prSet>
      <dgm:spPr/>
    </dgm:pt>
    <dgm:pt modelId="{608EFE92-505E-C249-A18E-8154446959A7}" type="pres">
      <dgm:prSet presAssocID="{E2866250-F258-0749-B7BA-F25EB21E77DD}" presName="sibTrans" presStyleLbl="sibTrans2D1" presStyleIdx="0" presStyleCnt="2"/>
      <dgm:spPr/>
    </dgm:pt>
    <dgm:pt modelId="{C9C6BD60-FA0A-784F-B04C-CA3F7C4C871D}" type="pres">
      <dgm:prSet presAssocID="{E2866250-F258-0749-B7BA-F25EB21E77DD}" presName="connectorText" presStyleLbl="sibTrans2D1" presStyleIdx="0" presStyleCnt="2"/>
      <dgm:spPr/>
    </dgm:pt>
    <dgm:pt modelId="{645DEE3F-C3E2-AC42-A92C-76BC8A87CA53}" type="pres">
      <dgm:prSet presAssocID="{D0296FB9-EF80-8147-A72E-7315B2CC708E}" presName="node" presStyleLbl="node1" presStyleIdx="1" presStyleCnt="3" custScaleX="112101">
        <dgm:presLayoutVars>
          <dgm:bulletEnabled val="1"/>
        </dgm:presLayoutVars>
      </dgm:prSet>
      <dgm:spPr/>
    </dgm:pt>
    <dgm:pt modelId="{EDCC4688-B223-2942-889E-AE608C117249}" type="pres">
      <dgm:prSet presAssocID="{C1890098-8723-5C48-8AA5-A21C0CAF364C}" presName="sibTrans" presStyleLbl="sibTrans2D1" presStyleIdx="1" presStyleCnt="2"/>
      <dgm:spPr/>
    </dgm:pt>
    <dgm:pt modelId="{51D36752-ED92-DD44-9DD8-AFD2D9CFC374}" type="pres">
      <dgm:prSet presAssocID="{C1890098-8723-5C48-8AA5-A21C0CAF364C}" presName="connectorText" presStyleLbl="sibTrans2D1" presStyleIdx="1" presStyleCnt="2"/>
      <dgm:spPr/>
    </dgm:pt>
    <dgm:pt modelId="{BA23ADE9-12BF-5B44-AD6B-EE061297973F}" type="pres">
      <dgm:prSet presAssocID="{0E8C1590-8444-AF48-A6E8-2A669D382315}" presName="node" presStyleLbl="node1" presStyleIdx="2" presStyleCnt="3" custScaleX="114781">
        <dgm:presLayoutVars>
          <dgm:bulletEnabled val="1"/>
        </dgm:presLayoutVars>
      </dgm:prSet>
      <dgm:spPr/>
    </dgm:pt>
  </dgm:ptLst>
  <dgm:cxnLst>
    <dgm:cxn modelId="{D6E38102-C7CF-E14A-A686-33E5F3BC5615}" type="presOf" srcId="{E2866250-F258-0749-B7BA-F25EB21E77DD}" destId="{C9C6BD60-FA0A-784F-B04C-CA3F7C4C871D}" srcOrd="1" destOrd="0" presId="urn:microsoft.com/office/officeart/2005/8/layout/process2"/>
    <dgm:cxn modelId="{3CE16617-E045-114A-B0B1-E62037835F79}" type="presOf" srcId="{0E8C1590-8444-AF48-A6E8-2A669D382315}" destId="{BA23ADE9-12BF-5B44-AD6B-EE061297973F}" srcOrd="0" destOrd="0" presId="urn:microsoft.com/office/officeart/2005/8/layout/process2"/>
    <dgm:cxn modelId="{035B5F1A-593A-154E-AE59-B3916C45EAB2}" type="presOf" srcId="{D0296FB9-EF80-8147-A72E-7315B2CC708E}" destId="{645DEE3F-C3E2-AC42-A92C-76BC8A87CA53}" srcOrd="0" destOrd="0" presId="urn:microsoft.com/office/officeart/2005/8/layout/process2"/>
    <dgm:cxn modelId="{E0991034-820D-854B-BFA1-35CC3C39785F}" type="presOf" srcId="{BCF1D13C-4EF0-B644-9CB2-60A1DA1695AF}" destId="{45CFAE78-CD4E-AB4C-A6C9-EA65E184F44A}" srcOrd="0" destOrd="0" presId="urn:microsoft.com/office/officeart/2005/8/layout/process2"/>
    <dgm:cxn modelId="{1621FC3F-E777-4E4D-80CB-BE605F65BB6F}" srcId="{BCF1D13C-4EF0-B644-9CB2-60A1DA1695AF}" destId="{1692E780-2ACD-214F-96DE-BB7AF5031E99}" srcOrd="0" destOrd="0" parTransId="{A1B4B53F-A772-D349-9543-DBFDA7988C0C}" sibTransId="{E2866250-F258-0749-B7BA-F25EB21E77DD}"/>
    <dgm:cxn modelId="{4EE5D145-E013-EA47-82E8-C13B2724E4BF}" type="presOf" srcId="{C1890098-8723-5C48-8AA5-A21C0CAF364C}" destId="{51D36752-ED92-DD44-9DD8-AFD2D9CFC374}" srcOrd="1" destOrd="0" presId="urn:microsoft.com/office/officeart/2005/8/layout/process2"/>
    <dgm:cxn modelId="{72487256-83EC-4D42-BEEE-104943592140}" type="presOf" srcId="{E2866250-F258-0749-B7BA-F25EB21E77DD}" destId="{608EFE92-505E-C249-A18E-8154446959A7}" srcOrd="0" destOrd="0" presId="urn:microsoft.com/office/officeart/2005/8/layout/process2"/>
    <dgm:cxn modelId="{15E1C67A-91C6-584C-8DE6-CE4001D99944}" type="presOf" srcId="{1692E780-2ACD-214F-96DE-BB7AF5031E99}" destId="{53D1634A-B90A-4A46-B4D2-663A2FE6A077}" srcOrd="0" destOrd="0" presId="urn:microsoft.com/office/officeart/2005/8/layout/process2"/>
    <dgm:cxn modelId="{CB847B94-D181-604F-8E85-E176C5F4566B}" type="presOf" srcId="{C1890098-8723-5C48-8AA5-A21C0CAF364C}" destId="{EDCC4688-B223-2942-889E-AE608C117249}" srcOrd="0" destOrd="0" presId="urn:microsoft.com/office/officeart/2005/8/layout/process2"/>
    <dgm:cxn modelId="{1193E1CA-6846-004E-B99C-DCA92D2C29A5}" srcId="{BCF1D13C-4EF0-B644-9CB2-60A1DA1695AF}" destId="{0E8C1590-8444-AF48-A6E8-2A669D382315}" srcOrd="2" destOrd="0" parTransId="{634D7706-7963-CF48-907C-B3C6F971B294}" sibTransId="{96B8E8F3-11F5-3D4C-8337-895C6C424BCA}"/>
    <dgm:cxn modelId="{388AA8E3-2454-CD4B-84A8-7434719E9AD9}" srcId="{BCF1D13C-4EF0-B644-9CB2-60A1DA1695AF}" destId="{D0296FB9-EF80-8147-A72E-7315B2CC708E}" srcOrd="1" destOrd="0" parTransId="{155F1D8B-21DE-5B43-978B-F002FB3FCFA3}" sibTransId="{C1890098-8723-5C48-8AA5-A21C0CAF364C}"/>
    <dgm:cxn modelId="{D46AA2A4-448C-324F-B941-B0A335E43C2A}" type="presParOf" srcId="{45CFAE78-CD4E-AB4C-A6C9-EA65E184F44A}" destId="{53D1634A-B90A-4A46-B4D2-663A2FE6A077}" srcOrd="0" destOrd="0" presId="urn:microsoft.com/office/officeart/2005/8/layout/process2"/>
    <dgm:cxn modelId="{C6B727AF-3DFD-734C-979E-7C8C92FDD460}" type="presParOf" srcId="{45CFAE78-CD4E-AB4C-A6C9-EA65E184F44A}" destId="{608EFE92-505E-C249-A18E-8154446959A7}" srcOrd="1" destOrd="0" presId="urn:microsoft.com/office/officeart/2005/8/layout/process2"/>
    <dgm:cxn modelId="{62B080A5-3E06-7F4F-ADA2-17D09CCDD366}" type="presParOf" srcId="{608EFE92-505E-C249-A18E-8154446959A7}" destId="{C9C6BD60-FA0A-784F-B04C-CA3F7C4C871D}" srcOrd="0" destOrd="0" presId="urn:microsoft.com/office/officeart/2005/8/layout/process2"/>
    <dgm:cxn modelId="{7A9E9033-B1BD-5140-811E-0616A6A501FB}" type="presParOf" srcId="{45CFAE78-CD4E-AB4C-A6C9-EA65E184F44A}" destId="{645DEE3F-C3E2-AC42-A92C-76BC8A87CA53}" srcOrd="2" destOrd="0" presId="urn:microsoft.com/office/officeart/2005/8/layout/process2"/>
    <dgm:cxn modelId="{0ACAE6D5-7E2F-D44F-A05D-C62092521235}" type="presParOf" srcId="{45CFAE78-CD4E-AB4C-A6C9-EA65E184F44A}" destId="{EDCC4688-B223-2942-889E-AE608C117249}" srcOrd="3" destOrd="0" presId="urn:microsoft.com/office/officeart/2005/8/layout/process2"/>
    <dgm:cxn modelId="{6645F3DD-32EE-0F45-A5FE-61EAC6D0A0E9}" type="presParOf" srcId="{EDCC4688-B223-2942-889E-AE608C117249}" destId="{51D36752-ED92-DD44-9DD8-AFD2D9CFC374}" srcOrd="0" destOrd="0" presId="urn:microsoft.com/office/officeart/2005/8/layout/process2"/>
    <dgm:cxn modelId="{2C52DA51-5334-2746-91BD-8468202AF7D3}" type="presParOf" srcId="{45CFAE78-CD4E-AB4C-A6C9-EA65E184F44A}" destId="{BA23ADE9-12BF-5B44-AD6B-EE061297973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F1D13C-4EF0-B644-9CB2-60A1DA1695AF}" type="doc">
      <dgm:prSet loTypeId="urn:microsoft.com/office/officeart/2005/8/layout/process2" loCatId="" qsTypeId="urn:microsoft.com/office/officeart/2005/8/quickstyle/simple1" qsCatId="simple" csTypeId="urn:microsoft.com/office/officeart/2005/8/colors/accent1_2" csCatId="accent1" phldr="1"/>
      <dgm:spPr/>
    </dgm:pt>
    <dgm:pt modelId="{1692E780-2ACD-214F-96DE-BB7AF5031E99}">
      <dgm:prSet phldrT="[Testo]" custT="1"/>
      <dgm:spPr/>
      <dgm:t>
        <a:bodyPr/>
        <a:lstStyle/>
        <a:p>
          <a:r>
            <a:rPr lang="it-IT" sz="2000" dirty="0"/>
            <a:t>Recitazione superficiale</a:t>
          </a:r>
        </a:p>
      </dgm:t>
    </dgm:pt>
    <dgm:pt modelId="{A1B4B53F-A772-D349-9543-DBFDA7988C0C}" type="parTrans" cxnId="{1621FC3F-E777-4E4D-80CB-BE605F65BB6F}">
      <dgm:prSet/>
      <dgm:spPr/>
      <dgm:t>
        <a:bodyPr/>
        <a:lstStyle/>
        <a:p>
          <a:endParaRPr lang="it-IT"/>
        </a:p>
      </dgm:t>
    </dgm:pt>
    <dgm:pt modelId="{E2866250-F258-0749-B7BA-F25EB21E77DD}" type="sibTrans" cxnId="{1621FC3F-E777-4E4D-80CB-BE605F65BB6F}">
      <dgm:prSet/>
      <dgm:spPr/>
      <dgm:t>
        <a:bodyPr/>
        <a:lstStyle/>
        <a:p>
          <a:endParaRPr lang="it-IT"/>
        </a:p>
      </dgm:t>
    </dgm:pt>
    <dgm:pt modelId="{D0296FB9-EF80-8147-A72E-7315B2CC708E}">
      <dgm:prSet phldrT="[Testo]"/>
      <dgm:spPr/>
      <dgm:t>
        <a:bodyPr/>
        <a:lstStyle/>
        <a:p>
          <a:r>
            <a:rPr lang="it-IT" dirty="0"/>
            <a:t>Forma di stress psicologico che contribuisce all’esaurimento delle risorse personali dei dipendenti, portando a sintomi di burnout nel lungo periodo e compromettendo le interazioni sociali </a:t>
          </a:r>
        </a:p>
      </dgm:t>
    </dgm:pt>
    <dgm:pt modelId="{155F1D8B-21DE-5B43-978B-F002FB3FCFA3}" type="parTrans" cxnId="{388AA8E3-2454-CD4B-84A8-7434719E9AD9}">
      <dgm:prSet/>
      <dgm:spPr/>
      <dgm:t>
        <a:bodyPr/>
        <a:lstStyle/>
        <a:p>
          <a:endParaRPr lang="it-IT"/>
        </a:p>
      </dgm:t>
    </dgm:pt>
    <dgm:pt modelId="{C1890098-8723-5C48-8AA5-A21C0CAF364C}" type="sibTrans" cxnId="{388AA8E3-2454-CD4B-84A8-7434719E9AD9}">
      <dgm:prSet/>
      <dgm:spPr/>
      <dgm:t>
        <a:bodyPr/>
        <a:lstStyle/>
        <a:p>
          <a:endParaRPr lang="it-IT"/>
        </a:p>
      </dgm:t>
    </dgm:pt>
    <dgm:pt modelId="{0E8C1590-8444-AF48-A6E8-2A669D382315}">
      <dgm:prSet phldrT="[Testo]"/>
      <dgm:spPr/>
      <dgm:t>
        <a:bodyPr/>
        <a:lstStyle/>
        <a:p>
          <a:r>
            <a:rPr lang="it-IT" dirty="0"/>
            <a:t>Associata a minore benessere e soddisfazione lavorativa, burnout, assenteismo, sintomi psicosomatici, livelli più alti di ansia, insonnia e una percezione più marcata del conflitto lavoro-famiglia</a:t>
          </a:r>
        </a:p>
      </dgm:t>
    </dgm:pt>
    <dgm:pt modelId="{634D7706-7963-CF48-907C-B3C6F971B294}" type="parTrans" cxnId="{1193E1CA-6846-004E-B99C-DCA92D2C29A5}">
      <dgm:prSet/>
      <dgm:spPr/>
      <dgm:t>
        <a:bodyPr/>
        <a:lstStyle/>
        <a:p>
          <a:endParaRPr lang="it-IT"/>
        </a:p>
      </dgm:t>
    </dgm:pt>
    <dgm:pt modelId="{96B8E8F3-11F5-3D4C-8337-895C6C424BCA}" type="sibTrans" cxnId="{1193E1CA-6846-004E-B99C-DCA92D2C29A5}">
      <dgm:prSet/>
      <dgm:spPr/>
      <dgm:t>
        <a:bodyPr/>
        <a:lstStyle/>
        <a:p>
          <a:endParaRPr lang="it-IT"/>
        </a:p>
      </dgm:t>
    </dgm:pt>
    <dgm:pt modelId="{45CFAE78-CD4E-AB4C-A6C9-EA65E184F44A}" type="pres">
      <dgm:prSet presAssocID="{BCF1D13C-4EF0-B644-9CB2-60A1DA1695AF}" presName="linearFlow" presStyleCnt="0">
        <dgm:presLayoutVars>
          <dgm:resizeHandles val="exact"/>
        </dgm:presLayoutVars>
      </dgm:prSet>
      <dgm:spPr/>
    </dgm:pt>
    <dgm:pt modelId="{53D1634A-B90A-4A46-B4D2-663A2FE6A077}" type="pres">
      <dgm:prSet presAssocID="{1692E780-2ACD-214F-96DE-BB7AF5031E99}" presName="node" presStyleLbl="node1" presStyleIdx="0" presStyleCnt="3" custScaleX="112335" custLinFactNeighborX="392" custLinFactNeighborY="-537">
        <dgm:presLayoutVars>
          <dgm:bulletEnabled val="1"/>
        </dgm:presLayoutVars>
      </dgm:prSet>
      <dgm:spPr/>
    </dgm:pt>
    <dgm:pt modelId="{608EFE92-505E-C249-A18E-8154446959A7}" type="pres">
      <dgm:prSet presAssocID="{E2866250-F258-0749-B7BA-F25EB21E77DD}" presName="sibTrans" presStyleLbl="sibTrans2D1" presStyleIdx="0" presStyleCnt="2"/>
      <dgm:spPr/>
    </dgm:pt>
    <dgm:pt modelId="{C9C6BD60-FA0A-784F-B04C-CA3F7C4C871D}" type="pres">
      <dgm:prSet presAssocID="{E2866250-F258-0749-B7BA-F25EB21E77DD}" presName="connectorText" presStyleLbl="sibTrans2D1" presStyleIdx="0" presStyleCnt="2"/>
      <dgm:spPr/>
    </dgm:pt>
    <dgm:pt modelId="{645DEE3F-C3E2-AC42-A92C-76BC8A87CA53}" type="pres">
      <dgm:prSet presAssocID="{D0296FB9-EF80-8147-A72E-7315B2CC708E}" presName="node" presStyleLbl="node1" presStyleIdx="1" presStyleCnt="3" custScaleX="112101">
        <dgm:presLayoutVars>
          <dgm:bulletEnabled val="1"/>
        </dgm:presLayoutVars>
      </dgm:prSet>
      <dgm:spPr/>
    </dgm:pt>
    <dgm:pt modelId="{EDCC4688-B223-2942-889E-AE608C117249}" type="pres">
      <dgm:prSet presAssocID="{C1890098-8723-5C48-8AA5-A21C0CAF364C}" presName="sibTrans" presStyleLbl="sibTrans2D1" presStyleIdx="1" presStyleCnt="2"/>
      <dgm:spPr/>
    </dgm:pt>
    <dgm:pt modelId="{51D36752-ED92-DD44-9DD8-AFD2D9CFC374}" type="pres">
      <dgm:prSet presAssocID="{C1890098-8723-5C48-8AA5-A21C0CAF364C}" presName="connectorText" presStyleLbl="sibTrans2D1" presStyleIdx="1" presStyleCnt="2"/>
      <dgm:spPr/>
    </dgm:pt>
    <dgm:pt modelId="{BA23ADE9-12BF-5B44-AD6B-EE061297973F}" type="pres">
      <dgm:prSet presAssocID="{0E8C1590-8444-AF48-A6E8-2A669D382315}" presName="node" presStyleLbl="node1" presStyleIdx="2" presStyleCnt="3" custScaleX="114781">
        <dgm:presLayoutVars>
          <dgm:bulletEnabled val="1"/>
        </dgm:presLayoutVars>
      </dgm:prSet>
      <dgm:spPr/>
    </dgm:pt>
  </dgm:ptLst>
  <dgm:cxnLst>
    <dgm:cxn modelId="{D6E38102-C7CF-E14A-A686-33E5F3BC5615}" type="presOf" srcId="{E2866250-F258-0749-B7BA-F25EB21E77DD}" destId="{C9C6BD60-FA0A-784F-B04C-CA3F7C4C871D}" srcOrd="1" destOrd="0" presId="urn:microsoft.com/office/officeart/2005/8/layout/process2"/>
    <dgm:cxn modelId="{3CE16617-E045-114A-B0B1-E62037835F79}" type="presOf" srcId="{0E8C1590-8444-AF48-A6E8-2A669D382315}" destId="{BA23ADE9-12BF-5B44-AD6B-EE061297973F}" srcOrd="0" destOrd="0" presId="urn:microsoft.com/office/officeart/2005/8/layout/process2"/>
    <dgm:cxn modelId="{035B5F1A-593A-154E-AE59-B3916C45EAB2}" type="presOf" srcId="{D0296FB9-EF80-8147-A72E-7315B2CC708E}" destId="{645DEE3F-C3E2-AC42-A92C-76BC8A87CA53}" srcOrd="0" destOrd="0" presId="urn:microsoft.com/office/officeart/2005/8/layout/process2"/>
    <dgm:cxn modelId="{E0991034-820D-854B-BFA1-35CC3C39785F}" type="presOf" srcId="{BCF1D13C-4EF0-B644-9CB2-60A1DA1695AF}" destId="{45CFAE78-CD4E-AB4C-A6C9-EA65E184F44A}" srcOrd="0" destOrd="0" presId="urn:microsoft.com/office/officeart/2005/8/layout/process2"/>
    <dgm:cxn modelId="{1621FC3F-E777-4E4D-80CB-BE605F65BB6F}" srcId="{BCF1D13C-4EF0-B644-9CB2-60A1DA1695AF}" destId="{1692E780-2ACD-214F-96DE-BB7AF5031E99}" srcOrd="0" destOrd="0" parTransId="{A1B4B53F-A772-D349-9543-DBFDA7988C0C}" sibTransId="{E2866250-F258-0749-B7BA-F25EB21E77DD}"/>
    <dgm:cxn modelId="{4EE5D145-E013-EA47-82E8-C13B2724E4BF}" type="presOf" srcId="{C1890098-8723-5C48-8AA5-A21C0CAF364C}" destId="{51D36752-ED92-DD44-9DD8-AFD2D9CFC374}" srcOrd="1" destOrd="0" presId="urn:microsoft.com/office/officeart/2005/8/layout/process2"/>
    <dgm:cxn modelId="{72487256-83EC-4D42-BEEE-104943592140}" type="presOf" srcId="{E2866250-F258-0749-B7BA-F25EB21E77DD}" destId="{608EFE92-505E-C249-A18E-8154446959A7}" srcOrd="0" destOrd="0" presId="urn:microsoft.com/office/officeart/2005/8/layout/process2"/>
    <dgm:cxn modelId="{15E1C67A-91C6-584C-8DE6-CE4001D99944}" type="presOf" srcId="{1692E780-2ACD-214F-96DE-BB7AF5031E99}" destId="{53D1634A-B90A-4A46-B4D2-663A2FE6A077}" srcOrd="0" destOrd="0" presId="urn:microsoft.com/office/officeart/2005/8/layout/process2"/>
    <dgm:cxn modelId="{CB847B94-D181-604F-8E85-E176C5F4566B}" type="presOf" srcId="{C1890098-8723-5C48-8AA5-A21C0CAF364C}" destId="{EDCC4688-B223-2942-889E-AE608C117249}" srcOrd="0" destOrd="0" presId="urn:microsoft.com/office/officeart/2005/8/layout/process2"/>
    <dgm:cxn modelId="{1193E1CA-6846-004E-B99C-DCA92D2C29A5}" srcId="{BCF1D13C-4EF0-B644-9CB2-60A1DA1695AF}" destId="{0E8C1590-8444-AF48-A6E8-2A669D382315}" srcOrd="2" destOrd="0" parTransId="{634D7706-7963-CF48-907C-B3C6F971B294}" sibTransId="{96B8E8F3-11F5-3D4C-8337-895C6C424BCA}"/>
    <dgm:cxn modelId="{388AA8E3-2454-CD4B-84A8-7434719E9AD9}" srcId="{BCF1D13C-4EF0-B644-9CB2-60A1DA1695AF}" destId="{D0296FB9-EF80-8147-A72E-7315B2CC708E}" srcOrd="1" destOrd="0" parTransId="{155F1D8B-21DE-5B43-978B-F002FB3FCFA3}" sibTransId="{C1890098-8723-5C48-8AA5-A21C0CAF364C}"/>
    <dgm:cxn modelId="{D46AA2A4-448C-324F-B941-B0A335E43C2A}" type="presParOf" srcId="{45CFAE78-CD4E-AB4C-A6C9-EA65E184F44A}" destId="{53D1634A-B90A-4A46-B4D2-663A2FE6A077}" srcOrd="0" destOrd="0" presId="urn:microsoft.com/office/officeart/2005/8/layout/process2"/>
    <dgm:cxn modelId="{C6B727AF-3DFD-734C-979E-7C8C92FDD460}" type="presParOf" srcId="{45CFAE78-CD4E-AB4C-A6C9-EA65E184F44A}" destId="{608EFE92-505E-C249-A18E-8154446959A7}" srcOrd="1" destOrd="0" presId="urn:microsoft.com/office/officeart/2005/8/layout/process2"/>
    <dgm:cxn modelId="{62B080A5-3E06-7F4F-ADA2-17D09CCDD366}" type="presParOf" srcId="{608EFE92-505E-C249-A18E-8154446959A7}" destId="{C9C6BD60-FA0A-784F-B04C-CA3F7C4C871D}" srcOrd="0" destOrd="0" presId="urn:microsoft.com/office/officeart/2005/8/layout/process2"/>
    <dgm:cxn modelId="{7A9E9033-B1BD-5140-811E-0616A6A501FB}" type="presParOf" srcId="{45CFAE78-CD4E-AB4C-A6C9-EA65E184F44A}" destId="{645DEE3F-C3E2-AC42-A92C-76BC8A87CA53}" srcOrd="2" destOrd="0" presId="urn:microsoft.com/office/officeart/2005/8/layout/process2"/>
    <dgm:cxn modelId="{0ACAE6D5-7E2F-D44F-A05D-C62092521235}" type="presParOf" srcId="{45CFAE78-CD4E-AB4C-A6C9-EA65E184F44A}" destId="{EDCC4688-B223-2942-889E-AE608C117249}" srcOrd="3" destOrd="0" presId="urn:microsoft.com/office/officeart/2005/8/layout/process2"/>
    <dgm:cxn modelId="{6645F3DD-32EE-0F45-A5FE-61EAC6D0A0E9}" type="presParOf" srcId="{EDCC4688-B223-2942-889E-AE608C117249}" destId="{51D36752-ED92-DD44-9DD8-AFD2D9CFC374}" srcOrd="0" destOrd="0" presId="urn:microsoft.com/office/officeart/2005/8/layout/process2"/>
    <dgm:cxn modelId="{2C52DA51-5334-2746-91BD-8468202AF7D3}" type="presParOf" srcId="{45CFAE78-CD4E-AB4C-A6C9-EA65E184F44A}" destId="{BA23ADE9-12BF-5B44-AD6B-EE061297973F}"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DB699-A5B9-1445-9AAE-54F127CD1414}"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it-IT"/>
        </a:p>
      </dgm:t>
    </dgm:pt>
    <dgm:pt modelId="{EE5773FC-10EC-6F4D-AA1A-A701DA3663F5}">
      <dgm:prSet phldrT="[Testo]"/>
      <dgm:spPr/>
      <dgm:t>
        <a:bodyPr/>
        <a:lstStyle/>
        <a:p>
          <a:r>
            <a:rPr lang="it-IT" dirty="0" err="1"/>
            <a:t>Emotional</a:t>
          </a:r>
          <a:r>
            <a:rPr lang="it-IT" dirty="0"/>
            <a:t> dynamics</a:t>
          </a:r>
        </a:p>
      </dgm:t>
    </dgm:pt>
    <dgm:pt modelId="{8B198CF7-58FA-8546-B11D-5B48B260C3CF}" type="parTrans" cxnId="{12982018-8F07-7042-86FA-DD2FC278120C}">
      <dgm:prSet/>
      <dgm:spPr/>
      <dgm:t>
        <a:bodyPr/>
        <a:lstStyle/>
        <a:p>
          <a:endParaRPr lang="it-IT"/>
        </a:p>
      </dgm:t>
    </dgm:pt>
    <dgm:pt modelId="{870D5419-95CD-AA4C-884A-985004A7D6E8}" type="sibTrans" cxnId="{12982018-8F07-7042-86FA-DD2FC278120C}">
      <dgm:prSet/>
      <dgm:spPr/>
      <dgm:t>
        <a:bodyPr/>
        <a:lstStyle/>
        <a:p>
          <a:endParaRPr lang="it-IT"/>
        </a:p>
      </dgm:t>
    </dgm:pt>
    <dgm:pt modelId="{C09D3251-81EB-ED4A-9E39-88AB0BCAE769}">
      <dgm:prSet phldrT="[Testo]"/>
      <dgm:spPr/>
      <dgm:t>
        <a:bodyPr/>
        <a:lstStyle/>
        <a:p>
          <a:r>
            <a:rPr lang="it-IT" dirty="0"/>
            <a:t>baseline </a:t>
          </a:r>
          <a:r>
            <a:rPr lang="it-IT" dirty="0" err="1"/>
            <a:t>level</a:t>
          </a:r>
          <a:endParaRPr lang="it-IT" dirty="0"/>
        </a:p>
      </dgm:t>
    </dgm:pt>
    <dgm:pt modelId="{A6592073-F0AE-E14F-AF69-38A54534E70F}" type="parTrans" cxnId="{666166C1-7BB9-C84F-AE65-FE20515BFD36}">
      <dgm:prSet/>
      <dgm:spPr/>
      <dgm:t>
        <a:bodyPr/>
        <a:lstStyle/>
        <a:p>
          <a:endParaRPr lang="it-IT"/>
        </a:p>
      </dgm:t>
    </dgm:pt>
    <dgm:pt modelId="{C883754B-C9FF-0A4E-A83B-66B06C4AC235}" type="sibTrans" cxnId="{666166C1-7BB9-C84F-AE65-FE20515BFD36}">
      <dgm:prSet/>
      <dgm:spPr/>
      <dgm:t>
        <a:bodyPr/>
        <a:lstStyle/>
        <a:p>
          <a:endParaRPr lang="it-IT"/>
        </a:p>
      </dgm:t>
    </dgm:pt>
    <dgm:pt modelId="{EBBF2E3E-03BD-EA4B-8A1D-0F25DF77B568}">
      <dgm:prSet phldrT="[Testo]"/>
      <dgm:spPr/>
      <dgm:t>
        <a:bodyPr/>
        <a:lstStyle/>
        <a:p>
          <a:r>
            <a:rPr lang="it-IT" dirty="0" err="1"/>
            <a:t>emotional</a:t>
          </a:r>
          <a:r>
            <a:rPr lang="it-IT" dirty="0"/>
            <a:t> </a:t>
          </a:r>
          <a:r>
            <a:rPr lang="it-IT" dirty="0" err="1"/>
            <a:t>granularity</a:t>
          </a:r>
          <a:endParaRPr lang="it-IT" dirty="0"/>
        </a:p>
      </dgm:t>
    </dgm:pt>
    <dgm:pt modelId="{766DB193-DE01-0745-A4D9-BCA4052139D8}" type="parTrans" cxnId="{8E2BB6DC-F316-724E-8DE3-DFC6DC20DC7F}">
      <dgm:prSet/>
      <dgm:spPr/>
      <dgm:t>
        <a:bodyPr/>
        <a:lstStyle/>
        <a:p>
          <a:endParaRPr lang="it-IT"/>
        </a:p>
      </dgm:t>
    </dgm:pt>
    <dgm:pt modelId="{CDC88734-EA73-924B-B502-2E774911DB5F}" type="sibTrans" cxnId="{8E2BB6DC-F316-724E-8DE3-DFC6DC20DC7F}">
      <dgm:prSet/>
      <dgm:spPr/>
      <dgm:t>
        <a:bodyPr/>
        <a:lstStyle/>
        <a:p>
          <a:endParaRPr lang="it-IT"/>
        </a:p>
      </dgm:t>
    </dgm:pt>
    <dgm:pt modelId="{99917D77-F673-804F-A873-775E8AB82023}">
      <dgm:prSet phldrT="[Testo]"/>
      <dgm:spPr/>
      <dgm:t>
        <a:bodyPr/>
        <a:lstStyle/>
        <a:p>
          <a:r>
            <a:rPr lang="it-IT" dirty="0" err="1"/>
            <a:t>emotional</a:t>
          </a:r>
          <a:r>
            <a:rPr lang="it-IT" dirty="0"/>
            <a:t> </a:t>
          </a:r>
          <a:r>
            <a:rPr lang="it-IT" dirty="0" err="1"/>
            <a:t>inertia</a:t>
          </a:r>
          <a:endParaRPr lang="it-IT" dirty="0"/>
        </a:p>
      </dgm:t>
    </dgm:pt>
    <dgm:pt modelId="{9921B53C-8EE2-FC42-A9AE-06F288909B7E}" type="parTrans" cxnId="{B2D82C44-9CD3-0F43-BEF8-19CC92BB769E}">
      <dgm:prSet/>
      <dgm:spPr/>
      <dgm:t>
        <a:bodyPr/>
        <a:lstStyle/>
        <a:p>
          <a:endParaRPr lang="it-IT"/>
        </a:p>
      </dgm:t>
    </dgm:pt>
    <dgm:pt modelId="{4F3B9CE9-3129-854F-8ED7-3C7A91083DF1}" type="sibTrans" cxnId="{B2D82C44-9CD3-0F43-BEF8-19CC92BB769E}">
      <dgm:prSet/>
      <dgm:spPr/>
      <dgm:t>
        <a:bodyPr/>
        <a:lstStyle/>
        <a:p>
          <a:endParaRPr lang="it-IT"/>
        </a:p>
      </dgm:t>
    </dgm:pt>
    <dgm:pt modelId="{B6838CFF-3ABD-5948-91C2-5DDDF44CF4A5}">
      <dgm:prSet phldrT="[Testo]"/>
      <dgm:spPr/>
      <dgm:t>
        <a:bodyPr/>
        <a:lstStyle/>
        <a:p>
          <a:r>
            <a:rPr lang="it-IT" dirty="0" err="1"/>
            <a:t>emotional</a:t>
          </a:r>
          <a:r>
            <a:rPr lang="it-IT" dirty="0"/>
            <a:t> </a:t>
          </a:r>
          <a:r>
            <a:rPr lang="it-IT" dirty="0" err="1"/>
            <a:t>variability</a:t>
          </a:r>
          <a:endParaRPr lang="it-IT" dirty="0"/>
        </a:p>
      </dgm:t>
    </dgm:pt>
    <dgm:pt modelId="{2863F9C8-CC36-A548-9E04-7FBFA15BF989}" type="parTrans" cxnId="{61F81842-704D-8645-9F45-B33C9B15D02B}">
      <dgm:prSet/>
      <dgm:spPr/>
      <dgm:t>
        <a:bodyPr/>
        <a:lstStyle/>
        <a:p>
          <a:endParaRPr lang="it-IT"/>
        </a:p>
      </dgm:t>
    </dgm:pt>
    <dgm:pt modelId="{828643B4-1297-1940-97A2-E6F8132960D1}" type="sibTrans" cxnId="{61F81842-704D-8645-9F45-B33C9B15D02B}">
      <dgm:prSet/>
      <dgm:spPr/>
      <dgm:t>
        <a:bodyPr/>
        <a:lstStyle/>
        <a:p>
          <a:endParaRPr lang="it-IT"/>
        </a:p>
      </dgm:t>
    </dgm:pt>
    <dgm:pt modelId="{F25B370A-09A1-A04C-914B-DF818B37869A}">
      <dgm:prSet phldrT="[Testo]"/>
      <dgm:spPr/>
      <dgm:t>
        <a:bodyPr/>
        <a:lstStyle/>
        <a:p>
          <a:r>
            <a:rPr lang="it-IT" dirty="0" err="1"/>
            <a:t>emotional</a:t>
          </a:r>
          <a:r>
            <a:rPr lang="it-IT" dirty="0"/>
            <a:t> cross-lags</a:t>
          </a:r>
        </a:p>
      </dgm:t>
    </dgm:pt>
    <dgm:pt modelId="{872F79CD-1490-8447-8C19-0FE5DACEEDA5}" type="parTrans" cxnId="{80C29825-CB52-0044-8D64-EA1460EA54AC}">
      <dgm:prSet/>
      <dgm:spPr/>
      <dgm:t>
        <a:bodyPr/>
        <a:lstStyle/>
        <a:p>
          <a:endParaRPr lang="it-IT"/>
        </a:p>
      </dgm:t>
    </dgm:pt>
    <dgm:pt modelId="{4204D6A1-EABE-E841-BC77-CA2A4AACB968}" type="sibTrans" cxnId="{80C29825-CB52-0044-8D64-EA1460EA54AC}">
      <dgm:prSet/>
      <dgm:spPr/>
      <dgm:t>
        <a:bodyPr/>
        <a:lstStyle/>
        <a:p>
          <a:endParaRPr lang="it-IT"/>
        </a:p>
      </dgm:t>
    </dgm:pt>
    <dgm:pt modelId="{A3E096CF-FCEF-974C-A4AE-8ADF46DDEE2F}" type="pres">
      <dgm:prSet presAssocID="{F34DB699-A5B9-1445-9AAE-54F127CD1414}" presName="cycle" presStyleCnt="0">
        <dgm:presLayoutVars>
          <dgm:chMax val="1"/>
          <dgm:dir/>
          <dgm:animLvl val="ctr"/>
          <dgm:resizeHandles val="exact"/>
        </dgm:presLayoutVars>
      </dgm:prSet>
      <dgm:spPr/>
    </dgm:pt>
    <dgm:pt modelId="{8C706B24-1EF1-B142-B7E1-CDB5170EFD31}" type="pres">
      <dgm:prSet presAssocID="{EE5773FC-10EC-6F4D-AA1A-A701DA3663F5}" presName="centerShape" presStyleLbl="node0" presStyleIdx="0" presStyleCnt="1"/>
      <dgm:spPr/>
    </dgm:pt>
    <dgm:pt modelId="{FCFFAC67-FC9A-FE48-8ECC-6AA8AC08ABBD}" type="pres">
      <dgm:prSet presAssocID="{A6592073-F0AE-E14F-AF69-38A54534E70F}" presName="Name9" presStyleLbl="parChTrans1D2" presStyleIdx="0" presStyleCnt="5"/>
      <dgm:spPr/>
    </dgm:pt>
    <dgm:pt modelId="{68E27DE3-8103-E044-BF1D-C3C1D7999DB3}" type="pres">
      <dgm:prSet presAssocID="{A6592073-F0AE-E14F-AF69-38A54534E70F}" presName="connTx" presStyleLbl="parChTrans1D2" presStyleIdx="0" presStyleCnt="5"/>
      <dgm:spPr/>
    </dgm:pt>
    <dgm:pt modelId="{DD059099-CB70-604F-9AE2-F83713995435}" type="pres">
      <dgm:prSet presAssocID="{C09D3251-81EB-ED4A-9E39-88AB0BCAE769}" presName="node" presStyleLbl="node1" presStyleIdx="0" presStyleCnt="5">
        <dgm:presLayoutVars>
          <dgm:bulletEnabled val="1"/>
        </dgm:presLayoutVars>
      </dgm:prSet>
      <dgm:spPr/>
    </dgm:pt>
    <dgm:pt modelId="{59EB4386-9D71-1C4A-81DD-E4F012D2C09B}" type="pres">
      <dgm:prSet presAssocID="{766DB193-DE01-0745-A4D9-BCA4052139D8}" presName="Name9" presStyleLbl="parChTrans1D2" presStyleIdx="1" presStyleCnt="5"/>
      <dgm:spPr/>
    </dgm:pt>
    <dgm:pt modelId="{B3CC319C-7FAE-654E-9E84-8C589E236559}" type="pres">
      <dgm:prSet presAssocID="{766DB193-DE01-0745-A4D9-BCA4052139D8}" presName="connTx" presStyleLbl="parChTrans1D2" presStyleIdx="1" presStyleCnt="5"/>
      <dgm:spPr/>
    </dgm:pt>
    <dgm:pt modelId="{83E72D96-FA33-EB46-917C-B40210BEBB91}" type="pres">
      <dgm:prSet presAssocID="{EBBF2E3E-03BD-EA4B-8A1D-0F25DF77B568}" presName="node" presStyleLbl="node1" presStyleIdx="1" presStyleCnt="5">
        <dgm:presLayoutVars>
          <dgm:bulletEnabled val="1"/>
        </dgm:presLayoutVars>
      </dgm:prSet>
      <dgm:spPr/>
    </dgm:pt>
    <dgm:pt modelId="{FB894FE3-03DE-1549-9D2C-B57A4FEB2295}" type="pres">
      <dgm:prSet presAssocID="{9921B53C-8EE2-FC42-A9AE-06F288909B7E}" presName="Name9" presStyleLbl="parChTrans1D2" presStyleIdx="2" presStyleCnt="5"/>
      <dgm:spPr/>
    </dgm:pt>
    <dgm:pt modelId="{C0F978A2-0B68-514A-9324-913DFAE74BC8}" type="pres">
      <dgm:prSet presAssocID="{9921B53C-8EE2-FC42-A9AE-06F288909B7E}" presName="connTx" presStyleLbl="parChTrans1D2" presStyleIdx="2" presStyleCnt="5"/>
      <dgm:spPr/>
    </dgm:pt>
    <dgm:pt modelId="{CBB1AA94-7B51-5D4B-A710-9C663A2D398F}" type="pres">
      <dgm:prSet presAssocID="{99917D77-F673-804F-A873-775E8AB82023}" presName="node" presStyleLbl="node1" presStyleIdx="2" presStyleCnt="5">
        <dgm:presLayoutVars>
          <dgm:bulletEnabled val="1"/>
        </dgm:presLayoutVars>
      </dgm:prSet>
      <dgm:spPr/>
    </dgm:pt>
    <dgm:pt modelId="{D22AAA1C-5E7C-6D44-B561-0795EEBA35FA}" type="pres">
      <dgm:prSet presAssocID="{2863F9C8-CC36-A548-9E04-7FBFA15BF989}" presName="Name9" presStyleLbl="parChTrans1D2" presStyleIdx="3" presStyleCnt="5"/>
      <dgm:spPr/>
    </dgm:pt>
    <dgm:pt modelId="{CC874945-3B94-B44B-8A69-E0043866C405}" type="pres">
      <dgm:prSet presAssocID="{2863F9C8-CC36-A548-9E04-7FBFA15BF989}" presName="connTx" presStyleLbl="parChTrans1D2" presStyleIdx="3" presStyleCnt="5"/>
      <dgm:spPr/>
    </dgm:pt>
    <dgm:pt modelId="{8A8457D5-4568-3042-99FB-626B1E037B73}" type="pres">
      <dgm:prSet presAssocID="{B6838CFF-3ABD-5948-91C2-5DDDF44CF4A5}" presName="node" presStyleLbl="node1" presStyleIdx="3" presStyleCnt="5">
        <dgm:presLayoutVars>
          <dgm:bulletEnabled val="1"/>
        </dgm:presLayoutVars>
      </dgm:prSet>
      <dgm:spPr/>
    </dgm:pt>
    <dgm:pt modelId="{1AEB4628-CB9D-4A4F-9C4C-E03B3B288132}" type="pres">
      <dgm:prSet presAssocID="{872F79CD-1490-8447-8C19-0FE5DACEEDA5}" presName="Name9" presStyleLbl="parChTrans1D2" presStyleIdx="4" presStyleCnt="5"/>
      <dgm:spPr/>
    </dgm:pt>
    <dgm:pt modelId="{93E9A004-2FB3-124B-AD54-A7182AEFDFCF}" type="pres">
      <dgm:prSet presAssocID="{872F79CD-1490-8447-8C19-0FE5DACEEDA5}" presName="connTx" presStyleLbl="parChTrans1D2" presStyleIdx="4" presStyleCnt="5"/>
      <dgm:spPr/>
    </dgm:pt>
    <dgm:pt modelId="{3C879150-4D2F-6B41-9FF0-4A575C7CC79E}" type="pres">
      <dgm:prSet presAssocID="{F25B370A-09A1-A04C-914B-DF818B37869A}" presName="node" presStyleLbl="node1" presStyleIdx="4" presStyleCnt="5">
        <dgm:presLayoutVars>
          <dgm:bulletEnabled val="1"/>
        </dgm:presLayoutVars>
      </dgm:prSet>
      <dgm:spPr/>
    </dgm:pt>
  </dgm:ptLst>
  <dgm:cxnLst>
    <dgm:cxn modelId="{3832C102-3A81-8F4F-957B-599B1B2E42E1}" type="presOf" srcId="{EE5773FC-10EC-6F4D-AA1A-A701DA3663F5}" destId="{8C706B24-1EF1-B142-B7E1-CDB5170EFD31}" srcOrd="0" destOrd="0" presId="urn:microsoft.com/office/officeart/2005/8/layout/radial1"/>
    <dgm:cxn modelId="{94F62F09-2304-C14F-937D-027444C5EFF8}" type="presOf" srcId="{F34DB699-A5B9-1445-9AAE-54F127CD1414}" destId="{A3E096CF-FCEF-974C-A4AE-8ADF46DDEE2F}" srcOrd="0" destOrd="0" presId="urn:microsoft.com/office/officeart/2005/8/layout/radial1"/>
    <dgm:cxn modelId="{49E5050B-413A-5B43-A8A2-D34680DEE9B1}" type="presOf" srcId="{F25B370A-09A1-A04C-914B-DF818B37869A}" destId="{3C879150-4D2F-6B41-9FF0-4A575C7CC79E}" srcOrd="0" destOrd="0" presId="urn:microsoft.com/office/officeart/2005/8/layout/radial1"/>
    <dgm:cxn modelId="{12982018-8F07-7042-86FA-DD2FC278120C}" srcId="{F34DB699-A5B9-1445-9AAE-54F127CD1414}" destId="{EE5773FC-10EC-6F4D-AA1A-A701DA3663F5}" srcOrd="0" destOrd="0" parTransId="{8B198CF7-58FA-8546-B11D-5B48B260C3CF}" sibTransId="{870D5419-95CD-AA4C-884A-985004A7D6E8}"/>
    <dgm:cxn modelId="{80C29825-CB52-0044-8D64-EA1460EA54AC}" srcId="{EE5773FC-10EC-6F4D-AA1A-A701DA3663F5}" destId="{F25B370A-09A1-A04C-914B-DF818B37869A}" srcOrd="4" destOrd="0" parTransId="{872F79CD-1490-8447-8C19-0FE5DACEEDA5}" sibTransId="{4204D6A1-EABE-E841-BC77-CA2A4AACB968}"/>
    <dgm:cxn modelId="{24F45B2B-66C2-5240-93E9-9072A6A4A2A6}" type="presOf" srcId="{A6592073-F0AE-E14F-AF69-38A54534E70F}" destId="{FCFFAC67-FC9A-FE48-8ECC-6AA8AC08ABBD}" srcOrd="0" destOrd="0" presId="urn:microsoft.com/office/officeart/2005/8/layout/radial1"/>
    <dgm:cxn modelId="{61F81842-704D-8645-9F45-B33C9B15D02B}" srcId="{EE5773FC-10EC-6F4D-AA1A-A701DA3663F5}" destId="{B6838CFF-3ABD-5948-91C2-5DDDF44CF4A5}" srcOrd="3" destOrd="0" parTransId="{2863F9C8-CC36-A548-9E04-7FBFA15BF989}" sibTransId="{828643B4-1297-1940-97A2-E6F8132960D1}"/>
    <dgm:cxn modelId="{EA644143-7C83-854C-8E72-69934028FAC7}" type="presOf" srcId="{2863F9C8-CC36-A548-9E04-7FBFA15BF989}" destId="{CC874945-3B94-B44B-8A69-E0043866C405}" srcOrd="1" destOrd="0" presId="urn:microsoft.com/office/officeart/2005/8/layout/radial1"/>
    <dgm:cxn modelId="{B2D82C44-9CD3-0F43-BEF8-19CC92BB769E}" srcId="{EE5773FC-10EC-6F4D-AA1A-A701DA3663F5}" destId="{99917D77-F673-804F-A873-775E8AB82023}" srcOrd="2" destOrd="0" parTransId="{9921B53C-8EE2-FC42-A9AE-06F288909B7E}" sibTransId="{4F3B9CE9-3129-854F-8ED7-3C7A91083DF1}"/>
    <dgm:cxn modelId="{EA418F4F-A724-CF48-AE1E-560682E1EDB4}" type="presOf" srcId="{872F79CD-1490-8447-8C19-0FE5DACEEDA5}" destId="{93E9A004-2FB3-124B-AD54-A7182AEFDFCF}" srcOrd="1" destOrd="0" presId="urn:microsoft.com/office/officeart/2005/8/layout/radial1"/>
    <dgm:cxn modelId="{29F95367-38A3-4B46-A29A-53775C0E8D6F}" type="presOf" srcId="{9921B53C-8EE2-FC42-A9AE-06F288909B7E}" destId="{FB894FE3-03DE-1549-9D2C-B57A4FEB2295}" srcOrd="0" destOrd="0" presId="urn:microsoft.com/office/officeart/2005/8/layout/radial1"/>
    <dgm:cxn modelId="{50A13068-5506-644F-B5B2-E37526CDD98E}" type="presOf" srcId="{9921B53C-8EE2-FC42-A9AE-06F288909B7E}" destId="{C0F978A2-0B68-514A-9324-913DFAE74BC8}" srcOrd="1" destOrd="0" presId="urn:microsoft.com/office/officeart/2005/8/layout/radial1"/>
    <dgm:cxn modelId="{DB540079-188A-E248-A35A-B076755A163C}" type="presOf" srcId="{872F79CD-1490-8447-8C19-0FE5DACEEDA5}" destId="{1AEB4628-CB9D-4A4F-9C4C-E03B3B288132}" srcOrd="0" destOrd="0" presId="urn:microsoft.com/office/officeart/2005/8/layout/radial1"/>
    <dgm:cxn modelId="{94DC9A8E-892A-3D4D-B7D6-A30DE7D9C895}" type="presOf" srcId="{766DB193-DE01-0745-A4D9-BCA4052139D8}" destId="{59EB4386-9D71-1C4A-81DD-E4F012D2C09B}" srcOrd="0" destOrd="0" presId="urn:microsoft.com/office/officeart/2005/8/layout/radial1"/>
    <dgm:cxn modelId="{25068B9F-FF6A-8B47-AD1D-25929C780D2A}" type="presOf" srcId="{A6592073-F0AE-E14F-AF69-38A54534E70F}" destId="{68E27DE3-8103-E044-BF1D-C3C1D7999DB3}" srcOrd="1" destOrd="0" presId="urn:microsoft.com/office/officeart/2005/8/layout/radial1"/>
    <dgm:cxn modelId="{63C4E1A9-4B13-7F45-BAA9-0EECDF98E129}" type="presOf" srcId="{B6838CFF-3ABD-5948-91C2-5DDDF44CF4A5}" destId="{8A8457D5-4568-3042-99FB-626B1E037B73}" srcOrd="0" destOrd="0" presId="urn:microsoft.com/office/officeart/2005/8/layout/radial1"/>
    <dgm:cxn modelId="{D55A02AC-2265-6642-A17C-818A0D824E28}" type="presOf" srcId="{C09D3251-81EB-ED4A-9E39-88AB0BCAE769}" destId="{DD059099-CB70-604F-9AE2-F83713995435}" srcOrd="0" destOrd="0" presId="urn:microsoft.com/office/officeart/2005/8/layout/radial1"/>
    <dgm:cxn modelId="{AD5565B2-7E33-8F4A-9246-125D40DA6300}" type="presOf" srcId="{99917D77-F673-804F-A873-775E8AB82023}" destId="{CBB1AA94-7B51-5D4B-A710-9C663A2D398F}" srcOrd="0" destOrd="0" presId="urn:microsoft.com/office/officeart/2005/8/layout/radial1"/>
    <dgm:cxn modelId="{CC1516C1-989A-3A44-BA10-2B396D3B233F}" type="presOf" srcId="{2863F9C8-CC36-A548-9E04-7FBFA15BF989}" destId="{D22AAA1C-5E7C-6D44-B561-0795EEBA35FA}" srcOrd="0" destOrd="0" presId="urn:microsoft.com/office/officeart/2005/8/layout/radial1"/>
    <dgm:cxn modelId="{666166C1-7BB9-C84F-AE65-FE20515BFD36}" srcId="{EE5773FC-10EC-6F4D-AA1A-A701DA3663F5}" destId="{C09D3251-81EB-ED4A-9E39-88AB0BCAE769}" srcOrd="0" destOrd="0" parTransId="{A6592073-F0AE-E14F-AF69-38A54534E70F}" sibTransId="{C883754B-C9FF-0A4E-A83B-66B06C4AC235}"/>
    <dgm:cxn modelId="{4B0715CA-BD45-994B-9C4B-BD16ABF5F93F}" type="presOf" srcId="{EBBF2E3E-03BD-EA4B-8A1D-0F25DF77B568}" destId="{83E72D96-FA33-EB46-917C-B40210BEBB91}" srcOrd="0" destOrd="0" presId="urn:microsoft.com/office/officeart/2005/8/layout/radial1"/>
    <dgm:cxn modelId="{6297C7D1-B7E1-0F4E-A2E6-340EA023325A}" type="presOf" srcId="{766DB193-DE01-0745-A4D9-BCA4052139D8}" destId="{B3CC319C-7FAE-654E-9E84-8C589E236559}" srcOrd="1" destOrd="0" presId="urn:microsoft.com/office/officeart/2005/8/layout/radial1"/>
    <dgm:cxn modelId="{8E2BB6DC-F316-724E-8DE3-DFC6DC20DC7F}" srcId="{EE5773FC-10EC-6F4D-AA1A-A701DA3663F5}" destId="{EBBF2E3E-03BD-EA4B-8A1D-0F25DF77B568}" srcOrd="1" destOrd="0" parTransId="{766DB193-DE01-0745-A4D9-BCA4052139D8}" sibTransId="{CDC88734-EA73-924B-B502-2E774911DB5F}"/>
    <dgm:cxn modelId="{CA0EE212-833C-B048-A1E2-EDE47BB510A3}" type="presParOf" srcId="{A3E096CF-FCEF-974C-A4AE-8ADF46DDEE2F}" destId="{8C706B24-1EF1-B142-B7E1-CDB5170EFD31}" srcOrd="0" destOrd="0" presId="urn:microsoft.com/office/officeart/2005/8/layout/radial1"/>
    <dgm:cxn modelId="{7C04BBE9-023A-9E42-B411-828A555E0C3E}" type="presParOf" srcId="{A3E096CF-FCEF-974C-A4AE-8ADF46DDEE2F}" destId="{FCFFAC67-FC9A-FE48-8ECC-6AA8AC08ABBD}" srcOrd="1" destOrd="0" presId="urn:microsoft.com/office/officeart/2005/8/layout/radial1"/>
    <dgm:cxn modelId="{11304D9E-1789-1F4A-8E8D-665059CC8730}" type="presParOf" srcId="{FCFFAC67-FC9A-FE48-8ECC-6AA8AC08ABBD}" destId="{68E27DE3-8103-E044-BF1D-C3C1D7999DB3}" srcOrd="0" destOrd="0" presId="urn:microsoft.com/office/officeart/2005/8/layout/radial1"/>
    <dgm:cxn modelId="{134DB0E2-DC8F-6E49-8CFE-F36105AC0FF7}" type="presParOf" srcId="{A3E096CF-FCEF-974C-A4AE-8ADF46DDEE2F}" destId="{DD059099-CB70-604F-9AE2-F83713995435}" srcOrd="2" destOrd="0" presId="urn:microsoft.com/office/officeart/2005/8/layout/radial1"/>
    <dgm:cxn modelId="{E9212557-E29E-094E-96DB-39E1337AF467}" type="presParOf" srcId="{A3E096CF-FCEF-974C-A4AE-8ADF46DDEE2F}" destId="{59EB4386-9D71-1C4A-81DD-E4F012D2C09B}" srcOrd="3" destOrd="0" presId="urn:microsoft.com/office/officeart/2005/8/layout/radial1"/>
    <dgm:cxn modelId="{37713064-20BD-6049-85B8-3BB19A5AFC05}" type="presParOf" srcId="{59EB4386-9D71-1C4A-81DD-E4F012D2C09B}" destId="{B3CC319C-7FAE-654E-9E84-8C589E236559}" srcOrd="0" destOrd="0" presId="urn:microsoft.com/office/officeart/2005/8/layout/radial1"/>
    <dgm:cxn modelId="{99E454A0-1DB1-3548-86C2-8CE2E8D20756}" type="presParOf" srcId="{A3E096CF-FCEF-974C-A4AE-8ADF46DDEE2F}" destId="{83E72D96-FA33-EB46-917C-B40210BEBB91}" srcOrd="4" destOrd="0" presId="urn:microsoft.com/office/officeart/2005/8/layout/radial1"/>
    <dgm:cxn modelId="{0DBDAAA7-A529-E943-A448-02958AFEEE5F}" type="presParOf" srcId="{A3E096CF-FCEF-974C-A4AE-8ADF46DDEE2F}" destId="{FB894FE3-03DE-1549-9D2C-B57A4FEB2295}" srcOrd="5" destOrd="0" presId="urn:microsoft.com/office/officeart/2005/8/layout/radial1"/>
    <dgm:cxn modelId="{6E6320AC-4BE1-1C44-AB99-481135EB9E4E}" type="presParOf" srcId="{FB894FE3-03DE-1549-9D2C-B57A4FEB2295}" destId="{C0F978A2-0B68-514A-9324-913DFAE74BC8}" srcOrd="0" destOrd="0" presId="urn:microsoft.com/office/officeart/2005/8/layout/radial1"/>
    <dgm:cxn modelId="{87DE3AE0-BB8D-A840-83C6-890C0C3F3CFE}" type="presParOf" srcId="{A3E096CF-FCEF-974C-A4AE-8ADF46DDEE2F}" destId="{CBB1AA94-7B51-5D4B-A710-9C663A2D398F}" srcOrd="6" destOrd="0" presId="urn:microsoft.com/office/officeart/2005/8/layout/radial1"/>
    <dgm:cxn modelId="{31FCBA6A-359E-CC46-96B5-080CD3F33824}" type="presParOf" srcId="{A3E096CF-FCEF-974C-A4AE-8ADF46DDEE2F}" destId="{D22AAA1C-5E7C-6D44-B561-0795EEBA35FA}" srcOrd="7" destOrd="0" presId="urn:microsoft.com/office/officeart/2005/8/layout/radial1"/>
    <dgm:cxn modelId="{E633A262-CB0D-204E-B4B3-F0D8783DA481}" type="presParOf" srcId="{D22AAA1C-5E7C-6D44-B561-0795EEBA35FA}" destId="{CC874945-3B94-B44B-8A69-E0043866C405}" srcOrd="0" destOrd="0" presId="urn:microsoft.com/office/officeart/2005/8/layout/radial1"/>
    <dgm:cxn modelId="{BE4C2B0F-96CB-494C-A56A-82E3F272B946}" type="presParOf" srcId="{A3E096CF-FCEF-974C-A4AE-8ADF46DDEE2F}" destId="{8A8457D5-4568-3042-99FB-626B1E037B73}" srcOrd="8" destOrd="0" presId="urn:microsoft.com/office/officeart/2005/8/layout/radial1"/>
    <dgm:cxn modelId="{20B5BF4B-623D-554D-8022-1341B42E2B45}" type="presParOf" srcId="{A3E096CF-FCEF-974C-A4AE-8ADF46DDEE2F}" destId="{1AEB4628-CB9D-4A4F-9C4C-E03B3B288132}" srcOrd="9" destOrd="0" presId="urn:microsoft.com/office/officeart/2005/8/layout/radial1"/>
    <dgm:cxn modelId="{CD0C7965-1DE3-F540-9421-5EA70F9D4C92}" type="presParOf" srcId="{1AEB4628-CB9D-4A4F-9C4C-E03B3B288132}" destId="{93E9A004-2FB3-124B-AD54-A7182AEFDFCF}" srcOrd="0" destOrd="0" presId="urn:microsoft.com/office/officeart/2005/8/layout/radial1"/>
    <dgm:cxn modelId="{C54F3B71-AD31-034E-BA0A-6CBD40EFFE92}" type="presParOf" srcId="{A3E096CF-FCEF-974C-A4AE-8ADF46DDEE2F}" destId="{3C879150-4D2F-6B41-9FF0-4A575C7CC79E}"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30C751-9F66-BB44-9A37-B8AD4C0E225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it-IT"/>
        </a:p>
      </dgm:t>
    </dgm:pt>
    <dgm:pt modelId="{AD0FD12C-D3C9-8B4F-BC96-2A18FD287EAB}">
      <dgm:prSet phldrT="[Testo]" custT="1"/>
      <dgm:spPr/>
      <dgm:t>
        <a:bodyPr/>
        <a:lstStyle/>
        <a:p>
          <a:r>
            <a:rPr lang="it-IT" sz="2200" dirty="0"/>
            <a:t>L’inerzia delle emozioni negative risulta associato ad una </a:t>
          </a:r>
          <a:r>
            <a:rPr lang="it-IT" sz="2200" b="1" dirty="0"/>
            <a:t>minore variabilità </a:t>
          </a:r>
          <a:r>
            <a:rPr lang="it-IT" sz="2200" b="1" dirty="0" err="1"/>
            <a:t>interbattito</a:t>
          </a:r>
          <a:r>
            <a:rPr lang="it-IT" sz="2200" b="1" dirty="0"/>
            <a:t> </a:t>
          </a:r>
          <a:r>
            <a:rPr lang="it-IT" sz="1400" dirty="0"/>
            <a:t>(De Longis, Alessandri, Ottaviani, 2020)</a:t>
          </a:r>
          <a:endParaRPr lang="it-IT" sz="2200" b="1" dirty="0"/>
        </a:p>
      </dgm:t>
    </dgm:pt>
    <dgm:pt modelId="{688102DD-C09D-494B-8CD7-FD42D16CB83F}" type="parTrans" cxnId="{BDEB5125-1493-2141-BA7A-03F05DC5D847}">
      <dgm:prSet/>
      <dgm:spPr/>
      <dgm:t>
        <a:bodyPr/>
        <a:lstStyle/>
        <a:p>
          <a:endParaRPr lang="it-IT"/>
        </a:p>
      </dgm:t>
    </dgm:pt>
    <dgm:pt modelId="{4F1A04EE-B582-8A4C-A35C-001C81BDD85A}" type="sibTrans" cxnId="{BDEB5125-1493-2141-BA7A-03F05DC5D847}">
      <dgm:prSet/>
      <dgm:spPr/>
      <dgm:t>
        <a:bodyPr/>
        <a:lstStyle/>
        <a:p>
          <a:endParaRPr lang="it-IT"/>
        </a:p>
      </dgm:t>
    </dgm:pt>
    <dgm:pt modelId="{FFECEF86-70DE-2941-80A6-DFD8721360F3}">
      <dgm:prSet phldrT="[Testo]" custT="1"/>
      <dgm:spPr/>
      <dgm:t>
        <a:bodyPr/>
        <a:lstStyle/>
        <a:p>
          <a:r>
            <a:rPr lang="it-IT" sz="1800" dirty="0"/>
            <a:t>Associazione tra inerzia delle emozioni negative e una minore </a:t>
          </a:r>
          <a:r>
            <a:rPr lang="it-IT" sz="1800" b="1" dirty="0"/>
            <a:t>produzione di cortisolo </a:t>
          </a:r>
          <a:r>
            <a:rPr lang="it-IT" sz="1800" dirty="0"/>
            <a:t>al risveglio e una maggiore produzione di cortisolo nel corso della giornata </a:t>
          </a:r>
          <a:r>
            <a:rPr lang="it-IT" sz="1400" dirty="0"/>
            <a:t>(Alessandri, De Longis, </a:t>
          </a:r>
          <a:r>
            <a:rPr lang="it-IT" sz="1400" dirty="0" err="1"/>
            <a:t>Doane</a:t>
          </a:r>
          <a:r>
            <a:rPr lang="it-IT" sz="1400" dirty="0"/>
            <a:t>, 2021)</a:t>
          </a:r>
          <a:endParaRPr lang="it-IT" sz="1800" dirty="0"/>
        </a:p>
      </dgm:t>
    </dgm:pt>
    <dgm:pt modelId="{79BB49CC-E8A8-214E-88A1-E691B1D41229}" type="parTrans" cxnId="{E73FA51F-4F51-8C43-94BC-5E59CEBB6B6D}">
      <dgm:prSet/>
      <dgm:spPr/>
      <dgm:t>
        <a:bodyPr/>
        <a:lstStyle/>
        <a:p>
          <a:endParaRPr lang="it-IT"/>
        </a:p>
      </dgm:t>
    </dgm:pt>
    <dgm:pt modelId="{C3E7F5CA-E30E-3741-9DA8-03937D0A8C23}" type="sibTrans" cxnId="{E73FA51F-4F51-8C43-94BC-5E59CEBB6B6D}">
      <dgm:prSet/>
      <dgm:spPr/>
      <dgm:t>
        <a:bodyPr/>
        <a:lstStyle/>
        <a:p>
          <a:endParaRPr lang="it-IT"/>
        </a:p>
      </dgm:t>
    </dgm:pt>
    <dgm:pt modelId="{AE75FB07-FB41-F944-8CEA-D2B1D0E4E30E}">
      <dgm:prSet phldrT="[Testo]" custT="1"/>
      <dgm:spPr/>
      <dgm:t>
        <a:bodyPr/>
        <a:lstStyle/>
        <a:p>
          <a:r>
            <a:rPr lang="it-IT" sz="2200" dirty="0"/>
            <a:t>Alti livelli di </a:t>
          </a:r>
          <a:r>
            <a:rPr lang="it-IT" sz="2200" b="1" dirty="0"/>
            <a:t>emozioni positive</a:t>
          </a:r>
          <a:r>
            <a:rPr lang="it-IT" sz="2200" dirty="0"/>
            <a:t> accompagnati da alta inerzia associati ad </a:t>
          </a:r>
          <a:r>
            <a:rPr lang="it-IT" sz="2200" b="1" dirty="0"/>
            <a:t>prestazione lavorativa </a:t>
          </a:r>
          <a:r>
            <a:rPr lang="it-IT" sz="2200" dirty="0"/>
            <a:t>più bassa </a:t>
          </a:r>
          <a:r>
            <a:rPr lang="it-IT" sz="1400" dirty="0"/>
            <a:t>(De Longis &amp; Alessandri, 2020)</a:t>
          </a:r>
          <a:endParaRPr lang="it-IT" sz="2200" dirty="0"/>
        </a:p>
      </dgm:t>
    </dgm:pt>
    <dgm:pt modelId="{A06ACFB3-64B0-9347-A498-2AC402F02CF2}" type="parTrans" cxnId="{448EC250-A3A1-4641-9F8A-26B14E4F356B}">
      <dgm:prSet/>
      <dgm:spPr/>
      <dgm:t>
        <a:bodyPr/>
        <a:lstStyle/>
        <a:p>
          <a:endParaRPr lang="it-IT"/>
        </a:p>
      </dgm:t>
    </dgm:pt>
    <dgm:pt modelId="{3711269D-ECC7-814F-97EE-A3263DFDAC54}" type="sibTrans" cxnId="{448EC250-A3A1-4641-9F8A-26B14E4F356B}">
      <dgm:prSet/>
      <dgm:spPr/>
      <dgm:t>
        <a:bodyPr/>
        <a:lstStyle/>
        <a:p>
          <a:endParaRPr lang="it-IT"/>
        </a:p>
      </dgm:t>
    </dgm:pt>
    <dgm:pt modelId="{07464BBE-8E9D-984B-89AB-F2C100C0D26C}">
      <dgm:prSet phldrT="[Testo]"/>
      <dgm:spPr/>
      <dgm:t>
        <a:bodyPr/>
        <a:lstStyle/>
        <a:p>
          <a:r>
            <a:rPr lang="it-IT" dirty="0"/>
            <a:t>L’inerzia delle emozioni negative come risultato di stati di </a:t>
          </a:r>
          <a:r>
            <a:rPr lang="it-IT" b="1" dirty="0"/>
            <a:t>esaurimento</a:t>
          </a:r>
          <a:r>
            <a:rPr lang="it-IT" dirty="0"/>
            <a:t> correlati al lavoro</a:t>
          </a:r>
        </a:p>
      </dgm:t>
    </dgm:pt>
    <dgm:pt modelId="{A600A47A-4879-7F44-AB83-34F9F8F950E3}" type="parTrans" cxnId="{AB96F4DE-72C9-7D44-BE6C-E8E66BECAC81}">
      <dgm:prSet/>
      <dgm:spPr/>
      <dgm:t>
        <a:bodyPr/>
        <a:lstStyle/>
        <a:p>
          <a:endParaRPr lang="it-IT"/>
        </a:p>
      </dgm:t>
    </dgm:pt>
    <dgm:pt modelId="{70000A7B-27CA-9944-996C-2594CE8D3778}" type="sibTrans" cxnId="{AB96F4DE-72C9-7D44-BE6C-E8E66BECAC81}">
      <dgm:prSet/>
      <dgm:spPr/>
      <dgm:t>
        <a:bodyPr/>
        <a:lstStyle/>
        <a:p>
          <a:endParaRPr lang="it-IT"/>
        </a:p>
      </dgm:t>
    </dgm:pt>
    <dgm:pt modelId="{D0060734-7205-7840-9A93-F9784D823F9B}">
      <dgm:prSet phldrT="[Testo]"/>
      <dgm:spPr/>
      <dgm:t>
        <a:bodyPr/>
        <a:lstStyle/>
        <a:p>
          <a:pPr>
            <a:buNone/>
          </a:pPr>
          <a:r>
            <a:rPr lang="it-IT" b="1" dirty="0"/>
            <a:t>Alte e stabili emozioni negative</a:t>
          </a:r>
          <a:r>
            <a:rPr lang="it-IT" dirty="0"/>
            <a:t> aumentano la messa in atto di </a:t>
          </a:r>
          <a:r>
            <a:rPr lang="it-IT" b="1" dirty="0"/>
            <a:t>comportamenti lavorativi controproduttivi</a:t>
          </a:r>
        </a:p>
      </dgm:t>
    </dgm:pt>
    <dgm:pt modelId="{70BC6F0C-730E-AA4A-AE1E-38560F5542E5}" type="parTrans" cxnId="{113B9422-23A8-C34F-8AF8-FD5B3C738BC4}">
      <dgm:prSet/>
      <dgm:spPr/>
      <dgm:t>
        <a:bodyPr/>
        <a:lstStyle/>
        <a:p>
          <a:endParaRPr lang="it-IT"/>
        </a:p>
      </dgm:t>
    </dgm:pt>
    <dgm:pt modelId="{794877C6-1D2F-B844-AE0B-2480AB35C021}" type="sibTrans" cxnId="{113B9422-23A8-C34F-8AF8-FD5B3C738BC4}">
      <dgm:prSet/>
      <dgm:spPr/>
      <dgm:t>
        <a:bodyPr/>
        <a:lstStyle/>
        <a:p>
          <a:endParaRPr lang="it-IT"/>
        </a:p>
      </dgm:t>
    </dgm:pt>
    <dgm:pt modelId="{79BE4149-070E-3C45-9792-5B4242453FCE}" type="pres">
      <dgm:prSet presAssocID="{B030C751-9F66-BB44-9A37-B8AD4C0E2254}" presName="diagram" presStyleCnt="0">
        <dgm:presLayoutVars>
          <dgm:dir/>
          <dgm:resizeHandles val="exact"/>
        </dgm:presLayoutVars>
      </dgm:prSet>
      <dgm:spPr/>
    </dgm:pt>
    <dgm:pt modelId="{36635549-8B00-2649-A619-229FF9EC539C}" type="pres">
      <dgm:prSet presAssocID="{07464BBE-8E9D-984B-89AB-F2C100C0D26C}" presName="node" presStyleLbl="node1" presStyleIdx="0" presStyleCnt="5">
        <dgm:presLayoutVars>
          <dgm:bulletEnabled val="1"/>
        </dgm:presLayoutVars>
      </dgm:prSet>
      <dgm:spPr/>
    </dgm:pt>
    <dgm:pt modelId="{5E97B367-7C60-9F40-8241-2DBD18C7EFFB}" type="pres">
      <dgm:prSet presAssocID="{70000A7B-27CA-9944-996C-2594CE8D3778}" presName="sibTrans" presStyleCnt="0"/>
      <dgm:spPr/>
    </dgm:pt>
    <dgm:pt modelId="{5A47A48D-C5EA-3F43-AF92-97A6D78075C8}" type="pres">
      <dgm:prSet presAssocID="{D0060734-7205-7840-9A93-F9784D823F9B}" presName="node" presStyleLbl="node1" presStyleIdx="1" presStyleCnt="5">
        <dgm:presLayoutVars>
          <dgm:bulletEnabled val="1"/>
        </dgm:presLayoutVars>
      </dgm:prSet>
      <dgm:spPr/>
    </dgm:pt>
    <dgm:pt modelId="{080E2C4A-9D4C-E142-9426-088094B03610}" type="pres">
      <dgm:prSet presAssocID="{794877C6-1D2F-B844-AE0B-2480AB35C021}" presName="sibTrans" presStyleCnt="0"/>
      <dgm:spPr/>
    </dgm:pt>
    <dgm:pt modelId="{4AFD09B3-D3AD-B743-971F-89FE3111CAF4}" type="pres">
      <dgm:prSet presAssocID="{AD0FD12C-D3C9-8B4F-BC96-2A18FD287EAB}" presName="node" presStyleLbl="node1" presStyleIdx="2" presStyleCnt="5">
        <dgm:presLayoutVars>
          <dgm:bulletEnabled val="1"/>
        </dgm:presLayoutVars>
      </dgm:prSet>
      <dgm:spPr/>
    </dgm:pt>
    <dgm:pt modelId="{89D0D3EE-FD27-1344-A645-29EFF4DCD6A9}" type="pres">
      <dgm:prSet presAssocID="{4F1A04EE-B582-8A4C-A35C-001C81BDD85A}" presName="sibTrans" presStyleCnt="0"/>
      <dgm:spPr/>
    </dgm:pt>
    <dgm:pt modelId="{22E72209-1B54-8441-976C-D812CF53F3A7}" type="pres">
      <dgm:prSet presAssocID="{FFECEF86-70DE-2941-80A6-DFD8721360F3}" presName="node" presStyleLbl="node1" presStyleIdx="3" presStyleCnt="5">
        <dgm:presLayoutVars>
          <dgm:bulletEnabled val="1"/>
        </dgm:presLayoutVars>
      </dgm:prSet>
      <dgm:spPr/>
    </dgm:pt>
    <dgm:pt modelId="{FEB9D74E-7C0F-4A4F-8C57-DB0ACDF7224B}" type="pres">
      <dgm:prSet presAssocID="{C3E7F5CA-E30E-3741-9DA8-03937D0A8C23}" presName="sibTrans" presStyleCnt="0"/>
      <dgm:spPr/>
    </dgm:pt>
    <dgm:pt modelId="{E822832D-E9D2-4347-A966-58EE5ABBA9CC}" type="pres">
      <dgm:prSet presAssocID="{AE75FB07-FB41-F944-8CEA-D2B1D0E4E30E}" presName="node" presStyleLbl="node1" presStyleIdx="4" presStyleCnt="5" custScaleX="102647">
        <dgm:presLayoutVars>
          <dgm:bulletEnabled val="1"/>
        </dgm:presLayoutVars>
      </dgm:prSet>
      <dgm:spPr/>
    </dgm:pt>
  </dgm:ptLst>
  <dgm:cxnLst>
    <dgm:cxn modelId="{E73FA51F-4F51-8C43-94BC-5E59CEBB6B6D}" srcId="{B030C751-9F66-BB44-9A37-B8AD4C0E2254}" destId="{FFECEF86-70DE-2941-80A6-DFD8721360F3}" srcOrd="3" destOrd="0" parTransId="{79BB49CC-E8A8-214E-88A1-E691B1D41229}" sibTransId="{C3E7F5CA-E30E-3741-9DA8-03937D0A8C23}"/>
    <dgm:cxn modelId="{2303E221-8069-DB45-8339-FD29948691E1}" type="presOf" srcId="{AD0FD12C-D3C9-8B4F-BC96-2A18FD287EAB}" destId="{4AFD09B3-D3AD-B743-971F-89FE3111CAF4}" srcOrd="0" destOrd="0" presId="urn:microsoft.com/office/officeart/2005/8/layout/default"/>
    <dgm:cxn modelId="{113B9422-23A8-C34F-8AF8-FD5B3C738BC4}" srcId="{B030C751-9F66-BB44-9A37-B8AD4C0E2254}" destId="{D0060734-7205-7840-9A93-F9784D823F9B}" srcOrd="1" destOrd="0" parTransId="{70BC6F0C-730E-AA4A-AE1E-38560F5542E5}" sibTransId="{794877C6-1D2F-B844-AE0B-2480AB35C021}"/>
    <dgm:cxn modelId="{BDEB5125-1493-2141-BA7A-03F05DC5D847}" srcId="{B030C751-9F66-BB44-9A37-B8AD4C0E2254}" destId="{AD0FD12C-D3C9-8B4F-BC96-2A18FD287EAB}" srcOrd="2" destOrd="0" parTransId="{688102DD-C09D-494B-8CD7-FD42D16CB83F}" sibTransId="{4F1A04EE-B582-8A4C-A35C-001C81BDD85A}"/>
    <dgm:cxn modelId="{90AD913D-96E2-444A-838B-A0737E01A1F8}" type="presOf" srcId="{B030C751-9F66-BB44-9A37-B8AD4C0E2254}" destId="{79BE4149-070E-3C45-9792-5B4242453FCE}" srcOrd="0" destOrd="0" presId="urn:microsoft.com/office/officeart/2005/8/layout/default"/>
    <dgm:cxn modelId="{448EC250-A3A1-4641-9F8A-26B14E4F356B}" srcId="{B030C751-9F66-BB44-9A37-B8AD4C0E2254}" destId="{AE75FB07-FB41-F944-8CEA-D2B1D0E4E30E}" srcOrd="4" destOrd="0" parTransId="{A06ACFB3-64B0-9347-A498-2AC402F02CF2}" sibTransId="{3711269D-ECC7-814F-97EE-A3263DFDAC54}"/>
    <dgm:cxn modelId="{C4736260-3878-B947-8668-156854FFB393}" type="presOf" srcId="{D0060734-7205-7840-9A93-F9784D823F9B}" destId="{5A47A48D-C5EA-3F43-AF92-97A6D78075C8}" srcOrd="0" destOrd="0" presId="urn:microsoft.com/office/officeart/2005/8/layout/default"/>
    <dgm:cxn modelId="{4B1784A4-54C9-184F-B37A-8DDB474FD2F0}" type="presOf" srcId="{FFECEF86-70DE-2941-80A6-DFD8721360F3}" destId="{22E72209-1B54-8441-976C-D812CF53F3A7}" srcOrd="0" destOrd="0" presId="urn:microsoft.com/office/officeart/2005/8/layout/default"/>
    <dgm:cxn modelId="{F009B1A4-ACA4-984A-BD8E-257D1015EC47}" type="presOf" srcId="{AE75FB07-FB41-F944-8CEA-D2B1D0E4E30E}" destId="{E822832D-E9D2-4347-A966-58EE5ABBA9CC}" srcOrd="0" destOrd="0" presId="urn:microsoft.com/office/officeart/2005/8/layout/default"/>
    <dgm:cxn modelId="{AB96F4DE-72C9-7D44-BE6C-E8E66BECAC81}" srcId="{B030C751-9F66-BB44-9A37-B8AD4C0E2254}" destId="{07464BBE-8E9D-984B-89AB-F2C100C0D26C}" srcOrd="0" destOrd="0" parTransId="{A600A47A-4879-7F44-AB83-34F9F8F950E3}" sibTransId="{70000A7B-27CA-9944-996C-2594CE8D3778}"/>
    <dgm:cxn modelId="{AA8FD9E8-D281-E44A-9795-17916865838E}" type="presOf" srcId="{07464BBE-8E9D-984B-89AB-F2C100C0D26C}" destId="{36635549-8B00-2649-A619-229FF9EC539C}" srcOrd="0" destOrd="0" presId="urn:microsoft.com/office/officeart/2005/8/layout/default"/>
    <dgm:cxn modelId="{7DABF98D-5424-4847-BF8B-7FD5DEB94623}" type="presParOf" srcId="{79BE4149-070E-3C45-9792-5B4242453FCE}" destId="{36635549-8B00-2649-A619-229FF9EC539C}" srcOrd="0" destOrd="0" presId="urn:microsoft.com/office/officeart/2005/8/layout/default"/>
    <dgm:cxn modelId="{7820BFAA-9D8B-DB44-9B65-F51A70F4CDE9}" type="presParOf" srcId="{79BE4149-070E-3C45-9792-5B4242453FCE}" destId="{5E97B367-7C60-9F40-8241-2DBD18C7EFFB}" srcOrd="1" destOrd="0" presId="urn:microsoft.com/office/officeart/2005/8/layout/default"/>
    <dgm:cxn modelId="{E786C68A-3BB8-D24F-BF38-4861D50651FE}" type="presParOf" srcId="{79BE4149-070E-3C45-9792-5B4242453FCE}" destId="{5A47A48D-C5EA-3F43-AF92-97A6D78075C8}" srcOrd="2" destOrd="0" presId="urn:microsoft.com/office/officeart/2005/8/layout/default"/>
    <dgm:cxn modelId="{B7D0AC77-D5FC-F34E-971D-E3324E551E64}" type="presParOf" srcId="{79BE4149-070E-3C45-9792-5B4242453FCE}" destId="{080E2C4A-9D4C-E142-9426-088094B03610}" srcOrd="3" destOrd="0" presId="urn:microsoft.com/office/officeart/2005/8/layout/default"/>
    <dgm:cxn modelId="{AC73A5E1-B24B-794F-ABA9-7A62FB5CD248}" type="presParOf" srcId="{79BE4149-070E-3C45-9792-5B4242453FCE}" destId="{4AFD09B3-D3AD-B743-971F-89FE3111CAF4}" srcOrd="4" destOrd="0" presId="urn:microsoft.com/office/officeart/2005/8/layout/default"/>
    <dgm:cxn modelId="{7AB4F5B0-FAB4-AD40-B473-16E6BAA22B04}" type="presParOf" srcId="{79BE4149-070E-3C45-9792-5B4242453FCE}" destId="{89D0D3EE-FD27-1344-A645-29EFF4DCD6A9}" srcOrd="5" destOrd="0" presId="urn:microsoft.com/office/officeart/2005/8/layout/default"/>
    <dgm:cxn modelId="{20460E47-E288-9D4C-BD47-792416B9F3C3}" type="presParOf" srcId="{79BE4149-070E-3C45-9792-5B4242453FCE}" destId="{22E72209-1B54-8441-976C-D812CF53F3A7}" srcOrd="6" destOrd="0" presId="urn:microsoft.com/office/officeart/2005/8/layout/default"/>
    <dgm:cxn modelId="{95CA597F-9E66-474A-9D04-2B6D1E8853A0}" type="presParOf" srcId="{79BE4149-070E-3C45-9792-5B4242453FCE}" destId="{FEB9D74E-7C0F-4A4F-8C57-DB0ACDF7224B}" srcOrd="7" destOrd="0" presId="urn:microsoft.com/office/officeart/2005/8/layout/default"/>
    <dgm:cxn modelId="{2F89C5CB-3FC3-034A-BBFB-3F5D9B1FCC46}" type="presParOf" srcId="{79BE4149-070E-3C45-9792-5B4242453FCE}" destId="{E822832D-E9D2-4347-A966-58EE5ABBA9C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286A0D-CD74-4647-89A4-D82B4751D319}"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it-IT"/>
        </a:p>
      </dgm:t>
    </dgm:pt>
    <dgm:pt modelId="{A904C64D-D1F4-FB41-8DB5-EF84ECFF14A9}">
      <dgm:prSet phldrT="[Testo]"/>
      <dgm:spPr/>
      <dgm:t>
        <a:bodyPr/>
        <a:lstStyle/>
        <a:p>
          <a:r>
            <a:rPr lang="it-IT" dirty="0"/>
            <a:t>Teoria delle funzionalità sociale</a:t>
          </a:r>
        </a:p>
      </dgm:t>
    </dgm:pt>
    <dgm:pt modelId="{6F9A5D7B-764D-D745-98B5-4FF2E836039D}" type="parTrans" cxnId="{C9C81241-09DD-7A4A-B376-A97111DB0B7E}">
      <dgm:prSet/>
      <dgm:spPr/>
      <dgm:t>
        <a:bodyPr/>
        <a:lstStyle/>
        <a:p>
          <a:endParaRPr lang="it-IT"/>
        </a:p>
      </dgm:t>
    </dgm:pt>
    <dgm:pt modelId="{8D15B955-2EE2-8347-8B85-FA5B0533E2BD}" type="sibTrans" cxnId="{C9C81241-09DD-7A4A-B376-A97111DB0B7E}">
      <dgm:prSet/>
      <dgm:spPr/>
      <dgm:t>
        <a:bodyPr/>
        <a:lstStyle/>
        <a:p>
          <a:endParaRPr lang="it-IT"/>
        </a:p>
      </dgm:t>
    </dgm:pt>
    <dgm:pt modelId="{666F09EA-0A1A-444A-9FB8-3D5C09E4EC94}">
      <dgm:prSet phldrT="[Testo]"/>
      <dgm:spPr/>
      <dgm:t>
        <a:bodyPr/>
        <a:lstStyle/>
        <a:p>
          <a:r>
            <a:rPr lang="it-IT" dirty="0"/>
            <a:t>(Social </a:t>
          </a:r>
          <a:r>
            <a:rPr lang="it-IT" dirty="0" err="1"/>
            <a:t>Functionality</a:t>
          </a:r>
          <a:r>
            <a:rPr lang="it-IT" dirty="0"/>
            <a:t> Theory)</a:t>
          </a:r>
        </a:p>
      </dgm:t>
    </dgm:pt>
    <dgm:pt modelId="{163318A1-7578-2F47-959B-53E91F2EEBB3}" type="parTrans" cxnId="{0E408F47-F937-FF40-AE77-1BEAF6B420C8}">
      <dgm:prSet/>
      <dgm:spPr/>
      <dgm:t>
        <a:bodyPr/>
        <a:lstStyle/>
        <a:p>
          <a:endParaRPr lang="it-IT"/>
        </a:p>
      </dgm:t>
    </dgm:pt>
    <dgm:pt modelId="{F72190FB-A0B7-784F-9666-44DB4559C3C4}" type="sibTrans" cxnId="{0E408F47-F937-FF40-AE77-1BEAF6B420C8}">
      <dgm:prSet/>
      <dgm:spPr/>
      <dgm:t>
        <a:bodyPr/>
        <a:lstStyle/>
        <a:p>
          <a:endParaRPr lang="it-IT"/>
        </a:p>
      </dgm:t>
    </dgm:pt>
    <dgm:pt modelId="{B10217F8-11B7-F940-824A-1862F7F0F95A}">
      <dgm:prSet phldrT="[Testo]"/>
      <dgm:spPr/>
      <dgm:t>
        <a:bodyPr/>
        <a:lstStyle/>
        <a:p>
          <a:r>
            <a:rPr lang="it-IT" dirty="0" err="1"/>
            <a:t>Niedenthal</a:t>
          </a:r>
          <a:r>
            <a:rPr lang="it-IT" dirty="0"/>
            <a:t> &amp; </a:t>
          </a:r>
          <a:r>
            <a:rPr lang="it-IT" dirty="0" err="1"/>
            <a:t>Brauer</a:t>
          </a:r>
          <a:r>
            <a:rPr lang="it-IT" dirty="0"/>
            <a:t>, 2012</a:t>
          </a:r>
        </a:p>
      </dgm:t>
    </dgm:pt>
    <dgm:pt modelId="{EB8325AB-950C-6D4C-897C-3F1054E89992}" type="parTrans" cxnId="{B4DC29F5-9433-0E4C-8BA1-473C4432B220}">
      <dgm:prSet/>
      <dgm:spPr/>
      <dgm:t>
        <a:bodyPr/>
        <a:lstStyle/>
        <a:p>
          <a:endParaRPr lang="it-IT"/>
        </a:p>
      </dgm:t>
    </dgm:pt>
    <dgm:pt modelId="{9610517A-198B-914E-B76C-2DEE79D7A3B4}" type="sibTrans" cxnId="{B4DC29F5-9433-0E4C-8BA1-473C4432B220}">
      <dgm:prSet/>
      <dgm:spPr/>
      <dgm:t>
        <a:bodyPr/>
        <a:lstStyle/>
        <a:p>
          <a:endParaRPr lang="it-IT"/>
        </a:p>
      </dgm:t>
    </dgm:pt>
    <dgm:pt modelId="{53772525-2A60-1F4D-878C-621304BB07C8}">
      <dgm:prSet phldrT="[Testo]"/>
      <dgm:spPr/>
      <dgm:t>
        <a:bodyPr/>
        <a:lstStyle/>
        <a:p>
          <a:r>
            <a:rPr lang="it-IT" dirty="0"/>
            <a:t>Teoria degli eventi affettivi</a:t>
          </a:r>
        </a:p>
      </dgm:t>
    </dgm:pt>
    <dgm:pt modelId="{2FF7C176-8E05-FA40-8370-9A855F88AA42}" type="parTrans" cxnId="{2C731E2F-F783-904A-8939-CB1D8F9A4335}">
      <dgm:prSet/>
      <dgm:spPr/>
      <dgm:t>
        <a:bodyPr/>
        <a:lstStyle/>
        <a:p>
          <a:endParaRPr lang="it-IT"/>
        </a:p>
      </dgm:t>
    </dgm:pt>
    <dgm:pt modelId="{644DB9AF-A79C-A64E-9273-4CD37B888BCD}" type="sibTrans" cxnId="{2C731E2F-F783-904A-8939-CB1D8F9A4335}">
      <dgm:prSet/>
      <dgm:spPr/>
      <dgm:t>
        <a:bodyPr/>
        <a:lstStyle/>
        <a:p>
          <a:endParaRPr lang="it-IT"/>
        </a:p>
      </dgm:t>
    </dgm:pt>
    <dgm:pt modelId="{DC47B1E0-2DBD-E849-AB28-7F6A10071D22}">
      <dgm:prSet phldrT="[Testo]"/>
      <dgm:spPr/>
      <dgm:t>
        <a:bodyPr/>
        <a:lstStyle/>
        <a:p>
          <a:r>
            <a:rPr lang="it-IT" dirty="0"/>
            <a:t>(</a:t>
          </a:r>
          <a:r>
            <a:rPr lang="it-IT" dirty="0" err="1"/>
            <a:t>Affective</a:t>
          </a:r>
          <a:r>
            <a:rPr lang="it-IT" dirty="0"/>
            <a:t> events theory)</a:t>
          </a:r>
        </a:p>
      </dgm:t>
    </dgm:pt>
    <dgm:pt modelId="{F9C1D859-E811-CD40-A3B8-E09BDECCD68B}" type="parTrans" cxnId="{A7DE0C7C-DD58-9F4F-9E0D-7882F4650A62}">
      <dgm:prSet/>
      <dgm:spPr/>
      <dgm:t>
        <a:bodyPr/>
        <a:lstStyle/>
        <a:p>
          <a:endParaRPr lang="it-IT"/>
        </a:p>
      </dgm:t>
    </dgm:pt>
    <dgm:pt modelId="{ED9C0162-663A-C64F-95D0-EED5B845FA4F}" type="sibTrans" cxnId="{A7DE0C7C-DD58-9F4F-9E0D-7882F4650A62}">
      <dgm:prSet/>
      <dgm:spPr/>
      <dgm:t>
        <a:bodyPr/>
        <a:lstStyle/>
        <a:p>
          <a:endParaRPr lang="it-IT"/>
        </a:p>
      </dgm:t>
    </dgm:pt>
    <dgm:pt modelId="{BB3A4B6D-78B0-7B49-ACA6-E37CFAF6A63C}">
      <dgm:prSet phldrT="[Testo]"/>
      <dgm:spPr/>
      <dgm:t>
        <a:bodyPr/>
        <a:lstStyle/>
        <a:p>
          <a:r>
            <a:rPr lang="it-IT" dirty="0"/>
            <a:t>Weiss &amp; </a:t>
          </a:r>
          <a:r>
            <a:rPr lang="it-IT" dirty="0" err="1"/>
            <a:t>Cropanzano</a:t>
          </a:r>
          <a:r>
            <a:rPr lang="it-IT" dirty="0"/>
            <a:t>, 1996</a:t>
          </a:r>
        </a:p>
      </dgm:t>
    </dgm:pt>
    <dgm:pt modelId="{D27B9524-CB55-844C-8D43-2F4F1E45FB03}" type="parTrans" cxnId="{F7496ABE-AA85-6346-941F-448E247A12CC}">
      <dgm:prSet/>
      <dgm:spPr/>
      <dgm:t>
        <a:bodyPr/>
        <a:lstStyle/>
        <a:p>
          <a:endParaRPr lang="it-IT"/>
        </a:p>
      </dgm:t>
    </dgm:pt>
    <dgm:pt modelId="{822E9C03-BA1A-FF43-A9F8-6EA6223C1FAD}" type="sibTrans" cxnId="{F7496ABE-AA85-6346-941F-448E247A12CC}">
      <dgm:prSet/>
      <dgm:spPr/>
      <dgm:t>
        <a:bodyPr/>
        <a:lstStyle/>
        <a:p>
          <a:endParaRPr lang="it-IT"/>
        </a:p>
      </dgm:t>
    </dgm:pt>
    <dgm:pt modelId="{8953E6B3-28AD-BE43-89CF-AF188B728554}">
      <dgm:prSet phldrT="[Testo]"/>
      <dgm:spPr/>
      <dgm:t>
        <a:bodyPr/>
        <a:lstStyle/>
        <a:p>
          <a:r>
            <a:rPr lang="it-IT" dirty="0"/>
            <a:t>Processi di regolazione emotiva</a:t>
          </a:r>
        </a:p>
      </dgm:t>
    </dgm:pt>
    <dgm:pt modelId="{AF922359-DE9B-9A41-AF8F-FBA1C7BEF6A9}" type="parTrans" cxnId="{C882EA2A-EED2-1643-B5D7-BF2A7B40C9E5}">
      <dgm:prSet/>
      <dgm:spPr/>
      <dgm:t>
        <a:bodyPr/>
        <a:lstStyle/>
        <a:p>
          <a:endParaRPr lang="it-IT"/>
        </a:p>
      </dgm:t>
    </dgm:pt>
    <dgm:pt modelId="{A5C0AE16-278F-BA44-AF0E-6752A7B9ABDB}" type="sibTrans" cxnId="{C882EA2A-EED2-1643-B5D7-BF2A7B40C9E5}">
      <dgm:prSet/>
      <dgm:spPr/>
      <dgm:t>
        <a:bodyPr/>
        <a:lstStyle/>
        <a:p>
          <a:endParaRPr lang="it-IT"/>
        </a:p>
      </dgm:t>
    </dgm:pt>
    <dgm:pt modelId="{FD500E90-00FF-BF40-B2D9-F0BC30A22977}">
      <dgm:prSet phldrT="[Testo]"/>
      <dgm:spPr/>
      <dgm:t>
        <a:bodyPr/>
        <a:lstStyle/>
        <a:p>
          <a:r>
            <a:rPr lang="it-IT" dirty="0"/>
            <a:t>Modello di Gross</a:t>
          </a:r>
        </a:p>
      </dgm:t>
    </dgm:pt>
    <dgm:pt modelId="{CBD0BE96-82E6-354E-B4EE-AAAC3F0489F0}" type="sibTrans" cxnId="{BD6D334F-5E64-1746-955B-9E0A59E92BC5}">
      <dgm:prSet/>
      <dgm:spPr/>
      <dgm:t>
        <a:bodyPr/>
        <a:lstStyle/>
        <a:p>
          <a:endParaRPr lang="it-IT"/>
        </a:p>
      </dgm:t>
    </dgm:pt>
    <dgm:pt modelId="{6CFCC10E-9037-3743-8480-DAA038836262}" type="parTrans" cxnId="{BD6D334F-5E64-1746-955B-9E0A59E92BC5}">
      <dgm:prSet/>
      <dgm:spPr/>
      <dgm:t>
        <a:bodyPr/>
        <a:lstStyle/>
        <a:p>
          <a:endParaRPr lang="it-IT"/>
        </a:p>
      </dgm:t>
    </dgm:pt>
    <dgm:pt modelId="{ACE54DCA-41FB-F24F-9AE8-29FB15F1DF1B}">
      <dgm:prSet phldrT="[Testo]"/>
      <dgm:spPr/>
      <dgm:t>
        <a:bodyPr/>
        <a:lstStyle/>
        <a:p>
          <a:r>
            <a:rPr lang="it-IT" dirty="0" err="1"/>
            <a:t>Emotional</a:t>
          </a:r>
          <a:r>
            <a:rPr lang="it-IT" dirty="0"/>
            <a:t> </a:t>
          </a:r>
          <a:r>
            <a:rPr lang="it-IT" dirty="0" err="1"/>
            <a:t>Labor</a:t>
          </a:r>
          <a:endParaRPr lang="it-IT" dirty="0"/>
        </a:p>
      </dgm:t>
    </dgm:pt>
    <dgm:pt modelId="{42D2A344-5143-5F4C-9FD1-FE7B23E498C3}" type="parTrans" cxnId="{14FBD116-45AB-2D49-BC98-29274059777F}">
      <dgm:prSet/>
      <dgm:spPr/>
      <dgm:t>
        <a:bodyPr/>
        <a:lstStyle/>
        <a:p>
          <a:endParaRPr lang="it-IT"/>
        </a:p>
      </dgm:t>
    </dgm:pt>
    <dgm:pt modelId="{FFFE12DB-1C54-1B4C-978B-D3CC2E4C3D96}" type="sibTrans" cxnId="{14FBD116-45AB-2D49-BC98-29274059777F}">
      <dgm:prSet/>
      <dgm:spPr/>
      <dgm:t>
        <a:bodyPr/>
        <a:lstStyle/>
        <a:p>
          <a:endParaRPr lang="it-IT"/>
        </a:p>
      </dgm:t>
    </dgm:pt>
    <dgm:pt modelId="{7D166533-1058-394F-B847-35FA239BA345}" type="pres">
      <dgm:prSet presAssocID="{E7286A0D-CD74-4647-89A4-D82B4751D319}" presName="Name0" presStyleCnt="0">
        <dgm:presLayoutVars>
          <dgm:dir/>
          <dgm:resizeHandles val="exact"/>
        </dgm:presLayoutVars>
      </dgm:prSet>
      <dgm:spPr/>
    </dgm:pt>
    <dgm:pt modelId="{E0BC625C-1F32-9641-A568-01E35E64E103}" type="pres">
      <dgm:prSet presAssocID="{A904C64D-D1F4-FB41-8DB5-EF84ECFF14A9}" presName="node" presStyleLbl="node1" presStyleIdx="0" presStyleCnt="3">
        <dgm:presLayoutVars>
          <dgm:bulletEnabled val="1"/>
        </dgm:presLayoutVars>
      </dgm:prSet>
      <dgm:spPr/>
    </dgm:pt>
    <dgm:pt modelId="{8A78DB5F-AE93-294A-8F0F-D159238E80F4}" type="pres">
      <dgm:prSet presAssocID="{8D15B955-2EE2-8347-8B85-FA5B0533E2BD}" presName="sibTrans" presStyleCnt="0"/>
      <dgm:spPr/>
    </dgm:pt>
    <dgm:pt modelId="{8A4D1ED1-10FD-8247-A2D0-ACA49F7C49F4}" type="pres">
      <dgm:prSet presAssocID="{53772525-2A60-1F4D-878C-621304BB07C8}" presName="node" presStyleLbl="node1" presStyleIdx="1" presStyleCnt="3">
        <dgm:presLayoutVars>
          <dgm:bulletEnabled val="1"/>
        </dgm:presLayoutVars>
      </dgm:prSet>
      <dgm:spPr/>
    </dgm:pt>
    <dgm:pt modelId="{D34BA336-8817-B044-9851-A64427B876EC}" type="pres">
      <dgm:prSet presAssocID="{644DB9AF-A79C-A64E-9273-4CD37B888BCD}" presName="sibTrans" presStyleCnt="0"/>
      <dgm:spPr/>
    </dgm:pt>
    <dgm:pt modelId="{B9AD5B28-52CD-B64E-B7DE-848D8A28F730}" type="pres">
      <dgm:prSet presAssocID="{8953E6B3-28AD-BE43-89CF-AF188B728554}" presName="node" presStyleLbl="node1" presStyleIdx="2" presStyleCnt="3">
        <dgm:presLayoutVars>
          <dgm:bulletEnabled val="1"/>
        </dgm:presLayoutVars>
      </dgm:prSet>
      <dgm:spPr/>
    </dgm:pt>
  </dgm:ptLst>
  <dgm:cxnLst>
    <dgm:cxn modelId="{D7155F0B-E57E-4F45-8112-A5199AD70647}" type="presOf" srcId="{53772525-2A60-1F4D-878C-621304BB07C8}" destId="{8A4D1ED1-10FD-8247-A2D0-ACA49F7C49F4}" srcOrd="0" destOrd="0" presId="urn:microsoft.com/office/officeart/2005/8/layout/hList6"/>
    <dgm:cxn modelId="{14FBD116-45AB-2D49-BC98-29274059777F}" srcId="{8953E6B3-28AD-BE43-89CF-AF188B728554}" destId="{ACE54DCA-41FB-F24F-9AE8-29FB15F1DF1B}" srcOrd="1" destOrd="0" parTransId="{42D2A344-5143-5F4C-9FD1-FE7B23E498C3}" sibTransId="{FFFE12DB-1C54-1B4C-978B-D3CC2E4C3D96}"/>
    <dgm:cxn modelId="{84F58722-5381-9045-BACF-0229A9272DAF}" type="presOf" srcId="{666F09EA-0A1A-444A-9FB8-3D5C09E4EC94}" destId="{E0BC625C-1F32-9641-A568-01E35E64E103}" srcOrd="0" destOrd="1" presId="urn:microsoft.com/office/officeart/2005/8/layout/hList6"/>
    <dgm:cxn modelId="{C061A924-D462-AC44-8D92-C69997EA35CB}" type="presOf" srcId="{8953E6B3-28AD-BE43-89CF-AF188B728554}" destId="{B9AD5B28-52CD-B64E-B7DE-848D8A28F730}" srcOrd="0" destOrd="0" presId="urn:microsoft.com/office/officeart/2005/8/layout/hList6"/>
    <dgm:cxn modelId="{C882EA2A-EED2-1643-B5D7-BF2A7B40C9E5}" srcId="{E7286A0D-CD74-4647-89A4-D82B4751D319}" destId="{8953E6B3-28AD-BE43-89CF-AF188B728554}" srcOrd="2" destOrd="0" parTransId="{AF922359-DE9B-9A41-AF8F-FBA1C7BEF6A9}" sibTransId="{A5C0AE16-278F-BA44-AF0E-6752A7B9ABDB}"/>
    <dgm:cxn modelId="{2C731E2F-F783-904A-8939-CB1D8F9A4335}" srcId="{E7286A0D-CD74-4647-89A4-D82B4751D319}" destId="{53772525-2A60-1F4D-878C-621304BB07C8}" srcOrd="1" destOrd="0" parTransId="{2FF7C176-8E05-FA40-8370-9A855F88AA42}" sibTransId="{644DB9AF-A79C-A64E-9273-4CD37B888BCD}"/>
    <dgm:cxn modelId="{6D4D2140-F11F-7546-B2D0-82B3F20E5C19}" type="presOf" srcId="{A904C64D-D1F4-FB41-8DB5-EF84ECFF14A9}" destId="{E0BC625C-1F32-9641-A568-01E35E64E103}" srcOrd="0" destOrd="0" presId="urn:microsoft.com/office/officeart/2005/8/layout/hList6"/>
    <dgm:cxn modelId="{C9C81241-09DD-7A4A-B376-A97111DB0B7E}" srcId="{E7286A0D-CD74-4647-89A4-D82B4751D319}" destId="{A904C64D-D1F4-FB41-8DB5-EF84ECFF14A9}" srcOrd="0" destOrd="0" parTransId="{6F9A5D7B-764D-D745-98B5-4FF2E836039D}" sibTransId="{8D15B955-2EE2-8347-8B85-FA5B0533E2BD}"/>
    <dgm:cxn modelId="{582F4A47-4D9E-DE46-A8A0-5601E9A1B509}" type="presOf" srcId="{B10217F8-11B7-F940-824A-1862F7F0F95A}" destId="{E0BC625C-1F32-9641-A568-01E35E64E103}" srcOrd="0" destOrd="2" presId="urn:microsoft.com/office/officeart/2005/8/layout/hList6"/>
    <dgm:cxn modelId="{0E408F47-F937-FF40-AE77-1BEAF6B420C8}" srcId="{A904C64D-D1F4-FB41-8DB5-EF84ECFF14A9}" destId="{666F09EA-0A1A-444A-9FB8-3D5C09E4EC94}" srcOrd="0" destOrd="0" parTransId="{163318A1-7578-2F47-959B-53E91F2EEBB3}" sibTransId="{F72190FB-A0B7-784F-9666-44DB4559C3C4}"/>
    <dgm:cxn modelId="{4485634C-D7C1-6042-9A21-F41549CB8020}" type="presOf" srcId="{ACE54DCA-41FB-F24F-9AE8-29FB15F1DF1B}" destId="{B9AD5B28-52CD-B64E-B7DE-848D8A28F730}" srcOrd="0" destOrd="2" presId="urn:microsoft.com/office/officeart/2005/8/layout/hList6"/>
    <dgm:cxn modelId="{FCD0D64E-F029-BB49-8C1F-3E10E5F54834}" type="presOf" srcId="{DC47B1E0-2DBD-E849-AB28-7F6A10071D22}" destId="{8A4D1ED1-10FD-8247-A2D0-ACA49F7C49F4}" srcOrd="0" destOrd="1" presId="urn:microsoft.com/office/officeart/2005/8/layout/hList6"/>
    <dgm:cxn modelId="{BD6D334F-5E64-1746-955B-9E0A59E92BC5}" srcId="{8953E6B3-28AD-BE43-89CF-AF188B728554}" destId="{FD500E90-00FF-BF40-B2D9-F0BC30A22977}" srcOrd="0" destOrd="0" parTransId="{6CFCC10E-9037-3743-8480-DAA038836262}" sibTransId="{CBD0BE96-82E6-354E-B4EE-AAAC3F0489F0}"/>
    <dgm:cxn modelId="{EEF56368-F744-0247-966C-17F5EC45F41D}" type="presOf" srcId="{FD500E90-00FF-BF40-B2D9-F0BC30A22977}" destId="{B9AD5B28-52CD-B64E-B7DE-848D8A28F730}" srcOrd="0" destOrd="1" presId="urn:microsoft.com/office/officeart/2005/8/layout/hList6"/>
    <dgm:cxn modelId="{A7DE0C7C-DD58-9F4F-9E0D-7882F4650A62}" srcId="{53772525-2A60-1F4D-878C-621304BB07C8}" destId="{DC47B1E0-2DBD-E849-AB28-7F6A10071D22}" srcOrd="0" destOrd="0" parTransId="{F9C1D859-E811-CD40-A3B8-E09BDECCD68B}" sibTransId="{ED9C0162-663A-C64F-95D0-EED5B845FA4F}"/>
    <dgm:cxn modelId="{DABBAD8B-6E67-1843-8D05-86EA47FD37D0}" type="presOf" srcId="{E7286A0D-CD74-4647-89A4-D82B4751D319}" destId="{7D166533-1058-394F-B847-35FA239BA345}" srcOrd="0" destOrd="0" presId="urn:microsoft.com/office/officeart/2005/8/layout/hList6"/>
    <dgm:cxn modelId="{A3694695-DB0B-BD43-9C37-1ECE9B0BDA0F}" type="presOf" srcId="{BB3A4B6D-78B0-7B49-ACA6-E37CFAF6A63C}" destId="{8A4D1ED1-10FD-8247-A2D0-ACA49F7C49F4}" srcOrd="0" destOrd="2" presId="urn:microsoft.com/office/officeart/2005/8/layout/hList6"/>
    <dgm:cxn modelId="{F7496ABE-AA85-6346-941F-448E247A12CC}" srcId="{53772525-2A60-1F4D-878C-621304BB07C8}" destId="{BB3A4B6D-78B0-7B49-ACA6-E37CFAF6A63C}" srcOrd="1" destOrd="0" parTransId="{D27B9524-CB55-844C-8D43-2F4F1E45FB03}" sibTransId="{822E9C03-BA1A-FF43-A9F8-6EA6223C1FAD}"/>
    <dgm:cxn modelId="{B4DC29F5-9433-0E4C-8BA1-473C4432B220}" srcId="{A904C64D-D1F4-FB41-8DB5-EF84ECFF14A9}" destId="{B10217F8-11B7-F940-824A-1862F7F0F95A}" srcOrd="1" destOrd="0" parTransId="{EB8325AB-950C-6D4C-897C-3F1054E89992}" sibTransId="{9610517A-198B-914E-B76C-2DEE79D7A3B4}"/>
    <dgm:cxn modelId="{C9971005-54A1-A440-8197-9F356696D568}" type="presParOf" srcId="{7D166533-1058-394F-B847-35FA239BA345}" destId="{E0BC625C-1F32-9641-A568-01E35E64E103}" srcOrd="0" destOrd="0" presId="urn:microsoft.com/office/officeart/2005/8/layout/hList6"/>
    <dgm:cxn modelId="{8B064C16-8BCE-DD4D-87BE-201B4A1EB96F}" type="presParOf" srcId="{7D166533-1058-394F-B847-35FA239BA345}" destId="{8A78DB5F-AE93-294A-8F0F-D159238E80F4}" srcOrd="1" destOrd="0" presId="urn:microsoft.com/office/officeart/2005/8/layout/hList6"/>
    <dgm:cxn modelId="{428AE1AD-0F80-F04E-AB1F-3276933A755E}" type="presParOf" srcId="{7D166533-1058-394F-B847-35FA239BA345}" destId="{8A4D1ED1-10FD-8247-A2D0-ACA49F7C49F4}" srcOrd="2" destOrd="0" presId="urn:microsoft.com/office/officeart/2005/8/layout/hList6"/>
    <dgm:cxn modelId="{2BEC2037-15DD-F645-B66E-C38C3E614C9C}" type="presParOf" srcId="{7D166533-1058-394F-B847-35FA239BA345}" destId="{D34BA336-8817-B044-9851-A64427B876EC}" srcOrd="3" destOrd="0" presId="urn:microsoft.com/office/officeart/2005/8/layout/hList6"/>
    <dgm:cxn modelId="{69E15066-6E95-F948-A23B-392B1564A04A}" type="presParOf" srcId="{7D166533-1058-394F-B847-35FA239BA345}" destId="{B9AD5B28-52CD-B64E-B7DE-848D8A28F730}"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FC230A-A527-1C4B-9716-E5E6B186F654}"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it-IT"/>
        </a:p>
      </dgm:t>
    </dgm:pt>
    <dgm:pt modelId="{43FA3D33-7137-3A4C-9047-24FB17801315}">
      <dgm:prSet phldrT="[Testo]"/>
      <dgm:spPr/>
      <dgm:t>
        <a:bodyPr/>
        <a:lstStyle/>
        <a:p>
          <a:r>
            <a:rPr lang="it-IT" dirty="0"/>
            <a:t>Adattamento</a:t>
          </a:r>
        </a:p>
      </dgm:t>
    </dgm:pt>
    <dgm:pt modelId="{5076C5A7-2689-E142-A775-C60EFC40CB9F}" type="parTrans" cxnId="{A28D812B-C8E2-D040-937D-7CA76BB34667}">
      <dgm:prSet/>
      <dgm:spPr/>
      <dgm:t>
        <a:bodyPr/>
        <a:lstStyle/>
        <a:p>
          <a:endParaRPr lang="it-IT"/>
        </a:p>
      </dgm:t>
    </dgm:pt>
    <dgm:pt modelId="{85DF8D15-3131-9142-9E82-7E1A3678D65C}" type="sibTrans" cxnId="{A28D812B-C8E2-D040-937D-7CA76BB34667}">
      <dgm:prSet/>
      <dgm:spPr/>
      <dgm:t>
        <a:bodyPr/>
        <a:lstStyle/>
        <a:p>
          <a:endParaRPr lang="it-IT"/>
        </a:p>
      </dgm:t>
    </dgm:pt>
    <dgm:pt modelId="{3EDD6F50-4058-C644-9A62-71D00A76DE2B}">
      <dgm:prSet phldrT="[Testo]"/>
      <dgm:spPr/>
      <dgm:t>
        <a:bodyPr/>
        <a:lstStyle/>
        <a:p>
          <a:r>
            <a:rPr lang="it-IT" dirty="0"/>
            <a:t>Comunicazione</a:t>
          </a:r>
        </a:p>
      </dgm:t>
    </dgm:pt>
    <dgm:pt modelId="{37548698-34DC-BE46-8B72-414BF315F66D}" type="parTrans" cxnId="{4B318110-E6D7-2E45-95BC-C516E22BC1E1}">
      <dgm:prSet/>
      <dgm:spPr/>
      <dgm:t>
        <a:bodyPr/>
        <a:lstStyle/>
        <a:p>
          <a:endParaRPr lang="it-IT"/>
        </a:p>
      </dgm:t>
    </dgm:pt>
    <dgm:pt modelId="{5F0D075C-D00E-FC4B-8B2E-623C5BBB2188}" type="sibTrans" cxnId="{4B318110-E6D7-2E45-95BC-C516E22BC1E1}">
      <dgm:prSet/>
      <dgm:spPr/>
      <dgm:t>
        <a:bodyPr/>
        <a:lstStyle/>
        <a:p>
          <a:endParaRPr lang="it-IT"/>
        </a:p>
      </dgm:t>
    </dgm:pt>
    <dgm:pt modelId="{89DA65C1-1AC8-DD44-9D9B-F379B7B2A92A}">
      <dgm:prSet phldrT="[Testo]"/>
      <dgm:spPr/>
      <dgm:t>
        <a:bodyPr/>
        <a:lstStyle/>
        <a:p>
          <a:r>
            <a:rPr lang="it-IT" dirty="0"/>
            <a:t>Motivazione</a:t>
          </a:r>
        </a:p>
      </dgm:t>
    </dgm:pt>
    <dgm:pt modelId="{17274F84-315D-F941-ABCE-50977CCAA1C6}" type="parTrans" cxnId="{483CF377-4557-5546-8A49-C01FE580F04F}">
      <dgm:prSet/>
      <dgm:spPr/>
      <dgm:t>
        <a:bodyPr/>
        <a:lstStyle/>
        <a:p>
          <a:endParaRPr lang="it-IT"/>
        </a:p>
      </dgm:t>
    </dgm:pt>
    <dgm:pt modelId="{A5B6FB1C-78FE-634F-B7D9-26F44C105269}" type="sibTrans" cxnId="{483CF377-4557-5546-8A49-C01FE580F04F}">
      <dgm:prSet/>
      <dgm:spPr/>
      <dgm:t>
        <a:bodyPr/>
        <a:lstStyle/>
        <a:p>
          <a:endParaRPr lang="it-IT"/>
        </a:p>
      </dgm:t>
    </dgm:pt>
    <dgm:pt modelId="{9005E2E9-0235-F04B-87ED-889CEF4D2F83}">
      <dgm:prSet phldrT="[Testo]"/>
      <dgm:spPr/>
      <dgm:t>
        <a:bodyPr/>
        <a:lstStyle/>
        <a:p>
          <a:r>
            <a:rPr lang="it-IT" dirty="0"/>
            <a:t>Valutazione</a:t>
          </a:r>
        </a:p>
      </dgm:t>
    </dgm:pt>
    <dgm:pt modelId="{D92C5C6F-9633-0147-A312-78BDEE91C95C}" type="parTrans" cxnId="{B859F22F-09BE-EC47-8ACE-611F6C9F0F38}">
      <dgm:prSet/>
      <dgm:spPr/>
      <dgm:t>
        <a:bodyPr/>
        <a:lstStyle/>
        <a:p>
          <a:endParaRPr lang="it-IT"/>
        </a:p>
      </dgm:t>
    </dgm:pt>
    <dgm:pt modelId="{56D4BCDB-BBC9-7242-BA50-0DA24FA4EF1A}" type="sibTrans" cxnId="{B859F22F-09BE-EC47-8ACE-611F6C9F0F38}">
      <dgm:prSet/>
      <dgm:spPr/>
      <dgm:t>
        <a:bodyPr/>
        <a:lstStyle/>
        <a:p>
          <a:endParaRPr lang="it-IT"/>
        </a:p>
      </dgm:t>
    </dgm:pt>
    <dgm:pt modelId="{9A7DDCF7-04D2-0749-9A73-99C4653DA780}" type="pres">
      <dgm:prSet presAssocID="{B5FC230A-A527-1C4B-9716-E5E6B186F654}" presName="diagram" presStyleCnt="0">
        <dgm:presLayoutVars>
          <dgm:dir/>
          <dgm:resizeHandles val="exact"/>
        </dgm:presLayoutVars>
      </dgm:prSet>
      <dgm:spPr/>
    </dgm:pt>
    <dgm:pt modelId="{94C0DCDB-FF6E-584A-8B80-104F5C1AE223}" type="pres">
      <dgm:prSet presAssocID="{43FA3D33-7137-3A4C-9047-24FB17801315}" presName="node" presStyleLbl="node1" presStyleIdx="0" presStyleCnt="4">
        <dgm:presLayoutVars>
          <dgm:bulletEnabled val="1"/>
        </dgm:presLayoutVars>
      </dgm:prSet>
      <dgm:spPr/>
    </dgm:pt>
    <dgm:pt modelId="{B0BD306F-36FD-C148-8443-A9C40DD358FD}" type="pres">
      <dgm:prSet presAssocID="{85DF8D15-3131-9142-9E82-7E1A3678D65C}" presName="sibTrans" presStyleCnt="0"/>
      <dgm:spPr/>
    </dgm:pt>
    <dgm:pt modelId="{02815638-1A03-EB41-95EB-36421A7E7BBA}" type="pres">
      <dgm:prSet presAssocID="{3EDD6F50-4058-C644-9A62-71D00A76DE2B}" presName="node" presStyleLbl="node1" presStyleIdx="1" presStyleCnt="4">
        <dgm:presLayoutVars>
          <dgm:bulletEnabled val="1"/>
        </dgm:presLayoutVars>
      </dgm:prSet>
      <dgm:spPr/>
    </dgm:pt>
    <dgm:pt modelId="{35BA0603-754A-F44B-9363-78BA50748DF2}" type="pres">
      <dgm:prSet presAssocID="{5F0D075C-D00E-FC4B-8B2E-623C5BBB2188}" presName="sibTrans" presStyleCnt="0"/>
      <dgm:spPr/>
    </dgm:pt>
    <dgm:pt modelId="{487B5AD9-5528-8243-8E00-C2ED6C4929E3}" type="pres">
      <dgm:prSet presAssocID="{89DA65C1-1AC8-DD44-9D9B-F379B7B2A92A}" presName="node" presStyleLbl="node1" presStyleIdx="2" presStyleCnt="4">
        <dgm:presLayoutVars>
          <dgm:bulletEnabled val="1"/>
        </dgm:presLayoutVars>
      </dgm:prSet>
      <dgm:spPr/>
    </dgm:pt>
    <dgm:pt modelId="{B8CE212B-D7E5-3B4A-B650-486E64F985B9}" type="pres">
      <dgm:prSet presAssocID="{A5B6FB1C-78FE-634F-B7D9-26F44C105269}" presName="sibTrans" presStyleCnt="0"/>
      <dgm:spPr/>
    </dgm:pt>
    <dgm:pt modelId="{43869FCA-C864-974B-98E3-53E4496275FF}" type="pres">
      <dgm:prSet presAssocID="{9005E2E9-0235-F04B-87ED-889CEF4D2F83}" presName="node" presStyleLbl="node1" presStyleIdx="3" presStyleCnt="4">
        <dgm:presLayoutVars>
          <dgm:bulletEnabled val="1"/>
        </dgm:presLayoutVars>
      </dgm:prSet>
      <dgm:spPr/>
    </dgm:pt>
  </dgm:ptLst>
  <dgm:cxnLst>
    <dgm:cxn modelId="{4B318110-E6D7-2E45-95BC-C516E22BC1E1}" srcId="{B5FC230A-A527-1C4B-9716-E5E6B186F654}" destId="{3EDD6F50-4058-C644-9A62-71D00A76DE2B}" srcOrd="1" destOrd="0" parTransId="{37548698-34DC-BE46-8B72-414BF315F66D}" sibTransId="{5F0D075C-D00E-FC4B-8B2E-623C5BBB2188}"/>
    <dgm:cxn modelId="{A28D812B-C8E2-D040-937D-7CA76BB34667}" srcId="{B5FC230A-A527-1C4B-9716-E5E6B186F654}" destId="{43FA3D33-7137-3A4C-9047-24FB17801315}" srcOrd="0" destOrd="0" parTransId="{5076C5A7-2689-E142-A775-C60EFC40CB9F}" sibTransId="{85DF8D15-3131-9142-9E82-7E1A3678D65C}"/>
    <dgm:cxn modelId="{B859F22F-09BE-EC47-8ACE-611F6C9F0F38}" srcId="{B5FC230A-A527-1C4B-9716-E5E6B186F654}" destId="{9005E2E9-0235-F04B-87ED-889CEF4D2F83}" srcOrd="3" destOrd="0" parTransId="{D92C5C6F-9633-0147-A312-78BDEE91C95C}" sibTransId="{56D4BCDB-BBC9-7242-BA50-0DA24FA4EF1A}"/>
    <dgm:cxn modelId="{23901952-4C05-1C45-A39F-90B127FA13BB}" type="presOf" srcId="{B5FC230A-A527-1C4B-9716-E5E6B186F654}" destId="{9A7DDCF7-04D2-0749-9A73-99C4653DA780}" srcOrd="0" destOrd="0" presId="urn:microsoft.com/office/officeart/2005/8/layout/default"/>
    <dgm:cxn modelId="{7FC3F05F-D9DE-CA49-A9AD-514DEF00DD3D}" type="presOf" srcId="{89DA65C1-1AC8-DD44-9D9B-F379B7B2A92A}" destId="{487B5AD9-5528-8243-8E00-C2ED6C4929E3}" srcOrd="0" destOrd="0" presId="urn:microsoft.com/office/officeart/2005/8/layout/default"/>
    <dgm:cxn modelId="{43FC4468-AA28-7743-BD2E-50923F8F7694}" type="presOf" srcId="{9005E2E9-0235-F04B-87ED-889CEF4D2F83}" destId="{43869FCA-C864-974B-98E3-53E4496275FF}" srcOrd="0" destOrd="0" presId="urn:microsoft.com/office/officeart/2005/8/layout/default"/>
    <dgm:cxn modelId="{9862586C-DF8D-6441-9CC2-DE87DD5AC8EA}" type="presOf" srcId="{3EDD6F50-4058-C644-9A62-71D00A76DE2B}" destId="{02815638-1A03-EB41-95EB-36421A7E7BBA}" srcOrd="0" destOrd="0" presId="urn:microsoft.com/office/officeart/2005/8/layout/default"/>
    <dgm:cxn modelId="{483CF377-4557-5546-8A49-C01FE580F04F}" srcId="{B5FC230A-A527-1C4B-9716-E5E6B186F654}" destId="{89DA65C1-1AC8-DD44-9D9B-F379B7B2A92A}" srcOrd="2" destOrd="0" parTransId="{17274F84-315D-F941-ABCE-50977CCAA1C6}" sibTransId="{A5B6FB1C-78FE-634F-B7D9-26F44C105269}"/>
    <dgm:cxn modelId="{47AED8A1-4661-4B43-BF2A-72C11B39F1A4}" type="presOf" srcId="{43FA3D33-7137-3A4C-9047-24FB17801315}" destId="{94C0DCDB-FF6E-584A-8B80-104F5C1AE223}" srcOrd="0" destOrd="0" presId="urn:microsoft.com/office/officeart/2005/8/layout/default"/>
    <dgm:cxn modelId="{D27C4827-F9F2-2344-AD51-9F67B19E8DB1}" type="presParOf" srcId="{9A7DDCF7-04D2-0749-9A73-99C4653DA780}" destId="{94C0DCDB-FF6E-584A-8B80-104F5C1AE223}" srcOrd="0" destOrd="0" presId="urn:microsoft.com/office/officeart/2005/8/layout/default"/>
    <dgm:cxn modelId="{B22648D3-E4D9-9A44-8490-B2ADB030C917}" type="presParOf" srcId="{9A7DDCF7-04D2-0749-9A73-99C4653DA780}" destId="{B0BD306F-36FD-C148-8443-A9C40DD358FD}" srcOrd="1" destOrd="0" presId="urn:microsoft.com/office/officeart/2005/8/layout/default"/>
    <dgm:cxn modelId="{A7CEF3CA-BF33-C245-8389-9A511C66B1B4}" type="presParOf" srcId="{9A7DDCF7-04D2-0749-9A73-99C4653DA780}" destId="{02815638-1A03-EB41-95EB-36421A7E7BBA}" srcOrd="2" destOrd="0" presId="urn:microsoft.com/office/officeart/2005/8/layout/default"/>
    <dgm:cxn modelId="{DC79480C-09B8-8F41-849F-9C70A29A31A8}" type="presParOf" srcId="{9A7DDCF7-04D2-0749-9A73-99C4653DA780}" destId="{35BA0603-754A-F44B-9363-78BA50748DF2}" srcOrd="3" destOrd="0" presId="urn:microsoft.com/office/officeart/2005/8/layout/default"/>
    <dgm:cxn modelId="{88E293F1-6078-9345-B20A-F429F8CC5191}" type="presParOf" srcId="{9A7DDCF7-04D2-0749-9A73-99C4653DA780}" destId="{487B5AD9-5528-8243-8E00-C2ED6C4929E3}" srcOrd="4" destOrd="0" presId="urn:microsoft.com/office/officeart/2005/8/layout/default"/>
    <dgm:cxn modelId="{E3897A28-860F-7D4D-90E7-97AACE08855F}" type="presParOf" srcId="{9A7DDCF7-04D2-0749-9A73-99C4653DA780}" destId="{B8CE212B-D7E5-3B4A-B650-486E64F985B9}" srcOrd="5" destOrd="0" presId="urn:microsoft.com/office/officeart/2005/8/layout/default"/>
    <dgm:cxn modelId="{D8D1AAF3-5EAC-1540-9466-83411DF05719}" type="presParOf" srcId="{9A7DDCF7-04D2-0749-9A73-99C4653DA780}" destId="{43869FCA-C864-974B-98E3-53E4496275F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FC230A-A527-1C4B-9716-E5E6B186F654}"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it-IT"/>
        </a:p>
      </dgm:t>
    </dgm:pt>
    <dgm:pt modelId="{43FA3D33-7137-3A4C-9047-24FB17801315}">
      <dgm:prSet phldrT="[Testo]" custT="1"/>
      <dgm:spPr/>
      <dgm:t>
        <a:bodyPr/>
        <a:lstStyle/>
        <a:p>
          <a:pPr algn="ctr"/>
          <a:r>
            <a:rPr lang="it-IT" sz="1900" b="1" dirty="0"/>
            <a:t>Eventi emotivi</a:t>
          </a:r>
        </a:p>
      </dgm:t>
    </dgm:pt>
    <dgm:pt modelId="{5076C5A7-2689-E142-A775-C60EFC40CB9F}" type="parTrans" cxnId="{A28D812B-C8E2-D040-937D-7CA76BB34667}">
      <dgm:prSet/>
      <dgm:spPr/>
      <dgm:t>
        <a:bodyPr/>
        <a:lstStyle/>
        <a:p>
          <a:endParaRPr lang="it-IT"/>
        </a:p>
      </dgm:t>
    </dgm:pt>
    <dgm:pt modelId="{85DF8D15-3131-9142-9E82-7E1A3678D65C}" type="sibTrans" cxnId="{A28D812B-C8E2-D040-937D-7CA76BB34667}">
      <dgm:prSet/>
      <dgm:spPr/>
      <dgm:t>
        <a:bodyPr/>
        <a:lstStyle/>
        <a:p>
          <a:endParaRPr lang="it-IT"/>
        </a:p>
      </dgm:t>
    </dgm:pt>
    <dgm:pt modelId="{89DA65C1-1AC8-DD44-9D9B-F379B7B2A92A}">
      <dgm:prSet phldrT="[Testo]"/>
      <dgm:spPr/>
      <dgm:t>
        <a:bodyPr/>
        <a:lstStyle/>
        <a:p>
          <a:pPr algn="ctr"/>
          <a:r>
            <a:rPr lang="it-IT" b="1" dirty="0"/>
            <a:t>Reazioni emotive</a:t>
          </a:r>
        </a:p>
      </dgm:t>
    </dgm:pt>
    <dgm:pt modelId="{17274F84-315D-F941-ABCE-50977CCAA1C6}" type="parTrans" cxnId="{483CF377-4557-5546-8A49-C01FE580F04F}">
      <dgm:prSet/>
      <dgm:spPr/>
      <dgm:t>
        <a:bodyPr/>
        <a:lstStyle/>
        <a:p>
          <a:endParaRPr lang="it-IT"/>
        </a:p>
      </dgm:t>
    </dgm:pt>
    <dgm:pt modelId="{A5B6FB1C-78FE-634F-B7D9-26F44C105269}" type="sibTrans" cxnId="{483CF377-4557-5546-8A49-C01FE580F04F}">
      <dgm:prSet/>
      <dgm:spPr/>
      <dgm:t>
        <a:bodyPr/>
        <a:lstStyle/>
        <a:p>
          <a:endParaRPr lang="it-IT"/>
        </a:p>
      </dgm:t>
    </dgm:pt>
    <dgm:pt modelId="{9005E2E9-0235-F04B-87ED-889CEF4D2F83}">
      <dgm:prSet phldrT="[Testo]"/>
      <dgm:spPr/>
      <dgm:t>
        <a:bodyPr/>
        <a:lstStyle/>
        <a:p>
          <a:pPr algn="ctr"/>
          <a:r>
            <a:rPr lang="it-IT" b="1" dirty="0"/>
            <a:t>Conseguenze lavorative</a:t>
          </a:r>
        </a:p>
      </dgm:t>
    </dgm:pt>
    <dgm:pt modelId="{D92C5C6F-9633-0147-A312-78BDEE91C95C}" type="parTrans" cxnId="{B859F22F-09BE-EC47-8ACE-611F6C9F0F38}">
      <dgm:prSet/>
      <dgm:spPr/>
      <dgm:t>
        <a:bodyPr/>
        <a:lstStyle/>
        <a:p>
          <a:endParaRPr lang="it-IT"/>
        </a:p>
      </dgm:t>
    </dgm:pt>
    <dgm:pt modelId="{56D4BCDB-BBC9-7242-BA50-0DA24FA4EF1A}" type="sibTrans" cxnId="{B859F22F-09BE-EC47-8ACE-611F6C9F0F38}">
      <dgm:prSet/>
      <dgm:spPr/>
      <dgm:t>
        <a:bodyPr/>
        <a:lstStyle/>
        <a:p>
          <a:endParaRPr lang="it-IT"/>
        </a:p>
      </dgm:t>
    </dgm:pt>
    <dgm:pt modelId="{16E2E7AC-E68F-924A-99EE-28B18B4898A0}">
      <dgm:prSet phldrT="[Testo]"/>
      <dgm:spPr/>
      <dgm:t>
        <a:bodyPr/>
        <a:lstStyle/>
        <a:p>
          <a:pPr>
            <a:buFont typeface="Arial" panose="020B0604020202020204" pitchFamily="34" charset="0"/>
            <a:buChar char="•"/>
          </a:pPr>
          <a:r>
            <a:rPr lang="it-IT" dirty="0"/>
            <a:t>Situazioni o accadimenti che innescano la risposta emotiva</a:t>
          </a:r>
        </a:p>
      </dgm:t>
    </dgm:pt>
    <dgm:pt modelId="{3EA353B0-5636-9B49-93D0-503ED74AE98F}" type="parTrans" cxnId="{79D5FD85-1320-F248-A849-F68A02E5616D}">
      <dgm:prSet/>
      <dgm:spPr/>
      <dgm:t>
        <a:bodyPr/>
        <a:lstStyle/>
        <a:p>
          <a:endParaRPr lang="it-IT"/>
        </a:p>
      </dgm:t>
    </dgm:pt>
    <dgm:pt modelId="{8C89B7D3-DDDA-6A44-900B-04F9C6940B01}" type="sibTrans" cxnId="{79D5FD85-1320-F248-A849-F68A02E5616D}">
      <dgm:prSet/>
      <dgm:spPr/>
      <dgm:t>
        <a:bodyPr/>
        <a:lstStyle/>
        <a:p>
          <a:endParaRPr lang="it-IT"/>
        </a:p>
      </dgm:t>
    </dgm:pt>
    <dgm:pt modelId="{D56DBB57-534F-D44A-A435-37CA647AA5D7}">
      <dgm:prSet phldrT="[Testo]"/>
      <dgm:spPr/>
      <dgm:t>
        <a:bodyPr/>
        <a:lstStyle/>
        <a:p>
          <a:pPr>
            <a:buFont typeface="Arial" panose="020B0604020202020204" pitchFamily="34" charset="0"/>
            <a:buChar char="•"/>
          </a:pPr>
          <a:r>
            <a:rPr lang="it-IT" dirty="0"/>
            <a:t>Risposta emotiva specifica all’evento</a:t>
          </a:r>
        </a:p>
      </dgm:t>
    </dgm:pt>
    <dgm:pt modelId="{B2FF9B32-DE61-A644-AF8D-D64E7992A32F}" type="parTrans" cxnId="{CF6BE523-3154-2A4D-8458-7ED4328EAB3E}">
      <dgm:prSet/>
      <dgm:spPr/>
      <dgm:t>
        <a:bodyPr/>
        <a:lstStyle/>
        <a:p>
          <a:endParaRPr lang="it-IT"/>
        </a:p>
      </dgm:t>
    </dgm:pt>
    <dgm:pt modelId="{E4E93FC3-D53C-AD49-A9AB-2859F3DDC8E2}" type="sibTrans" cxnId="{CF6BE523-3154-2A4D-8458-7ED4328EAB3E}">
      <dgm:prSet/>
      <dgm:spPr/>
      <dgm:t>
        <a:bodyPr/>
        <a:lstStyle/>
        <a:p>
          <a:endParaRPr lang="it-IT"/>
        </a:p>
      </dgm:t>
    </dgm:pt>
    <dgm:pt modelId="{D1BA5DCA-1DD9-3C43-85D9-1C81719A842B}">
      <dgm:prSet phldrT="[Testo]"/>
      <dgm:spPr/>
      <dgm:t>
        <a:bodyPr/>
        <a:lstStyle/>
        <a:p>
          <a:pPr>
            <a:buNone/>
          </a:pPr>
          <a:r>
            <a:rPr lang="it-IT" dirty="0"/>
            <a:t>Gli effetti dell’evento attraverso lo stato affettivo su prestazione, soddisfazione più in generale sul clima lavorativo</a:t>
          </a:r>
        </a:p>
      </dgm:t>
    </dgm:pt>
    <dgm:pt modelId="{EDA0DFE7-8451-3647-9C0B-F1AEF03BEEBF}" type="parTrans" cxnId="{686C3555-42E0-694E-9B73-83911312BE8A}">
      <dgm:prSet/>
      <dgm:spPr/>
      <dgm:t>
        <a:bodyPr/>
        <a:lstStyle/>
        <a:p>
          <a:endParaRPr lang="it-IT"/>
        </a:p>
      </dgm:t>
    </dgm:pt>
    <dgm:pt modelId="{F89F44C8-823B-F940-A2E8-B9A15F0FC03F}" type="sibTrans" cxnId="{686C3555-42E0-694E-9B73-83911312BE8A}">
      <dgm:prSet/>
      <dgm:spPr/>
      <dgm:t>
        <a:bodyPr/>
        <a:lstStyle/>
        <a:p>
          <a:endParaRPr lang="it-IT"/>
        </a:p>
      </dgm:t>
    </dgm:pt>
    <dgm:pt modelId="{D1CD5AC3-D79E-5C4D-AFF7-35BB5DFE19F7}">
      <dgm:prSet phldrT="[Testo]"/>
      <dgm:spPr/>
      <dgm:t>
        <a:bodyPr/>
        <a:lstStyle/>
        <a:p>
          <a:pPr>
            <a:buFont typeface="Arial" panose="020B0604020202020204" pitchFamily="34" charset="0"/>
            <a:buChar char="•"/>
          </a:pPr>
          <a:r>
            <a:rPr lang="it-IT" dirty="0"/>
            <a:t>Elemento organizzativo che fa fluttuare e variare lo stato affettivo delle persone, influenzandone al contempo i processi cognitivi e comportamentali attraverso la valutazione emotiva dell’esperienza lavorativa</a:t>
          </a:r>
        </a:p>
      </dgm:t>
    </dgm:pt>
    <dgm:pt modelId="{D72206F6-CC83-ED49-9DEC-BEBF430A3B0F}" type="parTrans" cxnId="{3EE207C0-69B0-2A49-AF4C-BF07D013272E}">
      <dgm:prSet/>
      <dgm:spPr/>
      <dgm:t>
        <a:bodyPr/>
        <a:lstStyle/>
        <a:p>
          <a:endParaRPr lang="it-IT"/>
        </a:p>
      </dgm:t>
    </dgm:pt>
    <dgm:pt modelId="{D940CFF5-CB34-2E44-B7CA-0F8B846375CF}" type="sibTrans" cxnId="{3EE207C0-69B0-2A49-AF4C-BF07D013272E}">
      <dgm:prSet/>
      <dgm:spPr/>
      <dgm:t>
        <a:bodyPr/>
        <a:lstStyle/>
        <a:p>
          <a:endParaRPr lang="it-IT"/>
        </a:p>
      </dgm:t>
    </dgm:pt>
    <dgm:pt modelId="{FECECE32-3A39-E943-AF75-73DCCC0EEC89}">
      <dgm:prSet phldrT="[Testo]"/>
      <dgm:spPr/>
      <dgm:t>
        <a:bodyPr/>
        <a:lstStyle/>
        <a:p>
          <a:pPr>
            <a:buFont typeface="Arial" panose="020B0604020202020204" pitchFamily="34" charset="0"/>
            <a:buChar char="•"/>
          </a:pPr>
          <a:r>
            <a:rPr lang="it-IT" dirty="0"/>
            <a:t>Indirizzano l’attenzione verso elementi del contesto che richiedono un’attenzione urgente: emozioni positive indicano un ambiente sicuro che permette di esplorare, mentre emozioni negative focalizzano l’attenzione su uno stimolo specifico e favoriscono un’elaborazione approfondita delle informazioni </a:t>
          </a:r>
        </a:p>
      </dgm:t>
    </dgm:pt>
    <dgm:pt modelId="{C9ADFC6C-0C0B-064D-9F32-DB0BF7255156}" type="parTrans" cxnId="{A6A19FCB-94D5-F947-948F-368B02C5EE70}">
      <dgm:prSet/>
      <dgm:spPr/>
      <dgm:t>
        <a:bodyPr/>
        <a:lstStyle/>
        <a:p>
          <a:endParaRPr lang="it-IT"/>
        </a:p>
      </dgm:t>
    </dgm:pt>
    <dgm:pt modelId="{96625CDC-F907-A345-B4CD-E40692AB9A97}" type="sibTrans" cxnId="{A6A19FCB-94D5-F947-948F-368B02C5EE70}">
      <dgm:prSet/>
      <dgm:spPr/>
      <dgm:t>
        <a:bodyPr/>
        <a:lstStyle/>
        <a:p>
          <a:endParaRPr lang="it-IT"/>
        </a:p>
      </dgm:t>
    </dgm:pt>
    <dgm:pt modelId="{AD52166B-925C-4A48-A8A4-69C990D51975}" type="pres">
      <dgm:prSet presAssocID="{B5FC230A-A527-1C4B-9716-E5E6B186F654}" presName="linear" presStyleCnt="0">
        <dgm:presLayoutVars>
          <dgm:animLvl val="lvl"/>
          <dgm:resizeHandles val="exact"/>
        </dgm:presLayoutVars>
      </dgm:prSet>
      <dgm:spPr/>
    </dgm:pt>
    <dgm:pt modelId="{A037A35A-15A0-D14F-BC1D-FA8EC4D7993D}" type="pres">
      <dgm:prSet presAssocID="{43FA3D33-7137-3A4C-9047-24FB17801315}" presName="parentText" presStyleLbl="node1" presStyleIdx="0" presStyleCnt="3">
        <dgm:presLayoutVars>
          <dgm:chMax val="0"/>
          <dgm:bulletEnabled val="1"/>
        </dgm:presLayoutVars>
      </dgm:prSet>
      <dgm:spPr/>
    </dgm:pt>
    <dgm:pt modelId="{A38580DA-B882-4B47-A65D-07BEAB83CF5E}" type="pres">
      <dgm:prSet presAssocID="{43FA3D33-7137-3A4C-9047-24FB17801315}" presName="childText" presStyleLbl="revTx" presStyleIdx="0" presStyleCnt="3">
        <dgm:presLayoutVars>
          <dgm:bulletEnabled val="1"/>
        </dgm:presLayoutVars>
      </dgm:prSet>
      <dgm:spPr/>
    </dgm:pt>
    <dgm:pt modelId="{B2022978-89EC-3A43-A11D-E017C4E1CE77}" type="pres">
      <dgm:prSet presAssocID="{89DA65C1-1AC8-DD44-9D9B-F379B7B2A92A}" presName="parentText" presStyleLbl="node1" presStyleIdx="1" presStyleCnt="3">
        <dgm:presLayoutVars>
          <dgm:chMax val="0"/>
          <dgm:bulletEnabled val="1"/>
        </dgm:presLayoutVars>
      </dgm:prSet>
      <dgm:spPr/>
    </dgm:pt>
    <dgm:pt modelId="{D4668F92-7A93-294A-99CD-3B82E9EF8E67}" type="pres">
      <dgm:prSet presAssocID="{89DA65C1-1AC8-DD44-9D9B-F379B7B2A92A}" presName="childText" presStyleLbl="revTx" presStyleIdx="1" presStyleCnt="3">
        <dgm:presLayoutVars>
          <dgm:bulletEnabled val="1"/>
        </dgm:presLayoutVars>
      </dgm:prSet>
      <dgm:spPr/>
    </dgm:pt>
    <dgm:pt modelId="{C9B35A1C-0710-AB43-ABF6-3444F8F08128}" type="pres">
      <dgm:prSet presAssocID="{9005E2E9-0235-F04B-87ED-889CEF4D2F83}" presName="parentText" presStyleLbl="node1" presStyleIdx="2" presStyleCnt="3">
        <dgm:presLayoutVars>
          <dgm:chMax val="0"/>
          <dgm:bulletEnabled val="1"/>
        </dgm:presLayoutVars>
      </dgm:prSet>
      <dgm:spPr/>
    </dgm:pt>
    <dgm:pt modelId="{951D18CF-20D5-274A-A1CD-BA90F68A056F}" type="pres">
      <dgm:prSet presAssocID="{9005E2E9-0235-F04B-87ED-889CEF4D2F83}" presName="childText" presStyleLbl="revTx" presStyleIdx="2" presStyleCnt="3">
        <dgm:presLayoutVars>
          <dgm:bulletEnabled val="1"/>
        </dgm:presLayoutVars>
      </dgm:prSet>
      <dgm:spPr/>
    </dgm:pt>
  </dgm:ptLst>
  <dgm:cxnLst>
    <dgm:cxn modelId="{07CEE614-66B1-094A-80EE-B0165721472F}" type="presOf" srcId="{D1CD5AC3-D79E-5C4D-AFF7-35BB5DFE19F7}" destId="{A38580DA-B882-4B47-A65D-07BEAB83CF5E}" srcOrd="0" destOrd="1" presId="urn:microsoft.com/office/officeart/2005/8/layout/vList2"/>
    <dgm:cxn modelId="{CF6BE523-3154-2A4D-8458-7ED4328EAB3E}" srcId="{89DA65C1-1AC8-DD44-9D9B-F379B7B2A92A}" destId="{D56DBB57-534F-D44A-A435-37CA647AA5D7}" srcOrd="0" destOrd="0" parTransId="{B2FF9B32-DE61-A644-AF8D-D64E7992A32F}" sibTransId="{E4E93FC3-D53C-AD49-A9AB-2859F3DDC8E2}"/>
    <dgm:cxn modelId="{A28D812B-C8E2-D040-937D-7CA76BB34667}" srcId="{B5FC230A-A527-1C4B-9716-E5E6B186F654}" destId="{43FA3D33-7137-3A4C-9047-24FB17801315}" srcOrd="0" destOrd="0" parTransId="{5076C5A7-2689-E142-A775-C60EFC40CB9F}" sibTransId="{85DF8D15-3131-9142-9E82-7E1A3678D65C}"/>
    <dgm:cxn modelId="{D253072E-D090-7445-A7D5-4B645C8D914A}" type="presOf" srcId="{43FA3D33-7137-3A4C-9047-24FB17801315}" destId="{A037A35A-15A0-D14F-BC1D-FA8EC4D7993D}" srcOrd="0" destOrd="0" presId="urn:microsoft.com/office/officeart/2005/8/layout/vList2"/>
    <dgm:cxn modelId="{D357A12F-7968-6547-A7D4-E56A61517E5C}" type="presOf" srcId="{FECECE32-3A39-E943-AF75-73DCCC0EEC89}" destId="{D4668F92-7A93-294A-99CD-3B82E9EF8E67}" srcOrd="0" destOrd="1" presId="urn:microsoft.com/office/officeart/2005/8/layout/vList2"/>
    <dgm:cxn modelId="{B859F22F-09BE-EC47-8ACE-611F6C9F0F38}" srcId="{B5FC230A-A527-1C4B-9716-E5E6B186F654}" destId="{9005E2E9-0235-F04B-87ED-889CEF4D2F83}" srcOrd="2" destOrd="0" parTransId="{D92C5C6F-9633-0147-A312-78BDEE91C95C}" sibTransId="{56D4BCDB-BBC9-7242-BA50-0DA24FA4EF1A}"/>
    <dgm:cxn modelId="{C7E04152-0A85-224D-9E9B-7D24988A7194}" type="presOf" srcId="{9005E2E9-0235-F04B-87ED-889CEF4D2F83}" destId="{C9B35A1C-0710-AB43-ABF6-3444F8F08128}" srcOrd="0" destOrd="0" presId="urn:microsoft.com/office/officeart/2005/8/layout/vList2"/>
    <dgm:cxn modelId="{686C3555-42E0-694E-9B73-83911312BE8A}" srcId="{9005E2E9-0235-F04B-87ED-889CEF4D2F83}" destId="{D1BA5DCA-1DD9-3C43-85D9-1C81719A842B}" srcOrd="0" destOrd="0" parTransId="{EDA0DFE7-8451-3647-9C0B-F1AEF03BEEBF}" sibTransId="{F89F44C8-823B-F940-A2E8-B9A15F0FC03F}"/>
    <dgm:cxn modelId="{0362F755-D14E-0149-850A-9FF115E0A7C5}" type="presOf" srcId="{D56DBB57-534F-D44A-A435-37CA647AA5D7}" destId="{D4668F92-7A93-294A-99CD-3B82E9EF8E67}" srcOrd="0" destOrd="0" presId="urn:microsoft.com/office/officeart/2005/8/layout/vList2"/>
    <dgm:cxn modelId="{B45E0E6F-45CA-7740-8CCB-B8E172404B71}" type="presOf" srcId="{16E2E7AC-E68F-924A-99EE-28B18B4898A0}" destId="{A38580DA-B882-4B47-A65D-07BEAB83CF5E}" srcOrd="0" destOrd="0" presId="urn:microsoft.com/office/officeart/2005/8/layout/vList2"/>
    <dgm:cxn modelId="{483CF377-4557-5546-8A49-C01FE580F04F}" srcId="{B5FC230A-A527-1C4B-9716-E5E6B186F654}" destId="{89DA65C1-1AC8-DD44-9D9B-F379B7B2A92A}" srcOrd="1" destOrd="0" parTransId="{17274F84-315D-F941-ABCE-50977CCAA1C6}" sibTransId="{A5B6FB1C-78FE-634F-B7D9-26F44C105269}"/>
    <dgm:cxn modelId="{79D5FD85-1320-F248-A849-F68A02E5616D}" srcId="{43FA3D33-7137-3A4C-9047-24FB17801315}" destId="{16E2E7AC-E68F-924A-99EE-28B18B4898A0}" srcOrd="0" destOrd="0" parTransId="{3EA353B0-5636-9B49-93D0-503ED74AE98F}" sibTransId="{8C89B7D3-DDDA-6A44-900B-04F9C6940B01}"/>
    <dgm:cxn modelId="{749DD0A4-B4A6-AC48-9EBA-9A5AF0820EE8}" type="presOf" srcId="{D1BA5DCA-1DD9-3C43-85D9-1C81719A842B}" destId="{951D18CF-20D5-274A-A1CD-BA90F68A056F}" srcOrd="0" destOrd="0" presId="urn:microsoft.com/office/officeart/2005/8/layout/vList2"/>
    <dgm:cxn modelId="{E84F22BF-0C2F-7541-903F-71B542EB04B4}" type="presOf" srcId="{B5FC230A-A527-1C4B-9716-E5E6B186F654}" destId="{AD52166B-925C-4A48-A8A4-69C990D51975}" srcOrd="0" destOrd="0" presId="urn:microsoft.com/office/officeart/2005/8/layout/vList2"/>
    <dgm:cxn modelId="{3EE207C0-69B0-2A49-AF4C-BF07D013272E}" srcId="{43FA3D33-7137-3A4C-9047-24FB17801315}" destId="{D1CD5AC3-D79E-5C4D-AFF7-35BB5DFE19F7}" srcOrd="1" destOrd="0" parTransId="{D72206F6-CC83-ED49-9DEC-BEBF430A3B0F}" sibTransId="{D940CFF5-CB34-2E44-B7CA-0F8B846375CF}"/>
    <dgm:cxn modelId="{7E7B0DC7-CA8C-6648-BBCF-5DF081611706}" type="presOf" srcId="{89DA65C1-1AC8-DD44-9D9B-F379B7B2A92A}" destId="{B2022978-89EC-3A43-A11D-E017C4E1CE77}" srcOrd="0" destOrd="0" presId="urn:microsoft.com/office/officeart/2005/8/layout/vList2"/>
    <dgm:cxn modelId="{A6A19FCB-94D5-F947-948F-368B02C5EE70}" srcId="{89DA65C1-1AC8-DD44-9D9B-F379B7B2A92A}" destId="{FECECE32-3A39-E943-AF75-73DCCC0EEC89}" srcOrd="1" destOrd="0" parTransId="{C9ADFC6C-0C0B-064D-9F32-DB0BF7255156}" sibTransId="{96625CDC-F907-A345-B4CD-E40692AB9A97}"/>
    <dgm:cxn modelId="{9EBB6205-6BAA-A745-A918-66B5221973E7}" type="presParOf" srcId="{AD52166B-925C-4A48-A8A4-69C990D51975}" destId="{A037A35A-15A0-D14F-BC1D-FA8EC4D7993D}" srcOrd="0" destOrd="0" presId="urn:microsoft.com/office/officeart/2005/8/layout/vList2"/>
    <dgm:cxn modelId="{E355AE5F-4295-3B4A-88E4-EE3480ECBDDF}" type="presParOf" srcId="{AD52166B-925C-4A48-A8A4-69C990D51975}" destId="{A38580DA-B882-4B47-A65D-07BEAB83CF5E}" srcOrd="1" destOrd="0" presId="urn:microsoft.com/office/officeart/2005/8/layout/vList2"/>
    <dgm:cxn modelId="{D81B5E69-A9C8-D44B-9444-5B1CDDDCECAB}" type="presParOf" srcId="{AD52166B-925C-4A48-A8A4-69C990D51975}" destId="{B2022978-89EC-3A43-A11D-E017C4E1CE77}" srcOrd="2" destOrd="0" presId="urn:microsoft.com/office/officeart/2005/8/layout/vList2"/>
    <dgm:cxn modelId="{536AFEB1-9333-6A42-AB57-142840861782}" type="presParOf" srcId="{AD52166B-925C-4A48-A8A4-69C990D51975}" destId="{D4668F92-7A93-294A-99CD-3B82E9EF8E67}" srcOrd="3" destOrd="0" presId="urn:microsoft.com/office/officeart/2005/8/layout/vList2"/>
    <dgm:cxn modelId="{1D1C7FE6-E5C1-A94C-B265-975DF8B61DCC}" type="presParOf" srcId="{AD52166B-925C-4A48-A8A4-69C990D51975}" destId="{C9B35A1C-0710-AB43-ABF6-3444F8F08128}" srcOrd="4" destOrd="0" presId="urn:microsoft.com/office/officeart/2005/8/layout/vList2"/>
    <dgm:cxn modelId="{4453E508-DB02-3647-AA60-527E4F839313}" type="presParOf" srcId="{AD52166B-925C-4A48-A8A4-69C990D51975}" destId="{951D18CF-20D5-274A-A1CD-BA90F68A056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0ACE9A-7C6B-2E45-8B1A-B1F88DB7A6F8}"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it-IT"/>
        </a:p>
      </dgm:t>
    </dgm:pt>
    <dgm:pt modelId="{2A88B752-6B55-584B-BC11-EF0861683444}">
      <dgm:prSet phldrT="[Testo]"/>
      <dgm:spPr/>
      <dgm:t>
        <a:bodyPr/>
        <a:lstStyle/>
        <a:p>
          <a:r>
            <a:rPr lang="it-IT" dirty="0"/>
            <a:t>Regolazione ottimale</a:t>
          </a:r>
        </a:p>
      </dgm:t>
    </dgm:pt>
    <dgm:pt modelId="{A1309790-A5DA-A944-9924-26C9D5D7B7FE}" type="parTrans" cxnId="{E8B6A8F8-6686-BA48-B70E-CD5A4DF6663D}">
      <dgm:prSet/>
      <dgm:spPr/>
      <dgm:t>
        <a:bodyPr/>
        <a:lstStyle/>
        <a:p>
          <a:endParaRPr lang="it-IT"/>
        </a:p>
      </dgm:t>
    </dgm:pt>
    <dgm:pt modelId="{DE930633-B20F-314D-B1CA-737A805DBC9A}" type="sibTrans" cxnId="{E8B6A8F8-6686-BA48-B70E-CD5A4DF6663D}">
      <dgm:prSet/>
      <dgm:spPr/>
      <dgm:t>
        <a:bodyPr/>
        <a:lstStyle/>
        <a:p>
          <a:endParaRPr lang="it-IT"/>
        </a:p>
      </dgm:t>
    </dgm:pt>
    <dgm:pt modelId="{A498937C-6741-0A4D-96EC-89F14E8D5F0B}">
      <dgm:prSet phldrT="[Testo]"/>
      <dgm:spPr/>
      <dgm:t>
        <a:bodyPr/>
        <a:lstStyle/>
        <a:p>
          <a:pPr>
            <a:buFont typeface="Arial" panose="020B0604020202020204" pitchFamily="34" charset="0"/>
            <a:buChar char="•"/>
          </a:pPr>
          <a:r>
            <a:rPr lang="it-IT" dirty="0"/>
            <a:t>Maggiore resilienza alle sfide lavorative e miglior benessere psicologico</a:t>
          </a:r>
        </a:p>
      </dgm:t>
    </dgm:pt>
    <dgm:pt modelId="{CE8F2D5E-62C8-FD41-9C24-4F90D3AF4F57}" type="parTrans" cxnId="{7630E8AE-81E8-2341-87EA-CCA997836DB2}">
      <dgm:prSet/>
      <dgm:spPr/>
      <dgm:t>
        <a:bodyPr/>
        <a:lstStyle/>
        <a:p>
          <a:endParaRPr lang="it-IT"/>
        </a:p>
      </dgm:t>
    </dgm:pt>
    <dgm:pt modelId="{401BE676-D083-764E-B05E-57E1F633903B}" type="sibTrans" cxnId="{7630E8AE-81E8-2341-87EA-CCA997836DB2}">
      <dgm:prSet/>
      <dgm:spPr/>
      <dgm:t>
        <a:bodyPr/>
        <a:lstStyle/>
        <a:p>
          <a:endParaRPr lang="it-IT"/>
        </a:p>
      </dgm:t>
    </dgm:pt>
    <dgm:pt modelId="{3E4E399B-47BA-3C46-927A-383EB3EA65AD}">
      <dgm:prSet phldrT="[Testo]"/>
      <dgm:spPr/>
      <dgm:t>
        <a:bodyPr/>
        <a:lstStyle/>
        <a:p>
          <a:r>
            <a:rPr lang="it-IT" dirty="0"/>
            <a:t>Regolazione disfunzionale</a:t>
          </a:r>
        </a:p>
      </dgm:t>
    </dgm:pt>
    <dgm:pt modelId="{32890EFD-36D8-1D40-994F-8D73ADCFD4F0}" type="parTrans" cxnId="{5885D8FF-6645-B245-917E-CF263FC1A153}">
      <dgm:prSet/>
      <dgm:spPr/>
      <dgm:t>
        <a:bodyPr/>
        <a:lstStyle/>
        <a:p>
          <a:endParaRPr lang="it-IT"/>
        </a:p>
      </dgm:t>
    </dgm:pt>
    <dgm:pt modelId="{5ED29C33-77C8-C546-AA2B-C037481B6C9D}" type="sibTrans" cxnId="{5885D8FF-6645-B245-917E-CF263FC1A153}">
      <dgm:prSet/>
      <dgm:spPr/>
      <dgm:t>
        <a:bodyPr/>
        <a:lstStyle/>
        <a:p>
          <a:endParaRPr lang="it-IT"/>
        </a:p>
      </dgm:t>
    </dgm:pt>
    <dgm:pt modelId="{7B1EFC88-EE18-8E4A-A065-865988AE560A}">
      <dgm:prSet phldrT="[Testo]"/>
      <dgm:spPr/>
      <dgm:t>
        <a:bodyPr/>
        <a:lstStyle/>
        <a:p>
          <a:pPr>
            <a:buFont typeface="Arial" panose="020B0604020202020204" pitchFamily="34" charset="0"/>
            <a:buChar char="•"/>
          </a:pPr>
          <a:r>
            <a:rPr lang="it-IT" dirty="0"/>
            <a:t>Associazione con disturbo borderline di personalità, depressione, ansia, abuso di sostanze, disturbi alimentari e </a:t>
          </a:r>
          <a:r>
            <a:rPr lang="it-IT" dirty="0" err="1"/>
            <a:t>somatoformi</a:t>
          </a:r>
          <a:endParaRPr lang="it-IT" dirty="0"/>
        </a:p>
      </dgm:t>
    </dgm:pt>
    <dgm:pt modelId="{D3B0CF25-977E-A046-8C98-C68E39AA3753}" type="parTrans" cxnId="{F4E5989C-0CCD-0D4F-B420-6669C1B6FA3B}">
      <dgm:prSet/>
      <dgm:spPr/>
      <dgm:t>
        <a:bodyPr/>
        <a:lstStyle/>
        <a:p>
          <a:endParaRPr lang="it-IT"/>
        </a:p>
      </dgm:t>
    </dgm:pt>
    <dgm:pt modelId="{9C9A2D28-6117-3645-B1FC-0BAAA2B7F745}" type="sibTrans" cxnId="{F4E5989C-0CCD-0D4F-B420-6669C1B6FA3B}">
      <dgm:prSet/>
      <dgm:spPr/>
      <dgm:t>
        <a:bodyPr/>
        <a:lstStyle/>
        <a:p>
          <a:endParaRPr lang="it-IT"/>
        </a:p>
      </dgm:t>
    </dgm:pt>
    <dgm:pt modelId="{B2761F85-1DEE-C547-AC8A-DD7133427446}" type="pres">
      <dgm:prSet presAssocID="{DA0ACE9A-7C6B-2E45-8B1A-B1F88DB7A6F8}" presName="linear" presStyleCnt="0">
        <dgm:presLayoutVars>
          <dgm:animLvl val="lvl"/>
          <dgm:resizeHandles val="exact"/>
        </dgm:presLayoutVars>
      </dgm:prSet>
      <dgm:spPr/>
    </dgm:pt>
    <dgm:pt modelId="{0B218B1E-9629-404F-8D2D-DE293920DB45}" type="pres">
      <dgm:prSet presAssocID="{2A88B752-6B55-584B-BC11-EF0861683444}" presName="parentText" presStyleLbl="node1" presStyleIdx="0" presStyleCnt="2">
        <dgm:presLayoutVars>
          <dgm:chMax val="0"/>
          <dgm:bulletEnabled val="1"/>
        </dgm:presLayoutVars>
      </dgm:prSet>
      <dgm:spPr/>
    </dgm:pt>
    <dgm:pt modelId="{0124FAAE-39D4-A346-AF75-ECB210D62A9B}" type="pres">
      <dgm:prSet presAssocID="{2A88B752-6B55-584B-BC11-EF0861683444}" presName="childText" presStyleLbl="revTx" presStyleIdx="0" presStyleCnt="2">
        <dgm:presLayoutVars>
          <dgm:bulletEnabled val="1"/>
        </dgm:presLayoutVars>
      </dgm:prSet>
      <dgm:spPr/>
    </dgm:pt>
    <dgm:pt modelId="{248397AA-6F03-DC45-A210-35DAD20837A1}" type="pres">
      <dgm:prSet presAssocID="{3E4E399B-47BA-3C46-927A-383EB3EA65AD}" presName="parentText" presStyleLbl="node1" presStyleIdx="1" presStyleCnt="2">
        <dgm:presLayoutVars>
          <dgm:chMax val="0"/>
          <dgm:bulletEnabled val="1"/>
        </dgm:presLayoutVars>
      </dgm:prSet>
      <dgm:spPr/>
    </dgm:pt>
    <dgm:pt modelId="{AA1E582F-2076-994C-B061-43441953D30E}" type="pres">
      <dgm:prSet presAssocID="{3E4E399B-47BA-3C46-927A-383EB3EA65AD}" presName="childText" presStyleLbl="revTx" presStyleIdx="1" presStyleCnt="2">
        <dgm:presLayoutVars>
          <dgm:bulletEnabled val="1"/>
        </dgm:presLayoutVars>
      </dgm:prSet>
      <dgm:spPr/>
    </dgm:pt>
  </dgm:ptLst>
  <dgm:cxnLst>
    <dgm:cxn modelId="{169D5A1A-E648-7941-A766-C0350D5D7FC5}" type="presOf" srcId="{3E4E399B-47BA-3C46-927A-383EB3EA65AD}" destId="{248397AA-6F03-DC45-A210-35DAD20837A1}" srcOrd="0" destOrd="0" presId="urn:microsoft.com/office/officeart/2005/8/layout/vList2"/>
    <dgm:cxn modelId="{55FC7A23-DFEC-2146-ABE4-61FE144D61F1}" type="presOf" srcId="{DA0ACE9A-7C6B-2E45-8B1A-B1F88DB7A6F8}" destId="{B2761F85-1DEE-C547-AC8A-DD7133427446}" srcOrd="0" destOrd="0" presId="urn:microsoft.com/office/officeart/2005/8/layout/vList2"/>
    <dgm:cxn modelId="{3D5F1746-01D0-914E-A378-5E6E29E67010}" type="presOf" srcId="{7B1EFC88-EE18-8E4A-A065-865988AE560A}" destId="{AA1E582F-2076-994C-B061-43441953D30E}" srcOrd="0" destOrd="0" presId="urn:microsoft.com/office/officeart/2005/8/layout/vList2"/>
    <dgm:cxn modelId="{EFFA567C-71F0-744C-8F6F-9A01F32AD52C}" type="presOf" srcId="{A498937C-6741-0A4D-96EC-89F14E8D5F0B}" destId="{0124FAAE-39D4-A346-AF75-ECB210D62A9B}" srcOrd="0" destOrd="0" presId="urn:microsoft.com/office/officeart/2005/8/layout/vList2"/>
    <dgm:cxn modelId="{F4E5989C-0CCD-0D4F-B420-6669C1B6FA3B}" srcId="{3E4E399B-47BA-3C46-927A-383EB3EA65AD}" destId="{7B1EFC88-EE18-8E4A-A065-865988AE560A}" srcOrd="0" destOrd="0" parTransId="{D3B0CF25-977E-A046-8C98-C68E39AA3753}" sibTransId="{9C9A2D28-6117-3645-B1FC-0BAAA2B7F745}"/>
    <dgm:cxn modelId="{7630E8AE-81E8-2341-87EA-CCA997836DB2}" srcId="{2A88B752-6B55-584B-BC11-EF0861683444}" destId="{A498937C-6741-0A4D-96EC-89F14E8D5F0B}" srcOrd="0" destOrd="0" parTransId="{CE8F2D5E-62C8-FD41-9C24-4F90D3AF4F57}" sibTransId="{401BE676-D083-764E-B05E-57E1F633903B}"/>
    <dgm:cxn modelId="{E8B6A8F8-6686-BA48-B70E-CD5A4DF6663D}" srcId="{DA0ACE9A-7C6B-2E45-8B1A-B1F88DB7A6F8}" destId="{2A88B752-6B55-584B-BC11-EF0861683444}" srcOrd="0" destOrd="0" parTransId="{A1309790-A5DA-A944-9924-26C9D5D7B7FE}" sibTransId="{DE930633-B20F-314D-B1CA-737A805DBC9A}"/>
    <dgm:cxn modelId="{92F189FA-77A5-8A41-8864-E85533D86F77}" type="presOf" srcId="{2A88B752-6B55-584B-BC11-EF0861683444}" destId="{0B218B1E-9629-404F-8D2D-DE293920DB45}" srcOrd="0" destOrd="0" presId="urn:microsoft.com/office/officeart/2005/8/layout/vList2"/>
    <dgm:cxn modelId="{5885D8FF-6645-B245-917E-CF263FC1A153}" srcId="{DA0ACE9A-7C6B-2E45-8B1A-B1F88DB7A6F8}" destId="{3E4E399B-47BA-3C46-927A-383EB3EA65AD}" srcOrd="1" destOrd="0" parTransId="{32890EFD-36D8-1D40-994F-8D73ADCFD4F0}" sibTransId="{5ED29C33-77C8-C546-AA2B-C037481B6C9D}"/>
    <dgm:cxn modelId="{13022523-5802-FB4F-BF0C-B5FF63DA66A4}" type="presParOf" srcId="{B2761F85-1DEE-C547-AC8A-DD7133427446}" destId="{0B218B1E-9629-404F-8D2D-DE293920DB45}" srcOrd="0" destOrd="0" presId="urn:microsoft.com/office/officeart/2005/8/layout/vList2"/>
    <dgm:cxn modelId="{67C715FF-A8DF-0146-A2DA-0AF435FB098F}" type="presParOf" srcId="{B2761F85-1DEE-C547-AC8A-DD7133427446}" destId="{0124FAAE-39D4-A346-AF75-ECB210D62A9B}" srcOrd="1" destOrd="0" presId="urn:microsoft.com/office/officeart/2005/8/layout/vList2"/>
    <dgm:cxn modelId="{41D0CA94-A82D-9244-AFB7-5DBC7038BA23}" type="presParOf" srcId="{B2761F85-1DEE-C547-AC8A-DD7133427446}" destId="{248397AA-6F03-DC45-A210-35DAD20837A1}" srcOrd="2" destOrd="0" presId="urn:microsoft.com/office/officeart/2005/8/layout/vList2"/>
    <dgm:cxn modelId="{DE28A62C-8D88-EE4D-BB54-B5867717C7C6}" type="presParOf" srcId="{B2761F85-1DEE-C547-AC8A-DD7133427446}" destId="{AA1E582F-2076-994C-B061-43441953D30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36D473-113F-834B-809C-AFB561FB2C6E}"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it-IT"/>
        </a:p>
      </dgm:t>
    </dgm:pt>
    <dgm:pt modelId="{B936B6D1-AB25-D14F-8239-D96BB2D9F573}">
      <dgm:prSet phldrT="[Testo]"/>
      <dgm:spPr/>
      <dgm:t>
        <a:bodyPr/>
        <a:lstStyle/>
        <a:p>
          <a:r>
            <a:rPr lang="it-IT" dirty="0"/>
            <a:t>Rivalutazione (</a:t>
          </a:r>
          <a:r>
            <a:rPr lang="it-IT" dirty="0" err="1"/>
            <a:t>reappraisal</a:t>
          </a:r>
          <a:r>
            <a:rPr lang="it-IT" dirty="0"/>
            <a:t>)</a:t>
          </a:r>
          <a:endParaRPr lang="it-IT" b="1" dirty="0"/>
        </a:p>
      </dgm:t>
    </dgm:pt>
    <dgm:pt modelId="{41F8BBA2-8EAC-7448-B199-89089014C012}" type="parTrans" cxnId="{738476FE-558E-344A-855A-AC9EAF4DC1F0}">
      <dgm:prSet/>
      <dgm:spPr/>
      <dgm:t>
        <a:bodyPr/>
        <a:lstStyle/>
        <a:p>
          <a:endParaRPr lang="it-IT"/>
        </a:p>
      </dgm:t>
    </dgm:pt>
    <dgm:pt modelId="{F68FDAD1-1592-DF4D-AF5C-C03850EE7335}" type="sibTrans" cxnId="{738476FE-558E-344A-855A-AC9EAF4DC1F0}">
      <dgm:prSet/>
      <dgm:spPr/>
      <dgm:t>
        <a:bodyPr/>
        <a:lstStyle/>
        <a:p>
          <a:endParaRPr lang="it-IT"/>
        </a:p>
      </dgm:t>
    </dgm:pt>
    <dgm:pt modelId="{5C699FAE-2670-154D-8545-64ED69A03712}">
      <dgm:prSet phldrT="[Testo]"/>
      <dgm:spPr/>
      <dgm:t>
        <a:bodyPr/>
        <a:lstStyle/>
        <a:p>
          <a:r>
            <a:rPr lang="it-IT" dirty="0"/>
            <a:t>Risoluzione dei problemi (</a:t>
          </a:r>
          <a:r>
            <a:rPr lang="it-IT" dirty="0" err="1"/>
            <a:t>problem</a:t>
          </a:r>
          <a:r>
            <a:rPr lang="it-IT" dirty="0"/>
            <a:t> solving)</a:t>
          </a:r>
        </a:p>
      </dgm:t>
    </dgm:pt>
    <dgm:pt modelId="{2C78F754-08D7-974A-ABB3-3ABC07B996B5}" type="parTrans" cxnId="{8D594341-BBF5-DF4D-B56B-D62380517E00}">
      <dgm:prSet/>
      <dgm:spPr/>
      <dgm:t>
        <a:bodyPr/>
        <a:lstStyle/>
        <a:p>
          <a:endParaRPr lang="it-IT"/>
        </a:p>
      </dgm:t>
    </dgm:pt>
    <dgm:pt modelId="{992F1C29-9F60-EC4E-9A8B-CFF22EFEDDBB}" type="sibTrans" cxnId="{8D594341-BBF5-DF4D-B56B-D62380517E00}">
      <dgm:prSet/>
      <dgm:spPr/>
      <dgm:t>
        <a:bodyPr/>
        <a:lstStyle/>
        <a:p>
          <a:endParaRPr lang="it-IT"/>
        </a:p>
      </dgm:t>
    </dgm:pt>
    <dgm:pt modelId="{F0796E57-BD45-A04F-96E1-4B45DD81ADE8}">
      <dgm:prSet phldrT="[Testo]"/>
      <dgm:spPr/>
      <dgm:t>
        <a:bodyPr/>
        <a:lstStyle/>
        <a:p>
          <a:r>
            <a:rPr lang="it-IT" dirty="0"/>
            <a:t>Accettazione (</a:t>
          </a:r>
          <a:r>
            <a:rPr lang="it-IT" dirty="0" err="1"/>
            <a:t>acceptance</a:t>
          </a:r>
          <a:r>
            <a:rPr lang="it-IT" dirty="0"/>
            <a:t>)</a:t>
          </a:r>
        </a:p>
      </dgm:t>
    </dgm:pt>
    <dgm:pt modelId="{0B7B1C90-7ED2-6F40-9E1D-DCEEAF4C4737}" type="parTrans" cxnId="{AD9A429C-8858-4D49-9742-B505719CA4B1}">
      <dgm:prSet/>
      <dgm:spPr/>
      <dgm:t>
        <a:bodyPr/>
        <a:lstStyle/>
        <a:p>
          <a:endParaRPr lang="it-IT"/>
        </a:p>
      </dgm:t>
    </dgm:pt>
    <dgm:pt modelId="{4EB16559-7DDE-754C-8D5E-2A5897995F4C}" type="sibTrans" cxnId="{AD9A429C-8858-4D49-9742-B505719CA4B1}">
      <dgm:prSet/>
      <dgm:spPr/>
      <dgm:t>
        <a:bodyPr/>
        <a:lstStyle/>
        <a:p>
          <a:endParaRPr lang="it-IT"/>
        </a:p>
      </dgm:t>
    </dgm:pt>
    <dgm:pt modelId="{C8DFF98E-EDB0-E040-9C92-1422B900809D}">
      <dgm:prSet phldrT="[Testo]"/>
      <dgm:spPr/>
      <dgm:t>
        <a:bodyPr/>
        <a:lstStyle/>
        <a:p>
          <a:pPr>
            <a:buFont typeface="Arial" panose="020B0604020202020204" pitchFamily="34" charset="0"/>
            <a:buChar char="•"/>
          </a:pPr>
          <a:r>
            <a:rPr lang="it-IT" b="0" dirty="0"/>
            <a:t>Considerata una strategia adattiva (</a:t>
          </a:r>
          <a:r>
            <a:rPr lang="it-IT" b="0" dirty="0" err="1"/>
            <a:t>Aldao</a:t>
          </a:r>
          <a:r>
            <a:rPr lang="it-IT" b="0" dirty="0"/>
            <a:t> et al., 2010)</a:t>
          </a:r>
        </a:p>
      </dgm:t>
    </dgm:pt>
    <dgm:pt modelId="{F36C351F-B694-DC47-8D1C-7FD00820BF52}" type="parTrans" cxnId="{FC0E337E-99E8-824E-85C5-7628226F1F44}">
      <dgm:prSet/>
      <dgm:spPr/>
      <dgm:t>
        <a:bodyPr/>
        <a:lstStyle/>
        <a:p>
          <a:endParaRPr lang="it-IT"/>
        </a:p>
      </dgm:t>
    </dgm:pt>
    <dgm:pt modelId="{A49B500B-7D24-EA43-8432-86181E1B74AE}" type="sibTrans" cxnId="{FC0E337E-99E8-824E-85C5-7628226F1F44}">
      <dgm:prSet/>
      <dgm:spPr/>
      <dgm:t>
        <a:bodyPr/>
        <a:lstStyle/>
        <a:p>
          <a:endParaRPr lang="it-IT"/>
        </a:p>
      </dgm:t>
    </dgm:pt>
    <dgm:pt modelId="{D728270E-E058-9042-A3E3-9C91F136CAA7}">
      <dgm:prSet phldrT="[Testo]"/>
      <dgm:spPr/>
      <dgm:t>
        <a:bodyPr/>
        <a:lstStyle/>
        <a:p>
          <a:pPr>
            <a:buFont typeface="Arial" panose="020B0604020202020204" pitchFamily="34" charset="0"/>
            <a:buChar char="•"/>
          </a:pPr>
          <a:r>
            <a:rPr lang="it-IT" dirty="0"/>
            <a:t>Reinterpretare cognitivamente una situazione</a:t>
          </a:r>
          <a:endParaRPr lang="it-IT" b="0" dirty="0"/>
        </a:p>
      </dgm:t>
    </dgm:pt>
    <dgm:pt modelId="{5119DDB1-35F7-E74E-A59F-2EF74AC83A8D}" type="parTrans" cxnId="{A89768F6-CB04-B045-910C-D194FF6F1740}">
      <dgm:prSet/>
      <dgm:spPr/>
      <dgm:t>
        <a:bodyPr/>
        <a:lstStyle/>
        <a:p>
          <a:endParaRPr lang="it-IT"/>
        </a:p>
      </dgm:t>
    </dgm:pt>
    <dgm:pt modelId="{F4EADB89-8819-9A49-A9F8-1796A9AFC9BA}" type="sibTrans" cxnId="{A89768F6-CB04-B045-910C-D194FF6F1740}">
      <dgm:prSet/>
      <dgm:spPr/>
      <dgm:t>
        <a:bodyPr/>
        <a:lstStyle/>
        <a:p>
          <a:endParaRPr lang="it-IT"/>
        </a:p>
      </dgm:t>
    </dgm:pt>
    <dgm:pt modelId="{AFFA0916-20F5-A64C-936A-09BC0FB47858}">
      <dgm:prSet phldrT="[Testo]"/>
      <dgm:spPr/>
      <dgm:t>
        <a:bodyPr/>
        <a:lstStyle/>
        <a:p>
          <a:pPr>
            <a:buFont typeface="Arial" panose="020B0604020202020204" pitchFamily="34" charset="0"/>
            <a:buChar char="•"/>
          </a:pPr>
          <a:r>
            <a:rPr lang="it-IT" dirty="0"/>
            <a:t>Modificare consapevolmente una situazione</a:t>
          </a:r>
        </a:p>
      </dgm:t>
    </dgm:pt>
    <dgm:pt modelId="{400F9A47-FD1D-2445-A38B-D58CE7801A12}" type="parTrans" cxnId="{DBC14919-AF75-6B48-B0CF-5E1F11D6C54C}">
      <dgm:prSet/>
      <dgm:spPr/>
      <dgm:t>
        <a:bodyPr/>
        <a:lstStyle/>
        <a:p>
          <a:endParaRPr lang="it-IT"/>
        </a:p>
      </dgm:t>
    </dgm:pt>
    <dgm:pt modelId="{F06C86E9-56B6-0C49-89A6-733068C074F2}" type="sibTrans" cxnId="{DBC14919-AF75-6B48-B0CF-5E1F11D6C54C}">
      <dgm:prSet/>
      <dgm:spPr/>
      <dgm:t>
        <a:bodyPr/>
        <a:lstStyle/>
        <a:p>
          <a:endParaRPr lang="it-IT"/>
        </a:p>
      </dgm:t>
    </dgm:pt>
    <dgm:pt modelId="{CD5D116C-4E32-A241-A902-25DB1D6F3A10}">
      <dgm:prSet phldrT="[Testo]"/>
      <dgm:spPr/>
      <dgm:t>
        <a:bodyPr/>
        <a:lstStyle/>
        <a:p>
          <a:pPr>
            <a:buFont typeface="Arial" panose="020B0604020202020204" pitchFamily="34" charset="0"/>
            <a:buChar char="•"/>
          </a:pPr>
          <a:r>
            <a:rPr lang="it-IT" b="0" dirty="0"/>
            <a:t>Considerata una strategia adattiva (</a:t>
          </a:r>
          <a:r>
            <a:rPr lang="it-IT" b="0" dirty="0" err="1"/>
            <a:t>Aldao</a:t>
          </a:r>
          <a:r>
            <a:rPr lang="it-IT" b="0" dirty="0"/>
            <a:t> et al., 2010)</a:t>
          </a:r>
        </a:p>
      </dgm:t>
    </dgm:pt>
    <dgm:pt modelId="{42A99568-C0CA-A84D-A3B5-1E901622E9AF}" type="parTrans" cxnId="{95EA46CB-1712-7746-A32F-CF868E01EDC8}">
      <dgm:prSet/>
      <dgm:spPr/>
      <dgm:t>
        <a:bodyPr/>
        <a:lstStyle/>
        <a:p>
          <a:endParaRPr lang="it-IT"/>
        </a:p>
      </dgm:t>
    </dgm:pt>
    <dgm:pt modelId="{94798202-4600-1F48-A14C-574A9D522FF8}" type="sibTrans" cxnId="{95EA46CB-1712-7746-A32F-CF868E01EDC8}">
      <dgm:prSet/>
      <dgm:spPr/>
      <dgm:t>
        <a:bodyPr/>
        <a:lstStyle/>
        <a:p>
          <a:endParaRPr lang="it-IT"/>
        </a:p>
      </dgm:t>
    </dgm:pt>
    <dgm:pt modelId="{ACF8308B-36A3-624F-B30B-5A073F6DCBD1}">
      <dgm:prSet phldrT="[Testo]"/>
      <dgm:spPr/>
      <dgm:t>
        <a:bodyPr/>
        <a:lstStyle/>
        <a:p>
          <a:pPr>
            <a:buFont typeface="Arial" panose="020B0604020202020204" pitchFamily="34" charset="0"/>
            <a:buChar char="•"/>
          </a:pPr>
          <a:r>
            <a:rPr lang="it-IT" dirty="0"/>
            <a:t>Accettare i pensieri, le sensazioni e le cognizioni così come sono</a:t>
          </a:r>
        </a:p>
      </dgm:t>
    </dgm:pt>
    <dgm:pt modelId="{52D413B4-74AA-C34B-A93E-8E5D618A3DF9}" type="parTrans" cxnId="{36B1F4A0-03B3-A04D-A7B5-A90494F93730}">
      <dgm:prSet/>
      <dgm:spPr/>
      <dgm:t>
        <a:bodyPr/>
        <a:lstStyle/>
        <a:p>
          <a:endParaRPr lang="it-IT"/>
        </a:p>
      </dgm:t>
    </dgm:pt>
    <dgm:pt modelId="{CCF360A6-1B1E-D643-BAA5-F0A583263AF4}" type="sibTrans" cxnId="{36B1F4A0-03B3-A04D-A7B5-A90494F93730}">
      <dgm:prSet/>
      <dgm:spPr/>
      <dgm:t>
        <a:bodyPr/>
        <a:lstStyle/>
        <a:p>
          <a:endParaRPr lang="it-IT"/>
        </a:p>
      </dgm:t>
    </dgm:pt>
    <dgm:pt modelId="{1BE392EC-BC38-D149-9F1B-827660BF2E75}">
      <dgm:prSet phldrT="[Testo]"/>
      <dgm:spPr/>
      <dgm:t>
        <a:bodyPr/>
        <a:lstStyle/>
        <a:p>
          <a:pPr>
            <a:buFont typeface="Arial" panose="020B0604020202020204" pitchFamily="34" charset="0"/>
            <a:buChar char="•"/>
          </a:pPr>
          <a:r>
            <a:rPr lang="it-IT" b="0" dirty="0"/>
            <a:t>Considerata una strategia adattiva (</a:t>
          </a:r>
          <a:r>
            <a:rPr lang="it-IT" b="0" dirty="0" err="1"/>
            <a:t>Aldao</a:t>
          </a:r>
          <a:r>
            <a:rPr lang="it-IT" b="0" dirty="0"/>
            <a:t> et al., 2010)</a:t>
          </a:r>
        </a:p>
      </dgm:t>
    </dgm:pt>
    <dgm:pt modelId="{C9FCCC49-408B-5F47-BAAE-2C1FC4696E90}" type="parTrans" cxnId="{D490C9BD-72AF-9C48-AAC7-D853E061646A}">
      <dgm:prSet/>
      <dgm:spPr/>
      <dgm:t>
        <a:bodyPr/>
        <a:lstStyle/>
        <a:p>
          <a:endParaRPr lang="it-IT"/>
        </a:p>
      </dgm:t>
    </dgm:pt>
    <dgm:pt modelId="{75854F08-B7CB-354B-816A-C6FCFB035151}" type="sibTrans" cxnId="{D490C9BD-72AF-9C48-AAC7-D853E061646A}">
      <dgm:prSet/>
      <dgm:spPr/>
      <dgm:t>
        <a:bodyPr/>
        <a:lstStyle/>
        <a:p>
          <a:endParaRPr lang="it-IT"/>
        </a:p>
      </dgm:t>
    </dgm:pt>
    <dgm:pt modelId="{109DF8EE-2C04-6348-9516-AAB35E540E7D}" type="pres">
      <dgm:prSet presAssocID="{8D36D473-113F-834B-809C-AFB561FB2C6E}" presName="Name0" presStyleCnt="0">
        <dgm:presLayoutVars>
          <dgm:dir/>
          <dgm:animLvl val="lvl"/>
          <dgm:resizeHandles val="exact"/>
        </dgm:presLayoutVars>
      </dgm:prSet>
      <dgm:spPr/>
    </dgm:pt>
    <dgm:pt modelId="{F34A80F1-A531-1D46-A0C8-A51EE15EF908}" type="pres">
      <dgm:prSet presAssocID="{B936B6D1-AB25-D14F-8239-D96BB2D9F573}" presName="vertFlow" presStyleCnt="0"/>
      <dgm:spPr/>
    </dgm:pt>
    <dgm:pt modelId="{487F4C7B-0357-0141-B517-BF4B706E00B3}" type="pres">
      <dgm:prSet presAssocID="{B936B6D1-AB25-D14F-8239-D96BB2D9F573}" presName="header" presStyleLbl="node1" presStyleIdx="0" presStyleCnt="3"/>
      <dgm:spPr/>
    </dgm:pt>
    <dgm:pt modelId="{76D0882E-FB90-B54D-A924-2AAF46C3A28D}" type="pres">
      <dgm:prSet presAssocID="{5119DDB1-35F7-E74E-A59F-2EF74AC83A8D}" presName="parTrans" presStyleLbl="sibTrans2D1" presStyleIdx="0" presStyleCnt="6"/>
      <dgm:spPr/>
    </dgm:pt>
    <dgm:pt modelId="{5C712636-6F0A-8043-B996-EA557C2A34E7}" type="pres">
      <dgm:prSet presAssocID="{D728270E-E058-9042-A3E3-9C91F136CAA7}" presName="child" presStyleLbl="alignAccFollowNode1" presStyleIdx="0" presStyleCnt="6">
        <dgm:presLayoutVars>
          <dgm:chMax val="0"/>
          <dgm:bulletEnabled val="1"/>
        </dgm:presLayoutVars>
      </dgm:prSet>
      <dgm:spPr/>
    </dgm:pt>
    <dgm:pt modelId="{3F961E0D-2FA5-E740-AD0B-D7C45674A157}" type="pres">
      <dgm:prSet presAssocID="{F4EADB89-8819-9A49-A9F8-1796A9AFC9BA}" presName="sibTrans" presStyleLbl="sibTrans2D1" presStyleIdx="1" presStyleCnt="6"/>
      <dgm:spPr/>
    </dgm:pt>
    <dgm:pt modelId="{2810163C-2A1A-CB47-816E-516B2318FE39}" type="pres">
      <dgm:prSet presAssocID="{C8DFF98E-EDB0-E040-9C92-1422B900809D}" presName="child" presStyleLbl="alignAccFollowNode1" presStyleIdx="1" presStyleCnt="6">
        <dgm:presLayoutVars>
          <dgm:chMax val="0"/>
          <dgm:bulletEnabled val="1"/>
        </dgm:presLayoutVars>
      </dgm:prSet>
      <dgm:spPr/>
    </dgm:pt>
    <dgm:pt modelId="{C14243ED-6F89-AC40-98F7-E0CA89C6ACF3}" type="pres">
      <dgm:prSet presAssocID="{B936B6D1-AB25-D14F-8239-D96BB2D9F573}" presName="hSp" presStyleCnt="0"/>
      <dgm:spPr/>
    </dgm:pt>
    <dgm:pt modelId="{DF21708C-E0ED-8941-9EC9-BBD8BB727FAB}" type="pres">
      <dgm:prSet presAssocID="{5C699FAE-2670-154D-8545-64ED69A03712}" presName="vertFlow" presStyleCnt="0"/>
      <dgm:spPr/>
    </dgm:pt>
    <dgm:pt modelId="{E4646A16-C3BC-994F-890C-83046E9F2135}" type="pres">
      <dgm:prSet presAssocID="{5C699FAE-2670-154D-8545-64ED69A03712}" presName="header" presStyleLbl="node1" presStyleIdx="1" presStyleCnt="3"/>
      <dgm:spPr/>
    </dgm:pt>
    <dgm:pt modelId="{EF137F3F-9BB8-854B-ACAF-FACDA61898ED}" type="pres">
      <dgm:prSet presAssocID="{400F9A47-FD1D-2445-A38B-D58CE7801A12}" presName="parTrans" presStyleLbl="sibTrans2D1" presStyleIdx="2" presStyleCnt="6"/>
      <dgm:spPr/>
    </dgm:pt>
    <dgm:pt modelId="{7CAEE1CE-F8C9-6F4F-949C-EEBAAC24B710}" type="pres">
      <dgm:prSet presAssocID="{AFFA0916-20F5-A64C-936A-09BC0FB47858}" presName="child" presStyleLbl="alignAccFollowNode1" presStyleIdx="2" presStyleCnt="6">
        <dgm:presLayoutVars>
          <dgm:chMax val="0"/>
          <dgm:bulletEnabled val="1"/>
        </dgm:presLayoutVars>
      </dgm:prSet>
      <dgm:spPr/>
    </dgm:pt>
    <dgm:pt modelId="{60915B1E-214C-4240-AA24-E86C12B373D1}" type="pres">
      <dgm:prSet presAssocID="{F06C86E9-56B6-0C49-89A6-733068C074F2}" presName="sibTrans" presStyleLbl="sibTrans2D1" presStyleIdx="3" presStyleCnt="6"/>
      <dgm:spPr/>
    </dgm:pt>
    <dgm:pt modelId="{D2764B04-E38D-4B4E-8377-F74C19D09D38}" type="pres">
      <dgm:prSet presAssocID="{CD5D116C-4E32-A241-A902-25DB1D6F3A10}" presName="child" presStyleLbl="alignAccFollowNode1" presStyleIdx="3" presStyleCnt="6">
        <dgm:presLayoutVars>
          <dgm:chMax val="0"/>
          <dgm:bulletEnabled val="1"/>
        </dgm:presLayoutVars>
      </dgm:prSet>
      <dgm:spPr/>
    </dgm:pt>
    <dgm:pt modelId="{9C44D035-C2FC-7342-B7BC-0A8DE475528F}" type="pres">
      <dgm:prSet presAssocID="{5C699FAE-2670-154D-8545-64ED69A03712}" presName="hSp" presStyleCnt="0"/>
      <dgm:spPr/>
    </dgm:pt>
    <dgm:pt modelId="{7D350A8D-9FC2-1A40-A146-E092B5B6F3D1}" type="pres">
      <dgm:prSet presAssocID="{F0796E57-BD45-A04F-96E1-4B45DD81ADE8}" presName="vertFlow" presStyleCnt="0"/>
      <dgm:spPr/>
    </dgm:pt>
    <dgm:pt modelId="{255A058A-65EB-4244-A416-5887A1EEAF93}" type="pres">
      <dgm:prSet presAssocID="{F0796E57-BD45-A04F-96E1-4B45DD81ADE8}" presName="header" presStyleLbl="node1" presStyleIdx="2" presStyleCnt="3"/>
      <dgm:spPr/>
    </dgm:pt>
    <dgm:pt modelId="{14850629-C0F5-6847-8C0E-B7516CF51E17}" type="pres">
      <dgm:prSet presAssocID="{52D413B4-74AA-C34B-A93E-8E5D618A3DF9}" presName="parTrans" presStyleLbl="sibTrans2D1" presStyleIdx="4" presStyleCnt="6"/>
      <dgm:spPr/>
    </dgm:pt>
    <dgm:pt modelId="{C3D08562-9ECE-C34B-A46E-CAAD037570E0}" type="pres">
      <dgm:prSet presAssocID="{ACF8308B-36A3-624F-B30B-5A073F6DCBD1}" presName="child" presStyleLbl="alignAccFollowNode1" presStyleIdx="4" presStyleCnt="6">
        <dgm:presLayoutVars>
          <dgm:chMax val="0"/>
          <dgm:bulletEnabled val="1"/>
        </dgm:presLayoutVars>
      </dgm:prSet>
      <dgm:spPr/>
    </dgm:pt>
    <dgm:pt modelId="{035FB8A8-FBF1-054C-81A6-AADD5938D0BA}" type="pres">
      <dgm:prSet presAssocID="{CCF360A6-1B1E-D643-BAA5-F0A583263AF4}" presName="sibTrans" presStyleLbl="sibTrans2D1" presStyleIdx="5" presStyleCnt="6"/>
      <dgm:spPr/>
    </dgm:pt>
    <dgm:pt modelId="{B785C147-845D-9249-9E90-DD838EE68295}" type="pres">
      <dgm:prSet presAssocID="{1BE392EC-BC38-D149-9F1B-827660BF2E75}" presName="child" presStyleLbl="alignAccFollowNode1" presStyleIdx="5" presStyleCnt="6">
        <dgm:presLayoutVars>
          <dgm:chMax val="0"/>
          <dgm:bulletEnabled val="1"/>
        </dgm:presLayoutVars>
      </dgm:prSet>
      <dgm:spPr/>
    </dgm:pt>
  </dgm:ptLst>
  <dgm:cxnLst>
    <dgm:cxn modelId="{773E1A0C-1471-3F46-8234-F43EC2748CEB}" type="presOf" srcId="{400F9A47-FD1D-2445-A38B-D58CE7801A12}" destId="{EF137F3F-9BB8-854B-ACAF-FACDA61898ED}" srcOrd="0" destOrd="0" presId="urn:microsoft.com/office/officeart/2005/8/layout/lProcess1"/>
    <dgm:cxn modelId="{DBC14919-AF75-6B48-B0CF-5E1F11D6C54C}" srcId="{5C699FAE-2670-154D-8545-64ED69A03712}" destId="{AFFA0916-20F5-A64C-936A-09BC0FB47858}" srcOrd="0" destOrd="0" parTransId="{400F9A47-FD1D-2445-A38B-D58CE7801A12}" sibTransId="{F06C86E9-56B6-0C49-89A6-733068C074F2}"/>
    <dgm:cxn modelId="{21CB841B-2CC6-BB49-9F50-94AF8333AF58}" type="presOf" srcId="{5C699FAE-2670-154D-8545-64ED69A03712}" destId="{E4646A16-C3BC-994F-890C-83046E9F2135}" srcOrd="0" destOrd="0" presId="urn:microsoft.com/office/officeart/2005/8/layout/lProcess1"/>
    <dgm:cxn modelId="{07936D1E-A1F8-644A-AC45-4B517A5460AD}" type="presOf" srcId="{AFFA0916-20F5-A64C-936A-09BC0FB47858}" destId="{7CAEE1CE-F8C9-6F4F-949C-EEBAAC24B710}" srcOrd="0" destOrd="0" presId="urn:microsoft.com/office/officeart/2005/8/layout/lProcess1"/>
    <dgm:cxn modelId="{47CA8922-4138-514A-9906-F52CDC3C3071}" type="presOf" srcId="{F06C86E9-56B6-0C49-89A6-733068C074F2}" destId="{60915B1E-214C-4240-AA24-E86C12B373D1}" srcOrd="0" destOrd="0" presId="urn:microsoft.com/office/officeart/2005/8/layout/lProcess1"/>
    <dgm:cxn modelId="{8D594341-BBF5-DF4D-B56B-D62380517E00}" srcId="{8D36D473-113F-834B-809C-AFB561FB2C6E}" destId="{5C699FAE-2670-154D-8545-64ED69A03712}" srcOrd="1" destOrd="0" parTransId="{2C78F754-08D7-974A-ABB3-3ABC07B996B5}" sibTransId="{992F1C29-9F60-EC4E-9A8B-CFF22EFEDDBB}"/>
    <dgm:cxn modelId="{61B40B4B-7047-7149-960F-BB8F6F759C4A}" type="presOf" srcId="{CCF360A6-1B1E-D643-BAA5-F0A583263AF4}" destId="{035FB8A8-FBF1-054C-81A6-AADD5938D0BA}" srcOrd="0" destOrd="0" presId="urn:microsoft.com/office/officeart/2005/8/layout/lProcess1"/>
    <dgm:cxn modelId="{C7D78258-A8DD-BB4D-91BF-96D3B69B4117}" type="presOf" srcId="{1BE392EC-BC38-D149-9F1B-827660BF2E75}" destId="{B785C147-845D-9249-9E90-DD838EE68295}" srcOrd="0" destOrd="0" presId="urn:microsoft.com/office/officeart/2005/8/layout/lProcess1"/>
    <dgm:cxn modelId="{599DD76F-E424-CC45-AF0B-1B4604BE1DBA}" type="presOf" srcId="{B936B6D1-AB25-D14F-8239-D96BB2D9F573}" destId="{487F4C7B-0357-0141-B517-BF4B706E00B3}" srcOrd="0" destOrd="0" presId="urn:microsoft.com/office/officeart/2005/8/layout/lProcess1"/>
    <dgm:cxn modelId="{066A5576-DA0F-6A41-8583-8D899CA953EF}" type="presOf" srcId="{D728270E-E058-9042-A3E3-9C91F136CAA7}" destId="{5C712636-6F0A-8043-B996-EA557C2A34E7}" srcOrd="0" destOrd="0" presId="urn:microsoft.com/office/officeart/2005/8/layout/lProcess1"/>
    <dgm:cxn modelId="{FC0E337E-99E8-824E-85C5-7628226F1F44}" srcId="{B936B6D1-AB25-D14F-8239-D96BB2D9F573}" destId="{C8DFF98E-EDB0-E040-9C92-1422B900809D}" srcOrd="1" destOrd="0" parTransId="{F36C351F-B694-DC47-8D1C-7FD00820BF52}" sibTransId="{A49B500B-7D24-EA43-8432-86181E1B74AE}"/>
    <dgm:cxn modelId="{08F02E7F-2897-8F41-AC05-7BED36BA7DF2}" type="presOf" srcId="{5119DDB1-35F7-E74E-A59F-2EF74AC83A8D}" destId="{76D0882E-FB90-B54D-A924-2AAF46C3A28D}" srcOrd="0" destOrd="0" presId="urn:microsoft.com/office/officeart/2005/8/layout/lProcess1"/>
    <dgm:cxn modelId="{AD9A429C-8858-4D49-9742-B505719CA4B1}" srcId="{8D36D473-113F-834B-809C-AFB561FB2C6E}" destId="{F0796E57-BD45-A04F-96E1-4B45DD81ADE8}" srcOrd="2" destOrd="0" parTransId="{0B7B1C90-7ED2-6F40-9E1D-DCEEAF4C4737}" sibTransId="{4EB16559-7DDE-754C-8D5E-2A5897995F4C}"/>
    <dgm:cxn modelId="{36B1F4A0-03B3-A04D-A7B5-A90494F93730}" srcId="{F0796E57-BD45-A04F-96E1-4B45DD81ADE8}" destId="{ACF8308B-36A3-624F-B30B-5A073F6DCBD1}" srcOrd="0" destOrd="0" parTransId="{52D413B4-74AA-C34B-A93E-8E5D618A3DF9}" sibTransId="{CCF360A6-1B1E-D643-BAA5-F0A583263AF4}"/>
    <dgm:cxn modelId="{2A93D2B6-B44A-8B45-95FA-C3937AA24A09}" type="presOf" srcId="{52D413B4-74AA-C34B-A93E-8E5D618A3DF9}" destId="{14850629-C0F5-6847-8C0E-B7516CF51E17}" srcOrd="0" destOrd="0" presId="urn:microsoft.com/office/officeart/2005/8/layout/lProcess1"/>
    <dgm:cxn modelId="{D490C9BD-72AF-9C48-AAC7-D853E061646A}" srcId="{F0796E57-BD45-A04F-96E1-4B45DD81ADE8}" destId="{1BE392EC-BC38-D149-9F1B-827660BF2E75}" srcOrd="1" destOrd="0" parTransId="{C9FCCC49-408B-5F47-BAAE-2C1FC4696E90}" sibTransId="{75854F08-B7CB-354B-816A-C6FCFB035151}"/>
    <dgm:cxn modelId="{D18F97C1-4CB3-584F-8937-6A7478B9D035}" type="presOf" srcId="{F0796E57-BD45-A04F-96E1-4B45DD81ADE8}" destId="{255A058A-65EB-4244-A416-5887A1EEAF93}" srcOrd="0" destOrd="0" presId="urn:microsoft.com/office/officeart/2005/8/layout/lProcess1"/>
    <dgm:cxn modelId="{5268D3C3-58A1-2943-9FE1-01D6CD72744B}" type="presOf" srcId="{8D36D473-113F-834B-809C-AFB561FB2C6E}" destId="{109DF8EE-2C04-6348-9516-AAB35E540E7D}" srcOrd="0" destOrd="0" presId="urn:microsoft.com/office/officeart/2005/8/layout/lProcess1"/>
    <dgm:cxn modelId="{0C4725C7-01E2-9D4C-9A9A-31D404E50363}" type="presOf" srcId="{ACF8308B-36A3-624F-B30B-5A073F6DCBD1}" destId="{C3D08562-9ECE-C34B-A46E-CAAD037570E0}" srcOrd="0" destOrd="0" presId="urn:microsoft.com/office/officeart/2005/8/layout/lProcess1"/>
    <dgm:cxn modelId="{6E71C2C8-032F-774B-ABDA-31628919F209}" type="presOf" srcId="{C8DFF98E-EDB0-E040-9C92-1422B900809D}" destId="{2810163C-2A1A-CB47-816E-516B2318FE39}" srcOrd="0" destOrd="0" presId="urn:microsoft.com/office/officeart/2005/8/layout/lProcess1"/>
    <dgm:cxn modelId="{95EA46CB-1712-7746-A32F-CF868E01EDC8}" srcId="{5C699FAE-2670-154D-8545-64ED69A03712}" destId="{CD5D116C-4E32-A241-A902-25DB1D6F3A10}" srcOrd="1" destOrd="0" parTransId="{42A99568-C0CA-A84D-A3B5-1E901622E9AF}" sibTransId="{94798202-4600-1F48-A14C-574A9D522FF8}"/>
    <dgm:cxn modelId="{D6E387DD-1A9B-DE4F-997E-6DC78E7F9218}" type="presOf" srcId="{CD5D116C-4E32-A241-A902-25DB1D6F3A10}" destId="{D2764B04-E38D-4B4E-8377-F74C19D09D38}" srcOrd="0" destOrd="0" presId="urn:microsoft.com/office/officeart/2005/8/layout/lProcess1"/>
    <dgm:cxn modelId="{A89768F6-CB04-B045-910C-D194FF6F1740}" srcId="{B936B6D1-AB25-D14F-8239-D96BB2D9F573}" destId="{D728270E-E058-9042-A3E3-9C91F136CAA7}" srcOrd="0" destOrd="0" parTransId="{5119DDB1-35F7-E74E-A59F-2EF74AC83A8D}" sibTransId="{F4EADB89-8819-9A49-A9F8-1796A9AFC9BA}"/>
    <dgm:cxn modelId="{056F6BF7-426B-AA42-A21B-2FCFAB8ADE8E}" type="presOf" srcId="{F4EADB89-8819-9A49-A9F8-1796A9AFC9BA}" destId="{3F961E0D-2FA5-E740-AD0B-D7C45674A157}" srcOrd="0" destOrd="0" presId="urn:microsoft.com/office/officeart/2005/8/layout/lProcess1"/>
    <dgm:cxn modelId="{738476FE-558E-344A-855A-AC9EAF4DC1F0}" srcId="{8D36D473-113F-834B-809C-AFB561FB2C6E}" destId="{B936B6D1-AB25-D14F-8239-D96BB2D9F573}" srcOrd="0" destOrd="0" parTransId="{41F8BBA2-8EAC-7448-B199-89089014C012}" sibTransId="{F68FDAD1-1592-DF4D-AF5C-C03850EE7335}"/>
    <dgm:cxn modelId="{848BCC57-B726-5A47-B84E-E4429D99D3D3}" type="presParOf" srcId="{109DF8EE-2C04-6348-9516-AAB35E540E7D}" destId="{F34A80F1-A531-1D46-A0C8-A51EE15EF908}" srcOrd="0" destOrd="0" presId="urn:microsoft.com/office/officeart/2005/8/layout/lProcess1"/>
    <dgm:cxn modelId="{08BF546A-2F81-9145-8D70-11E417282B9C}" type="presParOf" srcId="{F34A80F1-A531-1D46-A0C8-A51EE15EF908}" destId="{487F4C7B-0357-0141-B517-BF4B706E00B3}" srcOrd="0" destOrd="0" presId="urn:microsoft.com/office/officeart/2005/8/layout/lProcess1"/>
    <dgm:cxn modelId="{B7AE5066-EDE7-274D-B16F-6F0D62F517FF}" type="presParOf" srcId="{F34A80F1-A531-1D46-A0C8-A51EE15EF908}" destId="{76D0882E-FB90-B54D-A924-2AAF46C3A28D}" srcOrd="1" destOrd="0" presId="urn:microsoft.com/office/officeart/2005/8/layout/lProcess1"/>
    <dgm:cxn modelId="{96D8FB91-36B0-A24D-BCC2-747FBEC92B6E}" type="presParOf" srcId="{F34A80F1-A531-1D46-A0C8-A51EE15EF908}" destId="{5C712636-6F0A-8043-B996-EA557C2A34E7}" srcOrd="2" destOrd="0" presId="urn:microsoft.com/office/officeart/2005/8/layout/lProcess1"/>
    <dgm:cxn modelId="{11E3AD5F-CD6B-B64E-A1D4-DAE10B28E6C4}" type="presParOf" srcId="{F34A80F1-A531-1D46-A0C8-A51EE15EF908}" destId="{3F961E0D-2FA5-E740-AD0B-D7C45674A157}" srcOrd="3" destOrd="0" presId="urn:microsoft.com/office/officeart/2005/8/layout/lProcess1"/>
    <dgm:cxn modelId="{1431C2F8-53A5-5B43-AEDF-1613FF58CCF9}" type="presParOf" srcId="{F34A80F1-A531-1D46-A0C8-A51EE15EF908}" destId="{2810163C-2A1A-CB47-816E-516B2318FE39}" srcOrd="4" destOrd="0" presId="urn:microsoft.com/office/officeart/2005/8/layout/lProcess1"/>
    <dgm:cxn modelId="{0537D645-2E20-2B4B-B1CD-51EAB3807672}" type="presParOf" srcId="{109DF8EE-2C04-6348-9516-AAB35E540E7D}" destId="{C14243ED-6F89-AC40-98F7-E0CA89C6ACF3}" srcOrd="1" destOrd="0" presId="urn:microsoft.com/office/officeart/2005/8/layout/lProcess1"/>
    <dgm:cxn modelId="{1CF6B326-CD87-4B45-8157-ECB542C92FB7}" type="presParOf" srcId="{109DF8EE-2C04-6348-9516-AAB35E540E7D}" destId="{DF21708C-E0ED-8941-9EC9-BBD8BB727FAB}" srcOrd="2" destOrd="0" presId="urn:microsoft.com/office/officeart/2005/8/layout/lProcess1"/>
    <dgm:cxn modelId="{26ABE28E-6608-4B4A-95CB-32CE65F26305}" type="presParOf" srcId="{DF21708C-E0ED-8941-9EC9-BBD8BB727FAB}" destId="{E4646A16-C3BC-994F-890C-83046E9F2135}" srcOrd="0" destOrd="0" presId="urn:microsoft.com/office/officeart/2005/8/layout/lProcess1"/>
    <dgm:cxn modelId="{C68DDD04-CB26-1A4C-B7DF-0335D6FF6996}" type="presParOf" srcId="{DF21708C-E0ED-8941-9EC9-BBD8BB727FAB}" destId="{EF137F3F-9BB8-854B-ACAF-FACDA61898ED}" srcOrd="1" destOrd="0" presId="urn:microsoft.com/office/officeart/2005/8/layout/lProcess1"/>
    <dgm:cxn modelId="{995B621D-058D-B842-B700-8761FB9494A9}" type="presParOf" srcId="{DF21708C-E0ED-8941-9EC9-BBD8BB727FAB}" destId="{7CAEE1CE-F8C9-6F4F-949C-EEBAAC24B710}" srcOrd="2" destOrd="0" presId="urn:microsoft.com/office/officeart/2005/8/layout/lProcess1"/>
    <dgm:cxn modelId="{459C3C70-843C-8143-9EBF-B93B71C6E2ED}" type="presParOf" srcId="{DF21708C-E0ED-8941-9EC9-BBD8BB727FAB}" destId="{60915B1E-214C-4240-AA24-E86C12B373D1}" srcOrd="3" destOrd="0" presId="urn:microsoft.com/office/officeart/2005/8/layout/lProcess1"/>
    <dgm:cxn modelId="{529F8185-B1C1-DE44-804C-CD69D9FABFC6}" type="presParOf" srcId="{DF21708C-E0ED-8941-9EC9-BBD8BB727FAB}" destId="{D2764B04-E38D-4B4E-8377-F74C19D09D38}" srcOrd="4" destOrd="0" presId="urn:microsoft.com/office/officeart/2005/8/layout/lProcess1"/>
    <dgm:cxn modelId="{714D91AC-5302-B54D-859A-AA12EE7C1D26}" type="presParOf" srcId="{109DF8EE-2C04-6348-9516-AAB35E540E7D}" destId="{9C44D035-C2FC-7342-B7BC-0A8DE475528F}" srcOrd="3" destOrd="0" presId="urn:microsoft.com/office/officeart/2005/8/layout/lProcess1"/>
    <dgm:cxn modelId="{BE9851D7-B038-E64B-B8AD-F14F7A1F3903}" type="presParOf" srcId="{109DF8EE-2C04-6348-9516-AAB35E540E7D}" destId="{7D350A8D-9FC2-1A40-A146-E092B5B6F3D1}" srcOrd="4" destOrd="0" presId="urn:microsoft.com/office/officeart/2005/8/layout/lProcess1"/>
    <dgm:cxn modelId="{2A697DB7-04F7-8D43-BBE7-581528A5FC54}" type="presParOf" srcId="{7D350A8D-9FC2-1A40-A146-E092B5B6F3D1}" destId="{255A058A-65EB-4244-A416-5887A1EEAF93}" srcOrd="0" destOrd="0" presId="urn:microsoft.com/office/officeart/2005/8/layout/lProcess1"/>
    <dgm:cxn modelId="{8330F8E3-29F5-E847-AB12-AE085A2708E6}" type="presParOf" srcId="{7D350A8D-9FC2-1A40-A146-E092B5B6F3D1}" destId="{14850629-C0F5-6847-8C0E-B7516CF51E17}" srcOrd="1" destOrd="0" presId="urn:microsoft.com/office/officeart/2005/8/layout/lProcess1"/>
    <dgm:cxn modelId="{22D7C6FA-0062-7747-AA94-A2F579183EA9}" type="presParOf" srcId="{7D350A8D-9FC2-1A40-A146-E092B5B6F3D1}" destId="{C3D08562-9ECE-C34B-A46E-CAAD037570E0}" srcOrd="2" destOrd="0" presId="urn:microsoft.com/office/officeart/2005/8/layout/lProcess1"/>
    <dgm:cxn modelId="{2FC3CD96-7CD0-9943-A65C-BFD111FFCA81}" type="presParOf" srcId="{7D350A8D-9FC2-1A40-A146-E092B5B6F3D1}" destId="{035FB8A8-FBF1-054C-81A6-AADD5938D0BA}" srcOrd="3" destOrd="0" presId="urn:microsoft.com/office/officeart/2005/8/layout/lProcess1"/>
    <dgm:cxn modelId="{AC5DD651-AC98-B747-B09F-D5891465262A}" type="presParOf" srcId="{7D350A8D-9FC2-1A40-A146-E092B5B6F3D1}" destId="{B785C147-845D-9249-9E90-DD838EE68295}"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36D473-113F-834B-809C-AFB561FB2C6E}"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it-IT"/>
        </a:p>
      </dgm:t>
    </dgm:pt>
    <dgm:pt modelId="{053BAE44-7145-3943-8CED-298168F18201}">
      <dgm:prSet phldrT="[Testo]"/>
      <dgm:spPr/>
      <dgm:t>
        <a:bodyPr/>
        <a:lstStyle/>
        <a:p>
          <a:r>
            <a:rPr lang="it-IT" dirty="0"/>
            <a:t>Soppressione (</a:t>
          </a:r>
          <a:r>
            <a:rPr lang="it-IT" dirty="0" err="1"/>
            <a:t>suppression</a:t>
          </a:r>
          <a:r>
            <a:rPr lang="it-IT" dirty="0"/>
            <a:t>)</a:t>
          </a:r>
        </a:p>
      </dgm:t>
    </dgm:pt>
    <dgm:pt modelId="{A6D9A9F5-F48C-024D-A075-FDA9EDD3B376}" type="parTrans" cxnId="{2A640025-40C5-B445-84A7-B84AEA1C4E52}">
      <dgm:prSet/>
      <dgm:spPr/>
      <dgm:t>
        <a:bodyPr/>
        <a:lstStyle/>
        <a:p>
          <a:endParaRPr lang="it-IT"/>
        </a:p>
      </dgm:t>
    </dgm:pt>
    <dgm:pt modelId="{B91B39E5-8168-394C-8FF8-9DE0F3B16795}" type="sibTrans" cxnId="{2A640025-40C5-B445-84A7-B84AEA1C4E52}">
      <dgm:prSet/>
      <dgm:spPr/>
      <dgm:t>
        <a:bodyPr/>
        <a:lstStyle/>
        <a:p>
          <a:endParaRPr lang="it-IT"/>
        </a:p>
      </dgm:t>
    </dgm:pt>
    <dgm:pt modelId="{0173ED3F-673D-F04F-9067-606045A28665}">
      <dgm:prSet phldrT="[Testo]"/>
      <dgm:spPr/>
      <dgm:t>
        <a:bodyPr/>
        <a:lstStyle/>
        <a:p>
          <a:r>
            <a:rPr lang="it-IT" dirty="0"/>
            <a:t>Evitamento (</a:t>
          </a:r>
          <a:r>
            <a:rPr lang="it-IT" dirty="0" err="1"/>
            <a:t>avoidance</a:t>
          </a:r>
          <a:r>
            <a:rPr lang="it-IT" dirty="0"/>
            <a:t>)</a:t>
          </a:r>
        </a:p>
      </dgm:t>
    </dgm:pt>
    <dgm:pt modelId="{4F8E21AA-2809-144A-92FD-AE45BC57CDC5}" type="parTrans" cxnId="{1D041743-BE87-EB4E-B887-F16206C04723}">
      <dgm:prSet/>
      <dgm:spPr/>
      <dgm:t>
        <a:bodyPr/>
        <a:lstStyle/>
        <a:p>
          <a:endParaRPr lang="it-IT"/>
        </a:p>
      </dgm:t>
    </dgm:pt>
    <dgm:pt modelId="{1B8C0C0A-EADE-9C4E-B6BA-FDC1FFD16594}" type="sibTrans" cxnId="{1D041743-BE87-EB4E-B887-F16206C04723}">
      <dgm:prSet/>
      <dgm:spPr/>
      <dgm:t>
        <a:bodyPr/>
        <a:lstStyle/>
        <a:p>
          <a:endParaRPr lang="it-IT"/>
        </a:p>
      </dgm:t>
    </dgm:pt>
    <dgm:pt modelId="{2B8B9671-B643-A94A-BE8C-373DE458B87A}">
      <dgm:prSet phldrT="[Testo]"/>
      <dgm:spPr/>
      <dgm:t>
        <a:bodyPr/>
        <a:lstStyle/>
        <a:p>
          <a:r>
            <a:rPr lang="it-IT" dirty="0"/>
            <a:t>Ruminazione (</a:t>
          </a:r>
          <a:r>
            <a:rPr lang="it-IT" dirty="0" err="1"/>
            <a:t>rumination</a:t>
          </a:r>
          <a:r>
            <a:rPr lang="it-IT" dirty="0"/>
            <a:t>)</a:t>
          </a:r>
        </a:p>
      </dgm:t>
    </dgm:pt>
    <dgm:pt modelId="{B0BD19A9-6BB7-6743-B364-43F531E02E1E}" type="parTrans" cxnId="{4E09E8CC-4029-3E45-94B3-7173A89AB1BE}">
      <dgm:prSet/>
      <dgm:spPr/>
      <dgm:t>
        <a:bodyPr/>
        <a:lstStyle/>
        <a:p>
          <a:endParaRPr lang="it-IT"/>
        </a:p>
      </dgm:t>
    </dgm:pt>
    <dgm:pt modelId="{5BA0BBC9-518F-EF42-B487-B9EA6D7C9F12}" type="sibTrans" cxnId="{4E09E8CC-4029-3E45-94B3-7173A89AB1BE}">
      <dgm:prSet/>
      <dgm:spPr/>
      <dgm:t>
        <a:bodyPr/>
        <a:lstStyle/>
        <a:p>
          <a:endParaRPr lang="it-IT"/>
        </a:p>
      </dgm:t>
    </dgm:pt>
    <dgm:pt modelId="{48CAA5BA-6CDE-6249-969C-F9290298DF18}">
      <dgm:prSet phldrT="[Testo]"/>
      <dgm:spPr/>
      <dgm:t>
        <a:bodyPr/>
        <a:lstStyle/>
        <a:p>
          <a:pPr>
            <a:buFont typeface="Arial" panose="020B0604020202020204" pitchFamily="34" charset="0"/>
            <a:buChar char="•"/>
          </a:pPr>
          <a:r>
            <a:rPr lang="it-IT" dirty="0"/>
            <a:t>Inibire le cognizioni o attenuare le espressioni emotive</a:t>
          </a:r>
        </a:p>
      </dgm:t>
    </dgm:pt>
    <dgm:pt modelId="{40D16C9E-0E86-EA4C-9420-B5B9FC942A05}" type="parTrans" cxnId="{D3276119-28CE-FB4E-9CF2-93BB23B1ECE1}">
      <dgm:prSet/>
      <dgm:spPr/>
      <dgm:t>
        <a:bodyPr/>
        <a:lstStyle/>
        <a:p>
          <a:endParaRPr lang="it-IT"/>
        </a:p>
      </dgm:t>
    </dgm:pt>
    <dgm:pt modelId="{A0B9E725-1579-8540-B7CF-AF2F7213DE53}" type="sibTrans" cxnId="{D3276119-28CE-FB4E-9CF2-93BB23B1ECE1}">
      <dgm:prSet/>
      <dgm:spPr/>
      <dgm:t>
        <a:bodyPr/>
        <a:lstStyle/>
        <a:p>
          <a:endParaRPr lang="it-IT"/>
        </a:p>
      </dgm:t>
    </dgm:pt>
    <dgm:pt modelId="{E77CE23B-7DED-744B-B07D-7043941F09FC}">
      <dgm:prSet/>
      <dgm:spPr/>
      <dgm:t>
        <a:bodyPr/>
        <a:lstStyle/>
        <a:p>
          <a:pPr>
            <a:buFont typeface="Arial" panose="020B0604020202020204" pitchFamily="34" charset="0"/>
            <a:buChar char="•"/>
          </a:pPr>
          <a:r>
            <a:rPr lang="it-IT" b="0" dirty="0"/>
            <a:t>Considerata una strategia disadattiva (</a:t>
          </a:r>
          <a:r>
            <a:rPr lang="it-IT" b="0" dirty="0" err="1"/>
            <a:t>Aldao</a:t>
          </a:r>
          <a:r>
            <a:rPr lang="it-IT" b="0" dirty="0"/>
            <a:t> et al., 2010)</a:t>
          </a:r>
        </a:p>
      </dgm:t>
    </dgm:pt>
    <dgm:pt modelId="{66F6353E-BCB8-8C4D-90D7-3572D151553D}" type="parTrans" cxnId="{B883C23C-351A-9548-AC11-8C375046537E}">
      <dgm:prSet/>
      <dgm:spPr/>
      <dgm:t>
        <a:bodyPr/>
        <a:lstStyle/>
        <a:p>
          <a:endParaRPr lang="it-IT"/>
        </a:p>
      </dgm:t>
    </dgm:pt>
    <dgm:pt modelId="{D69C57F4-A9BC-5A4D-9532-3A18FDFE64F0}" type="sibTrans" cxnId="{B883C23C-351A-9548-AC11-8C375046537E}">
      <dgm:prSet/>
      <dgm:spPr/>
      <dgm:t>
        <a:bodyPr/>
        <a:lstStyle/>
        <a:p>
          <a:endParaRPr lang="it-IT"/>
        </a:p>
      </dgm:t>
    </dgm:pt>
    <dgm:pt modelId="{A044D06E-D7E9-514A-9C6B-F9AF6A64AF67}">
      <dgm:prSet phldrT="[Testo]"/>
      <dgm:spPr/>
      <dgm:t>
        <a:bodyPr/>
        <a:lstStyle/>
        <a:p>
          <a:pPr>
            <a:buFont typeface="Arial" panose="020B0604020202020204" pitchFamily="34" charset="0"/>
            <a:buChar char="•"/>
          </a:pPr>
          <a:r>
            <a:rPr lang="it-IT" dirty="0"/>
            <a:t>Fuggire dai pensieri e dalle sensazioni</a:t>
          </a:r>
        </a:p>
      </dgm:t>
    </dgm:pt>
    <dgm:pt modelId="{ED89A4B2-87D6-244E-BF6B-71821B00A434}" type="parTrans" cxnId="{F56D74A5-82A5-E64D-A4A9-F0A817CC952A}">
      <dgm:prSet/>
      <dgm:spPr/>
      <dgm:t>
        <a:bodyPr/>
        <a:lstStyle/>
        <a:p>
          <a:endParaRPr lang="it-IT"/>
        </a:p>
      </dgm:t>
    </dgm:pt>
    <dgm:pt modelId="{B2A4C9D0-EB19-F441-A1BA-0BC94FB6882D}" type="sibTrans" cxnId="{F56D74A5-82A5-E64D-A4A9-F0A817CC952A}">
      <dgm:prSet/>
      <dgm:spPr/>
      <dgm:t>
        <a:bodyPr/>
        <a:lstStyle/>
        <a:p>
          <a:endParaRPr lang="it-IT"/>
        </a:p>
      </dgm:t>
    </dgm:pt>
    <dgm:pt modelId="{D7006779-F674-9149-8F7B-43A7A062844F}">
      <dgm:prSet/>
      <dgm:spPr/>
      <dgm:t>
        <a:bodyPr/>
        <a:lstStyle/>
        <a:p>
          <a:pPr>
            <a:buFont typeface="Arial" panose="020B0604020202020204" pitchFamily="34" charset="0"/>
            <a:buChar char="•"/>
          </a:pPr>
          <a:r>
            <a:rPr lang="it-IT" b="0" dirty="0"/>
            <a:t>Considerata una strategia disadattiva (</a:t>
          </a:r>
          <a:r>
            <a:rPr lang="it-IT" b="0" dirty="0" err="1"/>
            <a:t>Aldao</a:t>
          </a:r>
          <a:r>
            <a:rPr lang="it-IT" b="0" dirty="0"/>
            <a:t> et al., 2010)</a:t>
          </a:r>
          <a:endParaRPr lang="it-IT" dirty="0"/>
        </a:p>
      </dgm:t>
    </dgm:pt>
    <dgm:pt modelId="{B1BD557E-D31C-8545-B713-1EEF5BF64703}" type="parTrans" cxnId="{9FE28DB2-644B-8148-AFED-D8C678D3FD34}">
      <dgm:prSet/>
      <dgm:spPr/>
      <dgm:t>
        <a:bodyPr/>
        <a:lstStyle/>
        <a:p>
          <a:endParaRPr lang="it-IT"/>
        </a:p>
      </dgm:t>
    </dgm:pt>
    <dgm:pt modelId="{D1C05BCB-9234-524C-9214-C961D418A508}" type="sibTrans" cxnId="{9FE28DB2-644B-8148-AFED-D8C678D3FD34}">
      <dgm:prSet/>
      <dgm:spPr/>
      <dgm:t>
        <a:bodyPr/>
        <a:lstStyle/>
        <a:p>
          <a:endParaRPr lang="it-IT"/>
        </a:p>
      </dgm:t>
    </dgm:pt>
    <dgm:pt modelId="{BEEA40AE-9130-4F4D-B9F7-507D6CCCE012}">
      <dgm:prSet phldrT="[Testo]"/>
      <dgm:spPr/>
      <dgm:t>
        <a:bodyPr/>
        <a:lstStyle/>
        <a:p>
          <a:pPr>
            <a:buFont typeface="Arial" panose="020B0604020202020204" pitchFamily="34" charset="0"/>
            <a:buChar char="•"/>
          </a:pPr>
          <a:r>
            <a:rPr lang="it-IT" dirty="0"/>
            <a:t>Concentrarsi ripetutamente sulle cognizioni o sulle emozioni</a:t>
          </a:r>
        </a:p>
      </dgm:t>
    </dgm:pt>
    <dgm:pt modelId="{8FFF22A2-B8DF-8A48-A2B4-CFE4B47A3BDC}" type="parTrans" cxnId="{D1F13108-160F-CA48-B0E4-2862AB66EEA0}">
      <dgm:prSet/>
      <dgm:spPr/>
      <dgm:t>
        <a:bodyPr/>
        <a:lstStyle/>
        <a:p>
          <a:endParaRPr lang="it-IT"/>
        </a:p>
      </dgm:t>
    </dgm:pt>
    <dgm:pt modelId="{55AEF564-88C6-AF4A-A817-EC849AC8905E}" type="sibTrans" cxnId="{D1F13108-160F-CA48-B0E4-2862AB66EEA0}">
      <dgm:prSet/>
      <dgm:spPr/>
      <dgm:t>
        <a:bodyPr/>
        <a:lstStyle/>
        <a:p>
          <a:endParaRPr lang="it-IT"/>
        </a:p>
      </dgm:t>
    </dgm:pt>
    <dgm:pt modelId="{BB16626B-24A6-B147-BD4A-4B099F4CB81D}">
      <dgm:prSet/>
      <dgm:spPr/>
      <dgm:t>
        <a:bodyPr/>
        <a:lstStyle/>
        <a:p>
          <a:pPr>
            <a:buFont typeface="Arial" panose="020B0604020202020204" pitchFamily="34" charset="0"/>
            <a:buChar char="•"/>
          </a:pPr>
          <a:r>
            <a:rPr lang="it-IT" b="0" dirty="0"/>
            <a:t>Considerata una strategia disadattiva (</a:t>
          </a:r>
          <a:r>
            <a:rPr lang="it-IT" b="0" dirty="0" err="1"/>
            <a:t>Aldao</a:t>
          </a:r>
          <a:r>
            <a:rPr lang="it-IT" b="0" dirty="0"/>
            <a:t> et al., 2010)</a:t>
          </a:r>
          <a:endParaRPr lang="it-IT" dirty="0"/>
        </a:p>
      </dgm:t>
    </dgm:pt>
    <dgm:pt modelId="{C895A2EB-B7AF-7447-87F3-85B922EF8A86}" type="parTrans" cxnId="{1FAA9632-1D9B-4643-9814-BF261F16133E}">
      <dgm:prSet/>
      <dgm:spPr/>
      <dgm:t>
        <a:bodyPr/>
        <a:lstStyle/>
        <a:p>
          <a:endParaRPr lang="it-IT"/>
        </a:p>
      </dgm:t>
    </dgm:pt>
    <dgm:pt modelId="{5FDC3166-00C7-C948-9D2E-3171386D15F4}" type="sibTrans" cxnId="{1FAA9632-1D9B-4643-9814-BF261F16133E}">
      <dgm:prSet/>
      <dgm:spPr/>
      <dgm:t>
        <a:bodyPr/>
        <a:lstStyle/>
        <a:p>
          <a:endParaRPr lang="it-IT"/>
        </a:p>
      </dgm:t>
    </dgm:pt>
    <dgm:pt modelId="{109DF8EE-2C04-6348-9516-AAB35E540E7D}" type="pres">
      <dgm:prSet presAssocID="{8D36D473-113F-834B-809C-AFB561FB2C6E}" presName="Name0" presStyleCnt="0">
        <dgm:presLayoutVars>
          <dgm:dir/>
          <dgm:animLvl val="lvl"/>
          <dgm:resizeHandles val="exact"/>
        </dgm:presLayoutVars>
      </dgm:prSet>
      <dgm:spPr/>
    </dgm:pt>
    <dgm:pt modelId="{A4B8DB99-1C57-5949-A117-50D9B12F96BF}" type="pres">
      <dgm:prSet presAssocID="{053BAE44-7145-3943-8CED-298168F18201}" presName="vertFlow" presStyleCnt="0"/>
      <dgm:spPr/>
    </dgm:pt>
    <dgm:pt modelId="{760DC0A7-A725-5744-94DD-F4EC6554836C}" type="pres">
      <dgm:prSet presAssocID="{053BAE44-7145-3943-8CED-298168F18201}" presName="header" presStyleLbl="node1" presStyleIdx="0" presStyleCnt="3"/>
      <dgm:spPr/>
    </dgm:pt>
    <dgm:pt modelId="{7DFACB8B-EA23-7A45-B6E7-0F577B56B5DD}" type="pres">
      <dgm:prSet presAssocID="{40D16C9E-0E86-EA4C-9420-B5B9FC942A05}" presName="parTrans" presStyleLbl="sibTrans2D1" presStyleIdx="0" presStyleCnt="6"/>
      <dgm:spPr/>
    </dgm:pt>
    <dgm:pt modelId="{0A4FD37C-F682-234F-985D-BF1E7B6DAB9A}" type="pres">
      <dgm:prSet presAssocID="{48CAA5BA-6CDE-6249-969C-F9290298DF18}" presName="child" presStyleLbl="alignAccFollowNode1" presStyleIdx="0" presStyleCnt="6">
        <dgm:presLayoutVars>
          <dgm:chMax val="0"/>
          <dgm:bulletEnabled val="1"/>
        </dgm:presLayoutVars>
      </dgm:prSet>
      <dgm:spPr/>
    </dgm:pt>
    <dgm:pt modelId="{158FB3AB-E5F3-B34B-A61A-DB8F45FF47C8}" type="pres">
      <dgm:prSet presAssocID="{A0B9E725-1579-8540-B7CF-AF2F7213DE53}" presName="sibTrans" presStyleLbl="sibTrans2D1" presStyleIdx="1" presStyleCnt="6"/>
      <dgm:spPr/>
    </dgm:pt>
    <dgm:pt modelId="{A6DD8842-D46F-A344-8D5E-5872CFF9A350}" type="pres">
      <dgm:prSet presAssocID="{E77CE23B-7DED-744B-B07D-7043941F09FC}" presName="child" presStyleLbl="alignAccFollowNode1" presStyleIdx="1" presStyleCnt="6">
        <dgm:presLayoutVars>
          <dgm:chMax val="0"/>
          <dgm:bulletEnabled val="1"/>
        </dgm:presLayoutVars>
      </dgm:prSet>
      <dgm:spPr/>
    </dgm:pt>
    <dgm:pt modelId="{3C849880-CDF6-464B-8541-B699A346F5E5}" type="pres">
      <dgm:prSet presAssocID="{053BAE44-7145-3943-8CED-298168F18201}" presName="hSp" presStyleCnt="0"/>
      <dgm:spPr/>
    </dgm:pt>
    <dgm:pt modelId="{C1F38CEA-3664-3A42-ADAB-EE8A6CE52969}" type="pres">
      <dgm:prSet presAssocID="{0173ED3F-673D-F04F-9067-606045A28665}" presName="vertFlow" presStyleCnt="0"/>
      <dgm:spPr/>
    </dgm:pt>
    <dgm:pt modelId="{5CEC9298-BDEB-644B-ABA6-CE0C2FCE5E40}" type="pres">
      <dgm:prSet presAssocID="{0173ED3F-673D-F04F-9067-606045A28665}" presName="header" presStyleLbl="node1" presStyleIdx="1" presStyleCnt="3"/>
      <dgm:spPr/>
    </dgm:pt>
    <dgm:pt modelId="{7749244E-DBEA-E54E-83E6-9318059C377B}" type="pres">
      <dgm:prSet presAssocID="{ED89A4B2-87D6-244E-BF6B-71821B00A434}" presName="parTrans" presStyleLbl="sibTrans2D1" presStyleIdx="2" presStyleCnt="6"/>
      <dgm:spPr/>
    </dgm:pt>
    <dgm:pt modelId="{01A7577E-51FF-8C43-9189-8E9B00A4E886}" type="pres">
      <dgm:prSet presAssocID="{A044D06E-D7E9-514A-9C6B-F9AF6A64AF67}" presName="child" presStyleLbl="alignAccFollowNode1" presStyleIdx="2" presStyleCnt="6">
        <dgm:presLayoutVars>
          <dgm:chMax val="0"/>
          <dgm:bulletEnabled val="1"/>
        </dgm:presLayoutVars>
      </dgm:prSet>
      <dgm:spPr/>
    </dgm:pt>
    <dgm:pt modelId="{13AD7621-1C4B-B242-952A-B17A88360B74}" type="pres">
      <dgm:prSet presAssocID="{B2A4C9D0-EB19-F441-A1BA-0BC94FB6882D}" presName="sibTrans" presStyleLbl="sibTrans2D1" presStyleIdx="3" presStyleCnt="6"/>
      <dgm:spPr/>
    </dgm:pt>
    <dgm:pt modelId="{CBB26B35-2AA9-D844-9751-4C6A643F5A1A}" type="pres">
      <dgm:prSet presAssocID="{D7006779-F674-9149-8F7B-43A7A062844F}" presName="child" presStyleLbl="alignAccFollowNode1" presStyleIdx="3" presStyleCnt="6">
        <dgm:presLayoutVars>
          <dgm:chMax val="0"/>
          <dgm:bulletEnabled val="1"/>
        </dgm:presLayoutVars>
      </dgm:prSet>
      <dgm:spPr/>
    </dgm:pt>
    <dgm:pt modelId="{E62C2439-1EB4-3843-8898-6B0E7EAD9113}" type="pres">
      <dgm:prSet presAssocID="{0173ED3F-673D-F04F-9067-606045A28665}" presName="hSp" presStyleCnt="0"/>
      <dgm:spPr/>
    </dgm:pt>
    <dgm:pt modelId="{80765D9E-EA01-A44E-A6FB-50912360F2B3}" type="pres">
      <dgm:prSet presAssocID="{2B8B9671-B643-A94A-BE8C-373DE458B87A}" presName="vertFlow" presStyleCnt="0"/>
      <dgm:spPr/>
    </dgm:pt>
    <dgm:pt modelId="{7EFA0829-164D-9F45-993B-2D97BEDC296A}" type="pres">
      <dgm:prSet presAssocID="{2B8B9671-B643-A94A-BE8C-373DE458B87A}" presName="header" presStyleLbl="node1" presStyleIdx="2" presStyleCnt="3"/>
      <dgm:spPr/>
    </dgm:pt>
    <dgm:pt modelId="{863A480D-BF69-FC45-9F53-0DA79F6AAD7F}" type="pres">
      <dgm:prSet presAssocID="{8FFF22A2-B8DF-8A48-A2B4-CFE4B47A3BDC}" presName="parTrans" presStyleLbl="sibTrans2D1" presStyleIdx="4" presStyleCnt="6"/>
      <dgm:spPr/>
    </dgm:pt>
    <dgm:pt modelId="{590530D2-8985-A04E-BA70-F4493E9BACA1}" type="pres">
      <dgm:prSet presAssocID="{BEEA40AE-9130-4F4D-B9F7-507D6CCCE012}" presName="child" presStyleLbl="alignAccFollowNode1" presStyleIdx="4" presStyleCnt="6">
        <dgm:presLayoutVars>
          <dgm:chMax val="0"/>
          <dgm:bulletEnabled val="1"/>
        </dgm:presLayoutVars>
      </dgm:prSet>
      <dgm:spPr/>
    </dgm:pt>
    <dgm:pt modelId="{8869A33E-D0F5-BA44-81DD-ADADAC1F4396}" type="pres">
      <dgm:prSet presAssocID="{55AEF564-88C6-AF4A-A817-EC849AC8905E}" presName="sibTrans" presStyleLbl="sibTrans2D1" presStyleIdx="5" presStyleCnt="6"/>
      <dgm:spPr/>
    </dgm:pt>
    <dgm:pt modelId="{932A8F62-7524-434F-8A9D-B4E22476D17E}" type="pres">
      <dgm:prSet presAssocID="{BB16626B-24A6-B147-BD4A-4B099F4CB81D}" presName="child" presStyleLbl="alignAccFollowNode1" presStyleIdx="5" presStyleCnt="6">
        <dgm:presLayoutVars>
          <dgm:chMax val="0"/>
          <dgm:bulletEnabled val="1"/>
        </dgm:presLayoutVars>
      </dgm:prSet>
      <dgm:spPr/>
    </dgm:pt>
  </dgm:ptLst>
  <dgm:cxnLst>
    <dgm:cxn modelId="{FD9BB502-5C09-6D47-BE9B-85611B8168D2}" type="presOf" srcId="{55AEF564-88C6-AF4A-A817-EC849AC8905E}" destId="{8869A33E-D0F5-BA44-81DD-ADADAC1F4396}" srcOrd="0" destOrd="0" presId="urn:microsoft.com/office/officeart/2005/8/layout/lProcess1"/>
    <dgm:cxn modelId="{D1F13108-160F-CA48-B0E4-2862AB66EEA0}" srcId="{2B8B9671-B643-A94A-BE8C-373DE458B87A}" destId="{BEEA40AE-9130-4F4D-B9F7-507D6CCCE012}" srcOrd="0" destOrd="0" parTransId="{8FFF22A2-B8DF-8A48-A2B4-CFE4B47A3BDC}" sibTransId="{55AEF564-88C6-AF4A-A817-EC849AC8905E}"/>
    <dgm:cxn modelId="{7D63510C-B3B7-0C46-9E0B-F66C1E362690}" type="presOf" srcId="{8FFF22A2-B8DF-8A48-A2B4-CFE4B47A3BDC}" destId="{863A480D-BF69-FC45-9F53-0DA79F6AAD7F}" srcOrd="0" destOrd="0" presId="urn:microsoft.com/office/officeart/2005/8/layout/lProcess1"/>
    <dgm:cxn modelId="{EA48140E-CD43-8741-89E5-83C284001878}" type="presOf" srcId="{40D16C9E-0E86-EA4C-9420-B5B9FC942A05}" destId="{7DFACB8B-EA23-7A45-B6E7-0F577B56B5DD}" srcOrd="0" destOrd="0" presId="urn:microsoft.com/office/officeart/2005/8/layout/lProcess1"/>
    <dgm:cxn modelId="{25731B12-BBC1-D841-859A-688C9824E8BD}" type="presOf" srcId="{053BAE44-7145-3943-8CED-298168F18201}" destId="{760DC0A7-A725-5744-94DD-F4EC6554836C}" srcOrd="0" destOrd="0" presId="urn:microsoft.com/office/officeart/2005/8/layout/lProcess1"/>
    <dgm:cxn modelId="{D3276119-28CE-FB4E-9CF2-93BB23B1ECE1}" srcId="{053BAE44-7145-3943-8CED-298168F18201}" destId="{48CAA5BA-6CDE-6249-969C-F9290298DF18}" srcOrd="0" destOrd="0" parTransId="{40D16C9E-0E86-EA4C-9420-B5B9FC942A05}" sibTransId="{A0B9E725-1579-8540-B7CF-AF2F7213DE53}"/>
    <dgm:cxn modelId="{A8984F22-9352-BD4C-8E8F-064EFCFED4A4}" type="presOf" srcId="{ED89A4B2-87D6-244E-BF6B-71821B00A434}" destId="{7749244E-DBEA-E54E-83E6-9318059C377B}" srcOrd="0" destOrd="0" presId="urn:microsoft.com/office/officeart/2005/8/layout/lProcess1"/>
    <dgm:cxn modelId="{2A640025-40C5-B445-84A7-B84AEA1C4E52}" srcId="{8D36D473-113F-834B-809C-AFB561FB2C6E}" destId="{053BAE44-7145-3943-8CED-298168F18201}" srcOrd="0" destOrd="0" parTransId="{A6D9A9F5-F48C-024D-A075-FDA9EDD3B376}" sibTransId="{B91B39E5-8168-394C-8FF8-9DE0F3B16795}"/>
    <dgm:cxn modelId="{1FAA9632-1D9B-4643-9814-BF261F16133E}" srcId="{2B8B9671-B643-A94A-BE8C-373DE458B87A}" destId="{BB16626B-24A6-B147-BD4A-4B099F4CB81D}" srcOrd="1" destOrd="0" parTransId="{C895A2EB-B7AF-7447-87F3-85B922EF8A86}" sibTransId="{5FDC3166-00C7-C948-9D2E-3171386D15F4}"/>
    <dgm:cxn modelId="{38D14037-8594-E04F-AD11-71056483C593}" type="presOf" srcId="{2B8B9671-B643-A94A-BE8C-373DE458B87A}" destId="{7EFA0829-164D-9F45-993B-2D97BEDC296A}" srcOrd="0" destOrd="0" presId="urn:microsoft.com/office/officeart/2005/8/layout/lProcess1"/>
    <dgm:cxn modelId="{80068C37-C7C1-3C42-8366-FC9EC4E712D3}" type="presOf" srcId="{BEEA40AE-9130-4F4D-B9F7-507D6CCCE012}" destId="{590530D2-8985-A04E-BA70-F4493E9BACA1}" srcOrd="0" destOrd="0" presId="urn:microsoft.com/office/officeart/2005/8/layout/lProcess1"/>
    <dgm:cxn modelId="{AC823439-5E2C-7E48-B0EC-05720DF128E5}" type="presOf" srcId="{E77CE23B-7DED-744B-B07D-7043941F09FC}" destId="{A6DD8842-D46F-A344-8D5E-5872CFF9A350}" srcOrd="0" destOrd="0" presId="urn:microsoft.com/office/officeart/2005/8/layout/lProcess1"/>
    <dgm:cxn modelId="{B883C23C-351A-9548-AC11-8C375046537E}" srcId="{053BAE44-7145-3943-8CED-298168F18201}" destId="{E77CE23B-7DED-744B-B07D-7043941F09FC}" srcOrd="1" destOrd="0" parTransId="{66F6353E-BCB8-8C4D-90D7-3572D151553D}" sibTransId="{D69C57F4-A9BC-5A4D-9532-3A18FDFE64F0}"/>
    <dgm:cxn modelId="{1D041743-BE87-EB4E-B887-F16206C04723}" srcId="{8D36D473-113F-834B-809C-AFB561FB2C6E}" destId="{0173ED3F-673D-F04F-9067-606045A28665}" srcOrd="1" destOrd="0" parTransId="{4F8E21AA-2809-144A-92FD-AE45BC57CDC5}" sibTransId="{1B8C0C0A-EADE-9C4E-B6BA-FDC1FFD16594}"/>
    <dgm:cxn modelId="{19576D53-3231-2B47-BD9D-D060457088EE}" type="presOf" srcId="{B2A4C9D0-EB19-F441-A1BA-0BC94FB6882D}" destId="{13AD7621-1C4B-B242-952A-B17A88360B74}" srcOrd="0" destOrd="0" presId="urn:microsoft.com/office/officeart/2005/8/layout/lProcess1"/>
    <dgm:cxn modelId="{8F0672A3-2216-B148-8885-F68B13291A5F}" type="presOf" srcId="{A0B9E725-1579-8540-B7CF-AF2F7213DE53}" destId="{158FB3AB-E5F3-B34B-A61A-DB8F45FF47C8}" srcOrd="0" destOrd="0" presId="urn:microsoft.com/office/officeart/2005/8/layout/lProcess1"/>
    <dgm:cxn modelId="{F56D74A5-82A5-E64D-A4A9-F0A817CC952A}" srcId="{0173ED3F-673D-F04F-9067-606045A28665}" destId="{A044D06E-D7E9-514A-9C6B-F9AF6A64AF67}" srcOrd="0" destOrd="0" parTransId="{ED89A4B2-87D6-244E-BF6B-71821B00A434}" sibTransId="{B2A4C9D0-EB19-F441-A1BA-0BC94FB6882D}"/>
    <dgm:cxn modelId="{69DE9DA6-AF6C-2B4D-95B7-9A0D618342AB}" type="presOf" srcId="{0173ED3F-673D-F04F-9067-606045A28665}" destId="{5CEC9298-BDEB-644B-ABA6-CE0C2FCE5E40}" srcOrd="0" destOrd="0" presId="urn:microsoft.com/office/officeart/2005/8/layout/lProcess1"/>
    <dgm:cxn modelId="{9FE28DB2-644B-8148-AFED-D8C678D3FD34}" srcId="{0173ED3F-673D-F04F-9067-606045A28665}" destId="{D7006779-F674-9149-8F7B-43A7A062844F}" srcOrd="1" destOrd="0" parTransId="{B1BD557E-D31C-8545-B713-1EEF5BF64703}" sibTransId="{D1C05BCB-9234-524C-9214-C961D418A508}"/>
    <dgm:cxn modelId="{5268D3C3-58A1-2943-9FE1-01D6CD72744B}" type="presOf" srcId="{8D36D473-113F-834B-809C-AFB561FB2C6E}" destId="{109DF8EE-2C04-6348-9516-AAB35E540E7D}" srcOrd="0" destOrd="0" presId="urn:microsoft.com/office/officeart/2005/8/layout/lProcess1"/>
    <dgm:cxn modelId="{4E09E8CC-4029-3E45-94B3-7173A89AB1BE}" srcId="{8D36D473-113F-834B-809C-AFB561FB2C6E}" destId="{2B8B9671-B643-A94A-BE8C-373DE458B87A}" srcOrd="2" destOrd="0" parTransId="{B0BD19A9-6BB7-6743-B364-43F531E02E1E}" sibTransId="{5BA0BBC9-518F-EF42-B487-B9EA6D7C9F12}"/>
    <dgm:cxn modelId="{214431DC-3211-B940-A212-961FB044DA3B}" type="presOf" srcId="{D7006779-F674-9149-8F7B-43A7A062844F}" destId="{CBB26B35-2AA9-D844-9751-4C6A643F5A1A}" srcOrd="0" destOrd="0" presId="urn:microsoft.com/office/officeart/2005/8/layout/lProcess1"/>
    <dgm:cxn modelId="{33248AE0-1CEB-C74D-948D-39CAE5B3AEA0}" type="presOf" srcId="{48CAA5BA-6CDE-6249-969C-F9290298DF18}" destId="{0A4FD37C-F682-234F-985D-BF1E7B6DAB9A}" srcOrd="0" destOrd="0" presId="urn:microsoft.com/office/officeart/2005/8/layout/lProcess1"/>
    <dgm:cxn modelId="{0487D7FA-C286-974F-9893-F8B894C5C7D3}" type="presOf" srcId="{A044D06E-D7E9-514A-9C6B-F9AF6A64AF67}" destId="{01A7577E-51FF-8C43-9189-8E9B00A4E886}" srcOrd="0" destOrd="0" presId="urn:microsoft.com/office/officeart/2005/8/layout/lProcess1"/>
    <dgm:cxn modelId="{C016CFFB-2F91-C245-A3CA-A2D272FD879E}" type="presOf" srcId="{BB16626B-24A6-B147-BD4A-4B099F4CB81D}" destId="{932A8F62-7524-434F-8A9D-B4E22476D17E}" srcOrd="0" destOrd="0" presId="urn:microsoft.com/office/officeart/2005/8/layout/lProcess1"/>
    <dgm:cxn modelId="{7213184A-57AF-6C45-8647-1E06232C30FE}" type="presParOf" srcId="{109DF8EE-2C04-6348-9516-AAB35E540E7D}" destId="{A4B8DB99-1C57-5949-A117-50D9B12F96BF}" srcOrd="0" destOrd="0" presId="urn:microsoft.com/office/officeart/2005/8/layout/lProcess1"/>
    <dgm:cxn modelId="{FD6F3E8A-DE10-2040-9E3E-A9AD1B1C922C}" type="presParOf" srcId="{A4B8DB99-1C57-5949-A117-50D9B12F96BF}" destId="{760DC0A7-A725-5744-94DD-F4EC6554836C}" srcOrd="0" destOrd="0" presId="urn:microsoft.com/office/officeart/2005/8/layout/lProcess1"/>
    <dgm:cxn modelId="{10BCB782-F896-4748-8B23-740FD68AA702}" type="presParOf" srcId="{A4B8DB99-1C57-5949-A117-50D9B12F96BF}" destId="{7DFACB8B-EA23-7A45-B6E7-0F577B56B5DD}" srcOrd="1" destOrd="0" presId="urn:microsoft.com/office/officeart/2005/8/layout/lProcess1"/>
    <dgm:cxn modelId="{CD3F5430-A4EA-FE48-8305-6870556B1B46}" type="presParOf" srcId="{A4B8DB99-1C57-5949-A117-50D9B12F96BF}" destId="{0A4FD37C-F682-234F-985D-BF1E7B6DAB9A}" srcOrd="2" destOrd="0" presId="urn:microsoft.com/office/officeart/2005/8/layout/lProcess1"/>
    <dgm:cxn modelId="{6E0D34FA-1C31-4241-BEFC-8AE601F50E16}" type="presParOf" srcId="{A4B8DB99-1C57-5949-A117-50D9B12F96BF}" destId="{158FB3AB-E5F3-B34B-A61A-DB8F45FF47C8}" srcOrd="3" destOrd="0" presId="urn:microsoft.com/office/officeart/2005/8/layout/lProcess1"/>
    <dgm:cxn modelId="{B44510E1-10F1-ED4F-B974-BB6417B103EC}" type="presParOf" srcId="{A4B8DB99-1C57-5949-A117-50D9B12F96BF}" destId="{A6DD8842-D46F-A344-8D5E-5872CFF9A350}" srcOrd="4" destOrd="0" presId="urn:microsoft.com/office/officeart/2005/8/layout/lProcess1"/>
    <dgm:cxn modelId="{990BB825-B6AF-0940-9A68-12D8DC8231C2}" type="presParOf" srcId="{109DF8EE-2C04-6348-9516-AAB35E540E7D}" destId="{3C849880-CDF6-464B-8541-B699A346F5E5}" srcOrd="1" destOrd="0" presId="urn:microsoft.com/office/officeart/2005/8/layout/lProcess1"/>
    <dgm:cxn modelId="{B17A191A-108E-2D4D-AF53-8B5752C5A672}" type="presParOf" srcId="{109DF8EE-2C04-6348-9516-AAB35E540E7D}" destId="{C1F38CEA-3664-3A42-ADAB-EE8A6CE52969}" srcOrd="2" destOrd="0" presId="urn:microsoft.com/office/officeart/2005/8/layout/lProcess1"/>
    <dgm:cxn modelId="{9C3EAC3F-60C3-8F4E-B152-CA6A864673F8}" type="presParOf" srcId="{C1F38CEA-3664-3A42-ADAB-EE8A6CE52969}" destId="{5CEC9298-BDEB-644B-ABA6-CE0C2FCE5E40}" srcOrd="0" destOrd="0" presId="urn:microsoft.com/office/officeart/2005/8/layout/lProcess1"/>
    <dgm:cxn modelId="{65FA9AB5-A632-2148-B780-E39066148444}" type="presParOf" srcId="{C1F38CEA-3664-3A42-ADAB-EE8A6CE52969}" destId="{7749244E-DBEA-E54E-83E6-9318059C377B}" srcOrd="1" destOrd="0" presId="urn:microsoft.com/office/officeart/2005/8/layout/lProcess1"/>
    <dgm:cxn modelId="{51D37C18-D5BE-8046-9782-AFE3104CBE6D}" type="presParOf" srcId="{C1F38CEA-3664-3A42-ADAB-EE8A6CE52969}" destId="{01A7577E-51FF-8C43-9189-8E9B00A4E886}" srcOrd="2" destOrd="0" presId="urn:microsoft.com/office/officeart/2005/8/layout/lProcess1"/>
    <dgm:cxn modelId="{D3E27BFE-4316-5D42-B7DE-6FB2857B0E28}" type="presParOf" srcId="{C1F38CEA-3664-3A42-ADAB-EE8A6CE52969}" destId="{13AD7621-1C4B-B242-952A-B17A88360B74}" srcOrd="3" destOrd="0" presId="urn:microsoft.com/office/officeart/2005/8/layout/lProcess1"/>
    <dgm:cxn modelId="{AB76AFB4-F716-ED49-BEEA-2CA9A1B3D38C}" type="presParOf" srcId="{C1F38CEA-3664-3A42-ADAB-EE8A6CE52969}" destId="{CBB26B35-2AA9-D844-9751-4C6A643F5A1A}" srcOrd="4" destOrd="0" presId="urn:microsoft.com/office/officeart/2005/8/layout/lProcess1"/>
    <dgm:cxn modelId="{A7449D11-8487-FD49-9F0F-9BEC3E1A4975}" type="presParOf" srcId="{109DF8EE-2C04-6348-9516-AAB35E540E7D}" destId="{E62C2439-1EB4-3843-8898-6B0E7EAD9113}" srcOrd="3" destOrd="0" presId="urn:microsoft.com/office/officeart/2005/8/layout/lProcess1"/>
    <dgm:cxn modelId="{F39B308C-01DD-F649-8665-1EF1F99B99F9}" type="presParOf" srcId="{109DF8EE-2C04-6348-9516-AAB35E540E7D}" destId="{80765D9E-EA01-A44E-A6FB-50912360F2B3}" srcOrd="4" destOrd="0" presId="urn:microsoft.com/office/officeart/2005/8/layout/lProcess1"/>
    <dgm:cxn modelId="{A0F0190B-C98C-B141-8D44-F9205A03B97B}" type="presParOf" srcId="{80765D9E-EA01-A44E-A6FB-50912360F2B3}" destId="{7EFA0829-164D-9F45-993B-2D97BEDC296A}" srcOrd="0" destOrd="0" presId="urn:microsoft.com/office/officeart/2005/8/layout/lProcess1"/>
    <dgm:cxn modelId="{6DEFE8FC-780A-1449-AD0C-E10D6D1404B5}" type="presParOf" srcId="{80765D9E-EA01-A44E-A6FB-50912360F2B3}" destId="{863A480D-BF69-FC45-9F53-0DA79F6AAD7F}" srcOrd="1" destOrd="0" presId="urn:microsoft.com/office/officeart/2005/8/layout/lProcess1"/>
    <dgm:cxn modelId="{23A4BB2D-85A4-EA4B-9975-5D2C2C0501CC}" type="presParOf" srcId="{80765D9E-EA01-A44E-A6FB-50912360F2B3}" destId="{590530D2-8985-A04E-BA70-F4493E9BACA1}" srcOrd="2" destOrd="0" presId="urn:microsoft.com/office/officeart/2005/8/layout/lProcess1"/>
    <dgm:cxn modelId="{2E3B8D59-9555-3648-944C-582DBA24AB3F}" type="presParOf" srcId="{80765D9E-EA01-A44E-A6FB-50912360F2B3}" destId="{8869A33E-D0F5-BA44-81DD-ADADAC1F4396}" srcOrd="3" destOrd="0" presId="urn:microsoft.com/office/officeart/2005/8/layout/lProcess1"/>
    <dgm:cxn modelId="{BDD60B8B-F100-F244-A7C8-92F44B259032}" type="presParOf" srcId="{80765D9E-EA01-A44E-A6FB-50912360F2B3}" destId="{932A8F62-7524-434F-8A9D-B4E22476D17E}" srcOrd="4"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E196D-0EBA-3E40-95CF-7D4D065DE04D}">
      <dsp:nvSpPr>
        <dsp:cNvPr id="0" name=""/>
        <dsp:cNvSpPr/>
      </dsp:nvSpPr>
      <dsp:spPr>
        <a:xfrm>
          <a:off x="0" y="2106234"/>
          <a:ext cx="10657490" cy="138191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it-IT" sz="2600" kern="1200" dirty="0"/>
            <a:t>Umore</a:t>
          </a:r>
        </a:p>
      </dsp:txBody>
      <dsp:txXfrm>
        <a:off x="0" y="2106234"/>
        <a:ext cx="10657490" cy="746235"/>
      </dsp:txXfrm>
    </dsp:sp>
    <dsp:sp modelId="{DAE09A61-E56A-D84B-AB95-17F498FE48E7}">
      <dsp:nvSpPr>
        <dsp:cNvPr id="0" name=""/>
        <dsp:cNvSpPr/>
      </dsp:nvSpPr>
      <dsp:spPr>
        <a:xfrm>
          <a:off x="0" y="2824831"/>
          <a:ext cx="10657490" cy="63568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it-IT" sz="2000" kern="1200" dirty="0"/>
            <a:t>Stato duraturo che risulta dall’accumularsi di eventi emotivi diversi in un ampio arco temporale </a:t>
          </a:r>
        </a:p>
      </dsp:txBody>
      <dsp:txXfrm>
        <a:off x="0" y="2824831"/>
        <a:ext cx="10657490" cy="635682"/>
      </dsp:txXfrm>
    </dsp:sp>
    <dsp:sp modelId="{0FC5513F-C7AA-2D4E-89EC-A14DFFB80F42}">
      <dsp:nvSpPr>
        <dsp:cNvPr id="0" name=""/>
        <dsp:cNvSpPr/>
      </dsp:nvSpPr>
      <dsp:spPr>
        <a:xfrm rot="10800000">
          <a:off x="0" y="0"/>
          <a:ext cx="10657490" cy="212538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it-IT" sz="2600" kern="1200" dirty="0"/>
            <a:t>Emozioni</a:t>
          </a:r>
        </a:p>
      </dsp:txBody>
      <dsp:txXfrm rot="-10800000">
        <a:off x="0" y="0"/>
        <a:ext cx="10657490" cy="746011"/>
      </dsp:txXfrm>
    </dsp:sp>
    <dsp:sp modelId="{4FC6A646-62DC-6640-A299-B79BB4C074BF}">
      <dsp:nvSpPr>
        <dsp:cNvPr id="0" name=""/>
        <dsp:cNvSpPr/>
      </dsp:nvSpPr>
      <dsp:spPr>
        <a:xfrm>
          <a:off x="0" y="747585"/>
          <a:ext cx="10657490" cy="63549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it-IT" sz="2000" kern="1200" dirty="0"/>
            <a:t>Mutano nel tempo per permettere alle persone di rilevare cambiamenti importanti negli elementi del contesto circostante e per permettere loro di adattarsi flessibilmente a essi </a:t>
          </a:r>
        </a:p>
      </dsp:txBody>
      <dsp:txXfrm>
        <a:off x="0" y="747585"/>
        <a:ext cx="10657490" cy="6354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44135-54A5-B644-9E28-623D9E2EB6CF}">
      <dsp:nvSpPr>
        <dsp:cNvPr id="0" name=""/>
        <dsp:cNvSpPr/>
      </dsp:nvSpPr>
      <dsp:spPr>
        <a:xfrm>
          <a:off x="0" y="3848535"/>
          <a:ext cx="10559332" cy="126317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kern="1200" dirty="0"/>
            <a:t>Fase di Implementazione</a:t>
          </a:r>
        </a:p>
      </dsp:txBody>
      <dsp:txXfrm>
        <a:off x="0" y="3848535"/>
        <a:ext cx="10559332" cy="682114"/>
      </dsp:txXfrm>
    </dsp:sp>
    <dsp:sp modelId="{5CCF2E9F-6E47-564F-8888-C8C35EED3CAB}">
      <dsp:nvSpPr>
        <dsp:cNvPr id="0" name=""/>
        <dsp:cNvSpPr/>
      </dsp:nvSpPr>
      <dsp:spPr>
        <a:xfrm>
          <a:off x="0" y="4531554"/>
          <a:ext cx="5279665" cy="58106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it-IT" sz="1300" kern="1200" dirty="0"/>
            <a:t>Attuazione della strategia selezionata e il dispiegamento delle risorse necessarie per il successo</a:t>
          </a:r>
        </a:p>
      </dsp:txBody>
      <dsp:txXfrm>
        <a:off x="0" y="4531554"/>
        <a:ext cx="5279665" cy="581060"/>
      </dsp:txXfrm>
    </dsp:sp>
    <dsp:sp modelId="{E024F49E-3E9C-D443-8125-54AD1E53CD73}">
      <dsp:nvSpPr>
        <dsp:cNvPr id="0" name=""/>
        <dsp:cNvSpPr/>
      </dsp:nvSpPr>
      <dsp:spPr>
        <a:xfrm>
          <a:off x="5279666" y="4531554"/>
          <a:ext cx="5279665" cy="58106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it-IT" sz="1300" kern="1200" dirty="0"/>
            <a:t>Include il controllo costante delle variazioni nel contesto al fine di operare eventuali modifiche in base all’evoluzione del contesto</a:t>
          </a:r>
        </a:p>
      </dsp:txBody>
      <dsp:txXfrm>
        <a:off x="5279666" y="4531554"/>
        <a:ext cx="5279665" cy="581060"/>
      </dsp:txXfrm>
    </dsp:sp>
    <dsp:sp modelId="{971222EC-2497-2140-B2B3-A30007B035F1}">
      <dsp:nvSpPr>
        <dsp:cNvPr id="0" name=""/>
        <dsp:cNvSpPr/>
      </dsp:nvSpPr>
      <dsp:spPr>
        <a:xfrm rot="10800000">
          <a:off x="0" y="1924719"/>
          <a:ext cx="10559332" cy="1942763"/>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kern="1200" dirty="0"/>
            <a:t>Fase di Selezione</a:t>
          </a:r>
        </a:p>
      </dsp:txBody>
      <dsp:txXfrm rot="-10800000">
        <a:off x="0" y="1924719"/>
        <a:ext cx="10559332" cy="681910"/>
      </dsp:txXfrm>
    </dsp:sp>
    <dsp:sp modelId="{6F01D3F7-1982-AB48-BF49-7A6782267987}">
      <dsp:nvSpPr>
        <dsp:cNvPr id="0" name=""/>
        <dsp:cNvSpPr/>
      </dsp:nvSpPr>
      <dsp:spPr>
        <a:xfrm>
          <a:off x="0" y="2606629"/>
          <a:ext cx="5279665" cy="58088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it-IT" sz="1300" kern="1200" dirty="0"/>
            <a:t>Scelta dell’approccio alla situazione emotiva</a:t>
          </a:r>
        </a:p>
      </dsp:txBody>
      <dsp:txXfrm>
        <a:off x="0" y="2606629"/>
        <a:ext cx="5279665" cy="580886"/>
      </dsp:txXfrm>
    </dsp:sp>
    <dsp:sp modelId="{557B5D10-918B-ED4F-A072-2D798FD245C7}">
      <dsp:nvSpPr>
        <dsp:cNvPr id="0" name=""/>
        <dsp:cNvSpPr/>
      </dsp:nvSpPr>
      <dsp:spPr>
        <a:xfrm>
          <a:off x="5279666" y="2606629"/>
          <a:ext cx="5279665" cy="58088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it-IT" sz="1300" kern="1200" dirty="0"/>
            <a:t>Include la scelta della strategia di regolazione emotiva basata su un calcolo della sua efficacia attesa nel contesto attuale</a:t>
          </a:r>
        </a:p>
      </dsp:txBody>
      <dsp:txXfrm>
        <a:off x="5279666" y="2606629"/>
        <a:ext cx="5279665" cy="580886"/>
      </dsp:txXfrm>
    </dsp:sp>
    <dsp:sp modelId="{BE739D82-D5B4-0D4D-8186-64E999C4EC55}">
      <dsp:nvSpPr>
        <dsp:cNvPr id="0" name=""/>
        <dsp:cNvSpPr/>
      </dsp:nvSpPr>
      <dsp:spPr>
        <a:xfrm rot="10800000">
          <a:off x="0" y="903"/>
          <a:ext cx="10559332" cy="1942763"/>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it-IT" sz="2400" kern="1200" dirty="0"/>
            <a:t>Fase di Identificazione</a:t>
          </a:r>
        </a:p>
      </dsp:txBody>
      <dsp:txXfrm rot="-10800000">
        <a:off x="0" y="903"/>
        <a:ext cx="10559332" cy="681910"/>
      </dsp:txXfrm>
    </dsp:sp>
    <dsp:sp modelId="{39305C5E-74D1-E842-82E8-9B074D13CA6A}">
      <dsp:nvSpPr>
        <dsp:cNvPr id="0" name=""/>
        <dsp:cNvSpPr/>
      </dsp:nvSpPr>
      <dsp:spPr>
        <a:xfrm>
          <a:off x="0" y="682813"/>
          <a:ext cx="5279665" cy="58088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it-IT" sz="1300" kern="1200" dirty="0"/>
            <a:t>Coinvolge la decisione iniziale se utilizzare o meno strategie di regolazione</a:t>
          </a:r>
        </a:p>
      </dsp:txBody>
      <dsp:txXfrm>
        <a:off x="0" y="682813"/>
        <a:ext cx="5279665" cy="580886"/>
      </dsp:txXfrm>
    </dsp:sp>
    <dsp:sp modelId="{05D15334-1092-1C47-9C32-77688916EF49}">
      <dsp:nvSpPr>
        <dsp:cNvPr id="0" name=""/>
        <dsp:cNvSpPr/>
      </dsp:nvSpPr>
      <dsp:spPr>
        <a:xfrm>
          <a:off x="5279666" y="682813"/>
          <a:ext cx="5279665" cy="58088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it-IT" sz="1300" kern="1200" dirty="0"/>
            <a:t>Include riconoscimento emozione corrente e obiettivi di regolazione personale che può portare all’attivazione dei processi di regolazione</a:t>
          </a:r>
        </a:p>
      </dsp:txBody>
      <dsp:txXfrm>
        <a:off x="5279666" y="682813"/>
        <a:ext cx="5279665" cy="5808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47E8-9F16-C24E-8ADB-0774C0338003}">
      <dsp:nvSpPr>
        <dsp:cNvPr id="0" name=""/>
        <dsp:cNvSpPr/>
      </dsp:nvSpPr>
      <dsp:spPr>
        <a:xfrm>
          <a:off x="1333008" y="1826"/>
          <a:ext cx="2509837" cy="15059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Migliore abilità e flessibilità di adattarsi alle richieste sociali e situazionali </a:t>
          </a:r>
        </a:p>
      </dsp:txBody>
      <dsp:txXfrm>
        <a:off x="1333008" y="1826"/>
        <a:ext cx="2509837" cy="1505902"/>
      </dsp:txXfrm>
    </dsp:sp>
    <dsp:sp modelId="{02256B32-64B1-E945-8D76-870BD741047A}">
      <dsp:nvSpPr>
        <dsp:cNvPr id="0" name=""/>
        <dsp:cNvSpPr/>
      </dsp:nvSpPr>
      <dsp:spPr>
        <a:xfrm>
          <a:off x="4093829" y="1826"/>
          <a:ext cx="2509837" cy="15059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Scelta di obiettivi più elevati, maggior investimento di risorse per raggiungerli e persistenza di fronte ad ostacoli</a:t>
          </a:r>
        </a:p>
      </dsp:txBody>
      <dsp:txXfrm>
        <a:off x="4093829" y="1826"/>
        <a:ext cx="2509837" cy="1505902"/>
      </dsp:txXfrm>
    </dsp:sp>
    <dsp:sp modelId="{47D01821-E1B5-E54F-89B1-10FF9B87A0C3}">
      <dsp:nvSpPr>
        <dsp:cNvPr id="0" name=""/>
        <dsp:cNvSpPr/>
      </dsp:nvSpPr>
      <dsp:spPr>
        <a:xfrm>
          <a:off x="6854650" y="1826"/>
          <a:ext cx="2509837" cy="15059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Migliore regolazione del comportamento lavorativo</a:t>
          </a:r>
        </a:p>
      </dsp:txBody>
      <dsp:txXfrm>
        <a:off x="6854650" y="1826"/>
        <a:ext cx="2509837" cy="1505902"/>
      </dsp:txXfrm>
    </dsp:sp>
    <dsp:sp modelId="{61F2116F-B4CE-344E-845A-C441E13988A5}">
      <dsp:nvSpPr>
        <dsp:cNvPr id="0" name=""/>
        <dsp:cNvSpPr/>
      </dsp:nvSpPr>
      <dsp:spPr>
        <a:xfrm>
          <a:off x="1333008" y="1758712"/>
          <a:ext cx="2509837" cy="15059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Maggior sviluppo di competenze lavorative, di socializzazione organizzativa e di identificazione nel ruolo </a:t>
          </a:r>
        </a:p>
      </dsp:txBody>
      <dsp:txXfrm>
        <a:off x="1333008" y="1758712"/>
        <a:ext cx="2509837" cy="1505902"/>
      </dsp:txXfrm>
    </dsp:sp>
    <dsp:sp modelId="{E6B08651-A477-D54D-A04C-5018A8A7CEC0}">
      <dsp:nvSpPr>
        <dsp:cNvPr id="0" name=""/>
        <dsp:cNvSpPr/>
      </dsp:nvSpPr>
      <dsp:spPr>
        <a:xfrm>
          <a:off x="4093829" y="1758712"/>
          <a:ext cx="2509837" cy="15059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Maggior adattamento (autostima, </a:t>
          </a:r>
          <a:r>
            <a:rPr lang="it-IT" sz="1600" kern="1200" dirty="0" err="1"/>
            <a:t>prosocialità</a:t>
          </a:r>
          <a:r>
            <a:rPr lang="it-IT" sz="1600" kern="1200" dirty="0"/>
            <a:t>, livelli più bassi di sintomi depressivi)</a:t>
          </a:r>
        </a:p>
      </dsp:txBody>
      <dsp:txXfrm>
        <a:off x="4093829" y="1758712"/>
        <a:ext cx="2509837" cy="1505902"/>
      </dsp:txXfrm>
    </dsp:sp>
    <dsp:sp modelId="{FD856BA8-00FA-854F-881A-922003AD3C35}">
      <dsp:nvSpPr>
        <dsp:cNvPr id="0" name=""/>
        <dsp:cNvSpPr/>
      </dsp:nvSpPr>
      <dsp:spPr>
        <a:xfrm>
          <a:off x="6854650" y="1758712"/>
          <a:ext cx="2509837" cy="15059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Connessione con il benessere in virtù della connessione con il tratto della Stabilità emotiva</a:t>
          </a:r>
        </a:p>
      </dsp:txBody>
      <dsp:txXfrm>
        <a:off x="6854650" y="1758712"/>
        <a:ext cx="2509837" cy="1505902"/>
      </dsp:txXfrm>
    </dsp:sp>
    <dsp:sp modelId="{E65ED2B0-4B4A-8548-956C-617B1A4A6E8F}">
      <dsp:nvSpPr>
        <dsp:cNvPr id="0" name=""/>
        <dsp:cNvSpPr/>
      </dsp:nvSpPr>
      <dsp:spPr>
        <a:xfrm>
          <a:off x="2713418" y="3515598"/>
          <a:ext cx="2509837" cy="15059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Maggiore efficienza dei processi di autoregolazione emotiva</a:t>
          </a:r>
        </a:p>
      </dsp:txBody>
      <dsp:txXfrm>
        <a:off x="2713418" y="3515598"/>
        <a:ext cx="2509837" cy="1505902"/>
      </dsp:txXfrm>
    </dsp:sp>
    <dsp:sp modelId="{9AB5A5DB-57F6-8A4A-BFA8-68BB0891D872}">
      <dsp:nvSpPr>
        <dsp:cNvPr id="0" name=""/>
        <dsp:cNvSpPr/>
      </dsp:nvSpPr>
      <dsp:spPr>
        <a:xfrm>
          <a:off x="5474239" y="3515598"/>
          <a:ext cx="2509837" cy="15059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Minore vulnerabilità a patologie psicofisiche correlate allo stress da lavoro</a:t>
          </a:r>
        </a:p>
      </dsp:txBody>
      <dsp:txXfrm>
        <a:off x="5474239" y="3515598"/>
        <a:ext cx="2509837" cy="15059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93840-F528-2842-B2AA-4F7D638B5A90}">
      <dsp:nvSpPr>
        <dsp:cNvPr id="0" name=""/>
        <dsp:cNvSpPr/>
      </dsp:nvSpPr>
      <dsp:spPr>
        <a:xfrm>
          <a:off x="2394388" y="2044521"/>
          <a:ext cx="1457984" cy="145798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it-IT" sz="1300" kern="1200" dirty="0"/>
            <a:t>Cosa non è autoefficacia emotiva</a:t>
          </a:r>
        </a:p>
      </dsp:txBody>
      <dsp:txXfrm>
        <a:off x="2607905" y="2258038"/>
        <a:ext cx="1030950" cy="1030950"/>
      </dsp:txXfrm>
    </dsp:sp>
    <dsp:sp modelId="{E2C786CE-189E-504A-ACBF-B1CD432E69D3}">
      <dsp:nvSpPr>
        <dsp:cNvPr id="0" name=""/>
        <dsp:cNvSpPr/>
      </dsp:nvSpPr>
      <dsp:spPr>
        <a:xfrm rot="16200000">
          <a:off x="2968518" y="1513237"/>
          <a:ext cx="309723" cy="4957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3014977" y="1658839"/>
        <a:ext cx="216806" cy="297428"/>
      </dsp:txXfrm>
    </dsp:sp>
    <dsp:sp modelId="{15E502D9-178F-1846-93C3-444DE8A45B02}">
      <dsp:nvSpPr>
        <dsp:cNvPr id="0" name=""/>
        <dsp:cNvSpPr/>
      </dsp:nvSpPr>
      <dsp:spPr>
        <a:xfrm>
          <a:off x="2394388" y="2152"/>
          <a:ext cx="1457984" cy="145798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it-IT" sz="1300" kern="1200" dirty="0"/>
            <a:t>Resilienza</a:t>
          </a:r>
        </a:p>
      </dsp:txBody>
      <dsp:txXfrm>
        <a:off x="2607905" y="215669"/>
        <a:ext cx="1030950" cy="1030950"/>
      </dsp:txXfrm>
    </dsp:sp>
    <dsp:sp modelId="{1D3CABE2-639B-AD41-94EA-9C2A170CF01D}">
      <dsp:nvSpPr>
        <dsp:cNvPr id="0" name=""/>
        <dsp:cNvSpPr/>
      </dsp:nvSpPr>
      <dsp:spPr>
        <a:xfrm rot="1800000">
          <a:off x="3845298" y="3031865"/>
          <a:ext cx="309723" cy="4957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a:off x="3851522" y="3107779"/>
        <a:ext cx="216806" cy="297428"/>
      </dsp:txXfrm>
    </dsp:sp>
    <dsp:sp modelId="{8FBAC72A-948D-C04C-9749-E6B7E10C1DBC}">
      <dsp:nvSpPr>
        <dsp:cNvPr id="0" name=""/>
        <dsp:cNvSpPr/>
      </dsp:nvSpPr>
      <dsp:spPr>
        <a:xfrm>
          <a:off x="4163131" y="3065706"/>
          <a:ext cx="1457984" cy="145798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it-IT" sz="1300" kern="1200" dirty="0" err="1"/>
            <a:t>Effortful</a:t>
          </a:r>
          <a:r>
            <a:rPr lang="it-IT" sz="1300" kern="1200" dirty="0"/>
            <a:t> self-</a:t>
          </a:r>
          <a:r>
            <a:rPr lang="it-IT" sz="1300" kern="1200" dirty="0" err="1"/>
            <a:t>regulation</a:t>
          </a:r>
          <a:endParaRPr lang="it-IT" sz="1300" kern="1200" dirty="0"/>
        </a:p>
      </dsp:txBody>
      <dsp:txXfrm>
        <a:off x="4376648" y="3279223"/>
        <a:ext cx="1030950" cy="1030950"/>
      </dsp:txXfrm>
    </dsp:sp>
    <dsp:sp modelId="{1F1E29DB-4CF8-AB4E-9DB9-C5E044949B49}">
      <dsp:nvSpPr>
        <dsp:cNvPr id="0" name=""/>
        <dsp:cNvSpPr/>
      </dsp:nvSpPr>
      <dsp:spPr>
        <a:xfrm rot="9000000">
          <a:off x="2091738" y="3031865"/>
          <a:ext cx="309723" cy="4957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10800000">
        <a:off x="2178431" y="3107779"/>
        <a:ext cx="216806" cy="297428"/>
      </dsp:txXfrm>
    </dsp:sp>
    <dsp:sp modelId="{F4541E95-6ACE-E84B-BEA4-DF37F7BD3FEE}">
      <dsp:nvSpPr>
        <dsp:cNvPr id="0" name=""/>
        <dsp:cNvSpPr/>
      </dsp:nvSpPr>
      <dsp:spPr>
        <a:xfrm>
          <a:off x="625644" y="3065706"/>
          <a:ext cx="1457984" cy="145798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it-IT" sz="1300" kern="1200" dirty="0"/>
            <a:t>Intelligenza emotiva</a:t>
          </a:r>
        </a:p>
      </dsp:txBody>
      <dsp:txXfrm>
        <a:off x="839161" y="3279223"/>
        <a:ext cx="1030950" cy="10309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477BC-0CCE-6E4A-8999-D60AD5805276}">
      <dsp:nvSpPr>
        <dsp:cNvPr id="0" name=""/>
        <dsp:cNvSpPr/>
      </dsp:nvSpPr>
      <dsp:spPr>
        <a:xfrm>
          <a:off x="3338052" y="3471941"/>
          <a:ext cx="2614382" cy="302490"/>
        </a:xfrm>
        <a:custGeom>
          <a:avLst/>
          <a:gdLst/>
          <a:ahLst/>
          <a:cxnLst/>
          <a:rect l="0" t="0" r="0" b="0"/>
          <a:pathLst>
            <a:path>
              <a:moveTo>
                <a:pt x="0" y="0"/>
              </a:moveTo>
              <a:lnTo>
                <a:pt x="0" y="151245"/>
              </a:lnTo>
              <a:lnTo>
                <a:pt x="2614382" y="151245"/>
              </a:lnTo>
              <a:lnTo>
                <a:pt x="2614382" y="3024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87C1BC-2339-E343-9A91-B9638255AC36}">
      <dsp:nvSpPr>
        <dsp:cNvPr id="0" name=""/>
        <dsp:cNvSpPr/>
      </dsp:nvSpPr>
      <dsp:spPr>
        <a:xfrm>
          <a:off x="3338052" y="3471941"/>
          <a:ext cx="871460" cy="302490"/>
        </a:xfrm>
        <a:custGeom>
          <a:avLst/>
          <a:gdLst/>
          <a:ahLst/>
          <a:cxnLst/>
          <a:rect l="0" t="0" r="0" b="0"/>
          <a:pathLst>
            <a:path>
              <a:moveTo>
                <a:pt x="0" y="0"/>
              </a:moveTo>
              <a:lnTo>
                <a:pt x="0" y="151245"/>
              </a:lnTo>
              <a:lnTo>
                <a:pt x="871460" y="151245"/>
              </a:lnTo>
              <a:lnTo>
                <a:pt x="871460" y="3024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33E98D-D0F1-CA43-A1E5-3D0DAE57FEE7}">
      <dsp:nvSpPr>
        <dsp:cNvPr id="0" name=""/>
        <dsp:cNvSpPr/>
      </dsp:nvSpPr>
      <dsp:spPr>
        <a:xfrm>
          <a:off x="2466591" y="3471941"/>
          <a:ext cx="871460" cy="302490"/>
        </a:xfrm>
        <a:custGeom>
          <a:avLst/>
          <a:gdLst/>
          <a:ahLst/>
          <a:cxnLst/>
          <a:rect l="0" t="0" r="0" b="0"/>
          <a:pathLst>
            <a:path>
              <a:moveTo>
                <a:pt x="871460" y="0"/>
              </a:moveTo>
              <a:lnTo>
                <a:pt x="871460" y="151245"/>
              </a:lnTo>
              <a:lnTo>
                <a:pt x="0" y="151245"/>
              </a:lnTo>
              <a:lnTo>
                <a:pt x="0" y="3024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DA42CD-0531-9046-817B-BA7F63FCEA7E}">
      <dsp:nvSpPr>
        <dsp:cNvPr id="0" name=""/>
        <dsp:cNvSpPr/>
      </dsp:nvSpPr>
      <dsp:spPr>
        <a:xfrm>
          <a:off x="723669" y="3471941"/>
          <a:ext cx="2614382" cy="302490"/>
        </a:xfrm>
        <a:custGeom>
          <a:avLst/>
          <a:gdLst/>
          <a:ahLst/>
          <a:cxnLst/>
          <a:rect l="0" t="0" r="0" b="0"/>
          <a:pathLst>
            <a:path>
              <a:moveTo>
                <a:pt x="2614382" y="0"/>
              </a:moveTo>
              <a:lnTo>
                <a:pt x="2614382" y="151245"/>
              </a:lnTo>
              <a:lnTo>
                <a:pt x="0" y="151245"/>
              </a:lnTo>
              <a:lnTo>
                <a:pt x="0" y="3024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DAB069-CE1A-9F4B-9367-EDA972C874CE}">
      <dsp:nvSpPr>
        <dsp:cNvPr id="0" name=""/>
        <dsp:cNvSpPr/>
      </dsp:nvSpPr>
      <dsp:spPr>
        <a:xfrm>
          <a:off x="2617836" y="2751725"/>
          <a:ext cx="1440431" cy="7202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Fonti autoefficacia</a:t>
          </a:r>
        </a:p>
      </dsp:txBody>
      <dsp:txXfrm>
        <a:off x="2617836" y="2751725"/>
        <a:ext cx="1440431" cy="720215"/>
      </dsp:txXfrm>
    </dsp:sp>
    <dsp:sp modelId="{70FECE52-0509-7343-8A34-316A1778E3C9}">
      <dsp:nvSpPr>
        <dsp:cNvPr id="0" name=""/>
        <dsp:cNvSpPr/>
      </dsp:nvSpPr>
      <dsp:spPr>
        <a:xfrm>
          <a:off x="3453" y="3774431"/>
          <a:ext cx="1440431" cy="7202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Esperienza diretta</a:t>
          </a:r>
        </a:p>
      </dsp:txBody>
      <dsp:txXfrm>
        <a:off x="3453" y="3774431"/>
        <a:ext cx="1440431" cy="720215"/>
      </dsp:txXfrm>
    </dsp:sp>
    <dsp:sp modelId="{4DD8D8A9-7276-E54C-9092-0D9F531CFE4F}">
      <dsp:nvSpPr>
        <dsp:cNvPr id="0" name=""/>
        <dsp:cNvSpPr/>
      </dsp:nvSpPr>
      <dsp:spPr>
        <a:xfrm>
          <a:off x="1746375" y="3774431"/>
          <a:ext cx="1440431" cy="7202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Apprendimento vicario</a:t>
          </a:r>
        </a:p>
      </dsp:txBody>
      <dsp:txXfrm>
        <a:off x="1746375" y="3774431"/>
        <a:ext cx="1440431" cy="720215"/>
      </dsp:txXfrm>
    </dsp:sp>
    <dsp:sp modelId="{5C77961A-31AF-B14C-9EC2-F4E6CCC58921}">
      <dsp:nvSpPr>
        <dsp:cNvPr id="0" name=""/>
        <dsp:cNvSpPr/>
      </dsp:nvSpPr>
      <dsp:spPr>
        <a:xfrm>
          <a:off x="3489297" y="3774431"/>
          <a:ext cx="1440431" cy="7202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Persuasione verbale</a:t>
          </a:r>
        </a:p>
      </dsp:txBody>
      <dsp:txXfrm>
        <a:off x="3489297" y="3774431"/>
        <a:ext cx="1440431" cy="720215"/>
      </dsp:txXfrm>
    </dsp:sp>
    <dsp:sp modelId="{209F2D63-86B3-0347-BCF5-57383F0DD3B8}">
      <dsp:nvSpPr>
        <dsp:cNvPr id="0" name=""/>
        <dsp:cNvSpPr/>
      </dsp:nvSpPr>
      <dsp:spPr>
        <a:xfrm>
          <a:off x="5232219" y="3774431"/>
          <a:ext cx="1440431" cy="72021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Stati fisiologici</a:t>
          </a:r>
        </a:p>
      </dsp:txBody>
      <dsp:txXfrm>
        <a:off x="5232219" y="3774431"/>
        <a:ext cx="1440431" cy="72021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1634A-B90A-4A46-B4D2-663A2FE6A077}">
      <dsp:nvSpPr>
        <dsp:cNvPr id="0" name=""/>
        <dsp:cNvSpPr/>
      </dsp:nvSpPr>
      <dsp:spPr>
        <a:xfrm>
          <a:off x="5191954" y="2"/>
          <a:ext cx="4061805" cy="9197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Recitazione profonda</a:t>
          </a:r>
        </a:p>
      </dsp:txBody>
      <dsp:txXfrm>
        <a:off x="5218893" y="26941"/>
        <a:ext cx="4007927" cy="865879"/>
      </dsp:txXfrm>
    </dsp:sp>
    <dsp:sp modelId="{608EFE92-505E-C249-A18E-8154446959A7}">
      <dsp:nvSpPr>
        <dsp:cNvPr id="0" name=""/>
        <dsp:cNvSpPr/>
      </dsp:nvSpPr>
      <dsp:spPr>
        <a:xfrm rot="5435254">
          <a:off x="7042380" y="943989"/>
          <a:ext cx="346779" cy="413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7092136" y="977547"/>
        <a:ext cx="248334" cy="242745"/>
      </dsp:txXfrm>
    </dsp:sp>
    <dsp:sp modelId="{645DEE3F-C3E2-AC42-A92C-76BC8A87CA53}">
      <dsp:nvSpPr>
        <dsp:cNvPr id="0" name=""/>
        <dsp:cNvSpPr/>
      </dsp:nvSpPr>
      <dsp:spPr>
        <a:xfrm>
          <a:off x="5182011" y="1382108"/>
          <a:ext cx="4053344" cy="9197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Tentativo di calarsi completamente nel personaggio richiesto dal ruolo lavorativo, al fine di “far emergere” al proprio interno i sentimenti necessari nelle interazioni con gli altri</a:t>
          </a:r>
        </a:p>
      </dsp:txBody>
      <dsp:txXfrm>
        <a:off x="5208950" y="1409047"/>
        <a:ext cx="3999466" cy="865879"/>
      </dsp:txXfrm>
    </dsp:sp>
    <dsp:sp modelId="{EDCC4688-B223-2942-889E-AE608C117249}">
      <dsp:nvSpPr>
        <dsp:cNvPr id="0" name=""/>
        <dsp:cNvSpPr/>
      </dsp:nvSpPr>
      <dsp:spPr>
        <a:xfrm rot="5400000">
          <a:off x="7036228" y="2324860"/>
          <a:ext cx="344909" cy="413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7084516" y="2359351"/>
        <a:ext cx="248334" cy="241436"/>
      </dsp:txXfrm>
    </dsp:sp>
    <dsp:sp modelId="{BA23ADE9-12BF-5B44-AD6B-EE061297973F}">
      <dsp:nvSpPr>
        <dsp:cNvPr id="0" name=""/>
        <dsp:cNvSpPr/>
      </dsp:nvSpPr>
      <dsp:spPr>
        <a:xfrm>
          <a:off x="5133559" y="2761745"/>
          <a:ext cx="4150248" cy="9197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Allineamento del proprio stato emotivo con quello effettivamente richiesto dal ruolo nella situazione organizzativa, aumentando il senso di autenticità in chi le sperimenta</a:t>
          </a:r>
        </a:p>
      </dsp:txBody>
      <dsp:txXfrm>
        <a:off x="5160498" y="2788684"/>
        <a:ext cx="4096370" cy="865879"/>
      </dsp:txXfrm>
    </dsp:sp>
    <dsp:sp modelId="{7AF3A49C-A089-8A40-AB13-34B012B3FF27}">
      <dsp:nvSpPr>
        <dsp:cNvPr id="0" name=""/>
        <dsp:cNvSpPr/>
      </dsp:nvSpPr>
      <dsp:spPr>
        <a:xfrm rot="5400000">
          <a:off x="7036228" y="3704497"/>
          <a:ext cx="344909" cy="413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7084516" y="3738988"/>
        <a:ext cx="248334" cy="241436"/>
      </dsp:txXfrm>
    </dsp:sp>
    <dsp:sp modelId="{65D0EEAF-46D5-2043-8E1F-7E081D52B0CC}">
      <dsp:nvSpPr>
        <dsp:cNvPr id="0" name=""/>
        <dsp:cNvSpPr/>
      </dsp:nvSpPr>
      <dsp:spPr>
        <a:xfrm>
          <a:off x="5110147" y="4141381"/>
          <a:ext cx="4197072" cy="9197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Vicina alla regolazione emotiva basata sugli antecedenti del modello di Gross</a:t>
          </a:r>
        </a:p>
      </dsp:txBody>
      <dsp:txXfrm>
        <a:off x="5137086" y="4168320"/>
        <a:ext cx="4143194" cy="8658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1634A-B90A-4A46-B4D2-663A2FE6A077}">
      <dsp:nvSpPr>
        <dsp:cNvPr id="0" name=""/>
        <dsp:cNvSpPr/>
      </dsp:nvSpPr>
      <dsp:spPr>
        <a:xfrm>
          <a:off x="5243264" y="2472"/>
          <a:ext cx="3930838" cy="9197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Recitazione superficiale</a:t>
          </a:r>
        </a:p>
      </dsp:txBody>
      <dsp:txXfrm>
        <a:off x="5270203" y="29411"/>
        <a:ext cx="3876960" cy="865879"/>
      </dsp:txXfrm>
    </dsp:sp>
    <dsp:sp modelId="{608EFE92-505E-C249-A18E-8154446959A7}">
      <dsp:nvSpPr>
        <dsp:cNvPr id="0" name=""/>
        <dsp:cNvSpPr/>
      </dsp:nvSpPr>
      <dsp:spPr>
        <a:xfrm rot="5400000">
          <a:off x="7036228" y="945224"/>
          <a:ext cx="344909" cy="413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7084516" y="979715"/>
        <a:ext cx="248334" cy="241436"/>
      </dsp:txXfrm>
    </dsp:sp>
    <dsp:sp modelId="{645DEE3F-C3E2-AC42-A92C-76BC8A87CA53}">
      <dsp:nvSpPr>
        <dsp:cNvPr id="0" name=""/>
        <dsp:cNvSpPr/>
      </dsp:nvSpPr>
      <dsp:spPr>
        <a:xfrm>
          <a:off x="5247358" y="1382108"/>
          <a:ext cx="3922650" cy="9197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Tentativo di nascondere o fingere espressioni e comportamenti proprio come se si indossasse una maschera che si veste quando l’emozione si è già originata</a:t>
          </a:r>
        </a:p>
      </dsp:txBody>
      <dsp:txXfrm>
        <a:off x="5274297" y="1409047"/>
        <a:ext cx="3868772" cy="865879"/>
      </dsp:txXfrm>
    </dsp:sp>
    <dsp:sp modelId="{EDCC4688-B223-2942-889E-AE608C117249}">
      <dsp:nvSpPr>
        <dsp:cNvPr id="0" name=""/>
        <dsp:cNvSpPr/>
      </dsp:nvSpPr>
      <dsp:spPr>
        <a:xfrm rot="5400000">
          <a:off x="7036228" y="2324860"/>
          <a:ext cx="344909" cy="413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7084516" y="2359351"/>
        <a:ext cx="248334" cy="241436"/>
      </dsp:txXfrm>
    </dsp:sp>
    <dsp:sp modelId="{BA23ADE9-12BF-5B44-AD6B-EE061297973F}">
      <dsp:nvSpPr>
        <dsp:cNvPr id="0" name=""/>
        <dsp:cNvSpPr/>
      </dsp:nvSpPr>
      <dsp:spPr>
        <a:xfrm>
          <a:off x="5200468" y="2761745"/>
          <a:ext cx="4016429" cy="9197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Dissociazione di un’esperienza emotiva interna dal comportamento esterno della persona, attraverso un processo di soppressione, amplificazione o mascheramento</a:t>
          </a:r>
        </a:p>
      </dsp:txBody>
      <dsp:txXfrm>
        <a:off x="5227407" y="2788684"/>
        <a:ext cx="3962551" cy="865879"/>
      </dsp:txXfrm>
    </dsp:sp>
    <dsp:sp modelId="{7AF3A49C-A089-8A40-AB13-34B012B3FF27}">
      <dsp:nvSpPr>
        <dsp:cNvPr id="0" name=""/>
        <dsp:cNvSpPr/>
      </dsp:nvSpPr>
      <dsp:spPr>
        <a:xfrm rot="5400000">
          <a:off x="7036228" y="3704497"/>
          <a:ext cx="344909" cy="4138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it-IT" sz="1100" kern="1200"/>
        </a:p>
      </dsp:txBody>
      <dsp:txXfrm rot="-5400000">
        <a:off x="7084516" y="3738988"/>
        <a:ext cx="248334" cy="241436"/>
      </dsp:txXfrm>
    </dsp:sp>
    <dsp:sp modelId="{65D0EEAF-46D5-2043-8E1F-7E081D52B0CC}">
      <dsp:nvSpPr>
        <dsp:cNvPr id="0" name=""/>
        <dsp:cNvSpPr/>
      </dsp:nvSpPr>
      <dsp:spPr>
        <a:xfrm>
          <a:off x="5177811" y="4141381"/>
          <a:ext cx="4061743" cy="9197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Vicina ad una strategia di regolazione emotiva centrata sulla modulazione della risposta del modello di Gross</a:t>
          </a:r>
        </a:p>
      </dsp:txBody>
      <dsp:txXfrm>
        <a:off x="5204750" y="4168320"/>
        <a:ext cx="4007865" cy="86587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93840-F528-2842-B2AA-4F7D638B5A90}">
      <dsp:nvSpPr>
        <dsp:cNvPr id="0" name=""/>
        <dsp:cNvSpPr/>
      </dsp:nvSpPr>
      <dsp:spPr>
        <a:xfrm>
          <a:off x="2165278" y="1350734"/>
          <a:ext cx="964356" cy="9643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Coinvolge</a:t>
          </a:r>
        </a:p>
      </dsp:txBody>
      <dsp:txXfrm>
        <a:off x="2306505" y="1491961"/>
        <a:ext cx="681902" cy="681902"/>
      </dsp:txXfrm>
    </dsp:sp>
    <dsp:sp modelId="{E2C786CE-189E-504A-ACBF-B1CD432E69D3}">
      <dsp:nvSpPr>
        <dsp:cNvPr id="0" name=""/>
        <dsp:cNvSpPr/>
      </dsp:nvSpPr>
      <dsp:spPr>
        <a:xfrm rot="16200000">
          <a:off x="2545510" y="1000212"/>
          <a:ext cx="203892" cy="327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2576094" y="1096372"/>
        <a:ext cx="142724" cy="196729"/>
      </dsp:txXfrm>
    </dsp:sp>
    <dsp:sp modelId="{15E502D9-178F-1846-93C3-444DE8A45B02}">
      <dsp:nvSpPr>
        <dsp:cNvPr id="0" name=""/>
        <dsp:cNvSpPr/>
      </dsp:nvSpPr>
      <dsp:spPr>
        <a:xfrm>
          <a:off x="2165278" y="1674"/>
          <a:ext cx="964356" cy="9643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Emozioni espresse</a:t>
          </a:r>
        </a:p>
      </dsp:txBody>
      <dsp:txXfrm>
        <a:off x="2306505" y="142901"/>
        <a:ext cx="681902" cy="681902"/>
      </dsp:txXfrm>
    </dsp:sp>
    <dsp:sp modelId="{1D3CABE2-639B-AD41-94EA-9C2A170CF01D}">
      <dsp:nvSpPr>
        <dsp:cNvPr id="0" name=""/>
        <dsp:cNvSpPr/>
      </dsp:nvSpPr>
      <dsp:spPr>
        <a:xfrm rot="1800000">
          <a:off x="3124673" y="2003352"/>
          <a:ext cx="203892" cy="327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a:off x="3128770" y="2053636"/>
        <a:ext cx="142724" cy="196729"/>
      </dsp:txXfrm>
    </dsp:sp>
    <dsp:sp modelId="{8FBAC72A-948D-C04C-9749-E6B7E10C1DBC}">
      <dsp:nvSpPr>
        <dsp:cNvPr id="0" name=""/>
        <dsp:cNvSpPr/>
      </dsp:nvSpPr>
      <dsp:spPr>
        <a:xfrm>
          <a:off x="3333598" y="2025264"/>
          <a:ext cx="964356" cy="9643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Emozioni percepite</a:t>
          </a:r>
        </a:p>
      </dsp:txBody>
      <dsp:txXfrm>
        <a:off x="3474825" y="2166491"/>
        <a:ext cx="681902" cy="681902"/>
      </dsp:txXfrm>
    </dsp:sp>
    <dsp:sp modelId="{1F1E29DB-4CF8-AB4E-9DB9-C5E044949B49}">
      <dsp:nvSpPr>
        <dsp:cNvPr id="0" name=""/>
        <dsp:cNvSpPr/>
      </dsp:nvSpPr>
      <dsp:spPr>
        <a:xfrm rot="9000000">
          <a:off x="1966348" y="2003352"/>
          <a:ext cx="203892" cy="327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t-IT" sz="900" kern="1200"/>
        </a:p>
      </dsp:txBody>
      <dsp:txXfrm rot="10800000">
        <a:off x="2023419" y="2053636"/>
        <a:ext cx="142724" cy="196729"/>
      </dsp:txXfrm>
    </dsp:sp>
    <dsp:sp modelId="{F4541E95-6ACE-E84B-BEA4-DF37F7BD3FEE}">
      <dsp:nvSpPr>
        <dsp:cNvPr id="0" name=""/>
        <dsp:cNvSpPr/>
      </dsp:nvSpPr>
      <dsp:spPr>
        <a:xfrm>
          <a:off x="996958" y="2025264"/>
          <a:ext cx="964356" cy="9643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t>Emozioni richieste</a:t>
          </a:r>
        </a:p>
      </dsp:txBody>
      <dsp:txXfrm>
        <a:off x="1138185" y="2166491"/>
        <a:ext cx="681902" cy="6819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5B799-1E8C-8841-B545-FF273382126E}">
      <dsp:nvSpPr>
        <dsp:cNvPr id="0" name=""/>
        <dsp:cNvSpPr/>
      </dsp:nvSpPr>
      <dsp:spPr>
        <a:xfrm>
          <a:off x="0" y="414413"/>
          <a:ext cx="10857064" cy="1190699"/>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629" tIns="437388" rIns="842629" bIns="149352" numCol="1" spcCol="1270" anchor="t" anchorCtr="0">
          <a:noAutofit/>
        </a:bodyPr>
        <a:lstStyle/>
        <a:p>
          <a:pPr marL="228600" lvl="1" indent="-228600" algn="l" defTabSz="933450">
            <a:lnSpc>
              <a:spcPct val="90000"/>
            </a:lnSpc>
            <a:spcBef>
              <a:spcPct val="0"/>
            </a:spcBef>
            <a:spcAft>
              <a:spcPct val="15000"/>
            </a:spcAft>
            <a:buChar char="•"/>
          </a:pPr>
          <a:r>
            <a:rPr lang="it-IT" sz="2100" kern="1200" dirty="0"/>
            <a:t>Le regole di espressione emotiva (display) del lavoro (mostrare emozioni positive piuttosto che quelle negative)</a:t>
          </a:r>
        </a:p>
      </dsp:txBody>
      <dsp:txXfrm>
        <a:off x="0" y="414413"/>
        <a:ext cx="10857064" cy="1190699"/>
      </dsp:txXfrm>
    </dsp:sp>
    <dsp:sp modelId="{B8424D0A-6639-7F41-87E0-A1C3727566F6}">
      <dsp:nvSpPr>
        <dsp:cNvPr id="0" name=""/>
        <dsp:cNvSpPr/>
      </dsp:nvSpPr>
      <dsp:spPr>
        <a:xfrm>
          <a:off x="542853" y="104453"/>
          <a:ext cx="7599944"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60" tIns="0" rIns="287260" bIns="0" numCol="1" spcCol="1270" anchor="ctr" anchorCtr="0">
          <a:noAutofit/>
        </a:bodyPr>
        <a:lstStyle/>
        <a:p>
          <a:pPr marL="0" lvl="0" indent="0" algn="l" defTabSz="933450">
            <a:lnSpc>
              <a:spcPct val="90000"/>
            </a:lnSpc>
            <a:spcBef>
              <a:spcPct val="0"/>
            </a:spcBef>
            <a:spcAft>
              <a:spcPct val="35000"/>
            </a:spcAft>
            <a:buNone/>
          </a:pPr>
          <a:r>
            <a:rPr lang="it-IT" sz="2100" kern="1200" dirty="0"/>
            <a:t>Richieste emotive</a:t>
          </a:r>
        </a:p>
      </dsp:txBody>
      <dsp:txXfrm>
        <a:off x="573115" y="134715"/>
        <a:ext cx="7539420" cy="559396"/>
      </dsp:txXfrm>
    </dsp:sp>
    <dsp:sp modelId="{F0E5C1DD-9ABE-AA42-9628-CABEB9FD70C5}">
      <dsp:nvSpPr>
        <dsp:cNvPr id="0" name=""/>
        <dsp:cNvSpPr/>
      </dsp:nvSpPr>
      <dsp:spPr>
        <a:xfrm>
          <a:off x="0" y="2028473"/>
          <a:ext cx="10857064" cy="1190699"/>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629" tIns="437388" rIns="842629" bIns="149352" numCol="1" spcCol="1270" anchor="t" anchorCtr="0">
          <a:noAutofit/>
        </a:bodyPr>
        <a:lstStyle/>
        <a:p>
          <a:pPr marL="228600" lvl="1" indent="-228600" algn="l" defTabSz="933450">
            <a:lnSpc>
              <a:spcPct val="90000"/>
            </a:lnSpc>
            <a:spcBef>
              <a:spcPct val="0"/>
            </a:spcBef>
            <a:spcAft>
              <a:spcPct val="15000"/>
            </a:spcAft>
            <a:buChar char="•"/>
          </a:pPr>
          <a:r>
            <a:rPr lang="it-IT" sz="2100" kern="1200" dirty="0"/>
            <a:t>Impegno profuso dall’individuo per soddisfare le richieste </a:t>
          </a:r>
          <a:r>
            <a:rPr lang="it-IT" sz="2100" kern="1200" dirty="0" err="1"/>
            <a:t>socioemotive</a:t>
          </a:r>
          <a:r>
            <a:rPr lang="it-IT" sz="2100" kern="1200" dirty="0"/>
            <a:t> del lavoro tramite il </a:t>
          </a:r>
          <a:r>
            <a:rPr lang="it-IT" sz="2100" kern="1200" dirty="0" err="1"/>
            <a:t>surface</a:t>
          </a:r>
          <a:r>
            <a:rPr lang="it-IT" sz="2100" kern="1200" dirty="0"/>
            <a:t> e il deep </a:t>
          </a:r>
          <a:r>
            <a:rPr lang="it-IT" sz="2100" kern="1200" dirty="0" err="1"/>
            <a:t>acting</a:t>
          </a:r>
          <a:endParaRPr lang="it-IT" sz="2100" kern="1200" dirty="0"/>
        </a:p>
      </dsp:txBody>
      <dsp:txXfrm>
        <a:off x="0" y="2028473"/>
        <a:ext cx="10857064" cy="1190699"/>
      </dsp:txXfrm>
    </dsp:sp>
    <dsp:sp modelId="{DD213F38-4A62-DF4A-B1F8-A7EBE633CB01}">
      <dsp:nvSpPr>
        <dsp:cNvPr id="0" name=""/>
        <dsp:cNvSpPr/>
      </dsp:nvSpPr>
      <dsp:spPr>
        <a:xfrm>
          <a:off x="542853" y="1718513"/>
          <a:ext cx="7599944"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60" tIns="0" rIns="287260" bIns="0" numCol="1" spcCol="1270" anchor="ctr" anchorCtr="0">
          <a:noAutofit/>
        </a:bodyPr>
        <a:lstStyle/>
        <a:p>
          <a:pPr marL="0" lvl="0" indent="0" algn="l" defTabSz="933450">
            <a:lnSpc>
              <a:spcPct val="90000"/>
            </a:lnSpc>
            <a:spcBef>
              <a:spcPct val="0"/>
            </a:spcBef>
            <a:spcAft>
              <a:spcPct val="35000"/>
            </a:spcAft>
            <a:buNone/>
          </a:pPr>
          <a:r>
            <a:rPr lang="it-IT" sz="2100" kern="1200" dirty="0"/>
            <a:t>Regolazione emotiva</a:t>
          </a:r>
        </a:p>
      </dsp:txBody>
      <dsp:txXfrm>
        <a:off x="573115" y="1748775"/>
        <a:ext cx="7539420" cy="559396"/>
      </dsp:txXfrm>
    </dsp:sp>
    <dsp:sp modelId="{1D553EC8-C3A9-3A40-8C2E-194503DDCB6D}">
      <dsp:nvSpPr>
        <dsp:cNvPr id="0" name=""/>
        <dsp:cNvSpPr/>
      </dsp:nvSpPr>
      <dsp:spPr>
        <a:xfrm>
          <a:off x="0" y="3642532"/>
          <a:ext cx="10857064" cy="1190699"/>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629" tIns="437388" rIns="842629" bIns="149352" numCol="1" spcCol="1270" anchor="t" anchorCtr="0">
          <a:noAutofit/>
        </a:bodyPr>
        <a:lstStyle/>
        <a:p>
          <a:pPr marL="228600" lvl="1" indent="-228600" algn="l" defTabSz="933450">
            <a:lnSpc>
              <a:spcPct val="90000"/>
            </a:lnSpc>
            <a:spcBef>
              <a:spcPct val="0"/>
            </a:spcBef>
            <a:spcAft>
              <a:spcPct val="15000"/>
            </a:spcAft>
            <a:buNone/>
          </a:pPr>
          <a:r>
            <a:rPr lang="it-IT" sz="2100" kern="1200" dirty="0"/>
            <a:t>Espressione delle emozioni richieste che possono essere in linea con le display rules, oppure incongruenti nei casi di devianza emotiva</a:t>
          </a:r>
        </a:p>
      </dsp:txBody>
      <dsp:txXfrm>
        <a:off x="0" y="3642532"/>
        <a:ext cx="10857064" cy="1190699"/>
      </dsp:txXfrm>
    </dsp:sp>
    <dsp:sp modelId="{2DA64254-F477-8D45-8CDA-48678D0FBB28}">
      <dsp:nvSpPr>
        <dsp:cNvPr id="0" name=""/>
        <dsp:cNvSpPr/>
      </dsp:nvSpPr>
      <dsp:spPr>
        <a:xfrm>
          <a:off x="542853" y="3332572"/>
          <a:ext cx="7599944"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60" tIns="0" rIns="287260" bIns="0" numCol="1" spcCol="1270" anchor="ctr" anchorCtr="0">
          <a:noAutofit/>
        </a:bodyPr>
        <a:lstStyle/>
        <a:p>
          <a:pPr marL="0" lvl="0" indent="0" algn="l" defTabSz="933450">
            <a:lnSpc>
              <a:spcPct val="90000"/>
            </a:lnSpc>
            <a:spcBef>
              <a:spcPct val="0"/>
            </a:spcBef>
            <a:spcAft>
              <a:spcPct val="35000"/>
            </a:spcAft>
            <a:buNone/>
          </a:pPr>
          <a:r>
            <a:rPr lang="it-IT" sz="2100" kern="1200" dirty="0"/>
            <a:t>Prestazione emotiva</a:t>
          </a:r>
        </a:p>
      </dsp:txBody>
      <dsp:txXfrm>
        <a:off x="573115" y="3362834"/>
        <a:ext cx="7539420" cy="5593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1634A-B90A-4A46-B4D2-663A2FE6A077}">
      <dsp:nvSpPr>
        <dsp:cNvPr id="0" name=""/>
        <dsp:cNvSpPr/>
      </dsp:nvSpPr>
      <dsp:spPr>
        <a:xfrm>
          <a:off x="2288977" y="0"/>
          <a:ext cx="5118486" cy="11391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Recitazione profonda</a:t>
          </a:r>
        </a:p>
      </dsp:txBody>
      <dsp:txXfrm>
        <a:off x="2322340" y="33363"/>
        <a:ext cx="5051760" cy="1072386"/>
      </dsp:txXfrm>
    </dsp:sp>
    <dsp:sp modelId="{608EFE92-505E-C249-A18E-8154446959A7}">
      <dsp:nvSpPr>
        <dsp:cNvPr id="0" name=""/>
        <dsp:cNvSpPr/>
      </dsp:nvSpPr>
      <dsp:spPr>
        <a:xfrm rot="5435935">
          <a:off x="4625695" y="1167590"/>
          <a:ext cx="427190" cy="512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rot="-5400000">
        <a:off x="4686180" y="1210298"/>
        <a:ext cx="307560" cy="299033"/>
      </dsp:txXfrm>
    </dsp:sp>
    <dsp:sp modelId="{645DEE3F-C3E2-AC42-A92C-76BC8A87CA53}">
      <dsp:nvSpPr>
        <dsp:cNvPr id="0" name=""/>
        <dsp:cNvSpPr/>
      </dsp:nvSpPr>
      <dsp:spPr>
        <a:xfrm>
          <a:off x="2276447" y="1708668"/>
          <a:ext cx="5107824" cy="11391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Attiva meccanismi che consumano risorse cognitive ma anche le ripristinano attraverso interazioni sociali gratificanti</a:t>
          </a:r>
        </a:p>
      </dsp:txBody>
      <dsp:txXfrm>
        <a:off x="2309810" y="1742031"/>
        <a:ext cx="5041098" cy="1072386"/>
      </dsp:txXfrm>
    </dsp:sp>
    <dsp:sp modelId="{EDCC4688-B223-2942-889E-AE608C117249}">
      <dsp:nvSpPr>
        <dsp:cNvPr id="0" name=""/>
        <dsp:cNvSpPr/>
      </dsp:nvSpPr>
      <dsp:spPr>
        <a:xfrm rot="5400000">
          <a:off x="4616776" y="2876258"/>
          <a:ext cx="427167" cy="512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rot="-5400000">
        <a:off x="4676580" y="2918974"/>
        <a:ext cx="307560" cy="299017"/>
      </dsp:txXfrm>
    </dsp:sp>
    <dsp:sp modelId="{BA23ADE9-12BF-5B44-AD6B-EE061297973F}">
      <dsp:nvSpPr>
        <dsp:cNvPr id="0" name=""/>
        <dsp:cNvSpPr/>
      </dsp:nvSpPr>
      <dsp:spPr>
        <a:xfrm>
          <a:off x="2215391" y="3417336"/>
          <a:ext cx="5229937" cy="11391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Associata a realizzazione personale, soddisfazione lavorativa, prestazioni lavorative migliori, minori intenzioni di turnover e un aumento dei comportamenti di cittadinanza organizzativa</a:t>
          </a:r>
        </a:p>
      </dsp:txBody>
      <dsp:txXfrm>
        <a:off x="2248754" y="3450699"/>
        <a:ext cx="5163211" cy="107238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1634A-B90A-4A46-B4D2-663A2FE6A077}">
      <dsp:nvSpPr>
        <dsp:cNvPr id="0" name=""/>
        <dsp:cNvSpPr/>
      </dsp:nvSpPr>
      <dsp:spPr>
        <a:xfrm>
          <a:off x="2288977" y="0"/>
          <a:ext cx="5118486" cy="11391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Recitazione superficiale</a:t>
          </a:r>
        </a:p>
      </dsp:txBody>
      <dsp:txXfrm>
        <a:off x="2322340" y="33363"/>
        <a:ext cx="5051760" cy="1072386"/>
      </dsp:txXfrm>
    </dsp:sp>
    <dsp:sp modelId="{608EFE92-505E-C249-A18E-8154446959A7}">
      <dsp:nvSpPr>
        <dsp:cNvPr id="0" name=""/>
        <dsp:cNvSpPr/>
      </dsp:nvSpPr>
      <dsp:spPr>
        <a:xfrm rot="5435935">
          <a:off x="4625695" y="1167590"/>
          <a:ext cx="427190" cy="512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rot="-5400000">
        <a:off x="4686180" y="1210298"/>
        <a:ext cx="307560" cy="299033"/>
      </dsp:txXfrm>
    </dsp:sp>
    <dsp:sp modelId="{645DEE3F-C3E2-AC42-A92C-76BC8A87CA53}">
      <dsp:nvSpPr>
        <dsp:cNvPr id="0" name=""/>
        <dsp:cNvSpPr/>
      </dsp:nvSpPr>
      <dsp:spPr>
        <a:xfrm>
          <a:off x="2276447" y="1708668"/>
          <a:ext cx="5107824" cy="11391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Forma di stress psicologico che contribuisce all’esaurimento delle risorse personali dei dipendenti, portando a sintomi di burnout nel lungo periodo e compromettendo le interazioni sociali </a:t>
          </a:r>
        </a:p>
      </dsp:txBody>
      <dsp:txXfrm>
        <a:off x="2309810" y="1742031"/>
        <a:ext cx="5041098" cy="1072386"/>
      </dsp:txXfrm>
    </dsp:sp>
    <dsp:sp modelId="{EDCC4688-B223-2942-889E-AE608C117249}">
      <dsp:nvSpPr>
        <dsp:cNvPr id="0" name=""/>
        <dsp:cNvSpPr/>
      </dsp:nvSpPr>
      <dsp:spPr>
        <a:xfrm rot="5400000">
          <a:off x="4616776" y="2876258"/>
          <a:ext cx="427167" cy="5126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it-IT" sz="1200" kern="1200"/>
        </a:p>
      </dsp:txBody>
      <dsp:txXfrm rot="-5400000">
        <a:off x="4676580" y="2918974"/>
        <a:ext cx="307560" cy="299017"/>
      </dsp:txXfrm>
    </dsp:sp>
    <dsp:sp modelId="{BA23ADE9-12BF-5B44-AD6B-EE061297973F}">
      <dsp:nvSpPr>
        <dsp:cNvPr id="0" name=""/>
        <dsp:cNvSpPr/>
      </dsp:nvSpPr>
      <dsp:spPr>
        <a:xfrm>
          <a:off x="2215391" y="3417336"/>
          <a:ext cx="5229937" cy="11391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Associata a minore benessere e soddisfazione lavorativa, burnout, assenteismo, sintomi psicosomatici, livelli più alti di ansia, insonnia e una percezione più marcata del conflitto lavoro-famiglia</a:t>
          </a:r>
        </a:p>
      </dsp:txBody>
      <dsp:txXfrm>
        <a:off x="2248754" y="3450699"/>
        <a:ext cx="5163211" cy="1072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06B24-1EF1-B142-B7E1-CDB5170EFD31}">
      <dsp:nvSpPr>
        <dsp:cNvPr id="0" name=""/>
        <dsp:cNvSpPr/>
      </dsp:nvSpPr>
      <dsp:spPr>
        <a:xfrm>
          <a:off x="3452929" y="1279368"/>
          <a:ext cx="973395" cy="9733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err="1"/>
            <a:t>Emotional</a:t>
          </a:r>
          <a:r>
            <a:rPr lang="it-IT" sz="1100" kern="1200" dirty="0"/>
            <a:t> dynamics</a:t>
          </a:r>
        </a:p>
      </dsp:txBody>
      <dsp:txXfrm>
        <a:off x="3595479" y="1421918"/>
        <a:ext cx="688295" cy="688295"/>
      </dsp:txXfrm>
    </dsp:sp>
    <dsp:sp modelId="{FCFFAC67-FC9A-FE48-8ECC-6AA8AC08ABBD}">
      <dsp:nvSpPr>
        <dsp:cNvPr id="0" name=""/>
        <dsp:cNvSpPr/>
      </dsp:nvSpPr>
      <dsp:spPr>
        <a:xfrm rot="16200000">
          <a:off x="3792496" y="1121118"/>
          <a:ext cx="294262" cy="22237"/>
        </a:xfrm>
        <a:custGeom>
          <a:avLst/>
          <a:gdLst/>
          <a:ahLst/>
          <a:cxnLst/>
          <a:rect l="0" t="0" r="0" b="0"/>
          <a:pathLst>
            <a:path>
              <a:moveTo>
                <a:pt x="0" y="11118"/>
              </a:moveTo>
              <a:lnTo>
                <a:pt x="294262" y="111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932270" y="1124880"/>
        <a:ext cx="14713" cy="14713"/>
      </dsp:txXfrm>
    </dsp:sp>
    <dsp:sp modelId="{DD059099-CB70-604F-9AE2-F83713995435}">
      <dsp:nvSpPr>
        <dsp:cNvPr id="0" name=""/>
        <dsp:cNvSpPr/>
      </dsp:nvSpPr>
      <dsp:spPr>
        <a:xfrm>
          <a:off x="3452929" y="11710"/>
          <a:ext cx="973395" cy="9733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t>baseline </a:t>
          </a:r>
          <a:r>
            <a:rPr lang="it-IT" sz="1100" kern="1200" dirty="0" err="1"/>
            <a:t>level</a:t>
          </a:r>
          <a:endParaRPr lang="it-IT" sz="1100" kern="1200" dirty="0"/>
        </a:p>
      </dsp:txBody>
      <dsp:txXfrm>
        <a:off x="3595479" y="154260"/>
        <a:ext cx="688295" cy="688295"/>
      </dsp:txXfrm>
    </dsp:sp>
    <dsp:sp modelId="{59EB4386-9D71-1C4A-81DD-E4F012D2C09B}">
      <dsp:nvSpPr>
        <dsp:cNvPr id="0" name=""/>
        <dsp:cNvSpPr/>
      </dsp:nvSpPr>
      <dsp:spPr>
        <a:xfrm rot="20520000">
          <a:off x="4395303" y="1559083"/>
          <a:ext cx="294262" cy="22237"/>
        </a:xfrm>
        <a:custGeom>
          <a:avLst/>
          <a:gdLst/>
          <a:ahLst/>
          <a:cxnLst/>
          <a:rect l="0" t="0" r="0" b="0"/>
          <a:pathLst>
            <a:path>
              <a:moveTo>
                <a:pt x="0" y="11118"/>
              </a:moveTo>
              <a:lnTo>
                <a:pt x="294262" y="111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535078" y="1562845"/>
        <a:ext cx="14713" cy="14713"/>
      </dsp:txXfrm>
    </dsp:sp>
    <dsp:sp modelId="{83E72D96-FA33-EB46-917C-B40210BEBB91}">
      <dsp:nvSpPr>
        <dsp:cNvPr id="0" name=""/>
        <dsp:cNvSpPr/>
      </dsp:nvSpPr>
      <dsp:spPr>
        <a:xfrm>
          <a:off x="4658544" y="887640"/>
          <a:ext cx="973395" cy="9733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err="1"/>
            <a:t>emotional</a:t>
          </a:r>
          <a:r>
            <a:rPr lang="it-IT" sz="1100" kern="1200" dirty="0"/>
            <a:t> </a:t>
          </a:r>
          <a:r>
            <a:rPr lang="it-IT" sz="1100" kern="1200" dirty="0" err="1"/>
            <a:t>granularity</a:t>
          </a:r>
          <a:endParaRPr lang="it-IT" sz="1100" kern="1200" dirty="0"/>
        </a:p>
      </dsp:txBody>
      <dsp:txXfrm>
        <a:off x="4801094" y="1030190"/>
        <a:ext cx="688295" cy="688295"/>
      </dsp:txXfrm>
    </dsp:sp>
    <dsp:sp modelId="{FB894FE3-03DE-1549-9D2C-B57A4FEB2295}">
      <dsp:nvSpPr>
        <dsp:cNvPr id="0" name=""/>
        <dsp:cNvSpPr/>
      </dsp:nvSpPr>
      <dsp:spPr>
        <a:xfrm rot="3240000">
          <a:off x="4165051" y="2267725"/>
          <a:ext cx="294262" cy="22237"/>
        </a:xfrm>
        <a:custGeom>
          <a:avLst/>
          <a:gdLst/>
          <a:ahLst/>
          <a:cxnLst/>
          <a:rect l="0" t="0" r="0" b="0"/>
          <a:pathLst>
            <a:path>
              <a:moveTo>
                <a:pt x="0" y="11118"/>
              </a:moveTo>
              <a:lnTo>
                <a:pt x="294262" y="111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304826" y="2271487"/>
        <a:ext cx="14713" cy="14713"/>
      </dsp:txXfrm>
    </dsp:sp>
    <dsp:sp modelId="{CBB1AA94-7B51-5D4B-A710-9C663A2D398F}">
      <dsp:nvSpPr>
        <dsp:cNvPr id="0" name=""/>
        <dsp:cNvSpPr/>
      </dsp:nvSpPr>
      <dsp:spPr>
        <a:xfrm>
          <a:off x="4198040" y="2304924"/>
          <a:ext cx="973395" cy="9733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err="1"/>
            <a:t>emotional</a:t>
          </a:r>
          <a:r>
            <a:rPr lang="it-IT" sz="1100" kern="1200" dirty="0"/>
            <a:t> </a:t>
          </a:r>
          <a:r>
            <a:rPr lang="it-IT" sz="1100" kern="1200" dirty="0" err="1"/>
            <a:t>inertia</a:t>
          </a:r>
          <a:endParaRPr lang="it-IT" sz="1100" kern="1200" dirty="0"/>
        </a:p>
      </dsp:txBody>
      <dsp:txXfrm>
        <a:off x="4340590" y="2447474"/>
        <a:ext cx="688295" cy="688295"/>
      </dsp:txXfrm>
    </dsp:sp>
    <dsp:sp modelId="{D22AAA1C-5E7C-6D44-B561-0795EEBA35FA}">
      <dsp:nvSpPr>
        <dsp:cNvPr id="0" name=""/>
        <dsp:cNvSpPr/>
      </dsp:nvSpPr>
      <dsp:spPr>
        <a:xfrm rot="7560000">
          <a:off x="3419940" y="2267725"/>
          <a:ext cx="294262" cy="22237"/>
        </a:xfrm>
        <a:custGeom>
          <a:avLst/>
          <a:gdLst/>
          <a:ahLst/>
          <a:cxnLst/>
          <a:rect l="0" t="0" r="0" b="0"/>
          <a:pathLst>
            <a:path>
              <a:moveTo>
                <a:pt x="0" y="11118"/>
              </a:moveTo>
              <a:lnTo>
                <a:pt x="294262" y="111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559715" y="2271487"/>
        <a:ext cx="14713" cy="14713"/>
      </dsp:txXfrm>
    </dsp:sp>
    <dsp:sp modelId="{8A8457D5-4568-3042-99FB-626B1E037B73}">
      <dsp:nvSpPr>
        <dsp:cNvPr id="0" name=""/>
        <dsp:cNvSpPr/>
      </dsp:nvSpPr>
      <dsp:spPr>
        <a:xfrm>
          <a:off x="2707819" y="2304924"/>
          <a:ext cx="973395" cy="9733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err="1"/>
            <a:t>emotional</a:t>
          </a:r>
          <a:r>
            <a:rPr lang="it-IT" sz="1100" kern="1200" dirty="0"/>
            <a:t> </a:t>
          </a:r>
          <a:r>
            <a:rPr lang="it-IT" sz="1100" kern="1200" dirty="0" err="1"/>
            <a:t>variability</a:t>
          </a:r>
          <a:endParaRPr lang="it-IT" sz="1100" kern="1200" dirty="0"/>
        </a:p>
      </dsp:txBody>
      <dsp:txXfrm>
        <a:off x="2850369" y="2447474"/>
        <a:ext cx="688295" cy="688295"/>
      </dsp:txXfrm>
    </dsp:sp>
    <dsp:sp modelId="{1AEB4628-CB9D-4A4F-9C4C-E03B3B288132}">
      <dsp:nvSpPr>
        <dsp:cNvPr id="0" name=""/>
        <dsp:cNvSpPr/>
      </dsp:nvSpPr>
      <dsp:spPr>
        <a:xfrm rot="11880000">
          <a:off x="3189689" y="1559083"/>
          <a:ext cx="294262" cy="22237"/>
        </a:xfrm>
        <a:custGeom>
          <a:avLst/>
          <a:gdLst/>
          <a:ahLst/>
          <a:cxnLst/>
          <a:rect l="0" t="0" r="0" b="0"/>
          <a:pathLst>
            <a:path>
              <a:moveTo>
                <a:pt x="0" y="11118"/>
              </a:moveTo>
              <a:lnTo>
                <a:pt x="294262" y="1111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329463" y="1562845"/>
        <a:ext cx="14713" cy="14713"/>
      </dsp:txXfrm>
    </dsp:sp>
    <dsp:sp modelId="{3C879150-4D2F-6B41-9FF0-4A575C7CC79E}">
      <dsp:nvSpPr>
        <dsp:cNvPr id="0" name=""/>
        <dsp:cNvSpPr/>
      </dsp:nvSpPr>
      <dsp:spPr>
        <a:xfrm>
          <a:off x="2247315" y="887640"/>
          <a:ext cx="973395" cy="9733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err="1"/>
            <a:t>emotional</a:t>
          </a:r>
          <a:r>
            <a:rPr lang="it-IT" sz="1100" kern="1200" dirty="0"/>
            <a:t> cross-lags</a:t>
          </a:r>
        </a:p>
      </dsp:txBody>
      <dsp:txXfrm>
        <a:off x="2389865" y="1030190"/>
        <a:ext cx="688295" cy="688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35549-8B00-2649-A619-229FF9EC539C}">
      <dsp:nvSpPr>
        <dsp:cNvPr id="0" name=""/>
        <dsp:cNvSpPr/>
      </dsp:nvSpPr>
      <dsp:spPr>
        <a:xfrm>
          <a:off x="192175" y="2179"/>
          <a:ext cx="3373997" cy="20243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L’inerzia delle emozioni negative come risultato di stati di </a:t>
          </a:r>
          <a:r>
            <a:rPr lang="it-IT" sz="2200" b="1" kern="1200" dirty="0"/>
            <a:t>esaurimento</a:t>
          </a:r>
          <a:r>
            <a:rPr lang="it-IT" sz="2200" kern="1200" dirty="0"/>
            <a:t> correlati al lavoro</a:t>
          </a:r>
        </a:p>
      </dsp:txBody>
      <dsp:txXfrm>
        <a:off x="192175" y="2179"/>
        <a:ext cx="3373997" cy="2024398"/>
      </dsp:txXfrm>
    </dsp:sp>
    <dsp:sp modelId="{5A47A48D-C5EA-3F43-AF92-97A6D78075C8}">
      <dsp:nvSpPr>
        <dsp:cNvPr id="0" name=""/>
        <dsp:cNvSpPr/>
      </dsp:nvSpPr>
      <dsp:spPr>
        <a:xfrm>
          <a:off x="3903573" y="2179"/>
          <a:ext cx="3373997" cy="20243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b="1" kern="1200" dirty="0"/>
            <a:t>Alte e stabili emozioni negative</a:t>
          </a:r>
          <a:r>
            <a:rPr lang="it-IT" sz="2200" kern="1200" dirty="0"/>
            <a:t> aumentano la messa in atto di </a:t>
          </a:r>
          <a:r>
            <a:rPr lang="it-IT" sz="2200" b="1" kern="1200" dirty="0"/>
            <a:t>comportamenti lavorativi controproduttivi</a:t>
          </a:r>
        </a:p>
      </dsp:txBody>
      <dsp:txXfrm>
        <a:off x="3903573" y="2179"/>
        <a:ext cx="3373997" cy="2024398"/>
      </dsp:txXfrm>
    </dsp:sp>
    <dsp:sp modelId="{4AFD09B3-D3AD-B743-971F-89FE3111CAF4}">
      <dsp:nvSpPr>
        <dsp:cNvPr id="0" name=""/>
        <dsp:cNvSpPr/>
      </dsp:nvSpPr>
      <dsp:spPr>
        <a:xfrm>
          <a:off x="7614970" y="2179"/>
          <a:ext cx="3373997" cy="20243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L’inerzia delle emozioni negative risulta associato ad una </a:t>
          </a:r>
          <a:r>
            <a:rPr lang="it-IT" sz="2200" b="1" kern="1200" dirty="0"/>
            <a:t>minore variabilità </a:t>
          </a:r>
          <a:r>
            <a:rPr lang="it-IT" sz="2200" b="1" kern="1200" dirty="0" err="1"/>
            <a:t>interbattito</a:t>
          </a:r>
          <a:r>
            <a:rPr lang="it-IT" sz="2200" b="1" kern="1200" dirty="0"/>
            <a:t> </a:t>
          </a:r>
          <a:r>
            <a:rPr lang="it-IT" sz="1400" kern="1200" dirty="0"/>
            <a:t>(De Longis, Alessandri, Ottaviani, 2020)</a:t>
          </a:r>
          <a:endParaRPr lang="it-IT" sz="2200" b="1" kern="1200" dirty="0"/>
        </a:p>
      </dsp:txBody>
      <dsp:txXfrm>
        <a:off x="7614970" y="2179"/>
        <a:ext cx="3373997" cy="2024398"/>
      </dsp:txXfrm>
    </dsp:sp>
    <dsp:sp modelId="{22E72209-1B54-8441-976C-D812CF53F3A7}">
      <dsp:nvSpPr>
        <dsp:cNvPr id="0" name=""/>
        <dsp:cNvSpPr/>
      </dsp:nvSpPr>
      <dsp:spPr>
        <a:xfrm>
          <a:off x="2003219" y="2363977"/>
          <a:ext cx="3373997" cy="20243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Associazione tra inerzia delle emozioni negative e una minore </a:t>
          </a:r>
          <a:r>
            <a:rPr lang="it-IT" sz="1800" b="1" kern="1200" dirty="0"/>
            <a:t>produzione di cortisolo </a:t>
          </a:r>
          <a:r>
            <a:rPr lang="it-IT" sz="1800" kern="1200" dirty="0"/>
            <a:t>al risveglio e una maggiore produzione di cortisolo nel corso della giornata </a:t>
          </a:r>
          <a:r>
            <a:rPr lang="it-IT" sz="1400" kern="1200" dirty="0"/>
            <a:t>(Alessandri, De Longis, </a:t>
          </a:r>
          <a:r>
            <a:rPr lang="it-IT" sz="1400" kern="1200" dirty="0" err="1"/>
            <a:t>Doane</a:t>
          </a:r>
          <a:r>
            <a:rPr lang="it-IT" sz="1400" kern="1200" dirty="0"/>
            <a:t>, 2021)</a:t>
          </a:r>
          <a:endParaRPr lang="it-IT" sz="1800" kern="1200" dirty="0"/>
        </a:p>
      </dsp:txBody>
      <dsp:txXfrm>
        <a:off x="2003219" y="2363977"/>
        <a:ext cx="3373997" cy="2024398"/>
      </dsp:txXfrm>
    </dsp:sp>
    <dsp:sp modelId="{E822832D-E9D2-4347-A966-58EE5ABBA9CC}">
      <dsp:nvSpPr>
        <dsp:cNvPr id="0" name=""/>
        <dsp:cNvSpPr/>
      </dsp:nvSpPr>
      <dsp:spPr>
        <a:xfrm>
          <a:off x="5714617" y="2363977"/>
          <a:ext cx="3463307" cy="20243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Alti livelli di </a:t>
          </a:r>
          <a:r>
            <a:rPr lang="it-IT" sz="2200" b="1" kern="1200" dirty="0"/>
            <a:t>emozioni positive</a:t>
          </a:r>
          <a:r>
            <a:rPr lang="it-IT" sz="2200" kern="1200" dirty="0"/>
            <a:t> accompagnati da alta inerzia associati ad </a:t>
          </a:r>
          <a:r>
            <a:rPr lang="it-IT" sz="2200" b="1" kern="1200" dirty="0"/>
            <a:t>prestazione lavorativa </a:t>
          </a:r>
          <a:r>
            <a:rPr lang="it-IT" sz="2200" kern="1200" dirty="0"/>
            <a:t>più bassa </a:t>
          </a:r>
          <a:r>
            <a:rPr lang="it-IT" sz="1400" kern="1200" dirty="0"/>
            <a:t>(De Longis &amp; Alessandri, 2020)</a:t>
          </a:r>
          <a:endParaRPr lang="it-IT" sz="2200" kern="1200" dirty="0"/>
        </a:p>
      </dsp:txBody>
      <dsp:txXfrm>
        <a:off x="5714617" y="2363977"/>
        <a:ext cx="3463307" cy="2024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C625C-1F32-9641-A568-01E35E64E103}">
      <dsp:nvSpPr>
        <dsp:cNvPr id="0" name=""/>
        <dsp:cNvSpPr/>
      </dsp:nvSpPr>
      <dsp:spPr>
        <a:xfrm rot="16200000">
          <a:off x="-768678" y="769370"/>
          <a:ext cx="3338963" cy="1800221"/>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t" anchorCtr="0">
          <a:noAutofit/>
        </a:bodyPr>
        <a:lstStyle/>
        <a:p>
          <a:pPr marL="0" lvl="0" indent="0" algn="l" defTabSz="844550">
            <a:lnSpc>
              <a:spcPct val="90000"/>
            </a:lnSpc>
            <a:spcBef>
              <a:spcPct val="0"/>
            </a:spcBef>
            <a:spcAft>
              <a:spcPct val="35000"/>
            </a:spcAft>
            <a:buNone/>
          </a:pPr>
          <a:r>
            <a:rPr lang="it-IT" sz="1900" kern="1200" dirty="0"/>
            <a:t>Teoria delle funzionalità sociale</a:t>
          </a:r>
        </a:p>
        <a:p>
          <a:pPr marL="114300" lvl="1" indent="-114300" algn="l" defTabSz="666750">
            <a:lnSpc>
              <a:spcPct val="90000"/>
            </a:lnSpc>
            <a:spcBef>
              <a:spcPct val="0"/>
            </a:spcBef>
            <a:spcAft>
              <a:spcPct val="15000"/>
            </a:spcAft>
            <a:buChar char="•"/>
          </a:pPr>
          <a:r>
            <a:rPr lang="it-IT" sz="1500" kern="1200" dirty="0"/>
            <a:t>(Social </a:t>
          </a:r>
          <a:r>
            <a:rPr lang="it-IT" sz="1500" kern="1200" dirty="0" err="1"/>
            <a:t>Functionality</a:t>
          </a:r>
          <a:r>
            <a:rPr lang="it-IT" sz="1500" kern="1200" dirty="0"/>
            <a:t> Theory)</a:t>
          </a:r>
        </a:p>
        <a:p>
          <a:pPr marL="114300" lvl="1" indent="-114300" algn="l" defTabSz="666750">
            <a:lnSpc>
              <a:spcPct val="90000"/>
            </a:lnSpc>
            <a:spcBef>
              <a:spcPct val="0"/>
            </a:spcBef>
            <a:spcAft>
              <a:spcPct val="15000"/>
            </a:spcAft>
            <a:buChar char="•"/>
          </a:pPr>
          <a:r>
            <a:rPr lang="it-IT" sz="1500" kern="1200" dirty="0" err="1"/>
            <a:t>Niedenthal</a:t>
          </a:r>
          <a:r>
            <a:rPr lang="it-IT" sz="1500" kern="1200" dirty="0"/>
            <a:t> &amp; </a:t>
          </a:r>
          <a:r>
            <a:rPr lang="it-IT" sz="1500" kern="1200" dirty="0" err="1"/>
            <a:t>Brauer</a:t>
          </a:r>
          <a:r>
            <a:rPr lang="it-IT" sz="1500" kern="1200" dirty="0"/>
            <a:t>, 2012</a:t>
          </a:r>
        </a:p>
      </dsp:txBody>
      <dsp:txXfrm rot="5400000">
        <a:off x="693" y="667792"/>
        <a:ext cx="1800221" cy="2003377"/>
      </dsp:txXfrm>
    </dsp:sp>
    <dsp:sp modelId="{8A4D1ED1-10FD-8247-A2D0-ACA49F7C49F4}">
      <dsp:nvSpPr>
        <dsp:cNvPr id="0" name=""/>
        <dsp:cNvSpPr/>
      </dsp:nvSpPr>
      <dsp:spPr>
        <a:xfrm rot="16200000">
          <a:off x="1166560" y="769370"/>
          <a:ext cx="3338963" cy="1800221"/>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t" anchorCtr="0">
          <a:noAutofit/>
        </a:bodyPr>
        <a:lstStyle/>
        <a:p>
          <a:pPr marL="0" lvl="0" indent="0" algn="l" defTabSz="844550">
            <a:lnSpc>
              <a:spcPct val="90000"/>
            </a:lnSpc>
            <a:spcBef>
              <a:spcPct val="0"/>
            </a:spcBef>
            <a:spcAft>
              <a:spcPct val="35000"/>
            </a:spcAft>
            <a:buNone/>
          </a:pPr>
          <a:r>
            <a:rPr lang="it-IT" sz="1900" kern="1200" dirty="0"/>
            <a:t>Teoria degli eventi affettivi</a:t>
          </a:r>
        </a:p>
        <a:p>
          <a:pPr marL="114300" lvl="1" indent="-114300" algn="l" defTabSz="666750">
            <a:lnSpc>
              <a:spcPct val="90000"/>
            </a:lnSpc>
            <a:spcBef>
              <a:spcPct val="0"/>
            </a:spcBef>
            <a:spcAft>
              <a:spcPct val="15000"/>
            </a:spcAft>
            <a:buChar char="•"/>
          </a:pPr>
          <a:r>
            <a:rPr lang="it-IT" sz="1500" kern="1200" dirty="0"/>
            <a:t>(</a:t>
          </a:r>
          <a:r>
            <a:rPr lang="it-IT" sz="1500" kern="1200" dirty="0" err="1"/>
            <a:t>Affective</a:t>
          </a:r>
          <a:r>
            <a:rPr lang="it-IT" sz="1500" kern="1200" dirty="0"/>
            <a:t> events theory)</a:t>
          </a:r>
        </a:p>
        <a:p>
          <a:pPr marL="114300" lvl="1" indent="-114300" algn="l" defTabSz="666750">
            <a:lnSpc>
              <a:spcPct val="90000"/>
            </a:lnSpc>
            <a:spcBef>
              <a:spcPct val="0"/>
            </a:spcBef>
            <a:spcAft>
              <a:spcPct val="15000"/>
            </a:spcAft>
            <a:buChar char="•"/>
          </a:pPr>
          <a:r>
            <a:rPr lang="it-IT" sz="1500" kern="1200" dirty="0"/>
            <a:t>Weiss &amp; </a:t>
          </a:r>
          <a:r>
            <a:rPr lang="it-IT" sz="1500" kern="1200" dirty="0" err="1"/>
            <a:t>Cropanzano</a:t>
          </a:r>
          <a:r>
            <a:rPr lang="it-IT" sz="1500" kern="1200" dirty="0"/>
            <a:t>, 1996</a:t>
          </a:r>
        </a:p>
      </dsp:txBody>
      <dsp:txXfrm rot="5400000">
        <a:off x="1935931" y="667792"/>
        <a:ext cx="1800221" cy="2003377"/>
      </dsp:txXfrm>
    </dsp:sp>
    <dsp:sp modelId="{B9AD5B28-52CD-B64E-B7DE-848D8A28F730}">
      <dsp:nvSpPr>
        <dsp:cNvPr id="0" name=""/>
        <dsp:cNvSpPr/>
      </dsp:nvSpPr>
      <dsp:spPr>
        <a:xfrm rot="16200000">
          <a:off x="3101798" y="769370"/>
          <a:ext cx="3338963" cy="1800221"/>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t" anchorCtr="0">
          <a:noAutofit/>
        </a:bodyPr>
        <a:lstStyle/>
        <a:p>
          <a:pPr marL="0" lvl="0" indent="0" algn="l" defTabSz="844550">
            <a:lnSpc>
              <a:spcPct val="90000"/>
            </a:lnSpc>
            <a:spcBef>
              <a:spcPct val="0"/>
            </a:spcBef>
            <a:spcAft>
              <a:spcPct val="35000"/>
            </a:spcAft>
            <a:buNone/>
          </a:pPr>
          <a:r>
            <a:rPr lang="it-IT" sz="1900" kern="1200" dirty="0"/>
            <a:t>Processi di regolazione emotiva</a:t>
          </a:r>
        </a:p>
        <a:p>
          <a:pPr marL="114300" lvl="1" indent="-114300" algn="l" defTabSz="666750">
            <a:lnSpc>
              <a:spcPct val="90000"/>
            </a:lnSpc>
            <a:spcBef>
              <a:spcPct val="0"/>
            </a:spcBef>
            <a:spcAft>
              <a:spcPct val="15000"/>
            </a:spcAft>
            <a:buChar char="•"/>
          </a:pPr>
          <a:r>
            <a:rPr lang="it-IT" sz="1500" kern="1200" dirty="0"/>
            <a:t>Modello di Gross</a:t>
          </a:r>
        </a:p>
        <a:p>
          <a:pPr marL="114300" lvl="1" indent="-114300" algn="l" defTabSz="666750">
            <a:lnSpc>
              <a:spcPct val="90000"/>
            </a:lnSpc>
            <a:spcBef>
              <a:spcPct val="0"/>
            </a:spcBef>
            <a:spcAft>
              <a:spcPct val="15000"/>
            </a:spcAft>
            <a:buChar char="•"/>
          </a:pPr>
          <a:r>
            <a:rPr lang="it-IT" sz="1500" kern="1200" dirty="0" err="1"/>
            <a:t>Emotional</a:t>
          </a:r>
          <a:r>
            <a:rPr lang="it-IT" sz="1500" kern="1200" dirty="0"/>
            <a:t> </a:t>
          </a:r>
          <a:r>
            <a:rPr lang="it-IT" sz="1500" kern="1200" dirty="0" err="1"/>
            <a:t>Labor</a:t>
          </a:r>
          <a:endParaRPr lang="it-IT" sz="1500" kern="1200" dirty="0"/>
        </a:p>
      </dsp:txBody>
      <dsp:txXfrm rot="5400000">
        <a:off x="3871169" y="667792"/>
        <a:ext cx="1800221" cy="20033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0DCDB-FF6E-584A-8B80-104F5C1AE223}">
      <dsp:nvSpPr>
        <dsp:cNvPr id="0" name=""/>
        <dsp:cNvSpPr/>
      </dsp:nvSpPr>
      <dsp:spPr>
        <a:xfrm>
          <a:off x="416" y="191967"/>
          <a:ext cx="1624952" cy="9749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Adattamento</a:t>
          </a:r>
        </a:p>
      </dsp:txBody>
      <dsp:txXfrm>
        <a:off x="416" y="191967"/>
        <a:ext cx="1624952" cy="974971"/>
      </dsp:txXfrm>
    </dsp:sp>
    <dsp:sp modelId="{02815638-1A03-EB41-95EB-36421A7E7BBA}">
      <dsp:nvSpPr>
        <dsp:cNvPr id="0" name=""/>
        <dsp:cNvSpPr/>
      </dsp:nvSpPr>
      <dsp:spPr>
        <a:xfrm>
          <a:off x="1787864" y="191967"/>
          <a:ext cx="1624952" cy="9749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Comunicazione</a:t>
          </a:r>
        </a:p>
      </dsp:txBody>
      <dsp:txXfrm>
        <a:off x="1787864" y="191967"/>
        <a:ext cx="1624952" cy="974971"/>
      </dsp:txXfrm>
    </dsp:sp>
    <dsp:sp modelId="{487B5AD9-5528-8243-8E00-C2ED6C4929E3}">
      <dsp:nvSpPr>
        <dsp:cNvPr id="0" name=""/>
        <dsp:cNvSpPr/>
      </dsp:nvSpPr>
      <dsp:spPr>
        <a:xfrm>
          <a:off x="416" y="1329434"/>
          <a:ext cx="1624952" cy="9749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Motivazione</a:t>
          </a:r>
        </a:p>
      </dsp:txBody>
      <dsp:txXfrm>
        <a:off x="416" y="1329434"/>
        <a:ext cx="1624952" cy="974971"/>
      </dsp:txXfrm>
    </dsp:sp>
    <dsp:sp modelId="{43869FCA-C864-974B-98E3-53E4496275FF}">
      <dsp:nvSpPr>
        <dsp:cNvPr id="0" name=""/>
        <dsp:cNvSpPr/>
      </dsp:nvSpPr>
      <dsp:spPr>
        <a:xfrm>
          <a:off x="1787864" y="1329434"/>
          <a:ext cx="1624952" cy="9749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Valutazione</a:t>
          </a:r>
        </a:p>
      </dsp:txBody>
      <dsp:txXfrm>
        <a:off x="1787864" y="1329434"/>
        <a:ext cx="1624952" cy="9749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7A35A-15A0-D14F-BC1D-FA8EC4D7993D}">
      <dsp:nvSpPr>
        <dsp:cNvPr id="0" name=""/>
        <dsp:cNvSpPr/>
      </dsp:nvSpPr>
      <dsp:spPr>
        <a:xfrm>
          <a:off x="0" y="72409"/>
          <a:ext cx="10552386"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t>Eventi emotivi</a:t>
          </a:r>
        </a:p>
      </dsp:txBody>
      <dsp:txXfrm>
        <a:off x="22789" y="95198"/>
        <a:ext cx="10506808" cy="421252"/>
      </dsp:txXfrm>
    </dsp:sp>
    <dsp:sp modelId="{A38580DA-B882-4B47-A65D-07BEAB83CF5E}">
      <dsp:nvSpPr>
        <dsp:cNvPr id="0" name=""/>
        <dsp:cNvSpPr/>
      </dsp:nvSpPr>
      <dsp:spPr>
        <a:xfrm>
          <a:off x="0" y="539239"/>
          <a:ext cx="10552386"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38" tIns="24130" rIns="135128" bIns="24130" numCol="1" spcCol="1270" anchor="t" anchorCtr="0">
          <a:noAutofit/>
        </a:bodyPr>
        <a:lstStyle/>
        <a:p>
          <a:pPr marL="114300" lvl="1" indent="-114300" algn="l" defTabSz="666750">
            <a:lnSpc>
              <a:spcPct val="90000"/>
            </a:lnSpc>
            <a:spcBef>
              <a:spcPct val="0"/>
            </a:spcBef>
            <a:spcAft>
              <a:spcPct val="20000"/>
            </a:spcAft>
            <a:buFont typeface="Arial" panose="020B0604020202020204" pitchFamily="34" charset="0"/>
            <a:buChar char="•"/>
          </a:pPr>
          <a:r>
            <a:rPr lang="it-IT" sz="1500" kern="1200" dirty="0"/>
            <a:t>Situazioni o accadimenti che innescano la risposta emotiva</a:t>
          </a:r>
        </a:p>
        <a:p>
          <a:pPr marL="114300" lvl="1" indent="-114300" algn="l" defTabSz="666750">
            <a:lnSpc>
              <a:spcPct val="90000"/>
            </a:lnSpc>
            <a:spcBef>
              <a:spcPct val="0"/>
            </a:spcBef>
            <a:spcAft>
              <a:spcPct val="20000"/>
            </a:spcAft>
            <a:buFont typeface="Arial" panose="020B0604020202020204" pitchFamily="34" charset="0"/>
            <a:buChar char="•"/>
          </a:pPr>
          <a:r>
            <a:rPr lang="it-IT" sz="1500" kern="1200" dirty="0"/>
            <a:t>Elemento organizzativo che fa fluttuare e variare lo stato affettivo delle persone, influenzandone al contempo i processi cognitivi e comportamentali attraverso la valutazione emotiva dell’esperienza lavorativa</a:t>
          </a:r>
        </a:p>
      </dsp:txBody>
      <dsp:txXfrm>
        <a:off x="0" y="539239"/>
        <a:ext cx="10552386" cy="727605"/>
      </dsp:txXfrm>
    </dsp:sp>
    <dsp:sp modelId="{B2022978-89EC-3A43-A11D-E017C4E1CE77}">
      <dsp:nvSpPr>
        <dsp:cNvPr id="0" name=""/>
        <dsp:cNvSpPr/>
      </dsp:nvSpPr>
      <dsp:spPr>
        <a:xfrm>
          <a:off x="0" y="1266845"/>
          <a:ext cx="10552386"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t>Reazioni emotive</a:t>
          </a:r>
        </a:p>
      </dsp:txBody>
      <dsp:txXfrm>
        <a:off x="22789" y="1289634"/>
        <a:ext cx="10506808" cy="421252"/>
      </dsp:txXfrm>
    </dsp:sp>
    <dsp:sp modelId="{D4668F92-7A93-294A-99CD-3B82E9EF8E67}">
      <dsp:nvSpPr>
        <dsp:cNvPr id="0" name=""/>
        <dsp:cNvSpPr/>
      </dsp:nvSpPr>
      <dsp:spPr>
        <a:xfrm>
          <a:off x="0" y="1733675"/>
          <a:ext cx="10552386"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38" tIns="24130" rIns="135128" bIns="24130" numCol="1" spcCol="1270" anchor="t" anchorCtr="0">
          <a:noAutofit/>
        </a:bodyPr>
        <a:lstStyle/>
        <a:p>
          <a:pPr marL="114300" lvl="1" indent="-114300" algn="l" defTabSz="666750">
            <a:lnSpc>
              <a:spcPct val="90000"/>
            </a:lnSpc>
            <a:spcBef>
              <a:spcPct val="0"/>
            </a:spcBef>
            <a:spcAft>
              <a:spcPct val="20000"/>
            </a:spcAft>
            <a:buFont typeface="Arial" panose="020B0604020202020204" pitchFamily="34" charset="0"/>
            <a:buChar char="•"/>
          </a:pPr>
          <a:r>
            <a:rPr lang="it-IT" sz="1500" kern="1200" dirty="0"/>
            <a:t>Risposta emotiva specifica all’evento</a:t>
          </a:r>
        </a:p>
        <a:p>
          <a:pPr marL="114300" lvl="1" indent="-114300" algn="l" defTabSz="666750">
            <a:lnSpc>
              <a:spcPct val="90000"/>
            </a:lnSpc>
            <a:spcBef>
              <a:spcPct val="0"/>
            </a:spcBef>
            <a:spcAft>
              <a:spcPct val="20000"/>
            </a:spcAft>
            <a:buFont typeface="Arial" panose="020B0604020202020204" pitchFamily="34" charset="0"/>
            <a:buChar char="•"/>
          </a:pPr>
          <a:r>
            <a:rPr lang="it-IT" sz="1500" kern="1200" dirty="0"/>
            <a:t>Indirizzano l’attenzione verso elementi del contesto che richiedono un’attenzione urgente: emozioni positive indicano un ambiente sicuro che permette di esplorare, mentre emozioni negative focalizzano l’attenzione su uno stimolo specifico e favoriscono un’elaborazione approfondita delle informazioni </a:t>
          </a:r>
        </a:p>
      </dsp:txBody>
      <dsp:txXfrm>
        <a:off x="0" y="1733675"/>
        <a:ext cx="10552386" cy="943920"/>
      </dsp:txXfrm>
    </dsp:sp>
    <dsp:sp modelId="{C9B35A1C-0710-AB43-ABF6-3444F8F08128}">
      <dsp:nvSpPr>
        <dsp:cNvPr id="0" name=""/>
        <dsp:cNvSpPr/>
      </dsp:nvSpPr>
      <dsp:spPr>
        <a:xfrm>
          <a:off x="0" y="2677595"/>
          <a:ext cx="10552386" cy="4668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t>Conseguenze lavorative</a:t>
          </a:r>
        </a:p>
      </dsp:txBody>
      <dsp:txXfrm>
        <a:off x="22789" y="2700384"/>
        <a:ext cx="10506808" cy="421252"/>
      </dsp:txXfrm>
    </dsp:sp>
    <dsp:sp modelId="{951D18CF-20D5-274A-A1CD-BA90F68A056F}">
      <dsp:nvSpPr>
        <dsp:cNvPr id="0" name=""/>
        <dsp:cNvSpPr/>
      </dsp:nvSpPr>
      <dsp:spPr>
        <a:xfrm>
          <a:off x="0" y="3144425"/>
          <a:ext cx="10552386"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038" tIns="24130" rIns="135128" bIns="24130" numCol="1" spcCol="1270" anchor="t" anchorCtr="0">
          <a:noAutofit/>
        </a:bodyPr>
        <a:lstStyle/>
        <a:p>
          <a:pPr marL="114300" lvl="1" indent="-114300" algn="l" defTabSz="666750">
            <a:lnSpc>
              <a:spcPct val="90000"/>
            </a:lnSpc>
            <a:spcBef>
              <a:spcPct val="0"/>
            </a:spcBef>
            <a:spcAft>
              <a:spcPct val="20000"/>
            </a:spcAft>
            <a:buNone/>
          </a:pPr>
          <a:r>
            <a:rPr lang="it-IT" sz="1500" kern="1200" dirty="0"/>
            <a:t>Gli effetti dell’evento attraverso lo stato affettivo su prestazione, soddisfazione più in generale sul clima lavorativo</a:t>
          </a:r>
        </a:p>
      </dsp:txBody>
      <dsp:txXfrm>
        <a:off x="0" y="3144425"/>
        <a:ext cx="10552386" cy="314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18B1E-9629-404F-8D2D-DE293920DB45}">
      <dsp:nvSpPr>
        <dsp:cNvPr id="0" name=""/>
        <dsp:cNvSpPr/>
      </dsp:nvSpPr>
      <dsp:spPr>
        <a:xfrm>
          <a:off x="0" y="178426"/>
          <a:ext cx="5745655" cy="76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dirty="0"/>
            <a:t>Regolazione ottimale</a:t>
          </a:r>
        </a:p>
      </dsp:txBody>
      <dsp:txXfrm>
        <a:off x="37182" y="215608"/>
        <a:ext cx="5671291" cy="687306"/>
      </dsp:txXfrm>
    </dsp:sp>
    <dsp:sp modelId="{0124FAAE-39D4-A346-AF75-ECB210D62A9B}">
      <dsp:nvSpPr>
        <dsp:cNvPr id="0" name=""/>
        <dsp:cNvSpPr/>
      </dsp:nvSpPr>
      <dsp:spPr>
        <a:xfrm>
          <a:off x="0" y="940096"/>
          <a:ext cx="5745655"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25" tIns="39370" rIns="220472" bIns="39370" numCol="1" spcCol="1270" anchor="t" anchorCtr="0">
          <a:noAutofit/>
        </a:bodyPr>
        <a:lstStyle/>
        <a:p>
          <a:pPr marL="228600" lvl="1" indent="-228600" algn="l" defTabSz="1066800">
            <a:lnSpc>
              <a:spcPct val="90000"/>
            </a:lnSpc>
            <a:spcBef>
              <a:spcPct val="0"/>
            </a:spcBef>
            <a:spcAft>
              <a:spcPct val="20000"/>
            </a:spcAft>
            <a:buFont typeface="Arial" panose="020B0604020202020204" pitchFamily="34" charset="0"/>
            <a:buChar char="•"/>
          </a:pPr>
          <a:r>
            <a:rPr lang="it-IT" sz="2400" kern="1200" dirty="0"/>
            <a:t>Maggiore resilienza alle sfide lavorative e miglior benessere psicologico</a:t>
          </a:r>
        </a:p>
      </dsp:txBody>
      <dsp:txXfrm>
        <a:off x="0" y="940096"/>
        <a:ext cx="5745655" cy="753997"/>
      </dsp:txXfrm>
    </dsp:sp>
    <dsp:sp modelId="{248397AA-6F03-DC45-A210-35DAD20837A1}">
      <dsp:nvSpPr>
        <dsp:cNvPr id="0" name=""/>
        <dsp:cNvSpPr/>
      </dsp:nvSpPr>
      <dsp:spPr>
        <a:xfrm>
          <a:off x="0" y="1694093"/>
          <a:ext cx="5745655" cy="7616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it-IT" sz="3100" kern="1200" dirty="0"/>
            <a:t>Regolazione disfunzionale</a:t>
          </a:r>
        </a:p>
      </dsp:txBody>
      <dsp:txXfrm>
        <a:off x="37182" y="1731275"/>
        <a:ext cx="5671291" cy="687306"/>
      </dsp:txXfrm>
    </dsp:sp>
    <dsp:sp modelId="{AA1E582F-2076-994C-B061-43441953D30E}">
      <dsp:nvSpPr>
        <dsp:cNvPr id="0" name=""/>
        <dsp:cNvSpPr/>
      </dsp:nvSpPr>
      <dsp:spPr>
        <a:xfrm>
          <a:off x="0" y="2455763"/>
          <a:ext cx="5745655" cy="1443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425" tIns="39370" rIns="220472" bIns="39370" numCol="1" spcCol="1270" anchor="t" anchorCtr="0">
          <a:noAutofit/>
        </a:bodyPr>
        <a:lstStyle/>
        <a:p>
          <a:pPr marL="228600" lvl="1" indent="-228600" algn="l" defTabSz="1066800">
            <a:lnSpc>
              <a:spcPct val="90000"/>
            </a:lnSpc>
            <a:spcBef>
              <a:spcPct val="0"/>
            </a:spcBef>
            <a:spcAft>
              <a:spcPct val="20000"/>
            </a:spcAft>
            <a:buFont typeface="Arial" panose="020B0604020202020204" pitchFamily="34" charset="0"/>
            <a:buChar char="•"/>
          </a:pPr>
          <a:r>
            <a:rPr lang="it-IT" sz="2400" kern="1200" dirty="0"/>
            <a:t>Associazione con disturbo borderline di personalità, depressione, ansia, abuso di sostanze, disturbi alimentari e </a:t>
          </a:r>
          <a:r>
            <a:rPr lang="it-IT" sz="2400" kern="1200" dirty="0" err="1"/>
            <a:t>somatoformi</a:t>
          </a:r>
          <a:endParaRPr lang="it-IT" sz="2400" kern="1200" dirty="0"/>
        </a:p>
      </dsp:txBody>
      <dsp:txXfrm>
        <a:off x="0" y="2455763"/>
        <a:ext cx="5745655" cy="14438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F4C7B-0357-0141-B517-BF4B706E00B3}">
      <dsp:nvSpPr>
        <dsp:cNvPr id="0" name=""/>
        <dsp:cNvSpPr/>
      </dsp:nvSpPr>
      <dsp:spPr>
        <a:xfrm>
          <a:off x="1127" y="48651"/>
          <a:ext cx="2601263" cy="6503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Rivalutazione (</a:t>
          </a:r>
          <a:r>
            <a:rPr lang="it-IT" sz="1800" kern="1200" dirty="0" err="1"/>
            <a:t>reappraisal</a:t>
          </a:r>
          <a:r>
            <a:rPr lang="it-IT" sz="1800" kern="1200" dirty="0"/>
            <a:t>)</a:t>
          </a:r>
          <a:endParaRPr lang="it-IT" sz="1800" b="1" kern="1200" dirty="0"/>
        </a:p>
      </dsp:txBody>
      <dsp:txXfrm>
        <a:off x="20174" y="67698"/>
        <a:ext cx="2563169" cy="612221"/>
      </dsp:txXfrm>
    </dsp:sp>
    <dsp:sp modelId="{76D0882E-FB90-B54D-A924-2AAF46C3A28D}">
      <dsp:nvSpPr>
        <dsp:cNvPr id="0" name=""/>
        <dsp:cNvSpPr/>
      </dsp:nvSpPr>
      <dsp:spPr>
        <a:xfrm rot="5400000">
          <a:off x="1244856" y="755870"/>
          <a:ext cx="113805" cy="11380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712636-6F0A-8043-B996-EA557C2A34E7}">
      <dsp:nvSpPr>
        <dsp:cNvPr id="0" name=""/>
        <dsp:cNvSpPr/>
      </dsp:nvSpPr>
      <dsp:spPr>
        <a:xfrm>
          <a:off x="1127" y="926578"/>
          <a:ext cx="2601263" cy="650315"/>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it-IT" sz="1300" kern="1200" dirty="0"/>
            <a:t>Reinterpretare cognitivamente una situazione</a:t>
          </a:r>
          <a:endParaRPr lang="it-IT" sz="1300" b="0" kern="1200" dirty="0"/>
        </a:p>
      </dsp:txBody>
      <dsp:txXfrm>
        <a:off x="20174" y="945625"/>
        <a:ext cx="2563169" cy="612221"/>
      </dsp:txXfrm>
    </dsp:sp>
    <dsp:sp modelId="{3F961E0D-2FA5-E740-AD0B-D7C45674A157}">
      <dsp:nvSpPr>
        <dsp:cNvPr id="0" name=""/>
        <dsp:cNvSpPr/>
      </dsp:nvSpPr>
      <dsp:spPr>
        <a:xfrm rot="5400000">
          <a:off x="1244856" y="1633796"/>
          <a:ext cx="113805" cy="11380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10163C-2A1A-CB47-816E-516B2318FE39}">
      <dsp:nvSpPr>
        <dsp:cNvPr id="0" name=""/>
        <dsp:cNvSpPr/>
      </dsp:nvSpPr>
      <dsp:spPr>
        <a:xfrm>
          <a:off x="1127" y="1804504"/>
          <a:ext cx="2601263" cy="650315"/>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it-IT" sz="1300" b="0" kern="1200" dirty="0"/>
            <a:t>Considerata una strategia adattiva (</a:t>
          </a:r>
          <a:r>
            <a:rPr lang="it-IT" sz="1300" b="0" kern="1200" dirty="0" err="1"/>
            <a:t>Aldao</a:t>
          </a:r>
          <a:r>
            <a:rPr lang="it-IT" sz="1300" b="0" kern="1200" dirty="0"/>
            <a:t> et al., 2010)</a:t>
          </a:r>
        </a:p>
      </dsp:txBody>
      <dsp:txXfrm>
        <a:off x="20174" y="1823551"/>
        <a:ext cx="2563169" cy="612221"/>
      </dsp:txXfrm>
    </dsp:sp>
    <dsp:sp modelId="{E4646A16-C3BC-994F-890C-83046E9F2135}">
      <dsp:nvSpPr>
        <dsp:cNvPr id="0" name=""/>
        <dsp:cNvSpPr/>
      </dsp:nvSpPr>
      <dsp:spPr>
        <a:xfrm>
          <a:off x="2966568" y="48651"/>
          <a:ext cx="2601263" cy="6503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Risoluzione dei problemi (</a:t>
          </a:r>
          <a:r>
            <a:rPr lang="it-IT" sz="1800" kern="1200" dirty="0" err="1"/>
            <a:t>problem</a:t>
          </a:r>
          <a:r>
            <a:rPr lang="it-IT" sz="1800" kern="1200" dirty="0"/>
            <a:t> solving)</a:t>
          </a:r>
        </a:p>
      </dsp:txBody>
      <dsp:txXfrm>
        <a:off x="2985615" y="67698"/>
        <a:ext cx="2563169" cy="612221"/>
      </dsp:txXfrm>
    </dsp:sp>
    <dsp:sp modelId="{EF137F3F-9BB8-854B-ACAF-FACDA61898ED}">
      <dsp:nvSpPr>
        <dsp:cNvPr id="0" name=""/>
        <dsp:cNvSpPr/>
      </dsp:nvSpPr>
      <dsp:spPr>
        <a:xfrm rot="5400000">
          <a:off x="4210297" y="755870"/>
          <a:ext cx="113805" cy="11380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AEE1CE-F8C9-6F4F-949C-EEBAAC24B710}">
      <dsp:nvSpPr>
        <dsp:cNvPr id="0" name=""/>
        <dsp:cNvSpPr/>
      </dsp:nvSpPr>
      <dsp:spPr>
        <a:xfrm>
          <a:off x="2966568" y="926578"/>
          <a:ext cx="2601263" cy="650315"/>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it-IT" sz="1300" kern="1200" dirty="0"/>
            <a:t>Modificare consapevolmente una situazione</a:t>
          </a:r>
        </a:p>
      </dsp:txBody>
      <dsp:txXfrm>
        <a:off x="2985615" y="945625"/>
        <a:ext cx="2563169" cy="612221"/>
      </dsp:txXfrm>
    </dsp:sp>
    <dsp:sp modelId="{60915B1E-214C-4240-AA24-E86C12B373D1}">
      <dsp:nvSpPr>
        <dsp:cNvPr id="0" name=""/>
        <dsp:cNvSpPr/>
      </dsp:nvSpPr>
      <dsp:spPr>
        <a:xfrm rot="5400000">
          <a:off x="4210297" y="1633796"/>
          <a:ext cx="113805" cy="11380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764B04-E38D-4B4E-8377-F74C19D09D38}">
      <dsp:nvSpPr>
        <dsp:cNvPr id="0" name=""/>
        <dsp:cNvSpPr/>
      </dsp:nvSpPr>
      <dsp:spPr>
        <a:xfrm>
          <a:off x="2966568" y="1804504"/>
          <a:ext cx="2601263" cy="650315"/>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it-IT" sz="1300" b="0" kern="1200" dirty="0"/>
            <a:t>Considerata una strategia adattiva (</a:t>
          </a:r>
          <a:r>
            <a:rPr lang="it-IT" sz="1300" b="0" kern="1200" dirty="0" err="1"/>
            <a:t>Aldao</a:t>
          </a:r>
          <a:r>
            <a:rPr lang="it-IT" sz="1300" b="0" kern="1200" dirty="0"/>
            <a:t> et al., 2010)</a:t>
          </a:r>
        </a:p>
      </dsp:txBody>
      <dsp:txXfrm>
        <a:off x="2985615" y="1823551"/>
        <a:ext cx="2563169" cy="612221"/>
      </dsp:txXfrm>
    </dsp:sp>
    <dsp:sp modelId="{255A058A-65EB-4244-A416-5887A1EEAF93}">
      <dsp:nvSpPr>
        <dsp:cNvPr id="0" name=""/>
        <dsp:cNvSpPr/>
      </dsp:nvSpPr>
      <dsp:spPr>
        <a:xfrm>
          <a:off x="5932008" y="48651"/>
          <a:ext cx="2601263" cy="6503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Accettazione (</a:t>
          </a:r>
          <a:r>
            <a:rPr lang="it-IT" sz="1800" kern="1200" dirty="0" err="1"/>
            <a:t>acceptance</a:t>
          </a:r>
          <a:r>
            <a:rPr lang="it-IT" sz="1800" kern="1200" dirty="0"/>
            <a:t>)</a:t>
          </a:r>
        </a:p>
      </dsp:txBody>
      <dsp:txXfrm>
        <a:off x="5951055" y="67698"/>
        <a:ext cx="2563169" cy="612221"/>
      </dsp:txXfrm>
    </dsp:sp>
    <dsp:sp modelId="{14850629-C0F5-6847-8C0E-B7516CF51E17}">
      <dsp:nvSpPr>
        <dsp:cNvPr id="0" name=""/>
        <dsp:cNvSpPr/>
      </dsp:nvSpPr>
      <dsp:spPr>
        <a:xfrm rot="5400000">
          <a:off x="7175738" y="755870"/>
          <a:ext cx="113805" cy="11380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08562-9ECE-C34B-A46E-CAAD037570E0}">
      <dsp:nvSpPr>
        <dsp:cNvPr id="0" name=""/>
        <dsp:cNvSpPr/>
      </dsp:nvSpPr>
      <dsp:spPr>
        <a:xfrm>
          <a:off x="5932008" y="926578"/>
          <a:ext cx="2601263" cy="650315"/>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it-IT" sz="1300" kern="1200" dirty="0"/>
            <a:t>Accettare i pensieri, le sensazioni e le cognizioni così come sono</a:t>
          </a:r>
        </a:p>
      </dsp:txBody>
      <dsp:txXfrm>
        <a:off x="5951055" y="945625"/>
        <a:ext cx="2563169" cy="612221"/>
      </dsp:txXfrm>
    </dsp:sp>
    <dsp:sp modelId="{035FB8A8-FBF1-054C-81A6-AADD5938D0BA}">
      <dsp:nvSpPr>
        <dsp:cNvPr id="0" name=""/>
        <dsp:cNvSpPr/>
      </dsp:nvSpPr>
      <dsp:spPr>
        <a:xfrm rot="5400000">
          <a:off x="7175738" y="1633796"/>
          <a:ext cx="113805" cy="11380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85C147-845D-9249-9E90-DD838EE68295}">
      <dsp:nvSpPr>
        <dsp:cNvPr id="0" name=""/>
        <dsp:cNvSpPr/>
      </dsp:nvSpPr>
      <dsp:spPr>
        <a:xfrm>
          <a:off x="5932008" y="1804504"/>
          <a:ext cx="2601263" cy="650315"/>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it-IT" sz="1300" b="0" kern="1200" dirty="0"/>
            <a:t>Considerata una strategia adattiva (</a:t>
          </a:r>
          <a:r>
            <a:rPr lang="it-IT" sz="1300" b="0" kern="1200" dirty="0" err="1"/>
            <a:t>Aldao</a:t>
          </a:r>
          <a:r>
            <a:rPr lang="it-IT" sz="1300" b="0" kern="1200" dirty="0"/>
            <a:t> et al., 2010)</a:t>
          </a:r>
        </a:p>
      </dsp:txBody>
      <dsp:txXfrm>
        <a:off x="5951055" y="1823551"/>
        <a:ext cx="2563169" cy="6122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DC0A7-A725-5744-94DD-F4EC6554836C}">
      <dsp:nvSpPr>
        <dsp:cNvPr id="0" name=""/>
        <dsp:cNvSpPr/>
      </dsp:nvSpPr>
      <dsp:spPr>
        <a:xfrm>
          <a:off x="1293" y="116878"/>
          <a:ext cx="2601162" cy="6502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Soppressione (</a:t>
          </a:r>
          <a:r>
            <a:rPr lang="it-IT" sz="2000" kern="1200" dirty="0" err="1"/>
            <a:t>suppression</a:t>
          </a:r>
          <a:r>
            <a:rPr lang="it-IT" sz="2000" kern="1200" dirty="0"/>
            <a:t>)</a:t>
          </a:r>
        </a:p>
      </dsp:txBody>
      <dsp:txXfrm>
        <a:off x="20339" y="135924"/>
        <a:ext cx="2563070" cy="612198"/>
      </dsp:txXfrm>
    </dsp:sp>
    <dsp:sp modelId="{7DFACB8B-EA23-7A45-B6E7-0F577B56B5DD}">
      <dsp:nvSpPr>
        <dsp:cNvPr id="0" name=""/>
        <dsp:cNvSpPr/>
      </dsp:nvSpPr>
      <dsp:spPr>
        <a:xfrm rot="5400000">
          <a:off x="1244974" y="824069"/>
          <a:ext cx="113800" cy="1138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4FD37C-F682-234F-985D-BF1E7B6DAB9A}">
      <dsp:nvSpPr>
        <dsp:cNvPr id="0" name=""/>
        <dsp:cNvSpPr/>
      </dsp:nvSpPr>
      <dsp:spPr>
        <a:xfrm>
          <a:off x="1293" y="994770"/>
          <a:ext cx="2601162" cy="65029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it-IT" sz="1400" kern="1200" dirty="0"/>
            <a:t>Inibire le cognizioni o attenuare le espressioni emotive</a:t>
          </a:r>
        </a:p>
      </dsp:txBody>
      <dsp:txXfrm>
        <a:off x="20339" y="1013816"/>
        <a:ext cx="2563070" cy="612198"/>
      </dsp:txXfrm>
    </dsp:sp>
    <dsp:sp modelId="{158FB3AB-E5F3-B34B-A61A-DB8F45FF47C8}">
      <dsp:nvSpPr>
        <dsp:cNvPr id="0" name=""/>
        <dsp:cNvSpPr/>
      </dsp:nvSpPr>
      <dsp:spPr>
        <a:xfrm rot="5400000">
          <a:off x="1244974" y="1701961"/>
          <a:ext cx="113800" cy="1138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DD8842-D46F-A344-8D5E-5872CFF9A350}">
      <dsp:nvSpPr>
        <dsp:cNvPr id="0" name=""/>
        <dsp:cNvSpPr/>
      </dsp:nvSpPr>
      <dsp:spPr>
        <a:xfrm>
          <a:off x="1293" y="1872663"/>
          <a:ext cx="2601162" cy="65029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it-IT" sz="1400" b="0" kern="1200" dirty="0"/>
            <a:t>Considerata una strategia disadattiva (</a:t>
          </a:r>
          <a:r>
            <a:rPr lang="it-IT" sz="1400" b="0" kern="1200" dirty="0" err="1"/>
            <a:t>Aldao</a:t>
          </a:r>
          <a:r>
            <a:rPr lang="it-IT" sz="1400" b="0" kern="1200" dirty="0"/>
            <a:t> et al., 2010)</a:t>
          </a:r>
        </a:p>
      </dsp:txBody>
      <dsp:txXfrm>
        <a:off x="20339" y="1891709"/>
        <a:ext cx="2563070" cy="612198"/>
      </dsp:txXfrm>
    </dsp:sp>
    <dsp:sp modelId="{5CEC9298-BDEB-644B-ABA6-CE0C2FCE5E40}">
      <dsp:nvSpPr>
        <dsp:cNvPr id="0" name=""/>
        <dsp:cNvSpPr/>
      </dsp:nvSpPr>
      <dsp:spPr>
        <a:xfrm>
          <a:off x="2966619" y="116878"/>
          <a:ext cx="2601162" cy="6502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Evitamento (</a:t>
          </a:r>
          <a:r>
            <a:rPr lang="it-IT" sz="2000" kern="1200" dirty="0" err="1"/>
            <a:t>avoidance</a:t>
          </a:r>
          <a:r>
            <a:rPr lang="it-IT" sz="2000" kern="1200" dirty="0"/>
            <a:t>)</a:t>
          </a:r>
        </a:p>
      </dsp:txBody>
      <dsp:txXfrm>
        <a:off x="2985665" y="135924"/>
        <a:ext cx="2563070" cy="612198"/>
      </dsp:txXfrm>
    </dsp:sp>
    <dsp:sp modelId="{7749244E-DBEA-E54E-83E6-9318059C377B}">
      <dsp:nvSpPr>
        <dsp:cNvPr id="0" name=""/>
        <dsp:cNvSpPr/>
      </dsp:nvSpPr>
      <dsp:spPr>
        <a:xfrm rot="5400000">
          <a:off x="4210300" y="824069"/>
          <a:ext cx="113800" cy="1138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A7577E-51FF-8C43-9189-8E9B00A4E886}">
      <dsp:nvSpPr>
        <dsp:cNvPr id="0" name=""/>
        <dsp:cNvSpPr/>
      </dsp:nvSpPr>
      <dsp:spPr>
        <a:xfrm>
          <a:off x="2966619" y="994770"/>
          <a:ext cx="2601162" cy="65029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it-IT" sz="1400" kern="1200" dirty="0"/>
            <a:t>Fuggire dai pensieri e dalle sensazioni</a:t>
          </a:r>
        </a:p>
      </dsp:txBody>
      <dsp:txXfrm>
        <a:off x="2985665" y="1013816"/>
        <a:ext cx="2563070" cy="612198"/>
      </dsp:txXfrm>
    </dsp:sp>
    <dsp:sp modelId="{13AD7621-1C4B-B242-952A-B17A88360B74}">
      <dsp:nvSpPr>
        <dsp:cNvPr id="0" name=""/>
        <dsp:cNvSpPr/>
      </dsp:nvSpPr>
      <dsp:spPr>
        <a:xfrm rot="5400000">
          <a:off x="4210300" y="1701961"/>
          <a:ext cx="113800" cy="1138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B26B35-2AA9-D844-9751-4C6A643F5A1A}">
      <dsp:nvSpPr>
        <dsp:cNvPr id="0" name=""/>
        <dsp:cNvSpPr/>
      </dsp:nvSpPr>
      <dsp:spPr>
        <a:xfrm>
          <a:off x="2966619" y="1872663"/>
          <a:ext cx="2601162" cy="65029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it-IT" sz="1400" b="0" kern="1200" dirty="0"/>
            <a:t>Considerata una strategia disadattiva (</a:t>
          </a:r>
          <a:r>
            <a:rPr lang="it-IT" sz="1400" b="0" kern="1200" dirty="0" err="1"/>
            <a:t>Aldao</a:t>
          </a:r>
          <a:r>
            <a:rPr lang="it-IT" sz="1400" b="0" kern="1200" dirty="0"/>
            <a:t> et al., 2010)</a:t>
          </a:r>
          <a:endParaRPr lang="it-IT" sz="1400" kern="1200" dirty="0"/>
        </a:p>
      </dsp:txBody>
      <dsp:txXfrm>
        <a:off x="2985665" y="1891709"/>
        <a:ext cx="2563070" cy="612198"/>
      </dsp:txXfrm>
    </dsp:sp>
    <dsp:sp modelId="{7EFA0829-164D-9F45-993B-2D97BEDC296A}">
      <dsp:nvSpPr>
        <dsp:cNvPr id="0" name=""/>
        <dsp:cNvSpPr/>
      </dsp:nvSpPr>
      <dsp:spPr>
        <a:xfrm>
          <a:off x="5931944" y="116878"/>
          <a:ext cx="2601162" cy="6502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Ruminazione (</a:t>
          </a:r>
          <a:r>
            <a:rPr lang="it-IT" sz="2000" kern="1200" dirty="0" err="1"/>
            <a:t>rumination</a:t>
          </a:r>
          <a:r>
            <a:rPr lang="it-IT" sz="2000" kern="1200" dirty="0"/>
            <a:t>)</a:t>
          </a:r>
        </a:p>
      </dsp:txBody>
      <dsp:txXfrm>
        <a:off x="5950990" y="135924"/>
        <a:ext cx="2563070" cy="612198"/>
      </dsp:txXfrm>
    </dsp:sp>
    <dsp:sp modelId="{863A480D-BF69-FC45-9F53-0DA79F6AAD7F}">
      <dsp:nvSpPr>
        <dsp:cNvPr id="0" name=""/>
        <dsp:cNvSpPr/>
      </dsp:nvSpPr>
      <dsp:spPr>
        <a:xfrm rot="5400000">
          <a:off x="7175625" y="824069"/>
          <a:ext cx="113800" cy="1138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0530D2-8985-A04E-BA70-F4493E9BACA1}">
      <dsp:nvSpPr>
        <dsp:cNvPr id="0" name=""/>
        <dsp:cNvSpPr/>
      </dsp:nvSpPr>
      <dsp:spPr>
        <a:xfrm>
          <a:off x="5931944" y="994770"/>
          <a:ext cx="2601162" cy="65029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it-IT" sz="1400" kern="1200" dirty="0"/>
            <a:t>Concentrarsi ripetutamente sulle cognizioni o sulle emozioni</a:t>
          </a:r>
        </a:p>
      </dsp:txBody>
      <dsp:txXfrm>
        <a:off x="5950990" y="1013816"/>
        <a:ext cx="2563070" cy="612198"/>
      </dsp:txXfrm>
    </dsp:sp>
    <dsp:sp modelId="{8869A33E-D0F5-BA44-81DD-ADADAC1F4396}">
      <dsp:nvSpPr>
        <dsp:cNvPr id="0" name=""/>
        <dsp:cNvSpPr/>
      </dsp:nvSpPr>
      <dsp:spPr>
        <a:xfrm rot="5400000">
          <a:off x="7175625" y="1701961"/>
          <a:ext cx="113800" cy="11380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2A8F62-7524-434F-8A9D-B4E22476D17E}">
      <dsp:nvSpPr>
        <dsp:cNvPr id="0" name=""/>
        <dsp:cNvSpPr/>
      </dsp:nvSpPr>
      <dsp:spPr>
        <a:xfrm>
          <a:off x="5931944" y="1872663"/>
          <a:ext cx="2601162" cy="650290"/>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it-IT" sz="1400" b="0" kern="1200" dirty="0"/>
            <a:t>Considerata una strategia disadattiva (</a:t>
          </a:r>
          <a:r>
            <a:rPr lang="it-IT" sz="1400" b="0" kern="1200" dirty="0" err="1"/>
            <a:t>Aldao</a:t>
          </a:r>
          <a:r>
            <a:rPr lang="it-IT" sz="1400" b="0" kern="1200" dirty="0"/>
            <a:t> et al., 2010)</a:t>
          </a:r>
          <a:endParaRPr lang="it-IT" sz="1400" kern="1200" dirty="0"/>
        </a:p>
      </dsp:txBody>
      <dsp:txXfrm>
        <a:off x="5950990" y="1891709"/>
        <a:ext cx="2563070" cy="6121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A7FD44EC-97B0-3B57-5BE5-BA2C92E20B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15ABC19D-E320-0CB1-1060-C225628742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it-IT"/>
              <a:t>21/01/25</a:t>
            </a:r>
          </a:p>
        </p:txBody>
      </p:sp>
      <p:sp>
        <p:nvSpPr>
          <p:cNvPr id="4" name="Segnaposto piè di pagina 3">
            <a:extLst>
              <a:ext uri="{FF2B5EF4-FFF2-40B4-BE49-F238E27FC236}">
                <a16:creationId xmlns:a16="http://schemas.microsoft.com/office/drawing/2014/main" id="{5715122A-3A3F-1CE7-7026-69886B2D6D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C6A818EB-FAA2-FB0C-4613-39E0D5A2D5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DCE6A2-34D7-2646-9ED7-85E0123137E5}" type="slidenum">
              <a:rPr lang="it-IT" smtClean="0"/>
              <a:t>‹N›</a:t>
            </a:fld>
            <a:endParaRPr lang="it-IT"/>
          </a:p>
        </p:txBody>
      </p:sp>
    </p:spTree>
    <p:extLst>
      <p:ext uri="{BB962C8B-B14F-4D97-AF65-F5344CB8AC3E}">
        <p14:creationId xmlns:p14="http://schemas.microsoft.com/office/powerpoint/2010/main" val="36996559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it-IT"/>
              <a:t>21/01/25</a:t>
            </a:r>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8AAE2-97D9-A440-BB89-2C1F83DDF6E2}" type="slidenum">
              <a:rPr lang="it-IT" smtClean="0"/>
              <a:t>‹N›</a:t>
            </a:fld>
            <a:endParaRPr lang="it-IT"/>
          </a:p>
        </p:txBody>
      </p:sp>
    </p:spTree>
    <p:extLst>
      <p:ext uri="{BB962C8B-B14F-4D97-AF65-F5344CB8AC3E}">
        <p14:creationId xmlns:p14="http://schemas.microsoft.com/office/powerpoint/2010/main" val="345033069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3D89643-5C0B-42BD-945F-EC40DAA49CE6}"/>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6D40899-B06E-4B1E-9EAC-7D389E29F7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latin typeface="Arial" panose="020B0604020202020204" pitchFamily="34" charset="0"/>
              <a:ea typeface="ＭＳ Ｐゴシック" panose="020B0600070205080204" pitchFamily="34" charset="-128"/>
            </a:endParaRPr>
          </a:p>
        </p:txBody>
      </p:sp>
      <p:sp>
        <p:nvSpPr>
          <p:cNvPr id="2" name="Segnaposto data 1">
            <a:extLst>
              <a:ext uri="{FF2B5EF4-FFF2-40B4-BE49-F238E27FC236}">
                <a16:creationId xmlns:a16="http://schemas.microsoft.com/office/drawing/2014/main" id="{2D02F2F5-C616-323A-C0D9-986362ABE643}"/>
              </a:ext>
            </a:extLst>
          </p:cNvPr>
          <p:cNvSpPr>
            <a:spLocks noGrp="1"/>
          </p:cNvSpPr>
          <p:nvPr>
            <p:ph type="dt" idx="1"/>
          </p:nvPr>
        </p:nvSpPr>
        <p:spPr/>
        <p:txBody>
          <a:bodyPr/>
          <a:lstStyle/>
          <a:p>
            <a:r>
              <a:rPr lang="it-IT"/>
              <a:t>21/01/25</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8" name="Picture 16" descr="fascia">
            <a:extLst>
              <a:ext uri="{FF2B5EF4-FFF2-40B4-BE49-F238E27FC236}">
                <a16:creationId xmlns:a16="http://schemas.microsoft.com/office/drawing/2014/main" id="{22DA9701-6470-F1DC-4BDE-5A953BF676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52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0C66DD44-6389-15AA-6A89-536C24105A76}"/>
              </a:ext>
            </a:extLst>
          </p:cNvPr>
          <p:cNvSpPr/>
          <p:nvPr userDrawn="1"/>
        </p:nvSpPr>
        <p:spPr>
          <a:xfrm>
            <a:off x="0" y="0"/>
            <a:ext cx="349857" cy="68757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61F34A66-AF94-0E44-EC49-FF3E7F7BFA59}"/>
              </a:ext>
            </a:extLst>
          </p:cNvPr>
          <p:cNvSpPr/>
          <p:nvPr userDrawn="1"/>
        </p:nvSpPr>
        <p:spPr>
          <a:xfrm rot="5400000">
            <a:off x="6032367" y="707246"/>
            <a:ext cx="477122" cy="1184214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15B325CC-2D53-EF67-9665-51B5559A3BC7}"/>
              </a:ext>
            </a:extLst>
          </p:cNvPr>
          <p:cNvSpPr txBox="1"/>
          <p:nvPr userDrawn="1"/>
        </p:nvSpPr>
        <p:spPr>
          <a:xfrm>
            <a:off x="604299" y="6488668"/>
            <a:ext cx="6472360" cy="369332"/>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0" i="0" u="none" strike="noStrike" dirty="0">
                <a:solidFill>
                  <a:srgbClr val="F6F6F6"/>
                </a:solidFill>
                <a:effectLst/>
                <a:latin typeface="Source Sans Pro" panose="020B0503030403020204" pitchFamily="34" charset="0"/>
              </a:rPr>
              <a:t>Stress, Benessere ed Engagement nelle Organizzazioni</a:t>
            </a:r>
            <a:endParaRPr lang="it-IT" dirty="0"/>
          </a:p>
        </p:txBody>
      </p:sp>
    </p:spTree>
    <p:extLst>
      <p:ext uri="{BB962C8B-B14F-4D97-AF65-F5344CB8AC3E}">
        <p14:creationId xmlns:p14="http://schemas.microsoft.com/office/powerpoint/2010/main" val="218011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D2B28C-B638-F74D-7DBB-CC54132D73A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1F6736A-D69F-57FD-2FE9-6A5A81688AA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86F143C-E764-5720-8CC6-6E6DD259A33E}"/>
              </a:ext>
            </a:extLst>
          </p:cNvPr>
          <p:cNvSpPr>
            <a:spLocks noGrp="1"/>
          </p:cNvSpPr>
          <p:nvPr>
            <p:ph type="dt" sz="half" idx="10"/>
          </p:nvPr>
        </p:nvSpPr>
        <p:spPr/>
        <p:txBody>
          <a:bodyPr/>
          <a:lstStyle/>
          <a:p>
            <a:fld id="{AABE1D7B-272D-4F4E-A0FF-050D0A2A0DF0}" type="datetime1">
              <a:rPr lang="it-IT" smtClean="0"/>
              <a:t>15/04/25</a:t>
            </a:fld>
            <a:endParaRPr lang="it-IT"/>
          </a:p>
        </p:txBody>
      </p:sp>
      <p:sp>
        <p:nvSpPr>
          <p:cNvPr id="5" name="Segnaposto piè di pagina 4">
            <a:extLst>
              <a:ext uri="{FF2B5EF4-FFF2-40B4-BE49-F238E27FC236}">
                <a16:creationId xmlns:a16="http://schemas.microsoft.com/office/drawing/2014/main" id="{97C68966-E4C0-EA3F-E4DB-9D5E606A85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66E1E8-ADB5-7264-20C2-4B65676816BD}"/>
              </a:ext>
            </a:extLst>
          </p:cNvPr>
          <p:cNvSpPr>
            <a:spLocks noGrp="1"/>
          </p:cNvSpPr>
          <p:nvPr>
            <p:ph type="sldNum" sz="quarter" idx="12"/>
          </p:nvPr>
        </p:nvSpPr>
        <p:spPr/>
        <p:txBody>
          <a:bodyPr/>
          <a:lstStyle/>
          <a:p>
            <a:fld id="{C1637F1C-5C44-B144-AF30-114DF71CE1E9}" type="slidenum">
              <a:rPr lang="it-IT" smtClean="0"/>
              <a:t>‹N›</a:t>
            </a:fld>
            <a:endParaRPr lang="it-IT"/>
          </a:p>
        </p:txBody>
      </p:sp>
    </p:spTree>
    <p:extLst>
      <p:ext uri="{BB962C8B-B14F-4D97-AF65-F5344CB8AC3E}">
        <p14:creationId xmlns:p14="http://schemas.microsoft.com/office/powerpoint/2010/main" val="35812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22ECBB8-3317-CC90-6DFA-26AA06BB8DF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1AF70E3-A10B-44A3-EF8A-F344FC2A457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8643764-80E3-49B4-3767-861A0FC54242}"/>
              </a:ext>
            </a:extLst>
          </p:cNvPr>
          <p:cNvSpPr>
            <a:spLocks noGrp="1"/>
          </p:cNvSpPr>
          <p:nvPr>
            <p:ph type="dt" sz="half" idx="10"/>
          </p:nvPr>
        </p:nvSpPr>
        <p:spPr/>
        <p:txBody>
          <a:bodyPr/>
          <a:lstStyle/>
          <a:p>
            <a:fld id="{81BA390C-F966-2048-B690-E4B9DAAB8B72}" type="datetime1">
              <a:rPr lang="it-IT" smtClean="0"/>
              <a:t>15/04/25</a:t>
            </a:fld>
            <a:endParaRPr lang="it-IT"/>
          </a:p>
        </p:txBody>
      </p:sp>
      <p:sp>
        <p:nvSpPr>
          <p:cNvPr id="5" name="Segnaposto piè di pagina 4">
            <a:extLst>
              <a:ext uri="{FF2B5EF4-FFF2-40B4-BE49-F238E27FC236}">
                <a16:creationId xmlns:a16="http://schemas.microsoft.com/office/drawing/2014/main" id="{23FBB33D-A3BD-4CA3-533F-CC640FC01F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4A26D0-0079-9378-8B37-E68517C34B2D}"/>
              </a:ext>
            </a:extLst>
          </p:cNvPr>
          <p:cNvSpPr>
            <a:spLocks noGrp="1"/>
          </p:cNvSpPr>
          <p:nvPr>
            <p:ph type="sldNum" sz="quarter" idx="12"/>
          </p:nvPr>
        </p:nvSpPr>
        <p:spPr/>
        <p:txBody>
          <a:bodyPr/>
          <a:lstStyle/>
          <a:p>
            <a:fld id="{C1637F1C-5C44-B144-AF30-114DF71CE1E9}" type="slidenum">
              <a:rPr lang="it-IT" smtClean="0"/>
              <a:t>‹N›</a:t>
            </a:fld>
            <a:endParaRPr lang="it-IT"/>
          </a:p>
        </p:txBody>
      </p:sp>
    </p:spTree>
    <p:extLst>
      <p:ext uri="{BB962C8B-B14F-4D97-AF65-F5344CB8AC3E}">
        <p14:creationId xmlns:p14="http://schemas.microsoft.com/office/powerpoint/2010/main" val="263741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Picture 16" descr="fascia">
            <a:extLst>
              <a:ext uri="{FF2B5EF4-FFF2-40B4-BE49-F238E27FC236}">
                <a16:creationId xmlns:a16="http://schemas.microsoft.com/office/drawing/2014/main" id="{B89262B4-86DF-23E9-B26F-C6978D242A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25" y="6374168"/>
            <a:ext cx="12144375" cy="5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fascia">
            <a:extLst>
              <a:ext uri="{FF2B5EF4-FFF2-40B4-BE49-F238E27FC236}">
                <a16:creationId xmlns:a16="http://schemas.microsoft.com/office/drawing/2014/main" id="{38681701-DCA7-6660-C621-AB36E18292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52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a:extLst>
              <a:ext uri="{FF2B5EF4-FFF2-40B4-BE49-F238E27FC236}">
                <a16:creationId xmlns:a16="http://schemas.microsoft.com/office/drawing/2014/main" id="{44BDE680-1D35-85A5-C1E7-BDA956224902}"/>
              </a:ext>
            </a:extLst>
          </p:cNvPr>
          <p:cNvSpPr txBox="1"/>
          <p:nvPr userDrawn="1"/>
        </p:nvSpPr>
        <p:spPr bwMode="auto">
          <a:xfrm>
            <a:off x="444068" y="6465658"/>
            <a:ext cx="3652071"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rtlCol="0">
            <a:spAutoFit/>
          </a:bodyPr>
          <a:lstStyle/>
          <a:p>
            <a:pPr algn="l">
              <a:spcBef>
                <a:spcPct val="0"/>
              </a:spcBef>
              <a:buClrTx/>
              <a:buFontTx/>
              <a:buNone/>
            </a:pPr>
            <a:r>
              <a:rPr lang="it-IT" sz="1400" dirty="0">
                <a:solidFill>
                  <a:schemeClr val="bg1"/>
                </a:solidFill>
                <a:latin typeface="Times New Roman" panose="02020603050405020304" pitchFamily="18" charset="0"/>
                <a:cs typeface="Times New Roman" panose="02020603050405020304" pitchFamily="18" charset="0"/>
              </a:rPr>
              <a:t>RDSEM</a:t>
            </a:r>
            <a:endParaRPr lang="it-IT" sz="1400" i="1" dirty="0">
              <a:solidFill>
                <a:schemeClr val="bg1"/>
              </a:solidFill>
              <a:latin typeface="Times New Roman" panose="02020603050405020304" pitchFamily="18" charset="0"/>
              <a:cs typeface="Times New Roman" panose="02020603050405020304" pitchFamily="18" charset="0"/>
            </a:endParaRPr>
          </a:p>
        </p:txBody>
      </p:sp>
      <p:sp>
        <p:nvSpPr>
          <p:cNvPr id="2" name="Rettangolo 1">
            <a:extLst>
              <a:ext uri="{FF2B5EF4-FFF2-40B4-BE49-F238E27FC236}">
                <a16:creationId xmlns:a16="http://schemas.microsoft.com/office/drawing/2014/main" id="{0D0E0C67-B853-BFC3-133C-D69163094A2F}"/>
              </a:ext>
            </a:extLst>
          </p:cNvPr>
          <p:cNvSpPr/>
          <p:nvPr userDrawn="1"/>
        </p:nvSpPr>
        <p:spPr>
          <a:xfrm>
            <a:off x="0" y="0"/>
            <a:ext cx="349857" cy="68757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81B24A63-3BC8-9EB9-86CE-ED375911FEFE}"/>
              </a:ext>
            </a:extLst>
          </p:cNvPr>
          <p:cNvSpPr/>
          <p:nvPr userDrawn="1"/>
        </p:nvSpPr>
        <p:spPr>
          <a:xfrm rot="5400000">
            <a:off x="6032367" y="707246"/>
            <a:ext cx="477122" cy="1184214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E5263B30-6824-DC8F-5A61-1EA52F57C03C}"/>
              </a:ext>
            </a:extLst>
          </p:cNvPr>
          <p:cNvSpPr txBox="1"/>
          <p:nvPr userDrawn="1"/>
        </p:nvSpPr>
        <p:spPr>
          <a:xfrm>
            <a:off x="6339164" y="6488668"/>
            <a:ext cx="647236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i="0" u="none" strike="noStrike" dirty="0">
                <a:solidFill>
                  <a:srgbClr val="F6F6F6"/>
                </a:solidFill>
                <a:effectLst/>
                <a:latin typeface="Source Sans Pro" panose="020B0503030403020204" pitchFamily="34" charset="0"/>
              </a:rPr>
              <a:t>Stress, Benessere ed Engagement nelle Organizzazioni</a:t>
            </a:r>
            <a:endParaRPr lang="it-IT" dirty="0"/>
          </a:p>
          <a:p>
            <a:endParaRPr lang="it-IT" dirty="0"/>
          </a:p>
        </p:txBody>
      </p:sp>
      <p:pic>
        <p:nvPicPr>
          <p:cNvPr id="5" name="Picture 6" descr="Sapienza Università di Roma Logo PNG Vector">
            <a:extLst>
              <a:ext uri="{FF2B5EF4-FFF2-40B4-BE49-F238E27FC236}">
                <a16:creationId xmlns:a16="http://schemas.microsoft.com/office/drawing/2014/main" id="{03A1E37F-930B-4D28-CEB7-3CAE0F44855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1622" r="-7170" b="30919"/>
          <a:stretch/>
        </p:blipFill>
        <p:spPr bwMode="auto">
          <a:xfrm>
            <a:off x="398361" y="0"/>
            <a:ext cx="1384139" cy="48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6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A8AD48-B74F-7E7C-66E3-734F10BD408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D775746-60EB-B7D6-3E91-EDA2EADE25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4888374-889D-C1D4-A60D-80172927E69A}"/>
              </a:ext>
            </a:extLst>
          </p:cNvPr>
          <p:cNvSpPr>
            <a:spLocks noGrp="1"/>
          </p:cNvSpPr>
          <p:nvPr>
            <p:ph type="dt" sz="half" idx="10"/>
          </p:nvPr>
        </p:nvSpPr>
        <p:spPr/>
        <p:txBody>
          <a:bodyPr/>
          <a:lstStyle/>
          <a:p>
            <a:fld id="{F4A4CA42-AEF8-314F-87DF-4EAA572A49EE}" type="datetime1">
              <a:rPr lang="it-IT" smtClean="0"/>
              <a:t>15/04/25</a:t>
            </a:fld>
            <a:endParaRPr lang="it-IT"/>
          </a:p>
        </p:txBody>
      </p:sp>
      <p:sp>
        <p:nvSpPr>
          <p:cNvPr id="5" name="Segnaposto piè di pagina 4">
            <a:extLst>
              <a:ext uri="{FF2B5EF4-FFF2-40B4-BE49-F238E27FC236}">
                <a16:creationId xmlns:a16="http://schemas.microsoft.com/office/drawing/2014/main" id="{F1D0DB15-E476-97CB-28F4-B72234336C4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F5959E8-A222-272E-ED79-8D291EF9CFD7}"/>
              </a:ext>
            </a:extLst>
          </p:cNvPr>
          <p:cNvSpPr>
            <a:spLocks noGrp="1"/>
          </p:cNvSpPr>
          <p:nvPr>
            <p:ph type="sldNum" sz="quarter" idx="12"/>
          </p:nvPr>
        </p:nvSpPr>
        <p:spPr/>
        <p:txBody>
          <a:bodyPr/>
          <a:lstStyle/>
          <a:p>
            <a:fld id="{C1637F1C-5C44-B144-AF30-114DF71CE1E9}" type="slidenum">
              <a:rPr lang="it-IT" smtClean="0"/>
              <a:t>‹N›</a:t>
            </a:fld>
            <a:endParaRPr lang="it-IT"/>
          </a:p>
        </p:txBody>
      </p:sp>
    </p:spTree>
    <p:extLst>
      <p:ext uri="{BB962C8B-B14F-4D97-AF65-F5344CB8AC3E}">
        <p14:creationId xmlns:p14="http://schemas.microsoft.com/office/powerpoint/2010/main" val="71744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F80D4-D946-74FF-C1B1-16B8D46AC0B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602F465-5F68-B37A-14F7-64943C039E2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DFEB8F8-E86A-CB58-6709-1A4264F738A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0795F93-6F26-25EF-6C28-EB427759FD69}"/>
              </a:ext>
            </a:extLst>
          </p:cNvPr>
          <p:cNvSpPr>
            <a:spLocks noGrp="1"/>
          </p:cNvSpPr>
          <p:nvPr>
            <p:ph type="dt" sz="half" idx="10"/>
          </p:nvPr>
        </p:nvSpPr>
        <p:spPr/>
        <p:txBody>
          <a:bodyPr/>
          <a:lstStyle/>
          <a:p>
            <a:fld id="{8E708220-A7F4-F944-A252-A142EB3A5702}" type="datetime1">
              <a:rPr lang="it-IT" smtClean="0"/>
              <a:t>15/04/25</a:t>
            </a:fld>
            <a:endParaRPr lang="it-IT"/>
          </a:p>
        </p:txBody>
      </p:sp>
      <p:sp>
        <p:nvSpPr>
          <p:cNvPr id="6" name="Segnaposto piè di pagina 5">
            <a:extLst>
              <a:ext uri="{FF2B5EF4-FFF2-40B4-BE49-F238E27FC236}">
                <a16:creationId xmlns:a16="http://schemas.microsoft.com/office/drawing/2014/main" id="{1B04B19D-0677-B59C-0AD5-FCF56F29F05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ACFB0E9-F395-4CE0-8663-78A3731C473F}"/>
              </a:ext>
            </a:extLst>
          </p:cNvPr>
          <p:cNvSpPr>
            <a:spLocks noGrp="1"/>
          </p:cNvSpPr>
          <p:nvPr>
            <p:ph type="sldNum" sz="quarter" idx="12"/>
          </p:nvPr>
        </p:nvSpPr>
        <p:spPr/>
        <p:txBody>
          <a:bodyPr/>
          <a:lstStyle/>
          <a:p>
            <a:fld id="{C1637F1C-5C44-B144-AF30-114DF71CE1E9}" type="slidenum">
              <a:rPr lang="it-IT" smtClean="0"/>
              <a:t>‹N›</a:t>
            </a:fld>
            <a:endParaRPr lang="it-IT"/>
          </a:p>
        </p:txBody>
      </p:sp>
    </p:spTree>
    <p:extLst>
      <p:ext uri="{BB962C8B-B14F-4D97-AF65-F5344CB8AC3E}">
        <p14:creationId xmlns:p14="http://schemas.microsoft.com/office/powerpoint/2010/main" val="130385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4D8FF-D89D-CA9C-44CC-E4F6E163A16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BD790B-7E96-0265-3798-C72E9F4A27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CA795CF-3932-B5F5-C4B2-C8C72CC259C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75445EE-DA43-5567-E63F-8D73BB9D1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6AA0813-A64B-9E27-9EA6-AC31A9016CB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73DCCE4-47D6-67BD-01E3-03C34D17B4FD}"/>
              </a:ext>
            </a:extLst>
          </p:cNvPr>
          <p:cNvSpPr>
            <a:spLocks noGrp="1"/>
          </p:cNvSpPr>
          <p:nvPr>
            <p:ph type="dt" sz="half" idx="10"/>
          </p:nvPr>
        </p:nvSpPr>
        <p:spPr/>
        <p:txBody>
          <a:bodyPr/>
          <a:lstStyle/>
          <a:p>
            <a:fld id="{510C9032-189C-7646-A0C2-96F7CF00C267}" type="datetime1">
              <a:rPr lang="it-IT" smtClean="0"/>
              <a:t>15/04/25</a:t>
            </a:fld>
            <a:endParaRPr lang="it-IT"/>
          </a:p>
        </p:txBody>
      </p:sp>
      <p:sp>
        <p:nvSpPr>
          <p:cNvPr id="8" name="Segnaposto piè di pagina 7">
            <a:extLst>
              <a:ext uri="{FF2B5EF4-FFF2-40B4-BE49-F238E27FC236}">
                <a16:creationId xmlns:a16="http://schemas.microsoft.com/office/drawing/2014/main" id="{85F6A702-7B84-8319-FABD-C5FDC25CA1F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2E98703-8E8E-DF6A-C663-EF96E5FBC1F0}"/>
              </a:ext>
            </a:extLst>
          </p:cNvPr>
          <p:cNvSpPr>
            <a:spLocks noGrp="1"/>
          </p:cNvSpPr>
          <p:nvPr>
            <p:ph type="sldNum" sz="quarter" idx="12"/>
          </p:nvPr>
        </p:nvSpPr>
        <p:spPr/>
        <p:txBody>
          <a:bodyPr/>
          <a:lstStyle/>
          <a:p>
            <a:fld id="{C1637F1C-5C44-B144-AF30-114DF71CE1E9}" type="slidenum">
              <a:rPr lang="it-IT" smtClean="0"/>
              <a:t>‹N›</a:t>
            </a:fld>
            <a:endParaRPr lang="it-IT"/>
          </a:p>
        </p:txBody>
      </p:sp>
    </p:spTree>
    <p:extLst>
      <p:ext uri="{BB962C8B-B14F-4D97-AF65-F5344CB8AC3E}">
        <p14:creationId xmlns:p14="http://schemas.microsoft.com/office/powerpoint/2010/main" val="178188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7C9B4C-F5E4-060D-3A59-DC01C427CDF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4E4D41E-20D8-3656-2CC0-CC83295567B0}"/>
              </a:ext>
            </a:extLst>
          </p:cNvPr>
          <p:cNvSpPr>
            <a:spLocks noGrp="1"/>
          </p:cNvSpPr>
          <p:nvPr>
            <p:ph type="dt" sz="half" idx="10"/>
          </p:nvPr>
        </p:nvSpPr>
        <p:spPr/>
        <p:txBody>
          <a:bodyPr/>
          <a:lstStyle/>
          <a:p>
            <a:fld id="{B19D44C7-75A7-1145-9402-F409FFA06534}" type="datetime1">
              <a:rPr lang="it-IT" smtClean="0"/>
              <a:t>15/04/25</a:t>
            </a:fld>
            <a:endParaRPr lang="it-IT"/>
          </a:p>
        </p:txBody>
      </p:sp>
      <p:sp>
        <p:nvSpPr>
          <p:cNvPr id="4" name="Segnaposto piè di pagina 3">
            <a:extLst>
              <a:ext uri="{FF2B5EF4-FFF2-40B4-BE49-F238E27FC236}">
                <a16:creationId xmlns:a16="http://schemas.microsoft.com/office/drawing/2014/main" id="{EA644565-D6FD-DAD2-B0BA-8168048EBCD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10E7219-5F55-7FE6-A40C-C54E1DD2D72A}"/>
              </a:ext>
            </a:extLst>
          </p:cNvPr>
          <p:cNvSpPr>
            <a:spLocks noGrp="1"/>
          </p:cNvSpPr>
          <p:nvPr>
            <p:ph type="sldNum" sz="quarter" idx="12"/>
          </p:nvPr>
        </p:nvSpPr>
        <p:spPr/>
        <p:txBody>
          <a:bodyPr/>
          <a:lstStyle/>
          <a:p>
            <a:fld id="{C1637F1C-5C44-B144-AF30-114DF71CE1E9}" type="slidenum">
              <a:rPr lang="it-IT" smtClean="0"/>
              <a:t>‹N›</a:t>
            </a:fld>
            <a:endParaRPr lang="it-IT"/>
          </a:p>
        </p:txBody>
      </p:sp>
    </p:spTree>
    <p:extLst>
      <p:ext uri="{BB962C8B-B14F-4D97-AF65-F5344CB8AC3E}">
        <p14:creationId xmlns:p14="http://schemas.microsoft.com/office/powerpoint/2010/main" val="42084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824B037-BB2F-F33A-7F80-022560E9B4FE}"/>
              </a:ext>
            </a:extLst>
          </p:cNvPr>
          <p:cNvSpPr>
            <a:spLocks noGrp="1"/>
          </p:cNvSpPr>
          <p:nvPr>
            <p:ph type="dt" sz="half" idx="10"/>
          </p:nvPr>
        </p:nvSpPr>
        <p:spPr/>
        <p:txBody>
          <a:bodyPr/>
          <a:lstStyle/>
          <a:p>
            <a:fld id="{E72704C4-EEF4-1940-891E-707E85EF82C8}" type="datetime1">
              <a:rPr lang="it-IT" smtClean="0"/>
              <a:t>15/04/25</a:t>
            </a:fld>
            <a:endParaRPr lang="it-IT"/>
          </a:p>
        </p:txBody>
      </p:sp>
      <p:sp>
        <p:nvSpPr>
          <p:cNvPr id="3" name="Segnaposto piè di pagina 2">
            <a:extLst>
              <a:ext uri="{FF2B5EF4-FFF2-40B4-BE49-F238E27FC236}">
                <a16:creationId xmlns:a16="http://schemas.microsoft.com/office/drawing/2014/main" id="{0C36E495-E637-F267-17CF-A3603671124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6201EBB-1367-C51B-75BF-39B11AB06363}"/>
              </a:ext>
            </a:extLst>
          </p:cNvPr>
          <p:cNvSpPr>
            <a:spLocks noGrp="1"/>
          </p:cNvSpPr>
          <p:nvPr>
            <p:ph type="sldNum" sz="quarter" idx="12"/>
          </p:nvPr>
        </p:nvSpPr>
        <p:spPr/>
        <p:txBody>
          <a:bodyPr/>
          <a:lstStyle/>
          <a:p>
            <a:fld id="{C1637F1C-5C44-B144-AF30-114DF71CE1E9}" type="slidenum">
              <a:rPr lang="it-IT" smtClean="0"/>
              <a:t>‹N›</a:t>
            </a:fld>
            <a:endParaRPr lang="it-IT"/>
          </a:p>
        </p:txBody>
      </p:sp>
    </p:spTree>
    <p:extLst>
      <p:ext uri="{BB962C8B-B14F-4D97-AF65-F5344CB8AC3E}">
        <p14:creationId xmlns:p14="http://schemas.microsoft.com/office/powerpoint/2010/main" val="323259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55D489-1AE8-3189-4827-85A947CB790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1A1F3B8-0E8B-8175-0989-5534109CC9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18267A4-20C5-EF2E-3F35-FA6B5F64F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75F66E9-86A5-2A49-297F-78AAC5E2D159}"/>
              </a:ext>
            </a:extLst>
          </p:cNvPr>
          <p:cNvSpPr>
            <a:spLocks noGrp="1"/>
          </p:cNvSpPr>
          <p:nvPr>
            <p:ph type="dt" sz="half" idx="10"/>
          </p:nvPr>
        </p:nvSpPr>
        <p:spPr/>
        <p:txBody>
          <a:bodyPr/>
          <a:lstStyle/>
          <a:p>
            <a:fld id="{766CA09F-1CFC-C543-A605-C893F17E73BE}" type="datetime1">
              <a:rPr lang="it-IT" smtClean="0"/>
              <a:t>15/04/25</a:t>
            </a:fld>
            <a:endParaRPr lang="it-IT"/>
          </a:p>
        </p:txBody>
      </p:sp>
      <p:sp>
        <p:nvSpPr>
          <p:cNvPr id="6" name="Segnaposto piè di pagina 5">
            <a:extLst>
              <a:ext uri="{FF2B5EF4-FFF2-40B4-BE49-F238E27FC236}">
                <a16:creationId xmlns:a16="http://schemas.microsoft.com/office/drawing/2014/main" id="{839B6CB5-E557-257F-3130-5E43A690F2F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8526CA-C81C-8357-1F45-617B616BA42C}"/>
              </a:ext>
            </a:extLst>
          </p:cNvPr>
          <p:cNvSpPr>
            <a:spLocks noGrp="1"/>
          </p:cNvSpPr>
          <p:nvPr>
            <p:ph type="sldNum" sz="quarter" idx="12"/>
          </p:nvPr>
        </p:nvSpPr>
        <p:spPr/>
        <p:txBody>
          <a:bodyPr/>
          <a:lstStyle/>
          <a:p>
            <a:fld id="{C1637F1C-5C44-B144-AF30-114DF71CE1E9}" type="slidenum">
              <a:rPr lang="it-IT" smtClean="0"/>
              <a:t>‹N›</a:t>
            </a:fld>
            <a:endParaRPr lang="it-IT"/>
          </a:p>
        </p:txBody>
      </p:sp>
    </p:spTree>
    <p:extLst>
      <p:ext uri="{BB962C8B-B14F-4D97-AF65-F5344CB8AC3E}">
        <p14:creationId xmlns:p14="http://schemas.microsoft.com/office/powerpoint/2010/main" val="265552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14E903-4E80-9EAB-E7BC-D0DCA622499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575674F-FA50-C29D-66DD-2D50C40520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8364527-FA95-037D-DA2C-49B42E26C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E79B49-27AB-4A0C-EFA2-C6B9FDC09149}"/>
              </a:ext>
            </a:extLst>
          </p:cNvPr>
          <p:cNvSpPr>
            <a:spLocks noGrp="1"/>
          </p:cNvSpPr>
          <p:nvPr>
            <p:ph type="dt" sz="half" idx="10"/>
          </p:nvPr>
        </p:nvSpPr>
        <p:spPr/>
        <p:txBody>
          <a:bodyPr/>
          <a:lstStyle/>
          <a:p>
            <a:fld id="{959CFFDA-3387-CE4C-8508-00CD500B5ED3}" type="datetime1">
              <a:rPr lang="it-IT" smtClean="0"/>
              <a:t>15/04/25</a:t>
            </a:fld>
            <a:endParaRPr lang="it-IT"/>
          </a:p>
        </p:txBody>
      </p:sp>
      <p:sp>
        <p:nvSpPr>
          <p:cNvPr id="6" name="Segnaposto piè di pagina 5">
            <a:extLst>
              <a:ext uri="{FF2B5EF4-FFF2-40B4-BE49-F238E27FC236}">
                <a16:creationId xmlns:a16="http://schemas.microsoft.com/office/drawing/2014/main" id="{ACCC737C-7BAC-1630-951F-CA2980C684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B071581-E841-EA29-4A78-3183F738BF99}"/>
              </a:ext>
            </a:extLst>
          </p:cNvPr>
          <p:cNvSpPr>
            <a:spLocks noGrp="1"/>
          </p:cNvSpPr>
          <p:nvPr>
            <p:ph type="sldNum" sz="quarter" idx="12"/>
          </p:nvPr>
        </p:nvSpPr>
        <p:spPr/>
        <p:txBody>
          <a:bodyPr/>
          <a:lstStyle/>
          <a:p>
            <a:fld id="{C1637F1C-5C44-B144-AF30-114DF71CE1E9}" type="slidenum">
              <a:rPr lang="it-IT" smtClean="0"/>
              <a:t>‹N›</a:t>
            </a:fld>
            <a:endParaRPr lang="it-IT"/>
          </a:p>
        </p:txBody>
      </p:sp>
    </p:spTree>
    <p:extLst>
      <p:ext uri="{BB962C8B-B14F-4D97-AF65-F5344CB8AC3E}">
        <p14:creationId xmlns:p14="http://schemas.microsoft.com/office/powerpoint/2010/main" val="352870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9C31595-7B94-4E6C-7248-4D51F3C97E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7C2BF29-0B29-586F-D593-641284C703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D3A4C7-8197-4F96-F3F4-64ECB6B20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D92E87-C22A-4D40-AB86-C9D6A7DC2E86}" type="datetime1">
              <a:rPr lang="it-IT" smtClean="0"/>
              <a:t>15/04/25</a:t>
            </a:fld>
            <a:endParaRPr lang="it-IT"/>
          </a:p>
        </p:txBody>
      </p:sp>
      <p:sp>
        <p:nvSpPr>
          <p:cNvPr id="5" name="Segnaposto piè di pagina 4">
            <a:extLst>
              <a:ext uri="{FF2B5EF4-FFF2-40B4-BE49-F238E27FC236}">
                <a16:creationId xmlns:a16="http://schemas.microsoft.com/office/drawing/2014/main" id="{48742898-BF5E-88A0-646F-CAABA9DD3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58A3E4D1-B379-306A-40FA-2AE44F874C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637F1C-5C44-B144-AF30-114DF71CE1E9}" type="slidenum">
              <a:rPr lang="it-IT" smtClean="0"/>
              <a:t>‹N›</a:t>
            </a:fld>
            <a:endParaRPr lang="it-IT"/>
          </a:p>
        </p:txBody>
      </p:sp>
    </p:spTree>
    <p:extLst>
      <p:ext uri="{BB962C8B-B14F-4D97-AF65-F5344CB8AC3E}">
        <p14:creationId xmlns:p14="http://schemas.microsoft.com/office/powerpoint/2010/main" val="178241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ttangolo 1">
            <a:extLst>
              <a:ext uri="{FF2B5EF4-FFF2-40B4-BE49-F238E27FC236}">
                <a16:creationId xmlns:a16="http://schemas.microsoft.com/office/drawing/2014/main" id="{3DCC638C-7A2A-41A3-8E20-F8EFC80853A2}"/>
              </a:ext>
            </a:extLst>
          </p:cNvPr>
          <p:cNvSpPr>
            <a:spLocks noChangeArrowheads="1"/>
          </p:cNvSpPr>
          <p:nvPr/>
        </p:nvSpPr>
        <p:spPr bwMode="auto">
          <a:xfrm>
            <a:off x="1203568" y="4722959"/>
            <a:ext cx="7199312"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it-IT" altLang="it-IT" b="1" dirty="0">
                <a:solidFill>
                  <a:schemeClr val="tx1"/>
                </a:solidFill>
                <a:latin typeface="+mj-lt"/>
                <a:cs typeface="Times New Roman" panose="02020603050405020304" pitchFamily="18" charset="0"/>
              </a:rPr>
              <a:t>Prof. Guido Alessandri</a:t>
            </a:r>
          </a:p>
          <a:p>
            <a:pPr>
              <a:spcBef>
                <a:spcPct val="0"/>
              </a:spcBef>
              <a:buClrTx/>
              <a:buFontTx/>
              <a:buNone/>
            </a:pPr>
            <a:endParaRPr lang="it-IT" altLang="it-IT" sz="1800" dirty="0">
              <a:solidFill>
                <a:schemeClr val="tx1"/>
              </a:solidFill>
              <a:latin typeface="+mj-lt"/>
              <a:cs typeface="Times New Roman" panose="02020603050405020304" pitchFamily="18" charset="0"/>
            </a:endParaRPr>
          </a:p>
          <a:p>
            <a:pPr>
              <a:spcBef>
                <a:spcPct val="0"/>
              </a:spcBef>
              <a:buClrTx/>
              <a:buFontTx/>
              <a:buNone/>
            </a:pPr>
            <a:endParaRPr lang="it-IT" altLang="it-IT" sz="1700" dirty="0">
              <a:solidFill>
                <a:schemeClr val="tx1"/>
              </a:solidFill>
              <a:latin typeface="+mj-lt"/>
              <a:cs typeface="Times New Roman" panose="02020603050405020304" pitchFamily="18" charset="0"/>
            </a:endParaRPr>
          </a:p>
        </p:txBody>
      </p:sp>
      <p:pic>
        <p:nvPicPr>
          <p:cNvPr id="21507" name="Picture 16" descr="fascia">
            <a:extLst>
              <a:ext uri="{FF2B5EF4-FFF2-40B4-BE49-F238E27FC236}">
                <a16:creationId xmlns:a16="http://schemas.microsoft.com/office/drawing/2014/main" id="{0AD969D0-E57D-4EF3-AADB-D7CB65245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0" y="0"/>
            <a:ext cx="3143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6" descr="fascia">
            <a:extLst>
              <a:ext uri="{FF2B5EF4-FFF2-40B4-BE49-F238E27FC236}">
                <a16:creationId xmlns:a16="http://schemas.microsoft.com/office/drawing/2014/main" id="{442566F6-9E93-4646-B6FA-97438AC1C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2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magine 2" descr="Immagine che contiene testo&#10;&#10;Descrizione generata automaticamente">
            <a:extLst>
              <a:ext uri="{FF2B5EF4-FFF2-40B4-BE49-F238E27FC236}">
                <a16:creationId xmlns:a16="http://schemas.microsoft.com/office/drawing/2014/main" id="{149D8A78-C05B-4CC3-A183-40D2C3189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0" y="3057525"/>
            <a:ext cx="31432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a:extLst>
              <a:ext uri="{FF2B5EF4-FFF2-40B4-BE49-F238E27FC236}">
                <a16:creationId xmlns:a16="http://schemas.microsoft.com/office/drawing/2014/main" id="{C5119462-8FF3-4630-9C3C-2877168F87D3}"/>
              </a:ext>
            </a:extLst>
          </p:cNvPr>
          <p:cNvSpPr/>
          <p:nvPr/>
        </p:nvSpPr>
        <p:spPr>
          <a:xfrm>
            <a:off x="561657" y="230314"/>
            <a:ext cx="8480425" cy="3323987"/>
          </a:xfrm>
          <a:prstGeom prst="rect">
            <a:avLst/>
          </a:prstGeom>
          <a:noFill/>
        </p:spPr>
        <p:txBody>
          <a:bodyPr wrap="square">
            <a:spAutoFit/>
          </a:bodyPr>
          <a:lstStyle/>
          <a:p>
            <a:pPr algn="ctr">
              <a:defRPr/>
            </a:pPr>
            <a:r>
              <a:rPr lang="it-IT" sz="7000" b="1" dirty="0">
                <a:solidFill>
                  <a:srgbClr val="822334"/>
                </a:solidFill>
              </a:rPr>
              <a:t>Benessere e dinamiche emotive al lavoro</a:t>
            </a:r>
          </a:p>
        </p:txBody>
      </p:sp>
      <p:sp>
        <p:nvSpPr>
          <p:cNvPr id="3" name="CasellaDiTesto 2">
            <a:extLst>
              <a:ext uri="{FF2B5EF4-FFF2-40B4-BE49-F238E27FC236}">
                <a16:creationId xmlns:a16="http://schemas.microsoft.com/office/drawing/2014/main" id="{CB2A57B1-08E1-2B0C-EC3A-0DEE27A6A272}"/>
              </a:ext>
            </a:extLst>
          </p:cNvPr>
          <p:cNvSpPr txBox="1"/>
          <p:nvPr/>
        </p:nvSpPr>
        <p:spPr>
          <a:xfrm>
            <a:off x="7650480" y="6614160"/>
            <a:ext cx="184731" cy="369332"/>
          </a:xfrm>
          <a:prstGeom prst="rect">
            <a:avLst/>
          </a:prstGeom>
          <a:noFill/>
        </p:spPr>
        <p:txBody>
          <a:bodyPr wrap="none" rtlCol="0">
            <a:spAutoFit/>
          </a:bodyPr>
          <a:lstStyle/>
          <a:p>
            <a:endParaRPr lang="it-IT" dirty="0"/>
          </a:p>
        </p:txBody>
      </p:sp>
      <p:sp>
        <p:nvSpPr>
          <p:cNvPr id="5" name="Rettangolo 4">
            <a:extLst>
              <a:ext uri="{FF2B5EF4-FFF2-40B4-BE49-F238E27FC236}">
                <a16:creationId xmlns:a16="http://schemas.microsoft.com/office/drawing/2014/main" id="{744752E8-AC06-EF24-F407-1548B2D659A8}"/>
              </a:ext>
            </a:extLst>
          </p:cNvPr>
          <p:cNvSpPr/>
          <p:nvPr/>
        </p:nvSpPr>
        <p:spPr>
          <a:xfrm>
            <a:off x="7183120" y="6492240"/>
            <a:ext cx="4409440" cy="264160"/>
          </a:xfrm>
          <a:prstGeom prst="rect">
            <a:avLst/>
          </a:prstGeom>
          <a:solidFill>
            <a:srgbClr val="8223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E3237723-2131-F121-92E0-089EC332BBA7}"/>
              </a:ext>
            </a:extLst>
          </p:cNvPr>
          <p:cNvSpPr/>
          <p:nvPr/>
        </p:nvSpPr>
        <p:spPr>
          <a:xfrm>
            <a:off x="0" y="10160"/>
            <a:ext cx="352425" cy="68478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50C84C24-38BF-2319-47EA-C195D04CF8E7}"/>
              </a:ext>
            </a:extLst>
          </p:cNvPr>
          <p:cNvSpPr/>
          <p:nvPr/>
        </p:nvSpPr>
        <p:spPr>
          <a:xfrm>
            <a:off x="9035415" y="0"/>
            <a:ext cx="3156585"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1ACCB809-0910-89C5-C39C-ED76BC696F95}"/>
              </a:ext>
            </a:extLst>
          </p:cNvPr>
          <p:cNvSpPr/>
          <p:nvPr/>
        </p:nvSpPr>
        <p:spPr>
          <a:xfrm>
            <a:off x="6857021" y="6400800"/>
            <a:ext cx="3156585" cy="4470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6" descr="Sapienza Università di Roma Logo PNG Vector">
            <a:extLst>
              <a:ext uri="{FF2B5EF4-FFF2-40B4-BE49-F238E27FC236}">
                <a16:creationId xmlns:a16="http://schemas.microsoft.com/office/drawing/2014/main" id="{11B4F341-5C10-7072-AD2B-3B36E027AC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22" r="-7170" b="30919"/>
          <a:stretch/>
        </p:blipFill>
        <p:spPr bwMode="auto">
          <a:xfrm>
            <a:off x="7710810" y="5906839"/>
            <a:ext cx="1384139" cy="483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C20FB-B546-3859-A0D5-B6730F2D621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B967D99-AC9D-702F-941F-F442381BD184}"/>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Interazioni Emotive</a:t>
            </a:r>
            <a:endParaRPr lang="it-IT" sz="3200" dirty="0">
              <a:solidFill>
                <a:srgbClr val="822334"/>
              </a:solidFill>
            </a:endParaRPr>
          </a:p>
        </p:txBody>
      </p:sp>
      <p:sp>
        <p:nvSpPr>
          <p:cNvPr id="7" name="CasellaDiTesto 6">
            <a:extLst>
              <a:ext uri="{FF2B5EF4-FFF2-40B4-BE49-F238E27FC236}">
                <a16:creationId xmlns:a16="http://schemas.microsoft.com/office/drawing/2014/main" id="{DAAAF8EB-77B1-CDCC-25C7-F82889BB351F}"/>
              </a:ext>
            </a:extLst>
          </p:cNvPr>
          <p:cNvSpPr txBox="1"/>
          <p:nvPr/>
        </p:nvSpPr>
        <p:spPr>
          <a:xfrm>
            <a:off x="665558" y="1030417"/>
            <a:ext cx="11145364" cy="4554517"/>
          </a:xfrm>
          <a:prstGeom prst="rect">
            <a:avLst/>
          </a:prstGeom>
          <a:noFill/>
        </p:spPr>
        <p:txBody>
          <a:bodyPr wrap="square">
            <a:spAutoFit/>
          </a:bodyPr>
          <a:lstStyle/>
          <a:p>
            <a:pPr algn="ctr">
              <a:lnSpc>
                <a:spcPct val="150000"/>
              </a:lnSpc>
            </a:pPr>
            <a:r>
              <a:rPr lang="it-IT" sz="2800" dirty="0">
                <a:solidFill>
                  <a:srgbClr val="141413"/>
                </a:solidFill>
              </a:rPr>
              <a:t>Relazione dinamica tra emozioni sperimentate in momenti diversi nel tempo, in cui l’esperienza di un’emozione in un dato momento influisce sull’esperienza di un’altra in tempi successivi </a:t>
            </a:r>
            <a:r>
              <a:rPr lang="it-IT" sz="2800" dirty="0">
                <a:solidFill>
                  <a:srgbClr val="141413"/>
                </a:solidFill>
                <a:effectLst/>
              </a:rPr>
              <a:t>mutevoli </a:t>
            </a:r>
          </a:p>
          <a:p>
            <a:pPr algn="ctr">
              <a:lnSpc>
                <a:spcPct val="150000"/>
              </a:lnSpc>
            </a:pPr>
            <a:endParaRPr lang="it-IT" sz="2800" dirty="0">
              <a:solidFill>
                <a:srgbClr val="141413"/>
              </a:solidFill>
              <a:effectLst/>
            </a:endParaRPr>
          </a:p>
          <a:p>
            <a:pPr algn="ctr">
              <a:lnSpc>
                <a:spcPct val="150000"/>
              </a:lnSpc>
            </a:pPr>
            <a:endParaRPr lang="it-IT" sz="2800" dirty="0">
              <a:solidFill>
                <a:srgbClr val="141413"/>
              </a:solidFill>
              <a:effectLst/>
            </a:endParaRPr>
          </a:p>
          <a:p>
            <a:pPr algn="ctr">
              <a:lnSpc>
                <a:spcPct val="150000"/>
              </a:lnSpc>
              <a:buNone/>
            </a:pPr>
            <a:endParaRPr lang="it-IT" sz="2800" dirty="0">
              <a:solidFill>
                <a:srgbClr val="141413"/>
              </a:solidFill>
              <a:effectLst/>
            </a:endParaRPr>
          </a:p>
          <a:p>
            <a:pPr algn="ctr">
              <a:lnSpc>
                <a:spcPct val="150000"/>
              </a:lnSpc>
              <a:buNone/>
            </a:pPr>
            <a:endParaRPr lang="it-IT" sz="2800" dirty="0">
              <a:solidFill>
                <a:srgbClr val="141413"/>
              </a:solidFill>
              <a:effectLst/>
            </a:endParaRPr>
          </a:p>
        </p:txBody>
      </p:sp>
      <p:pic>
        <p:nvPicPr>
          <p:cNvPr id="6" name="Immagine 5" descr="Immagine che contiene testo, carta, lettera, Stampa&#10;&#10;Il contenuto generato dall'IA potrebbe non essere corretto.">
            <a:extLst>
              <a:ext uri="{FF2B5EF4-FFF2-40B4-BE49-F238E27FC236}">
                <a16:creationId xmlns:a16="http://schemas.microsoft.com/office/drawing/2014/main" id="{2E745BAC-888B-FBCA-F25C-F3047229E769}"/>
              </a:ext>
            </a:extLst>
          </p:cNvPr>
          <p:cNvPicPr>
            <a:picLocks noChangeAspect="1"/>
          </p:cNvPicPr>
          <p:nvPr/>
        </p:nvPicPr>
        <p:blipFill>
          <a:blip r:embed="rId2"/>
          <a:srcRect l="55307" t="40000" r="29686" b="46168"/>
          <a:stretch/>
        </p:blipFill>
        <p:spPr>
          <a:xfrm>
            <a:off x="1399596" y="4101058"/>
            <a:ext cx="3716456" cy="2140855"/>
          </a:xfrm>
          <a:prstGeom prst="rect">
            <a:avLst/>
          </a:prstGeom>
        </p:spPr>
      </p:pic>
      <p:pic>
        <p:nvPicPr>
          <p:cNvPr id="3" name="Immagine 2" descr="Immagine che contiene testo, carta, lettera, Stampa&#10;&#10;Il contenuto generato dall'IA potrebbe non essere corretto.">
            <a:extLst>
              <a:ext uri="{FF2B5EF4-FFF2-40B4-BE49-F238E27FC236}">
                <a16:creationId xmlns:a16="http://schemas.microsoft.com/office/drawing/2014/main" id="{5CD4E940-F04C-4DFB-0F75-DAA454BDC4B2}"/>
              </a:ext>
            </a:extLst>
          </p:cNvPr>
          <p:cNvPicPr>
            <a:picLocks noChangeAspect="1"/>
          </p:cNvPicPr>
          <p:nvPr/>
        </p:nvPicPr>
        <p:blipFill>
          <a:blip r:embed="rId2"/>
          <a:srcRect l="70153" t="40576" r="14686" b="46205"/>
          <a:stretch/>
        </p:blipFill>
        <p:spPr>
          <a:xfrm>
            <a:off x="7391781" y="4277433"/>
            <a:ext cx="3660086" cy="1994457"/>
          </a:xfrm>
          <a:prstGeom prst="rect">
            <a:avLst/>
          </a:prstGeom>
        </p:spPr>
      </p:pic>
      <p:sp>
        <p:nvSpPr>
          <p:cNvPr id="4" name="Titolo 1">
            <a:extLst>
              <a:ext uri="{FF2B5EF4-FFF2-40B4-BE49-F238E27FC236}">
                <a16:creationId xmlns:a16="http://schemas.microsoft.com/office/drawing/2014/main" id="{D7082302-E3DA-2CED-CB13-F0D123423549}"/>
              </a:ext>
            </a:extLst>
          </p:cNvPr>
          <p:cNvSpPr txBox="1">
            <a:spLocks/>
          </p:cNvSpPr>
          <p:nvPr/>
        </p:nvSpPr>
        <p:spPr>
          <a:xfrm>
            <a:off x="-829968" y="3271410"/>
            <a:ext cx="85344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dirty="0">
                <a:solidFill>
                  <a:srgbClr val="822334"/>
                </a:solidFill>
              </a:rPr>
              <a:t>Attenuazione emotiva (</a:t>
            </a:r>
            <a:r>
              <a:rPr lang="it-IT" sz="2400" dirty="0" err="1">
                <a:solidFill>
                  <a:srgbClr val="822334"/>
                </a:solidFill>
              </a:rPr>
              <a:t>emotion</a:t>
            </a:r>
            <a:r>
              <a:rPr lang="it-IT" sz="2400" dirty="0">
                <a:solidFill>
                  <a:srgbClr val="822334"/>
                </a:solidFill>
              </a:rPr>
              <a:t> </a:t>
            </a:r>
            <a:r>
              <a:rPr lang="it-IT" sz="2400" dirty="0" err="1">
                <a:solidFill>
                  <a:srgbClr val="822334"/>
                </a:solidFill>
              </a:rPr>
              <a:t>blunting</a:t>
            </a:r>
            <a:r>
              <a:rPr lang="it-IT" sz="2400" dirty="0">
                <a:solidFill>
                  <a:srgbClr val="822334"/>
                </a:solidFill>
              </a:rPr>
              <a:t>)</a:t>
            </a:r>
          </a:p>
        </p:txBody>
      </p:sp>
      <p:sp>
        <p:nvSpPr>
          <p:cNvPr id="5" name="Titolo 1">
            <a:extLst>
              <a:ext uri="{FF2B5EF4-FFF2-40B4-BE49-F238E27FC236}">
                <a16:creationId xmlns:a16="http://schemas.microsoft.com/office/drawing/2014/main" id="{DF7346FB-E3CF-8982-EED0-98686381B54B}"/>
              </a:ext>
            </a:extLst>
          </p:cNvPr>
          <p:cNvSpPr txBox="1">
            <a:spLocks/>
          </p:cNvSpPr>
          <p:nvPr/>
        </p:nvSpPr>
        <p:spPr>
          <a:xfrm>
            <a:off x="4954624" y="3271409"/>
            <a:ext cx="85344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dirty="0">
                <a:solidFill>
                  <a:srgbClr val="822334"/>
                </a:solidFill>
              </a:rPr>
              <a:t>Aumento emotivo (</a:t>
            </a:r>
            <a:r>
              <a:rPr lang="it-IT" sz="2400" dirty="0" err="1">
                <a:solidFill>
                  <a:srgbClr val="822334"/>
                </a:solidFill>
              </a:rPr>
              <a:t>emotion</a:t>
            </a:r>
            <a:r>
              <a:rPr lang="it-IT" sz="2400" dirty="0">
                <a:solidFill>
                  <a:srgbClr val="822334"/>
                </a:solidFill>
              </a:rPr>
              <a:t> </a:t>
            </a:r>
            <a:r>
              <a:rPr lang="it-IT" sz="2400" dirty="0" err="1">
                <a:solidFill>
                  <a:srgbClr val="822334"/>
                </a:solidFill>
              </a:rPr>
              <a:t>blunting</a:t>
            </a:r>
            <a:r>
              <a:rPr lang="it-IT" sz="2400" dirty="0">
                <a:solidFill>
                  <a:srgbClr val="822334"/>
                </a:solidFill>
              </a:rPr>
              <a:t>)</a:t>
            </a:r>
          </a:p>
        </p:txBody>
      </p:sp>
    </p:spTree>
    <p:extLst>
      <p:ext uri="{BB962C8B-B14F-4D97-AF65-F5344CB8AC3E}">
        <p14:creationId xmlns:p14="http://schemas.microsoft.com/office/powerpoint/2010/main" val="2817454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0108C-A8D8-3055-7AB2-78376C040A7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473BBA2-B2FD-C2E5-9D8B-FD30DAF07CDB}"/>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Inerzia Emotiva</a:t>
            </a:r>
            <a:endParaRPr lang="it-IT" sz="3200" dirty="0">
              <a:solidFill>
                <a:srgbClr val="822334"/>
              </a:solidFill>
            </a:endParaRPr>
          </a:p>
        </p:txBody>
      </p:sp>
      <p:sp>
        <p:nvSpPr>
          <p:cNvPr id="7" name="CasellaDiTesto 6">
            <a:extLst>
              <a:ext uri="{FF2B5EF4-FFF2-40B4-BE49-F238E27FC236}">
                <a16:creationId xmlns:a16="http://schemas.microsoft.com/office/drawing/2014/main" id="{1AE76B94-B7B8-913C-FCE2-D0A0930CA6FD}"/>
              </a:ext>
            </a:extLst>
          </p:cNvPr>
          <p:cNvSpPr txBox="1"/>
          <p:nvPr/>
        </p:nvSpPr>
        <p:spPr>
          <a:xfrm>
            <a:off x="1229710" y="1040927"/>
            <a:ext cx="9732580" cy="3908186"/>
          </a:xfrm>
          <a:prstGeom prst="rect">
            <a:avLst/>
          </a:prstGeom>
          <a:noFill/>
        </p:spPr>
        <p:txBody>
          <a:bodyPr wrap="square">
            <a:spAutoFit/>
          </a:bodyPr>
          <a:lstStyle/>
          <a:p>
            <a:pPr algn="ctr">
              <a:lnSpc>
                <a:spcPct val="150000"/>
              </a:lnSpc>
            </a:pPr>
            <a:r>
              <a:rPr lang="it-IT" sz="2800" dirty="0">
                <a:solidFill>
                  <a:srgbClr val="141413"/>
                </a:solidFill>
              </a:rPr>
              <a:t>T</a:t>
            </a:r>
            <a:r>
              <a:rPr lang="it-IT" sz="2800" dirty="0">
                <a:solidFill>
                  <a:srgbClr val="141413"/>
                </a:solidFill>
                <a:effectLst/>
              </a:rPr>
              <a:t>endenza delle emozioni a persistere al cambiamento anche di fronte a circostanze mutevoli </a:t>
            </a:r>
          </a:p>
          <a:p>
            <a:pPr algn="ctr">
              <a:lnSpc>
                <a:spcPct val="150000"/>
              </a:lnSpc>
            </a:pPr>
            <a:endParaRPr lang="it-IT" sz="2800" dirty="0">
              <a:solidFill>
                <a:srgbClr val="141413"/>
              </a:solidFill>
              <a:effectLst/>
            </a:endParaRPr>
          </a:p>
          <a:p>
            <a:pPr algn="ctr">
              <a:lnSpc>
                <a:spcPct val="150000"/>
              </a:lnSpc>
            </a:pPr>
            <a:endParaRPr lang="it-IT" sz="2800" dirty="0">
              <a:solidFill>
                <a:srgbClr val="141413"/>
              </a:solidFill>
              <a:effectLst/>
            </a:endParaRPr>
          </a:p>
          <a:p>
            <a:pPr algn="ctr">
              <a:lnSpc>
                <a:spcPct val="150000"/>
              </a:lnSpc>
              <a:buNone/>
            </a:pPr>
            <a:endParaRPr lang="it-IT" sz="2800" dirty="0">
              <a:solidFill>
                <a:srgbClr val="141413"/>
              </a:solidFill>
              <a:effectLst/>
            </a:endParaRPr>
          </a:p>
          <a:p>
            <a:pPr algn="ctr">
              <a:lnSpc>
                <a:spcPct val="150000"/>
              </a:lnSpc>
              <a:buNone/>
            </a:pPr>
            <a:endParaRPr lang="it-IT" sz="2800" dirty="0">
              <a:solidFill>
                <a:srgbClr val="141413"/>
              </a:solidFill>
              <a:effectLst/>
            </a:endParaRPr>
          </a:p>
        </p:txBody>
      </p:sp>
      <p:sp>
        <p:nvSpPr>
          <p:cNvPr id="9" name="CasellaDiTesto 8">
            <a:extLst>
              <a:ext uri="{FF2B5EF4-FFF2-40B4-BE49-F238E27FC236}">
                <a16:creationId xmlns:a16="http://schemas.microsoft.com/office/drawing/2014/main" id="{DD95EBA9-02DD-018F-6A3B-F618AB3F0A2D}"/>
              </a:ext>
            </a:extLst>
          </p:cNvPr>
          <p:cNvSpPr txBox="1"/>
          <p:nvPr/>
        </p:nvSpPr>
        <p:spPr>
          <a:xfrm>
            <a:off x="1229710" y="3151073"/>
            <a:ext cx="5516685" cy="2255041"/>
          </a:xfrm>
          <a:prstGeom prst="rect">
            <a:avLst/>
          </a:prstGeom>
          <a:noFill/>
          <a:ln w="19050">
            <a:solidFill>
              <a:srgbClr val="822334"/>
            </a:solidFill>
          </a:ln>
        </p:spPr>
        <p:txBody>
          <a:bodyPr wrap="square">
            <a:spAutoFit/>
          </a:bodyPr>
          <a:lstStyle/>
          <a:p>
            <a:pPr algn="ctr">
              <a:lnSpc>
                <a:spcPct val="150000"/>
              </a:lnSpc>
              <a:buNone/>
            </a:pPr>
            <a:r>
              <a:rPr lang="it-IT" sz="2400" dirty="0">
                <a:solidFill>
                  <a:srgbClr val="141413"/>
                </a:solidFill>
                <a:effectLst/>
              </a:rPr>
              <a:t>Un’alta inerzia emotiva esprime una forte stabilità evidenziando una difficoltà dell’individuo nel regolare le proprie emozioni</a:t>
            </a:r>
          </a:p>
        </p:txBody>
      </p:sp>
      <p:pic>
        <p:nvPicPr>
          <p:cNvPr id="6" name="Immagine 5" descr="Immagine che contiene testo, carta, lettera, Stampa&#10;&#10;Il contenuto generato dall'IA potrebbe non essere corretto.">
            <a:extLst>
              <a:ext uri="{FF2B5EF4-FFF2-40B4-BE49-F238E27FC236}">
                <a16:creationId xmlns:a16="http://schemas.microsoft.com/office/drawing/2014/main" id="{BBA4A81E-C646-9DAB-BC09-265C822A416A}"/>
              </a:ext>
            </a:extLst>
          </p:cNvPr>
          <p:cNvPicPr>
            <a:picLocks noChangeAspect="1"/>
          </p:cNvPicPr>
          <p:nvPr/>
        </p:nvPicPr>
        <p:blipFill>
          <a:blip r:embed="rId2"/>
          <a:srcRect l="60362" t="14058" r="19534" b="67595"/>
          <a:stretch/>
        </p:blipFill>
        <p:spPr>
          <a:xfrm>
            <a:off x="7373073" y="3151073"/>
            <a:ext cx="4423932" cy="2523281"/>
          </a:xfrm>
          <a:prstGeom prst="rect">
            <a:avLst/>
          </a:prstGeom>
        </p:spPr>
      </p:pic>
    </p:spTree>
    <p:extLst>
      <p:ext uri="{BB962C8B-B14F-4D97-AF65-F5344CB8AC3E}">
        <p14:creationId xmlns:p14="http://schemas.microsoft.com/office/powerpoint/2010/main" val="2475906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645D6-67F0-1EBF-B6ED-9FF3CA53CB3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3327332-860D-0A0D-6DEF-2046BE820167}"/>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Correlati dell’Inerzia Emotiva</a:t>
            </a:r>
            <a:endParaRPr lang="it-IT" sz="3200" dirty="0">
              <a:solidFill>
                <a:srgbClr val="822334"/>
              </a:solidFill>
            </a:endParaRPr>
          </a:p>
        </p:txBody>
      </p:sp>
      <p:graphicFrame>
        <p:nvGraphicFramePr>
          <p:cNvPr id="4" name="Diagramma 3">
            <a:extLst>
              <a:ext uri="{FF2B5EF4-FFF2-40B4-BE49-F238E27FC236}">
                <a16:creationId xmlns:a16="http://schemas.microsoft.com/office/drawing/2014/main" id="{96E528FB-3CD4-31E5-3BE5-4327304E4650}"/>
              </a:ext>
            </a:extLst>
          </p:cNvPr>
          <p:cNvGraphicFramePr/>
          <p:nvPr>
            <p:extLst>
              <p:ext uri="{D42A27DB-BD31-4B8C-83A1-F6EECF244321}">
                <p14:modId xmlns:p14="http://schemas.microsoft.com/office/powerpoint/2010/main" val="653591394"/>
              </p:ext>
            </p:extLst>
          </p:nvPr>
        </p:nvGraphicFramePr>
        <p:xfrm>
          <a:off x="659757" y="1747777"/>
          <a:ext cx="11181144" cy="4390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403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10828-F9D5-5606-D3E6-5CE047114B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3012D23-E682-6A0B-214A-31F9206B00E5}"/>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Determinanti delle Dinamiche Emotive</a:t>
            </a:r>
            <a:endParaRPr lang="it-IT" sz="3200" dirty="0">
              <a:solidFill>
                <a:srgbClr val="822334"/>
              </a:solidFill>
            </a:endParaRPr>
          </a:p>
        </p:txBody>
      </p:sp>
      <p:sp>
        <p:nvSpPr>
          <p:cNvPr id="5" name="CasellaDiTesto 4">
            <a:extLst>
              <a:ext uri="{FF2B5EF4-FFF2-40B4-BE49-F238E27FC236}">
                <a16:creationId xmlns:a16="http://schemas.microsoft.com/office/drawing/2014/main" id="{B3476AA1-FB9B-A5D2-0AFD-2701C415D14E}"/>
              </a:ext>
            </a:extLst>
          </p:cNvPr>
          <p:cNvSpPr txBox="1"/>
          <p:nvPr/>
        </p:nvSpPr>
        <p:spPr>
          <a:xfrm>
            <a:off x="1545371" y="1446630"/>
            <a:ext cx="9385737" cy="1322478"/>
          </a:xfrm>
          <a:prstGeom prst="rect">
            <a:avLst/>
          </a:prstGeom>
          <a:noFill/>
        </p:spPr>
        <p:txBody>
          <a:bodyPr wrap="square">
            <a:spAutoFit/>
          </a:bodyPr>
          <a:lstStyle/>
          <a:p>
            <a:pPr algn="ctr">
              <a:lnSpc>
                <a:spcPct val="150000"/>
              </a:lnSpc>
              <a:buNone/>
            </a:pPr>
            <a:r>
              <a:rPr lang="it-IT" sz="2800" dirty="0">
                <a:solidFill>
                  <a:srgbClr val="141413"/>
                </a:solidFill>
                <a:effectLst/>
                <a:latin typeface="Helvetica" pitchFamily="2" charset="0"/>
              </a:rPr>
              <a:t>Una serie di teorie sono state proposte in letteratura per rendere conto del susseguirsi degli stati emotivi al lavoro</a:t>
            </a:r>
          </a:p>
        </p:txBody>
      </p:sp>
      <p:graphicFrame>
        <p:nvGraphicFramePr>
          <p:cNvPr id="6" name="Diagramma 5">
            <a:extLst>
              <a:ext uri="{FF2B5EF4-FFF2-40B4-BE49-F238E27FC236}">
                <a16:creationId xmlns:a16="http://schemas.microsoft.com/office/drawing/2014/main" id="{6B643938-04A0-61CF-B248-1B1EFF135265}"/>
              </a:ext>
            </a:extLst>
          </p:cNvPr>
          <p:cNvGraphicFramePr/>
          <p:nvPr>
            <p:extLst>
              <p:ext uri="{D42A27DB-BD31-4B8C-83A1-F6EECF244321}">
                <p14:modId xmlns:p14="http://schemas.microsoft.com/office/powerpoint/2010/main" val="2322555863"/>
              </p:ext>
            </p:extLst>
          </p:nvPr>
        </p:nvGraphicFramePr>
        <p:xfrm>
          <a:off x="3534979" y="2925494"/>
          <a:ext cx="5672083" cy="3338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5123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BE78C-FB31-C267-8EE3-4158ABA48B7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F2977CC-8635-D3C9-09DB-E5CBB3499604}"/>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Teoria della Funzionalità Sociale</a:t>
            </a:r>
            <a:br>
              <a:rPr lang="it-IT" sz="3200" b="1" dirty="0">
                <a:solidFill>
                  <a:srgbClr val="822334"/>
                </a:solidFill>
              </a:rPr>
            </a:br>
            <a:endParaRPr lang="it-IT" sz="3200" dirty="0">
              <a:solidFill>
                <a:srgbClr val="822334"/>
              </a:solidFill>
            </a:endParaRPr>
          </a:p>
        </p:txBody>
      </p:sp>
      <p:sp>
        <p:nvSpPr>
          <p:cNvPr id="7" name="CasellaDiTesto 6">
            <a:extLst>
              <a:ext uri="{FF2B5EF4-FFF2-40B4-BE49-F238E27FC236}">
                <a16:creationId xmlns:a16="http://schemas.microsoft.com/office/drawing/2014/main" id="{1119D97A-9AC7-852D-E74D-24F9A42B4657}"/>
              </a:ext>
            </a:extLst>
          </p:cNvPr>
          <p:cNvSpPr txBox="1"/>
          <p:nvPr/>
        </p:nvSpPr>
        <p:spPr>
          <a:xfrm>
            <a:off x="1229710" y="1040927"/>
            <a:ext cx="9732580" cy="1969129"/>
          </a:xfrm>
          <a:prstGeom prst="rect">
            <a:avLst/>
          </a:prstGeom>
          <a:noFill/>
        </p:spPr>
        <p:txBody>
          <a:bodyPr wrap="square">
            <a:spAutoFit/>
          </a:bodyPr>
          <a:lstStyle/>
          <a:p>
            <a:pPr algn="ctr">
              <a:lnSpc>
                <a:spcPct val="150000"/>
              </a:lnSpc>
              <a:buNone/>
            </a:pPr>
            <a:r>
              <a:rPr lang="it-IT" sz="2800" dirty="0">
                <a:solidFill>
                  <a:srgbClr val="141413"/>
                </a:solidFill>
                <a:effectLst/>
              </a:rPr>
              <a:t> Interazioni sociali al lavoro danno origine e forma a emozioni che forniscono informazioni sull’ambiente, innescano altre risposte emotive e rafforzano o inibiscono quelle già in atto </a:t>
            </a:r>
          </a:p>
        </p:txBody>
      </p:sp>
      <p:sp>
        <p:nvSpPr>
          <p:cNvPr id="9" name="CasellaDiTesto 8">
            <a:extLst>
              <a:ext uri="{FF2B5EF4-FFF2-40B4-BE49-F238E27FC236}">
                <a16:creationId xmlns:a16="http://schemas.microsoft.com/office/drawing/2014/main" id="{477CFB77-BAE1-E54A-AB16-86AC0090D28A}"/>
              </a:ext>
            </a:extLst>
          </p:cNvPr>
          <p:cNvSpPr txBox="1"/>
          <p:nvPr/>
        </p:nvSpPr>
        <p:spPr>
          <a:xfrm>
            <a:off x="700536" y="3476297"/>
            <a:ext cx="2851962" cy="1569660"/>
          </a:xfrm>
          <a:prstGeom prst="rect">
            <a:avLst/>
          </a:prstGeom>
          <a:noFill/>
          <a:ln w="19050">
            <a:solidFill>
              <a:srgbClr val="822334"/>
            </a:solidFill>
          </a:ln>
        </p:spPr>
        <p:txBody>
          <a:bodyPr wrap="square">
            <a:spAutoFit/>
          </a:bodyPr>
          <a:lstStyle/>
          <a:p>
            <a:pPr algn="ctr">
              <a:buNone/>
            </a:pPr>
            <a:r>
              <a:rPr lang="it-IT" sz="2400" dirty="0">
                <a:solidFill>
                  <a:srgbClr val="141413"/>
                </a:solidFill>
              </a:rPr>
              <a:t>Provare emozioni positive sul lavoro aumenta creatività e benessere</a:t>
            </a:r>
          </a:p>
        </p:txBody>
      </p:sp>
      <p:sp>
        <p:nvSpPr>
          <p:cNvPr id="3" name="CasellaDiTesto 2">
            <a:extLst>
              <a:ext uri="{FF2B5EF4-FFF2-40B4-BE49-F238E27FC236}">
                <a16:creationId xmlns:a16="http://schemas.microsoft.com/office/drawing/2014/main" id="{A5F740CA-FE5B-02F9-5C15-E00672BF6DD3}"/>
              </a:ext>
            </a:extLst>
          </p:cNvPr>
          <p:cNvSpPr txBox="1"/>
          <p:nvPr/>
        </p:nvSpPr>
        <p:spPr>
          <a:xfrm>
            <a:off x="3869404" y="3476297"/>
            <a:ext cx="4023865" cy="2308324"/>
          </a:xfrm>
          <a:prstGeom prst="rect">
            <a:avLst/>
          </a:prstGeom>
          <a:noFill/>
          <a:ln w="19050">
            <a:solidFill>
              <a:srgbClr val="822334"/>
            </a:solidFill>
          </a:ln>
        </p:spPr>
        <p:txBody>
          <a:bodyPr wrap="square">
            <a:spAutoFit/>
          </a:bodyPr>
          <a:lstStyle/>
          <a:p>
            <a:pPr algn="ctr"/>
            <a:r>
              <a:rPr lang="it-IT" sz="2400" dirty="0">
                <a:solidFill>
                  <a:srgbClr val="141413"/>
                </a:solidFill>
              </a:rPr>
              <a:t>Provare emozioni negative segnala l’esistenza di criticità nella relazione con l’ambiente e può rivelarsi utile per impegnarsi nella risoluzione di conflitti</a:t>
            </a:r>
          </a:p>
        </p:txBody>
      </p:sp>
      <p:sp>
        <p:nvSpPr>
          <p:cNvPr id="4" name="Freccia giù 3">
            <a:extLst>
              <a:ext uri="{FF2B5EF4-FFF2-40B4-BE49-F238E27FC236}">
                <a16:creationId xmlns:a16="http://schemas.microsoft.com/office/drawing/2014/main" id="{85041D60-E31F-67C5-0D44-7CEDEAE744D1}"/>
              </a:ext>
            </a:extLst>
          </p:cNvPr>
          <p:cNvSpPr/>
          <p:nvPr/>
        </p:nvSpPr>
        <p:spPr>
          <a:xfrm>
            <a:off x="2042434" y="2962759"/>
            <a:ext cx="168166" cy="4189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giù 4">
            <a:extLst>
              <a:ext uri="{FF2B5EF4-FFF2-40B4-BE49-F238E27FC236}">
                <a16:creationId xmlns:a16="http://schemas.microsoft.com/office/drawing/2014/main" id="{AA50AB91-56CD-E09A-7ED6-7EF3B6853B18}"/>
              </a:ext>
            </a:extLst>
          </p:cNvPr>
          <p:cNvSpPr/>
          <p:nvPr/>
        </p:nvSpPr>
        <p:spPr>
          <a:xfrm>
            <a:off x="5797253" y="2947729"/>
            <a:ext cx="168166" cy="41894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8" name="Diagramma 7">
            <a:extLst>
              <a:ext uri="{FF2B5EF4-FFF2-40B4-BE49-F238E27FC236}">
                <a16:creationId xmlns:a16="http://schemas.microsoft.com/office/drawing/2014/main" id="{78D8C36B-FED9-2636-E464-BFE166E9B06E}"/>
              </a:ext>
            </a:extLst>
          </p:cNvPr>
          <p:cNvGraphicFramePr/>
          <p:nvPr>
            <p:extLst>
              <p:ext uri="{D42A27DB-BD31-4B8C-83A1-F6EECF244321}">
                <p14:modId xmlns:p14="http://schemas.microsoft.com/office/powerpoint/2010/main" val="4063231630"/>
              </p:ext>
            </p:extLst>
          </p:nvPr>
        </p:nvGraphicFramePr>
        <p:xfrm>
          <a:off x="8389883" y="3694219"/>
          <a:ext cx="3413234" cy="2496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a:extLst>
              <a:ext uri="{FF2B5EF4-FFF2-40B4-BE49-F238E27FC236}">
                <a16:creationId xmlns:a16="http://schemas.microsoft.com/office/drawing/2014/main" id="{C7B93F6D-AAAD-3809-0099-F549CE173F22}"/>
              </a:ext>
            </a:extLst>
          </p:cNvPr>
          <p:cNvSpPr txBox="1"/>
          <p:nvPr/>
        </p:nvSpPr>
        <p:spPr>
          <a:xfrm>
            <a:off x="8288437" y="3244334"/>
            <a:ext cx="6406054" cy="369332"/>
          </a:xfrm>
          <a:prstGeom prst="rect">
            <a:avLst/>
          </a:prstGeom>
          <a:noFill/>
        </p:spPr>
        <p:txBody>
          <a:bodyPr wrap="square">
            <a:spAutoFit/>
          </a:bodyPr>
          <a:lstStyle/>
          <a:p>
            <a:r>
              <a:rPr lang="it-IT" sz="1800" dirty="0">
                <a:solidFill>
                  <a:srgbClr val="141413"/>
                </a:solidFill>
              </a:rPr>
              <a:t>Funzioni emozioni </a:t>
            </a:r>
            <a:r>
              <a:rPr lang="it-IT" sz="1400" dirty="0">
                <a:solidFill>
                  <a:srgbClr val="141413"/>
                </a:solidFill>
              </a:rPr>
              <a:t>(Lazarus, 1991)</a:t>
            </a:r>
            <a:r>
              <a:rPr lang="it-IT" sz="1800" dirty="0">
                <a:solidFill>
                  <a:srgbClr val="141413"/>
                </a:solidFill>
              </a:rPr>
              <a:t>:</a:t>
            </a:r>
            <a:endParaRPr lang="it-IT" dirty="0"/>
          </a:p>
        </p:txBody>
      </p:sp>
    </p:spTree>
    <p:extLst>
      <p:ext uri="{BB962C8B-B14F-4D97-AF65-F5344CB8AC3E}">
        <p14:creationId xmlns:p14="http://schemas.microsoft.com/office/powerpoint/2010/main" val="3862954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DF6A-7529-57E5-DEB4-C10446E2397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95DBEFE-209F-2ED3-72E6-EFA110F384C7}"/>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Teoria degli Eventi Affettivi</a:t>
            </a:r>
            <a:br>
              <a:rPr lang="it-IT" sz="3200" b="1" dirty="0">
                <a:solidFill>
                  <a:srgbClr val="822334"/>
                </a:solidFill>
              </a:rPr>
            </a:br>
            <a:endParaRPr lang="it-IT" sz="3200" dirty="0">
              <a:solidFill>
                <a:srgbClr val="822334"/>
              </a:solidFill>
            </a:endParaRPr>
          </a:p>
        </p:txBody>
      </p:sp>
      <p:sp>
        <p:nvSpPr>
          <p:cNvPr id="7" name="CasellaDiTesto 6">
            <a:extLst>
              <a:ext uri="{FF2B5EF4-FFF2-40B4-BE49-F238E27FC236}">
                <a16:creationId xmlns:a16="http://schemas.microsoft.com/office/drawing/2014/main" id="{3ED8D9B2-CD6B-097A-AD7C-67A05F03452F}"/>
              </a:ext>
            </a:extLst>
          </p:cNvPr>
          <p:cNvSpPr txBox="1"/>
          <p:nvPr/>
        </p:nvSpPr>
        <p:spPr>
          <a:xfrm>
            <a:off x="609600" y="1040927"/>
            <a:ext cx="11414234" cy="1322798"/>
          </a:xfrm>
          <a:prstGeom prst="rect">
            <a:avLst/>
          </a:prstGeom>
          <a:noFill/>
        </p:spPr>
        <p:txBody>
          <a:bodyPr wrap="square">
            <a:spAutoFit/>
          </a:bodyPr>
          <a:lstStyle/>
          <a:p>
            <a:pPr algn="ctr">
              <a:lnSpc>
                <a:spcPct val="150000"/>
              </a:lnSpc>
            </a:pPr>
            <a:r>
              <a:rPr lang="it-IT" sz="2800" dirty="0">
                <a:solidFill>
                  <a:srgbClr val="141413"/>
                </a:solidFill>
                <a:effectLst/>
              </a:rPr>
              <a:t> Condizioni di lavoro percepite danno forma alle esperienze lavorative e alle interazioni delle persone con l’ambiente organizzativo</a:t>
            </a:r>
          </a:p>
        </p:txBody>
      </p:sp>
      <p:graphicFrame>
        <p:nvGraphicFramePr>
          <p:cNvPr id="8" name="Diagramma 7">
            <a:extLst>
              <a:ext uri="{FF2B5EF4-FFF2-40B4-BE49-F238E27FC236}">
                <a16:creationId xmlns:a16="http://schemas.microsoft.com/office/drawing/2014/main" id="{F4132563-ACB5-AC7F-3AF1-699C20F327C7}"/>
              </a:ext>
            </a:extLst>
          </p:cNvPr>
          <p:cNvGraphicFramePr/>
          <p:nvPr>
            <p:extLst>
              <p:ext uri="{D42A27DB-BD31-4B8C-83A1-F6EECF244321}">
                <p14:modId xmlns:p14="http://schemas.microsoft.com/office/powerpoint/2010/main" val="1173015161"/>
              </p:ext>
            </p:extLst>
          </p:nvPr>
        </p:nvGraphicFramePr>
        <p:xfrm>
          <a:off x="819807" y="2728538"/>
          <a:ext cx="10552386" cy="3531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596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64142-368B-60B3-9E11-6D1618F8EA3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62ED89D-E6A2-EBE4-C93F-FE54AB8E0054}"/>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Regolazione delle Emozioni</a:t>
            </a:r>
            <a:endParaRPr lang="it-IT" sz="3200" dirty="0">
              <a:solidFill>
                <a:srgbClr val="822334"/>
              </a:solidFill>
            </a:endParaRPr>
          </a:p>
        </p:txBody>
      </p:sp>
      <p:sp>
        <p:nvSpPr>
          <p:cNvPr id="7" name="CasellaDiTesto 6">
            <a:extLst>
              <a:ext uri="{FF2B5EF4-FFF2-40B4-BE49-F238E27FC236}">
                <a16:creationId xmlns:a16="http://schemas.microsoft.com/office/drawing/2014/main" id="{06BA1FF4-8133-C291-1371-8FDD604AB1B4}"/>
              </a:ext>
            </a:extLst>
          </p:cNvPr>
          <p:cNvSpPr txBox="1"/>
          <p:nvPr/>
        </p:nvSpPr>
        <p:spPr>
          <a:xfrm>
            <a:off x="756745" y="1587060"/>
            <a:ext cx="4666593" cy="3908121"/>
          </a:xfrm>
          <a:prstGeom prst="rect">
            <a:avLst/>
          </a:prstGeom>
          <a:noFill/>
          <a:ln w="19050">
            <a:solidFill>
              <a:srgbClr val="822334"/>
            </a:solidFill>
          </a:ln>
        </p:spPr>
        <p:txBody>
          <a:bodyPr wrap="square">
            <a:spAutoFit/>
          </a:bodyPr>
          <a:lstStyle/>
          <a:p>
            <a:pPr algn="ctr">
              <a:lnSpc>
                <a:spcPct val="150000"/>
              </a:lnSpc>
            </a:pPr>
            <a:r>
              <a:rPr lang="it-IT" sz="2800" dirty="0">
                <a:solidFill>
                  <a:srgbClr val="141413"/>
                </a:solidFill>
                <a:effectLst/>
              </a:rPr>
              <a:t> Ruolo cruciale nel promuovere benessere e salute mentale, influenzando il pensiero, l’attenzione, la memoria e i processi di </a:t>
            </a:r>
            <a:r>
              <a:rPr lang="it-IT" sz="2800" dirty="0" err="1">
                <a:solidFill>
                  <a:srgbClr val="141413"/>
                </a:solidFill>
                <a:effectLst/>
              </a:rPr>
              <a:t>decision</a:t>
            </a:r>
            <a:r>
              <a:rPr lang="it-IT" sz="2800" dirty="0">
                <a:solidFill>
                  <a:srgbClr val="141413"/>
                </a:solidFill>
                <a:effectLst/>
              </a:rPr>
              <a:t> making</a:t>
            </a:r>
          </a:p>
        </p:txBody>
      </p:sp>
      <p:graphicFrame>
        <p:nvGraphicFramePr>
          <p:cNvPr id="3" name="Diagramma 2">
            <a:extLst>
              <a:ext uri="{FF2B5EF4-FFF2-40B4-BE49-F238E27FC236}">
                <a16:creationId xmlns:a16="http://schemas.microsoft.com/office/drawing/2014/main" id="{8C37861D-1CA5-F02D-F7D0-B4675A91DC82}"/>
              </a:ext>
            </a:extLst>
          </p:cNvPr>
          <p:cNvGraphicFramePr/>
          <p:nvPr>
            <p:extLst>
              <p:ext uri="{D42A27DB-BD31-4B8C-83A1-F6EECF244321}">
                <p14:modId xmlns:p14="http://schemas.microsoft.com/office/powerpoint/2010/main" val="825949537"/>
              </p:ext>
            </p:extLst>
          </p:nvPr>
        </p:nvGraphicFramePr>
        <p:xfrm>
          <a:off x="5847255" y="1587060"/>
          <a:ext cx="5745655" cy="4078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239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F3EB8-7075-7D7B-6CCF-1FCF058822F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8EC246E-2306-3963-59DE-FF211077B695}"/>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Modello di Gross</a:t>
            </a:r>
            <a:endParaRPr lang="it-IT" sz="3200" dirty="0">
              <a:solidFill>
                <a:srgbClr val="822334"/>
              </a:solidFill>
            </a:endParaRPr>
          </a:p>
        </p:txBody>
      </p:sp>
      <p:sp>
        <p:nvSpPr>
          <p:cNvPr id="7" name="CasellaDiTesto 6">
            <a:extLst>
              <a:ext uri="{FF2B5EF4-FFF2-40B4-BE49-F238E27FC236}">
                <a16:creationId xmlns:a16="http://schemas.microsoft.com/office/drawing/2014/main" id="{46EC266B-048D-6BA2-C69C-40FEFFD6B43A}"/>
              </a:ext>
            </a:extLst>
          </p:cNvPr>
          <p:cNvSpPr txBox="1"/>
          <p:nvPr/>
        </p:nvSpPr>
        <p:spPr>
          <a:xfrm>
            <a:off x="336331" y="1011876"/>
            <a:ext cx="11855669" cy="2615139"/>
          </a:xfrm>
          <a:prstGeom prst="rect">
            <a:avLst/>
          </a:prstGeom>
          <a:noFill/>
          <a:ln w="19050">
            <a:noFill/>
          </a:ln>
        </p:spPr>
        <p:txBody>
          <a:bodyPr wrap="square">
            <a:spAutoFit/>
          </a:bodyPr>
          <a:lstStyle/>
          <a:p>
            <a:pPr algn="ctr">
              <a:lnSpc>
                <a:spcPct val="150000"/>
              </a:lnSpc>
              <a:buNone/>
            </a:pPr>
            <a:r>
              <a:rPr lang="it-IT" sz="2800" dirty="0">
                <a:solidFill>
                  <a:srgbClr val="141413"/>
                </a:solidFill>
                <a:effectLst/>
              </a:rPr>
              <a:t> E</a:t>
            </a:r>
            <a:r>
              <a:rPr lang="it-IT" sz="2800" dirty="0">
                <a:solidFill>
                  <a:srgbClr val="141413"/>
                </a:solidFill>
                <a:effectLst/>
                <a:latin typeface="Helvetica" pitchFamily="2" charset="0"/>
              </a:rPr>
              <a:t>mozioni generate in una sequenza di </a:t>
            </a:r>
            <a:r>
              <a:rPr lang="it-IT" sz="2800" dirty="0">
                <a:solidFill>
                  <a:srgbClr val="822334"/>
                </a:solidFill>
                <a:effectLst/>
                <a:latin typeface="Helvetica" pitchFamily="2" charset="0"/>
              </a:rPr>
              <a:t>cinque fasi </a:t>
            </a:r>
            <a:r>
              <a:rPr lang="it-IT" sz="2800" dirty="0">
                <a:solidFill>
                  <a:srgbClr val="141413"/>
                </a:solidFill>
                <a:effectLst/>
                <a:latin typeface="Helvetica" pitchFamily="2" charset="0"/>
              </a:rPr>
              <a:t>ognuna, delle quali può essere presa di mira per ottimizzare la regolazione dell’esperienza emotiva attraverso l’utilizzo di altrettante strategie di autoregolazione</a:t>
            </a:r>
          </a:p>
          <a:p>
            <a:pPr algn="ctr">
              <a:lnSpc>
                <a:spcPct val="150000"/>
              </a:lnSpc>
            </a:pPr>
            <a:endParaRPr lang="it-IT" sz="2800" dirty="0">
              <a:solidFill>
                <a:srgbClr val="141413"/>
              </a:solidFill>
              <a:effectLst/>
              <a:latin typeface="Helvetica" pitchFamily="2" charset="0"/>
            </a:endParaRPr>
          </a:p>
        </p:txBody>
      </p:sp>
      <p:sp>
        <p:nvSpPr>
          <p:cNvPr id="5" name="CasellaDiTesto 4">
            <a:extLst>
              <a:ext uri="{FF2B5EF4-FFF2-40B4-BE49-F238E27FC236}">
                <a16:creationId xmlns:a16="http://schemas.microsoft.com/office/drawing/2014/main" id="{77C2A383-53FE-8B59-0EEE-D39958290E44}"/>
              </a:ext>
            </a:extLst>
          </p:cNvPr>
          <p:cNvSpPr txBox="1"/>
          <p:nvPr/>
        </p:nvSpPr>
        <p:spPr>
          <a:xfrm>
            <a:off x="933258" y="3222522"/>
            <a:ext cx="4720290" cy="2808718"/>
          </a:xfrm>
          <a:prstGeom prst="rect">
            <a:avLst/>
          </a:prstGeom>
          <a:noFill/>
          <a:ln w="19050">
            <a:solidFill>
              <a:srgbClr val="822334"/>
            </a:solidFill>
            <a:prstDash val="dash"/>
          </a:ln>
        </p:spPr>
        <p:txBody>
          <a:bodyPr wrap="square">
            <a:spAutoFit/>
          </a:bodyPr>
          <a:lstStyle/>
          <a:p>
            <a:pPr algn="ctr">
              <a:lnSpc>
                <a:spcPct val="150000"/>
              </a:lnSpc>
              <a:buNone/>
            </a:pPr>
            <a:r>
              <a:rPr lang="it-IT" sz="2400" dirty="0">
                <a:solidFill>
                  <a:srgbClr val="141413"/>
                </a:solidFill>
                <a:effectLst/>
                <a:latin typeface="Helvetica" pitchFamily="2" charset="0"/>
              </a:rPr>
              <a:t>Mentre le prime quattro strategie agiscono su ciò che accade prima che l’emozione si manifesti (</a:t>
            </a:r>
            <a:r>
              <a:rPr lang="it-IT" sz="2400" dirty="0">
                <a:solidFill>
                  <a:srgbClr val="822334"/>
                </a:solidFill>
                <a:effectLst/>
                <a:latin typeface="Helvetica" pitchFamily="2" charset="0"/>
              </a:rPr>
              <a:t>Regolazione emotiva focalizzata sugli antecedenti</a:t>
            </a:r>
            <a:r>
              <a:rPr lang="it-IT" sz="2400" dirty="0">
                <a:solidFill>
                  <a:srgbClr val="141413"/>
                </a:solidFill>
                <a:effectLst/>
                <a:latin typeface="Helvetica" pitchFamily="2" charset="0"/>
              </a:rPr>
              <a:t>). </a:t>
            </a:r>
          </a:p>
        </p:txBody>
      </p:sp>
      <p:sp>
        <p:nvSpPr>
          <p:cNvPr id="8" name="CasellaDiTesto 7">
            <a:extLst>
              <a:ext uri="{FF2B5EF4-FFF2-40B4-BE49-F238E27FC236}">
                <a16:creationId xmlns:a16="http://schemas.microsoft.com/office/drawing/2014/main" id="{87189869-8558-716D-9474-1241090AD21E}"/>
              </a:ext>
            </a:extLst>
          </p:cNvPr>
          <p:cNvSpPr txBox="1"/>
          <p:nvPr/>
        </p:nvSpPr>
        <p:spPr>
          <a:xfrm>
            <a:off x="6405716" y="3222522"/>
            <a:ext cx="4719156" cy="2808974"/>
          </a:xfrm>
          <a:prstGeom prst="rect">
            <a:avLst/>
          </a:prstGeom>
          <a:solidFill>
            <a:schemeClr val="bg1"/>
          </a:solidFill>
          <a:ln w="19050">
            <a:solidFill>
              <a:srgbClr val="822334"/>
            </a:solidFill>
            <a:prstDash val="dash"/>
          </a:ln>
        </p:spPr>
        <p:txBody>
          <a:bodyPr wrap="square">
            <a:spAutoFit/>
          </a:bodyPr>
          <a:lstStyle/>
          <a:p>
            <a:pPr algn="ctr">
              <a:lnSpc>
                <a:spcPct val="150000"/>
              </a:lnSpc>
            </a:pPr>
            <a:r>
              <a:rPr lang="it-IT" sz="2400" dirty="0">
                <a:solidFill>
                  <a:srgbClr val="141413"/>
                </a:solidFill>
                <a:latin typeface="Helvetica" pitchFamily="2" charset="0"/>
              </a:rPr>
              <a:t>U</a:t>
            </a:r>
            <a:r>
              <a:rPr lang="it-IT" sz="2400" dirty="0">
                <a:solidFill>
                  <a:srgbClr val="141413"/>
                </a:solidFill>
                <a:effectLst/>
                <a:latin typeface="Helvetica" pitchFamily="2" charset="0"/>
              </a:rPr>
              <a:t>ltimo insieme di strategie mira alla gestione di ciò che consegue l’esperienza di un’emozione (</a:t>
            </a:r>
            <a:r>
              <a:rPr lang="it-IT" sz="2400" dirty="0">
                <a:solidFill>
                  <a:srgbClr val="822334"/>
                </a:solidFill>
                <a:effectLst/>
                <a:latin typeface="Helvetica" pitchFamily="2" charset="0"/>
              </a:rPr>
              <a:t>Regolazione emotiva focalizzata sulla risposta</a:t>
            </a:r>
            <a:r>
              <a:rPr lang="it-IT" sz="2400" dirty="0">
                <a:solidFill>
                  <a:srgbClr val="141413"/>
                </a:solidFill>
                <a:effectLst/>
                <a:latin typeface="Helvetica" pitchFamily="2" charset="0"/>
              </a:rPr>
              <a:t>).</a:t>
            </a:r>
            <a:endParaRPr lang="it-IT" sz="2400" dirty="0"/>
          </a:p>
        </p:txBody>
      </p:sp>
    </p:spTree>
    <p:extLst>
      <p:ext uri="{BB962C8B-B14F-4D97-AF65-F5344CB8AC3E}">
        <p14:creationId xmlns:p14="http://schemas.microsoft.com/office/powerpoint/2010/main" val="577953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74C79-B034-BE24-7509-4FDE5D9E581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85244FA-17C6-6BB3-04B0-F8BA7E91BD02}"/>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Modello di Gross</a:t>
            </a:r>
            <a:endParaRPr lang="it-IT" sz="3200" dirty="0">
              <a:solidFill>
                <a:srgbClr val="822334"/>
              </a:solidFill>
            </a:endParaRPr>
          </a:p>
        </p:txBody>
      </p:sp>
      <p:pic>
        <p:nvPicPr>
          <p:cNvPr id="5" name="Immagine 4" descr="Immagine che contiene testo, linea, ricevuta, diagramma&#10;&#10;Il contenuto generato dall'IA potrebbe non essere corretto.">
            <a:extLst>
              <a:ext uri="{FF2B5EF4-FFF2-40B4-BE49-F238E27FC236}">
                <a16:creationId xmlns:a16="http://schemas.microsoft.com/office/drawing/2014/main" id="{9FCA6E4A-580F-1B67-39BD-1010B81BEB72}"/>
              </a:ext>
            </a:extLst>
          </p:cNvPr>
          <p:cNvPicPr>
            <a:picLocks noChangeAspect="1"/>
          </p:cNvPicPr>
          <p:nvPr/>
        </p:nvPicPr>
        <p:blipFill>
          <a:blip r:embed="rId2"/>
          <a:stretch>
            <a:fillRect/>
          </a:stretch>
        </p:blipFill>
        <p:spPr>
          <a:xfrm>
            <a:off x="1080381" y="1534510"/>
            <a:ext cx="9303840" cy="3416755"/>
          </a:xfrm>
          <a:prstGeom prst="rect">
            <a:avLst/>
          </a:prstGeom>
        </p:spPr>
      </p:pic>
    </p:spTree>
    <p:extLst>
      <p:ext uri="{BB962C8B-B14F-4D97-AF65-F5344CB8AC3E}">
        <p14:creationId xmlns:p14="http://schemas.microsoft.com/office/powerpoint/2010/main" val="3187183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E6D99-6576-3252-3689-BB77EA2BC68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2C5FF1A-10A1-4265-BA7F-5986A6376AE7}"/>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Selezione della Situazione</a:t>
            </a:r>
            <a:endParaRPr lang="it-IT" sz="3200" dirty="0">
              <a:solidFill>
                <a:srgbClr val="822334"/>
              </a:solidFill>
            </a:endParaRPr>
          </a:p>
        </p:txBody>
      </p:sp>
      <p:sp>
        <p:nvSpPr>
          <p:cNvPr id="7" name="CasellaDiTesto 6">
            <a:extLst>
              <a:ext uri="{FF2B5EF4-FFF2-40B4-BE49-F238E27FC236}">
                <a16:creationId xmlns:a16="http://schemas.microsoft.com/office/drawing/2014/main" id="{716E080F-6285-F578-FF0F-21E4EAEFDD77}"/>
              </a:ext>
            </a:extLst>
          </p:cNvPr>
          <p:cNvSpPr txBox="1"/>
          <p:nvPr/>
        </p:nvSpPr>
        <p:spPr>
          <a:xfrm>
            <a:off x="336331" y="1271749"/>
            <a:ext cx="11855669" cy="2615139"/>
          </a:xfrm>
          <a:prstGeom prst="rect">
            <a:avLst/>
          </a:prstGeom>
          <a:noFill/>
          <a:ln w="19050">
            <a:noFill/>
          </a:ln>
        </p:spPr>
        <p:txBody>
          <a:bodyPr wrap="square">
            <a:spAutoFit/>
          </a:bodyPr>
          <a:lstStyle/>
          <a:p>
            <a:pPr algn="ctr">
              <a:lnSpc>
                <a:spcPct val="150000"/>
              </a:lnSpc>
              <a:buNone/>
            </a:pPr>
            <a:r>
              <a:rPr lang="it-IT" sz="2800" dirty="0">
                <a:solidFill>
                  <a:srgbClr val="141413"/>
                </a:solidFill>
                <a:effectLst/>
              </a:rPr>
              <a:t> </a:t>
            </a:r>
            <a:r>
              <a:rPr lang="it-IT" sz="2800" dirty="0">
                <a:solidFill>
                  <a:srgbClr val="141413"/>
                </a:solidFill>
                <a:latin typeface="Helvetica" pitchFamily="2" charset="0"/>
              </a:rPr>
              <a:t>Le </a:t>
            </a:r>
            <a:r>
              <a:rPr lang="it-IT" sz="2800" dirty="0">
                <a:solidFill>
                  <a:srgbClr val="141413"/>
                </a:solidFill>
                <a:effectLst/>
                <a:latin typeface="Helvetica" pitchFamily="2" charset="0"/>
              </a:rPr>
              <a:t>persone possono scegliere quali situazioni lavorative affrontare o evitare in base alla previsione del loro impatto emotivo</a:t>
            </a:r>
          </a:p>
          <a:p>
            <a:pPr algn="ctr">
              <a:lnSpc>
                <a:spcPct val="150000"/>
              </a:lnSpc>
              <a:buNone/>
            </a:pPr>
            <a:endParaRPr lang="it-IT" sz="2800" dirty="0">
              <a:solidFill>
                <a:srgbClr val="141413"/>
              </a:solidFill>
              <a:effectLst/>
              <a:latin typeface="Helvetica" pitchFamily="2" charset="0"/>
            </a:endParaRPr>
          </a:p>
          <a:p>
            <a:pPr algn="ctr">
              <a:lnSpc>
                <a:spcPct val="150000"/>
              </a:lnSpc>
            </a:pPr>
            <a:endParaRPr lang="it-IT" sz="2800" dirty="0">
              <a:solidFill>
                <a:srgbClr val="141413"/>
              </a:solidFill>
              <a:effectLst/>
              <a:latin typeface="Helvetica" pitchFamily="2" charset="0"/>
            </a:endParaRPr>
          </a:p>
        </p:txBody>
      </p:sp>
      <p:sp>
        <p:nvSpPr>
          <p:cNvPr id="5" name="CasellaDiTesto 4">
            <a:extLst>
              <a:ext uri="{FF2B5EF4-FFF2-40B4-BE49-F238E27FC236}">
                <a16:creationId xmlns:a16="http://schemas.microsoft.com/office/drawing/2014/main" id="{E790AB99-8332-E161-7E4E-DD10DA7AFA4D}"/>
              </a:ext>
            </a:extLst>
          </p:cNvPr>
          <p:cNvSpPr txBox="1"/>
          <p:nvPr/>
        </p:nvSpPr>
        <p:spPr>
          <a:xfrm>
            <a:off x="4908331" y="2808889"/>
            <a:ext cx="6936827" cy="3362715"/>
          </a:xfrm>
          <a:prstGeom prst="rect">
            <a:avLst/>
          </a:prstGeom>
          <a:noFill/>
          <a:ln w="19050">
            <a:solidFill>
              <a:srgbClr val="822334"/>
            </a:solidFill>
            <a:prstDash val="dash"/>
          </a:ln>
        </p:spPr>
        <p:txBody>
          <a:bodyPr wrap="square">
            <a:spAutoFit/>
          </a:bodyPr>
          <a:lstStyle/>
          <a:p>
            <a:pPr algn="ctr">
              <a:lnSpc>
                <a:spcPct val="150000"/>
              </a:lnSpc>
              <a:buNone/>
            </a:pPr>
            <a:r>
              <a:rPr lang="it-IT" sz="2400" b="1" dirty="0">
                <a:solidFill>
                  <a:srgbClr val="822334"/>
                </a:solidFill>
                <a:effectLst/>
                <a:latin typeface="Helvetica" pitchFamily="2" charset="0"/>
              </a:rPr>
              <a:t>ESEMPIO</a:t>
            </a:r>
          </a:p>
          <a:p>
            <a:pPr algn="ctr">
              <a:lnSpc>
                <a:spcPct val="150000"/>
              </a:lnSpc>
              <a:buNone/>
            </a:pPr>
            <a:r>
              <a:rPr lang="it-IT" sz="2400" dirty="0">
                <a:solidFill>
                  <a:srgbClr val="141413"/>
                </a:solidFill>
                <a:effectLst/>
                <a:latin typeface="Helvetica" pitchFamily="2" charset="0"/>
              </a:rPr>
              <a:t>Durante una tipica giornata lavorativa una persona potrebbe decidere di evitare una riunione ansiogena ma inutile per dedicarsi ad altri progetti al fine di aggirare un “evento sociale” che pensa possa scatenare emozioni negative</a:t>
            </a:r>
          </a:p>
        </p:txBody>
      </p:sp>
      <p:pic>
        <p:nvPicPr>
          <p:cNvPr id="3" name="Immagine 2" descr="Immagine che contiene testo, linea, ricevuta, diagramma&#10;&#10;Il contenuto generato dall'IA potrebbe non essere corretto.">
            <a:extLst>
              <a:ext uri="{FF2B5EF4-FFF2-40B4-BE49-F238E27FC236}">
                <a16:creationId xmlns:a16="http://schemas.microsoft.com/office/drawing/2014/main" id="{201FA651-578F-A21E-3649-62EC67A1ACD4}"/>
              </a:ext>
            </a:extLst>
          </p:cNvPr>
          <p:cNvPicPr>
            <a:picLocks noChangeAspect="1"/>
          </p:cNvPicPr>
          <p:nvPr/>
        </p:nvPicPr>
        <p:blipFill>
          <a:blip r:embed="rId2"/>
          <a:srcRect l="9738" t="30360" r="72751" b="30844"/>
          <a:stretch/>
        </p:blipFill>
        <p:spPr>
          <a:xfrm>
            <a:off x="1692515" y="3666851"/>
            <a:ext cx="1629103" cy="1325563"/>
          </a:xfrm>
          <a:prstGeom prst="rect">
            <a:avLst/>
          </a:prstGeom>
        </p:spPr>
      </p:pic>
    </p:spTree>
    <p:extLst>
      <p:ext uri="{BB962C8B-B14F-4D97-AF65-F5344CB8AC3E}">
        <p14:creationId xmlns:p14="http://schemas.microsoft.com/office/powerpoint/2010/main" val="1411624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635054-59B8-91D5-0BE2-E052308A35EC}"/>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Emozioni</a:t>
            </a:r>
            <a:endParaRPr lang="it-IT" sz="3200" dirty="0">
              <a:solidFill>
                <a:srgbClr val="822334"/>
              </a:solidFill>
            </a:endParaRPr>
          </a:p>
        </p:txBody>
      </p:sp>
      <p:sp>
        <p:nvSpPr>
          <p:cNvPr id="3" name="Segnaposto contenuto 2">
            <a:extLst>
              <a:ext uri="{FF2B5EF4-FFF2-40B4-BE49-F238E27FC236}">
                <a16:creationId xmlns:a16="http://schemas.microsoft.com/office/drawing/2014/main" id="{D1D87EC7-BF45-7E95-BF9F-A03C9B00BB01}"/>
              </a:ext>
            </a:extLst>
          </p:cNvPr>
          <p:cNvSpPr>
            <a:spLocks noGrp="1"/>
          </p:cNvSpPr>
          <p:nvPr>
            <p:ph idx="4294967295"/>
          </p:nvPr>
        </p:nvSpPr>
        <p:spPr>
          <a:xfrm>
            <a:off x="950913" y="993403"/>
            <a:ext cx="11044201" cy="2545130"/>
          </a:xfrm>
        </p:spPr>
        <p:txBody>
          <a:bodyPr>
            <a:normAutofit fontScale="92500"/>
          </a:bodyPr>
          <a:lstStyle/>
          <a:p>
            <a:pPr marL="0" indent="0" algn="ctr">
              <a:lnSpc>
                <a:spcPct val="150000"/>
              </a:lnSpc>
              <a:buNone/>
            </a:pPr>
            <a:r>
              <a:rPr lang="it-IT" b="0" i="0" u="none" strike="noStrike" dirty="0">
                <a:solidFill>
                  <a:srgbClr val="000000"/>
                </a:solidFill>
                <a:effectLst/>
              </a:rPr>
              <a:t>L’insieme di risposte coordinate, inclusive di espressioni facciali, espressioni vocali, cambiamenti fisiologici e tendenze comportamentali, che servono a coordinare la risposta dell’organismo a eventi importanti per la sua sopravvivenza, la sua riproduzione e il suo benessere </a:t>
            </a:r>
            <a:r>
              <a:rPr lang="it-IT" sz="1600" b="0" i="0" u="none" strike="noStrike" dirty="0">
                <a:solidFill>
                  <a:srgbClr val="000000"/>
                </a:solidFill>
                <a:effectLst/>
              </a:rPr>
              <a:t>(</a:t>
            </a:r>
            <a:r>
              <a:rPr lang="it-IT" sz="1600" b="0" i="0" u="none" strike="noStrike" dirty="0" err="1">
                <a:solidFill>
                  <a:srgbClr val="000000"/>
                </a:solidFill>
                <a:effectLst/>
              </a:rPr>
              <a:t>Ekman</a:t>
            </a:r>
            <a:r>
              <a:rPr lang="it-IT" sz="1600" b="0" i="0" u="none" strike="noStrike" dirty="0">
                <a:solidFill>
                  <a:srgbClr val="000000"/>
                </a:solidFill>
                <a:effectLst/>
              </a:rPr>
              <a:t>, 2003)</a:t>
            </a:r>
            <a:endParaRPr lang="it-IT" b="0" i="0" u="none" strike="noStrike" dirty="0">
              <a:solidFill>
                <a:srgbClr val="000000"/>
              </a:solidFill>
              <a:effectLst/>
            </a:endParaRPr>
          </a:p>
          <a:p>
            <a:pPr marL="0" indent="0">
              <a:buNone/>
            </a:pPr>
            <a:endParaRPr lang="it-IT" sz="1600" dirty="0">
              <a:solidFill>
                <a:srgbClr val="000000"/>
              </a:solidFill>
            </a:endParaRPr>
          </a:p>
        </p:txBody>
      </p:sp>
      <p:sp>
        <p:nvSpPr>
          <p:cNvPr id="9" name="CasellaDiTesto 8">
            <a:extLst>
              <a:ext uri="{FF2B5EF4-FFF2-40B4-BE49-F238E27FC236}">
                <a16:creationId xmlns:a16="http://schemas.microsoft.com/office/drawing/2014/main" id="{8709B257-2564-0A22-E20A-4C394D7743FF}"/>
              </a:ext>
            </a:extLst>
          </p:cNvPr>
          <p:cNvSpPr txBox="1"/>
          <p:nvPr/>
        </p:nvSpPr>
        <p:spPr>
          <a:xfrm>
            <a:off x="1037067" y="3963858"/>
            <a:ext cx="4281170" cy="1701043"/>
          </a:xfrm>
          <a:prstGeom prst="rect">
            <a:avLst/>
          </a:prstGeom>
          <a:solidFill>
            <a:schemeClr val="bg2"/>
          </a:solidFill>
          <a:ln w="19050">
            <a:solidFill>
              <a:srgbClr val="822334"/>
            </a:solidFill>
          </a:ln>
        </p:spPr>
        <p:txBody>
          <a:bodyPr wrap="square">
            <a:spAutoFit/>
          </a:bodyPr>
          <a:lstStyle/>
          <a:p>
            <a:pPr algn="ctr">
              <a:lnSpc>
                <a:spcPct val="150000"/>
              </a:lnSpc>
              <a:buNone/>
            </a:pPr>
            <a:r>
              <a:rPr lang="it-IT" sz="2400" dirty="0">
                <a:solidFill>
                  <a:srgbClr val="141413"/>
                </a:solidFill>
                <a:ea typeface="Palatino Linotype" panose="02040502050505030304" pitchFamily="18" charset="0"/>
                <a:cs typeface="Palatino Linotype" panose="02040502050505030304" pitchFamily="18" charset="0"/>
              </a:rPr>
              <a:t>L</a:t>
            </a:r>
            <a:r>
              <a:rPr lang="it-IT" sz="2400" dirty="0">
                <a:solidFill>
                  <a:srgbClr val="231F20"/>
                </a:solidFill>
                <a:effectLst/>
                <a:ea typeface="Palatino Linotype" panose="02040502050505030304" pitchFamily="18" charset="0"/>
                <a:cs typeface="Palatino Linotype" panose="02040502050505030304" pitchFamily="18" charset="0"/>
              </a:rPr>
              <a:t>a più volatile tra le varie espressioni del funzionamento individuale!</a:t>
            </a:r>
            <a:r>
              <a:rPr lang="it-IT" sz="2400" dirty="0">
                <a:effectLst/>
              </a:rPr>
              <a:t> </a:t>
            </a:r>
            <a:endParaRPr lang="it-IT" sz="2400" dirty="0">
              <a:solidFill>
                <a:srgbClr val="141413"/>
              </a:solidFill>
              <a:effectLst/>
            </a:endParaRPr>
          </a:p>
        </p:txBody>
      </p:sp>
      <p:pic>
        <p:nvPicPr>
          <p:cNvPr id="1026" name="Picture 2" descr="uovo marrone">
            <a:extLst>
              <a:ext uri="{FF2B5EF4-FFF2-40B4-BE49-F238E27FC236}">
                <a16:creationId xmlns:a16="http://schemas.microsoft.com/office/drawing/2014/main" id="{F53EEE43-5F97-C7F7-CFC0-8CF609882A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79" t="50000" r="1468"/>
          <a:stretch/>
        </p:blipFill>
        <p:spPr bwMode="auto">
          <a:xfrm>
            <a:off x="6441176" y="3967481"/>
            <a:ext cx="4713757" cy="169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7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56674-1CA6-452D-DEEA-4826121D893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9086511-4B43-36EC-A603-2E4820A3760A}"/>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Modifica della Situazione</a:t>
            </a:r>
            <a:endParaRPr lang="it-IT" sz="3200" dirty="0">
              <a:solidFill>
                <a:srgbClr val="822334"/>
              </a:solidFill>
            </a:endParaRPr>
          </a:p>
        </p:txBody>
      </p:sp>
      <p:sp>
        <p:nvSpPr>
          <p:cNvPr id="7" name="CasellaDiTesto 6">
            <a:extLst>
              <a:ext uri="{FF2B5EF4-FFF2-40B4-BE49-F238E27FC236}">
                <a16:creationId xmlns:a16="http://schemas.microsoft.com/office/drawing/2014/main" id="{6861C1EF-01A4-098D-3F88-6DBE8F11F72B}"/>
              </a:ext>
            </a:extLst>
          </p:cNvPr>
          <p:cNvSpPr txBox="1"/>
          <p:nvPr/>
        </p:nvSpPr>
        <p:spPr>
          <a:xfrm>
            <a:off x="336331" y="1271749"/>
            <a:ext cx="11855669" cy="3261470"/>
          </a:xfrm>
          <a:prstGeom prst="rect">
            <a:avLst/>
          </a:prstGeom>
          <a:noFill/>
          <a:ln w="19050">
            <a:noFill/>
          </a:ln>
        </p:spPr>
        <p:txBody>
          <a:bodyPr wrap="square">
            <a:spAutoFit/>
          </a:bodyPr>
          <a:lstStyle/>
          <a:p>
            <a:pPr algn="ctr">
              <a:lnSpc>
                <a:spcPct val="150000"/>
              </a:lnSpc>
              <a:buNone/>
            </a:pPr>
            <a:r>
              <a:rPr lang="it-IT" sz="2800" dirty="0">
                <a:solidFill>
                  <a:srgbClr val="141413"/>
                </a:solidFill>
                <a:effectLst/>
              </a:rPr>
              <a:t> </a:t>
            </a:r>
            <a:r>
              <a:rPr lang="it-IT" sz="2800" dirty="0">
                <a:solidFill>
                  <a:srgbClr val="141413"/>
                </a:solidFill>
                <a:effectLst/>
                <a:latin typeface="Helvetica" pitchFamily="2" charset="0"/>
              </a:rPr>
              <a:t>Tentativi per cambiare quegli aspetti di una situazione che non si possono più eludere</a:t>
            </a:r>
          </a:p>
          <a:p>
            <a:pPr algn="ctr">
              <a:lnSpc>
                <a:spcPct val="150000"/>
              </a:lnSpc>
              <a:buNone/>
            </a:pPr>
            <a:r>
              <a:rPr lang="it-IT" sz="2800" dirty="0">
                <a:solidFill>
                  <a:srgbClr val="141413"/>
                </a:solidFill>
                <a:effectLst/>
                <a:latin typeface="Helvetica" pitchFamily="2" charset="0"/>
              </a:rPr>
              <a:t> </a:t>
            </a:r>
          </a:p>
          <a:p>
            <a:pPr algn="ctr">
              <a:lnSpc>
                <a:spcPct val="150000"/>
              </a:lnSpc>
              <a:buNone/>
            </a:pPr>
            <a:endParaRPr lang="it-IT" sz="2800" dirty="0">
              <a:solidFill>
                <a:srgbClr val="141413"/>
              </a:solidFill>
              <a:effectLst/>
              <a:latin typeface="Helvetica" pitchFamily="2" charset="0"/>
            </a:endParaRPr>
          </a:p>
          <a:p>
            <a:pPr algn="ctr">
              <a:lnSpc>
                <a:spcPct val="150000"/>
              </a:lnSpc>
            </a:pPr>
            <a:endParaRPr lang="it-IT" sz="2800" dirty="0">
              <a:solidFill>
                <a:srgbClr val="141413"/>
              </a:solidFill>
              <a:effectLst/>
              <a:latin typeface="Helvetica" pitchFamily="2" charset="0"/>
            </a:endParaRPr>
          </a:p>
        </p:txBody>
      </p:sp>
      <p:sp>
        <p:nvSpPr>
          <p:cNvPr id="5" name="CasellaDiTesto 4">
            <a:extLst>
              <a:ext uri="{FF2B5EF4-FFF2-40B4-BE49-F238E27FC236}">
                <a16:creationId xmlns:a16="http://schemas.microsoft.com/office/drawing/2014/main" id="{BEF74CBB-362F-266B-D774-96653E7A9D24}"/>
              </a:ext>
            </a:extLst>
          </p:cNvPr>
          <p:cNvSpPr txBox="1"/>
          <p:nvPr/>
        </p:nvSpPr>
        <p:spPr>
          <a:xfrm>
            <a:off x="4761187" y="2808889"/>
            <a:ext cx="7083972" cy="2808718"/>
          </a:xfrm>
          <a:prstGeom prst="rect">
            <a:avLst/>
          </a:prstGeom>
          <a:noFill/>
          <a:ln w="19050">
            <a:solidFill>
              <a:srgbClr val="822334"/>
            </a:solidFill>
            <a:prstDash val="dash"/>
          </a:ln>
        </p:spPr>
        <p:txBody>
          <a:bodyPr wrap="square">
            <a:spAutoFit/>
          </a:bodyPr>
          <a:lstStyle/>
          <a:p>
            <a:pPr algn="ctr">
              <a:lnSpc>
                <a:spcPct val="150000"/>
              </a:lnSpc>
              <a:buNone/>
            </a:pPr>
            <a:r>
              <a:rPr lang="it-IT" sz="2400" b="1" dirty="0">
                <a:solidFill>
                  <a:srgbClr val="822334"/>
                </a:solidFill>
                <a:effectLst/>
                <a:latin typeface="Helvetica" pitchFamily="2" charset="0"/>
              </a:rPr>
              <a:t>ESEMPIO</a:t>
            </a:r>
          </a:p>
          <a:p>
            <a:pPr algn="ctr">
              <a:lnSpc>
                <a:spcPct val="150000"/>
              </a:lnSpc>
              <a:buNone/>
            </a:pPr>
            <a:r>
              <a:rPr lang="it-IT" sz="2400" dirty="0">
                <a:solidFill>
                  <a:srgbClr val="141413"/>
                </a:solidFill>
                <a:effectLst/>
                <a:latin typeface="Helvetica" pitchFamily="2" charset="0"/>
              </a:rPr>
              <a:t>Durante una discussione accesa tra colleghi si può cercare di cambiare argomento o di interrompere del tutto la conversazione per evitare che la situazione diventi ancor più conflittuale</a:t>
            </a:r>
          </a:p>
        </p:txBody>
      </p:sp>
      <p:pic>
        <p:nvPicPr>
          <p:cNvPr id="3" name="Immagine 2" descr="Immagine che contiene testo, linea, ricevuta, diagramma&#10;&#10;Il contenuto generato dall'IA potrebbe non essere corretto.">
            <a:extLst>
              <a:ext uri="{FF2B5EF4-FFF2-40B4-BE49-F238E27FC236}">
                <a16:creationId xmlns:a16="http://schemas.microsoft.com/office/drawing/2014/main" id="{6AC5F810-291B-7CD0-0E4D-0DAD9E11B27E}"/>
              </a:ext>
            </a:extLst>
          </p:cNvPr>
          <p:cNvPicPr>
            <a:picLocks noChangeAspect="1"/>
          </p:cNvPicPr>
          <p:nvPr/>
        </p:nvPicPr>
        <p:blipFill>
          <a:blip r:embed="rId2"/>
          <a:srcRect l="9737" t="30360" r="55922" b="30844"/>
          <a:stretch/>
        </p:blipFill>
        <p:spPr>
          <a:xfrm>
            <a:off x="951362" y="3645830"/>
            <a:ext cx="3194795" cy="1325563"/>
          </a:xfrm>
          <a:prstGeom prst="rect">
            <a:avLst/>
          </a:prstGeom>
        </p:spPr>
      </p:pic>
    </p:spTree>
    <p:extLst>
      <p:ext uri="{BB962C8B-B14F-4D97-AF65-F5344CB8AC3E}">
        <p14:creationId xmlns:p14="http://schemas.microsoft.com/office/powerpoint/2010/main" val="3165582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982D-AB41-7E00-C128-9C775E6738C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F787FD8-B450-0837-C196-FBFCDBD04279}"/>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Spostamento dell’Attenzione</a:t>
            </a:r>
            <a:endParaRPr lang="it-IT" sz="3200" dirty="0">
              <a:solidFill>
                <a:srgbClr val="822334"/>
              </a:solidFill>
            </a:endParaRPr>
          </a:p>
        </p:txBody>
      </p:sp>
      <p:sp>
        <p:nvSpPr>
          <p:cNvPr id="7" name="CasellaDiTesto 6">
            <a:extLst>
              <a:ext uri="{FF2B5EF4-FFF2-40B4-BE49-F238E27FC236}">
                <a16:creationId xmlns:a16="http://schemas.microsoft.com/office/drawing/2014/main" id="{093654EF-608F-0414-C4B1-14360E45AB3A}"/>
              </a:ext>
            </a:extLst>
          </p:cNvPr>
          <p:cNvSpPr txBox="1"/>
          <p:nvPr/>
        </p:nvSpPr>
        <p:spPr>
          <a:xfrm>
            <a:off x="336331" y="1271749"/>
            <a:ext cx="11855669" cy="3261470"/>
          </a:xfrm>
          <a:prstGeom prst="rect">
            <a:avLst/>
          </a:prstGeom>
          <a:noFill/>
          <a:ln w="19050">
            <a:noFill/>
          </a:ln>
        </p:spPr>
        <p:txBody>
          <a:bodyPr wrap="square">
            <a:spAutoFit/>
          </a:bodyPr>
          <a:lstStyle/>
          <a:p>
            <a:pPr algn="ctr">
              <a:lnSpc>
                <a:spcPct val="150000"/>
              </a:lnSpc>
            </a:pPr>
            <a:r>
              <a:rPr lang="it-IT" sz="2800" dirty="0">
                <a:solidFill>
                  <a:srgbClr val="141413"/>
                </a:solidFill>
                <a:effectLst/>
              </a:rPr>
              <a:t> </a:t>
            </a:r>
            <a:r>
              <a:rPr lang="it-IT" sz="2800" dirty="0">
                <a:solidFill>
                  <a:srgbClr val="141413"/>
                </a:solidFill>
                <a:effectLst/>
                <a:latin typeface="Helvetica" pitchFamily="2" charset="0"/>
              </a:rPr>
              <a:t>Deviare l’attenzione da stimoli che elicitano emozioni indesiderate per dirigerla su stimoli che suscitano altre emozioni</a:t>
            </a:r>
          </a:p>
          <a:p>
            <a:pPr algn="ctr">
              <a:lnSpc>
                <a:spcPct val="150000"/>
              </a:lnSpc>
              <a:buNone/>
            </a:pPr>
            <a:r>
              <a:rPr lang="it-IT" sz="2800" dirty="0">
                <a:solidFill>
                  <a:srgbClr val="141413"/>
                </a:solidFill>
                <a:effectLst/>
                <a:latin typeface="Helvetica" pitchFamily="2" charset="0"/>
              </a:rPr>
              <a:t> </a:t>
            </a:r>
          </a:p>
          <a:p>
            <a:pPr algn="ctr">
              <a:lnSpc>
                <a:spcPct val="150000"/>
              </a:lnSpc>
              <a:buNone/>
            </a:pPr>
            <a:endParaRPr lang="it-IT" sz="2800" dirty="0">
              <a:solidFill>
                <a:srgbClr val="141413"/>
              </a:solidFill>
              <a:effectLst/>
              <a:latin typeface="Helvetica" pitchFamily="2" charset="0"/>
            </a:endParaRPr>
          </a:p>
          <a:p>
            <a:pPr algn="ctr">
              <a:lnSpc>
                <a:spcPct val="150000"/>
              </a:lnSpc>
            </a:pPr>
            <a:endParaRPr lang="it-IT" sz="2800" dirty="0">
              <a:solidFill>
                <a:srgbClr val="141413"/>
              </a:solidFill>
              <a:effectLst/>
              <a:latin typeface="Helvetica" pitchFamily="2" charset="0"/>
            </a:endParaRPr>
          </a:p>
        </p:txBody>
      </p:sp>
      <p:sp>
        <p:nvSpPr>
          <p:cNvPr id="5" name="CasellaDiTesto 4">
            <a:extLst>
              <a:ext uri="{FF2B5EF4-FFF2-40B4-BE49-F238E27FC236}">
                <a16:creationId xmlns:a16="http://schemas.microsoft.com/office/drawing/2014/main" id="{2838A0B3-D193-8F75-F8AB-08CC30C865F6}"/>
              </a:ext>
            </a:extLst>
          </p:cNvPr>
          <p:cNvSpPr txBox="1"/>
          <p:nvPr/>
        </p:nvSpPr>
        <p:spPr>
          <a:xfrm>
            <a:off x="4787813" y="2851861"/>
            <a:ext cx="7083972" cy="3362715"/>
          </a:xfrm>
          <a:prstGeom prst="rect">
            <a:avLst/>
          </a:prstGeom>
          <a:noFill/>
          <a:ln w="19050">
            <a:solidFill>
              <a:srgbClr val="822334"/>
            </a:solidFill>
            <a:prstDash val="dash"/>
          </a:ln>
        </p:spPr>
        <p:txBody>
          <a:bodyPr wrap="square">
            <a:spAutoFit/>
          </a:bodyPr>
          <a:lstStyle/>
          <a:p>
            <a:pPr algn="ctr">
              <a:lnSpc>
                <a:spcPct val="150000"/>
              </a:lnSpc>
              <a:buNone/>
            </a:pPr>
            <a:r>
              <a:rPr lang="it-IT" sz="2400" b="1" dirty="0">
                <a:solidFill>
                  <a:srgbClr val="822334"/>
                </a:solidFill>
                <a:effectLst/>
                <a:latin typeface="Helvetica" pitchFamily="2" charset="0"/>
              </a:rPr>
              <a:t>ESEMPIO</a:t>
            </a:r>
          </a:p>
          <a:p>
            <a:pPr algn="ctr">
              <a:lnSpc>
                <a:spcPct val="150000"/>
              </a:lnSpc>
            </a:pPr>
            <a:r>
              <a:rPr lang="it-IT" sz="2400" dirty="0">
                <a:solidFill>
                  <a:srgbClr val="141413"/>
                </a:solidFill>
                <a:effectLst/>
                <a:latin typeface="Helvetica" pitchFamily="2" charset="0"/>
              </a:rPr>
              <a:t>Durante una giornata particolarmente stressante, si può decidere di concentrarsi su attività rilassanti come ascoltare della musica o fare una passeggiata al fine di ridurre l’intensità delle proprie</a:t>
            </a:r>
            <a:r>
              <a:rPr lang="it-IT" sz="2400" dirty="0">
                <a:solidFill>
                  <a:srgbClr val="141413"/>
                </a:solidFill>
                <a:latin typeface="Helvetica" pitchFamily="2" charset="0"/>
              </a:rPr>
              <a:t> </a:t>
            </a:r>
            <a:r>
              <a:rPr lang="it-IT" sz="2400" dirty="0">
                <a:solidFill>
                  <a:srgbClr val="141413"/>
                </a:solidFill>
                <a:effectLst/>
                <a:latin typeface="Helvetica" pitchFamily="2" charset="0"/>
              </a:rPr>
              <a:t>emozioni negative</a:t>
            </a:r>
          </a:p>
        </p:txBody>
      </p:sp>
      <p:pic>
        <p:nvPicPr>
          <p:cNvPr id="3" name="Immagine 2" descr="Immagine che contiene testo, linea, ricevuta, diagramma&#10;&#10;Il contenuto generato dall'IA potrebbe non essere corretto.">
            <a:extLst>
              <a:ext uri="{FF2B5EF4-FFF2-40B4-BE49-F238E27FC236}">
                <a16:creationId xmlns:a16="http://schemas.microsoft.com/office/drawing/2014/main" id="{FBA38CDC-87A3-4C04-2E58-F16CD7E39B36}"/>
              </a:ext>
            </a:extLst>
          </p:cNvPr>
          <p:cNvPicPr>
            <a:picLocks noChangeAspect="1"/>
          </p:cNvPicPr>
          <p:nvPr/>
        </p:nvPicPr>
        <p:blipFill>
          <a:blip r:embed="rId2"/>
          <a:srcRect l="9737" t="21169" r="40724" b="30844"/>
          <a:stretch/>
        </p:blipFill>
        <p:spPr>
          <a:xfrm>
            <a:off x="741719" y="3645830"/>
            <a:ext cx="3725879" cy="1325563"/>
          </a:xfrm>
          <a:prstGeom prst="rect">
            <a:avLst/>
          </a:prstGeom>
        </p:spPr>
      </p:pic>
    </p:spTree>
    <p:extLst>
      <p:ext uri="{BB962C8B-B14F-4D97-AF65-F5344CB8AC3E}">
        <p14:creationId xmlns:p14="http://schemas.microsoft.com/office/powerpoint/2010/main" val="2771424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BD5BC-7D5E-FAA5-E48D-B47A6036C4F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C6BE7D2-BC36-AF48-3F1C-4BE58E21C72E}"/>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Cambiamento Cognitivo</a:t>
            </a:r>
            <a:endParaRPr lang="it-IT" sz="3200" dirty="0">
              <a:solidFill>
                <a:srgbClr val="822334"/>
              </a:solidFill>
            </a:endParaRPr>
          </a:p>
        </p:txBody>
      </p:sp>
      <p:sp>
        <p:nvSpPr>
          <p:cNvPr id="7" name="CasellaDiTesto 6">
            <a:extLst>
              <a:ext uri="{FF2B5EF4-FFF2-40B4-BE49-F238E27FC236}">
                <a16:creationId xmlns:a16="http://schemas.microsoft.com/office/drawing/2014/main" id="{C3F31704-6232-3182-E34E-4A1F8B8F2AE0}"/>
              </a:ext>
            </a:extLst>
          </p:cNvPr>
          <p:cNvSpPr txBox="1"/>
          <p:nvPr/>
        </p:nvSpPr>
        <p:spPr>
          <a:xfrm>
            <a:off x="336331" y="1271749"/>
            <a:ext cx="11855669" cy="3261470"/>
          </a:xfrm>
          <a:prstGeom prst="rect">
            <a:avLst/>
          </a:prstGeom>
          <a:noFill/>
          <a:ln w="19050">
            <a:noFill/>
          </a:ln>
        </p:spPr>
        <p:txBody>
          <a:bodyPr wrap="square">
            <a:spAutoFit/>
          </a:bodyPr>
          <a:lstStyle/>
          <a:p>
            <a:pPr algn="ctr">
              <a:lnSpc>
                <a:spcPct val="150000"/>
              </a:lnSpc>
            </a:pPr>
            <a:r>
              <a:rPr lang="it-IT" sz="2800" dirty="0">
                <a:solidFill>
                  <a:srgbClr val="141413"/>
                </a:solidFill>
                <a:effectLst/>
              </a:rPr>
              <a:t>M</a:t>
            </a:r>
            <a:r>
              <a:rPr lang="it-IT" sz="2800" dirty="0">
                <a:solidFill>
                  <a:srgbClr val="141413"/>
                </a:solidFill>
                <a:effectLst/>
                <a:latin typeface="Helvetica" pitchFamily="2" charset="0"/>
              </a:rPr>
              <a:t>odificare il significato attribuito agli eventi rivedendo le proprie interpretazioni e concentrandosi sugli aspetti positivi di un evento</a:t>
            </a:r>
          </a:p>
          <a:p>
            <a:pPr algn="ctr">
              <a:lnSpc>
                <a:spcPct val="150000"/>
              </a:lnSpc>
              <a:buNone/>
            </a:pPr>
            <a:r>
              <a:rPr lang="it-IT" sz="2800" dirty="0">
                <a:solidFill>
                  <a:srgbClr val="141413"/>
                </a:solidFill>
                <a:effectLst/>
                <a:latin typeface="Helvetica" pitchFamily="2" charset="0"/>
              </a:rPr>
              <a:t> </a:t>
            </a:r>
          </a:p>
          <a:p>
            <a:pPr algn="ctr">
              <a:lnSpc>
                <a:spcPct val="150000"/>
              </a:lnSpc>
              <a:buNone/>
            </a:pPr>
            <a:endParaRPr lang="it-IT" sz="2800" dirty="0">
              <a:solidFill>
                <a:srgbClr val="141413"/>
              </a:solidFill>
              <a:effectLst/>
              <a:latin typeface="Helvetica" pitchFamily="2" charset="0"/>
            </a:endParaRPr>
          </a:p>
          <a:p>
            <a:pPr algn="ctr">
              <a:lnSpc>
                <a:spcPct val="150000"/>
              </a:lnSpc>
            </a:pPr>
            <a:endParaRPr lang="it-IT" sz="2800" dirty="0">
              <a:solidFill>
                <a:srgbClr val="141413"/>
              </a:solidFill>
              <a:effectLst/>
              <a:latin typeface="Helvetica" pitchFamily="2" charset="0"/>
            </a:endParaRPr>
          </a:p>
        </p:txBody>
      </p:sp>
      <p:sp>
        <p:nvSpPr>
          <p:cNvPr id="5" name="CasellaDiTesto 4">
            <a:extLst>
              <a:ext uri="{FF2B5EF4-FFF2-40B4-BE49-F238E27FC236}">
                <a16:creationId xmlns:a16="http://schemas.microsoft.com/office/drawing/2014/main" id="{19B422CC-EDB0-768C-3E7F-24B67790E909}"/>
              </a:ext>
            </a:extLst>
          </p:cNvPr>
          <p:cNvSpPr txBox="1"/>
          <p:nvPr/>
        </p:nvSpPr>
        <p:spPr>
          <a:xfrm>
            <a:off x="4872986" y="2902484"/>
            <a:ext cx="7083972" cy="2808718"/>
          </a:xfrm>
          <a:prstGeom prst="rect">
            <a:avLst/>
          </a:prstGeom>
          <a:noFill/>
          <a:ln w="19050">
            <a:solidFill>
              <a:srgbClr val="822334"/>
            </a:solidFill>
            <a:prstDash val="dash"/>
          </a:ln>
        </p:spPr>
        <p:txBody>
          <a:bodyPr wrap="square">
            <a:spAutoFit/>
          </a:bodyPr>
          <a:lstStyle/>
          <a:p>
            <a:pPr algn="ctr">
              <a:lnSpc>
                <a:spcPct val="150000"/>
              </a:lnSpc>
              <a:buNone/>
            </a:pPr>
            <a:r>
              <a:rPr lang="it-IT" sz="2400" b="1" dirty="0">
                <a:solidFill>
                  <a:srgbClr val="822334"/>
                </a:solidFill>
                <a:effectLst/>
                <a:latin typeface="Helvetica" pitchFamily="2" charset="0"/>
              </a:rPr>
              <a:t>ESEMPIO</a:t>
            </a:r>
          </a:p>
          <a:p>
            <a:pPr algn="ctr">
              <a:lnSpc>
                <a:spcPct val="150000"/>
              </a:lnSpc>
              <a:buNone/>
            </a:pPr>
            <a:r>
              <a:rPr lang="it-IT" sz="2400" dirty="0">
                <a:solidFill>
                  <a:srgbClr val="141413"/>
                </a:solidFill>
                <a:effectLst/>
                <a:latin typeface="Helvetica" pitchFamily="2" charset="0"/>
              </a:rPr>
              <a:t>Di fronte a una critica da parte di un collega si potrebbe provare a interpretare la situazione in una luce più positiva cercando di considerare l’utilità di ricevere un feedback</a:t>
            </a:r>
          </a:p>
        </p:txBody>
      </p:sp>
      <p:grpSp>
        <p:nvGrpSpPr>
          <p:cNvPr id="6" name="Gruppo 5">
            <a:extLst>
              <a:ext uri="{FF2B5EF4-FFF2-40B4-BE49-F238E27FC236}">
                <a16:creationId xmlns:a16="http://schemas.microsoft.com/office/drawing/2014/main" id="{C8312864-31AF-F66E-EE72-3318BD04154D}"/>
              </a:ext>
            </a:extLst>
          </p:cNvPr>
          <p:cNvGrpSpPr/>
          <p:nvPr/>
        </p:nvGrpSpPr>
        <p:grpSpPr>
          <a:xfrm>
            <a:off x="720698" y="3726096"/>
            <a:ext cx="3917246" cy="2075614"/>
            <a:chOff x="720698" y="3726096"/>
            <a:chExt cx="3917246" cy="2075614"/>
          </a:xfrm>
        </p:grpSpPr>
        <p:pic>
          <p:nvPicPr>
            <p:cNvPr id="3" name="Immagine 2" descr="Immagine che contiene testo, linea, ricevuta, diagramma&#10;&#10;Il contenuto generato dall'IA potrebbe non essere corretto.">
              <a:extLst>
                <a:ext uri="{FF2B5EF4-FFF2-40B4-BE49-F238E27FC236}">
                  <a16:creationId xmlns:a16="http://schemas.microsoft.com/office/drawing/2014/main" id="{B1572A95-1403-C1E7-CB09-DE5A805D88ED}"/>
                </a:ext>
              </a:extLst>
            </p:cNvPr>
            <p:cNvPicPr>
              <a:picLocks noChangeAspect="1"/>
            </p:cNvPicPr>
            <p:nvPr/>
          </p:nvPicPr>
          <p:blipFill>
            <a:blip r:embed="rId2"/>
            <a:srcRect l="9738" t="21169" r="25640" b="30844"/>
            <a:stretch/>
          </p:blipFill>
          <p:spPr>
            <a:xfrm>
              <a:off x="720698" y="3726096"/>
              <a:ext cx="3756709" cy="1024579"/>
            </a:xfrm>
            <a:prstGeom prst="rect">
              <a:avLst/>
            </a:prstGeom>
          </p:spPr>
        </p:pic>
        <p:sp>
          <p:nvSpPr>
            <p:cNvPr id="4" name="Rettangolo 3">
              <a:extLst>
                <a:ext uri="{FF2B5EF4-FFF2-40B4-BE49-F238E27FC236}">
                  <a16:creationId xmlns:a16="http://schemas.microsoft.com/office/drawing/2014/main" id="{CD8394DB-3A73-0F78-6E66-D516351B67D2}"/>
                </a:ext>
              </a:extLst>
            </p:cNvPr>
            <p:cNvSpPr/>
            <p:nvPr/>
          </p:nvSpPr>
          <p:spPr>
            <a:xfrm>
              <a:off x="3951890" y="4424855"/>
              <a:ext cx="686054" cy="13768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985832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F3CF9-8131-5515-F64D-057CA879607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6ABC5F5-CB58-65A9-0E59-E553E54C76C6}"/>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Modulazione della Risposta</a:t>
            </a:r>
            <a:endParaRPr lang="it-IT" sz="3200" dirty="0">
              <a:solidFill>
                <a:srgbClr val="822334"/>
              </a:solidFill>
            </a:endParaRPr>
          </a:p>
        </p:txBody>
      </p:sp>
      <p:sp>
        <p:nvSpPr>
          <p:cNvPr id="7" name="CasellaDiTesto 6">
            <a:extLst>
              <a:ext uri="{FF2B5EF4-FFF2-40B4-BE49-F238E27FC236}">
                <a16:creationId xmlns:a16="http://schemas.microsoft.com/office/drawing/2014/main" id="{EA3AE61E-C7F4-7A29-5FDF-5CF4AA4510B8}"/>
              </a:ext>
            </a:extLst>
          </p:cNvPr>
          <p:cNvSpPr txBox="1"/>
          <p:nvPr/>
        </p:nvSpPr>
        <p:spPr>
          <a:xfrm>
            <a:off x="336331" y="931391"/>
            <a:ext cx="11855669" cy="4554132"/>
          </a:xfrm>
          <a:prstGeom prst="rect">
            <a:avLst/>
          </a:prstGeom>
          <a:noFill/>
          <a:ln w="19050">
            <a:noFill/>
          </a:ln>
        </p:spPr>
        <p:txBody>
          <a:bodyPr wrap="square">
            <a:spAutoFit/>
          </a:bodyPr>
          <a:lstStyle/>
          <a:p>
            <a:pPr algn="ctr">
              <a:lnSpc>
                <a:spcPct val="150000"/>
              </a:lnSpc>
            </a:pPr>
            <a:r>
              <a:rPr lang="it-IT" sz="2800" dirty="0">
                <a:solidFill>
                  <a:srgbClr val="141413"/>
                </a:solidFill>
                <a:effectLst/>
              </a:rPr>
              <a:t>M</a:t>
            </a:r>
            <a:r>
              <a:rPr lang="it-IT" sz="2800" dirty="0">
                <a:solidFill>
                  <a:srgbClr val="141413"/>
                </a:solidFill>
                <a:effectLst/>
                <a:latin typeface="Helvetica" pitchFamily="2" charset="0"/>
              </a:rPr>
              <a:t>odificare il tipo di risposta che segue all’esperienza di un’emozione modificando le proprie espressioni facciali oppure attraverso la soppressione dei pensieri associati a un evento</a:t>
            </a:r>
          </a:p>
          <a:p>
            <a:pPr algn="ctr">
              <a:lnSpc>
                <a:spcPct val="150000"/>
              </a:lnSpc>
            </a:pPr>
            <a:endParaRPr lang="it-IT" sz="2800" dirty="0">
              <a:solidFill>
                <a:srgbClr val="141413"/>
              </a:solidFill>
              <a:effectLst/>
              <a:latin typeface="Helvetica" pitchFamily="2" charset="0"/>
            </a:endParaRPr>
          </a:p>
          <a:p>
            <a:pPr algn="ctr">
              <a:lnSpc>
                <a:spcPct val="150000"/>
              </a:lnSpc>
              <a:buNone/>
            </a:pPr>
            <a:r>
              <a:rPr lang="it-IT" sz="2800" dirty="0">
                <a:solidFill>
                  <a:srgbClr val="141413"/>
                </a:solidFill>
                <a:effectLst/>
                <a:latin typeface="Helvetica" pitchFamily="2" charset="0"/>
              </a:rPr>
              <a:t> </a:t>
            </a:r>
          </a:p>
          <a:p>
            <a:pPr algn="ctr">
              <a:lnSpc>
                <a:spcPct val="150000"/>
              </a:lnSpc>
              <a:buNone/>
            </a:pPr>
            <a:endParaRPr lang="it-IT" sz="2800" dirty="0">
              <a:solidFill>
                <a:srgbClr val="141413"/>
              </a:solidFill>
              <a:effectLst/>
              <a:latin typeface="Helvetica" pitchFamily="2" charset="0"/>
            </a:endParaRPr>
          </a:p>
          <a:p>
            <a:pPr algn="ctr">
              <a:lnSpc>
                <a:spcPct val="150000"/>
              </a:lnSpc>
            </a:pPr>
            <a:endParaRPr lang="it-IT" sz="2800" dirty="0">
              <a:solidFill>
                <a:srgbClr val="141413"/>
              </a:solidFill>
              <a:effectLst/>
              <a:latin typeface="Helvetica" pitchFamily="2" charset="0"/>
            </a:endParaRPr>
          </a:p>
        </p:txBody>
      </p:sp>
      <p:sp>
        <p:nvSpPr>
          <p:cNvPr id="5" name="CasellaDiTesto 4">
            <a:extLst>
              <a:ext uri="{FF2B5EF4-FFF2-40B4-BE49-F238E27FC236}">
                <a16:creationId xmlns:a16="http://schemas.microsoft.com/office/drawing/2014/main" id="{23F0E2BD-C9F8-C960-E324-3DEC1AD6F13C}"/>
              </a:ext>
            </a:extLst>
          </p:cNvPr>
          <p:cNvSpPr txBox="1"/>
          <p:nvPr/>
        </p:nvSpPr>
        <p:spPr>
          <a:xfrm>
            <a:off x="4945117" y="3208457"/>
            <a:ext cx="7083972" cy="2808718"/>
          </a:xfrm>
          <a:prstGeom prst="rect">
            <a:avLst/>
          </a:prstGeom>
          <a:noFill/>
          <a:ln w="19050">
            <a:solidFill>
              <a:srgbClr val="822334"/>
            </a:solidFill>
            <a:prstDash val="dash"/>
          </a:ln>
        </p:spPr>
        <p:txBody>
          <a:bodyPr wrap="square">
            <a:spAutoFit/>
          </a:bodyPr>
          <a:lstStyle/>
          <a:p>
            <a:pPr algn="ctr">
              <a:lnSpc>
                <a:spcPct val="150000"/>
              </a:lnSpc>
              <a:buNone/>
            </a:pPr>
            <a:r>
              <a:rPr lang="it-IT" sz="2400" b="1" dirty="0">
                <a:solidFill>
                  <a:srgbClr val="822334"/>
                </a:solidFill>
                <a:effectLst/>
                <a:latin typeface="Helvetica" pitchFamily="2" charset="0"/>
              </a:rPr>
              <a:t>ESEMPIO</a:t>
            </a:r>
          </a:p>
          <a:p>
            <a:pPr algn="ctr">
              <a:lnSpc>
                <a:spcPct val="150000"/>
              </a:lnSpc>
            </a:pPr>
            <a:r>
              <a:rPr lang="it-IT" sz="2400" dirty="0">
                <a:solidFill>
                  <a:srgbClr val="141413"/>
                </a:solidFill>
                <a:effectLst/>
                <a:latin typeface="Helvetica" pitchFamily="2" charset="0"/>
              </a:rPr>
              <a:t>Dopo essere stati criticati duramente dal capo, si</a:t>
            </a:r>
          </a:p>
          <a:p>
            <a:pPr algn="ctr">
              <a:lnSpc>
                <a:spcPct val="150000"/>
              </a:lnSpc>
            </a:pPr>
            <a:r>
              <a:rPr lang="it-IT" sz="2400" dirty="0">
                <a:solidFill>
                  <a:srgbClr val="141413"/>
                </a:solidFill>
                <a:effectLst/>
                <a:latin typeface="Helvetica" pitchFamily="2" charset="0"/>
              </a:rPr>
              <a:t>può cercare di controllare le proprie reazioni emotive evitando risposte che possano apparire poco professionali</a:t>
            </a:r>
          </a:p>
        </p:txBody>
      </p:sp>
      <p:grpSp>
        <p:nvGrpSpPr>
          <p:cNvPr id="6" name="Gruppo 5">
            <a:extLst>
              <a:ext uri="{FF2B5EF4-FFF2-40B4-BE49-F238E27FC236}">
                <a16:creationId xmlns:a16="http://schemas.microsoft.com/office/drawing/2014/main" id="{52C0411B-DAAF-F32C-91C9-F9660FA6C18B}"/>
              </a:ext>
            </a:extLst>
          </p:cNvPr>
          <p:cNvGrpSpPr/>
          <p:nvPr/>
        </p:nvGrpSpPr>
        <p:grpSpPr>
          <a:xfrm>
            <a:off x="678656" y="3726096"/>
            <a:ext cx="4103551" cy="1985106"/>
            <a:chOff x="720698" y="3726096"/>
            <a:chExt cx="4723661" cy="2075614"/>
          </a:xfrm>
        </p:grpSpPr>
        <p:pic>
          <p:nvPicPr>
            <p:cNvPr id="3" name="Immagine 2" descr="Immagine che contiene testo, linea, ricevuta, diagramma&#10;&#10;Il contenuto generato dall'IA potrebbe non essere corretto.">
              <a:extLst>
                <a:ext uri="{FF2B5EF4-FFF2-40B4-BE49-F238E27FC236}">
                  <a16:creationId xmlns:a16="http://schemas.microsoft.com/office/drawing/2014/main" id="{56119BC7-C50A-0C66-09A8-6D17B1C20029}"/>
                </a:ext>
              </a:extLst>
            </p:cNvPr>
            <p:cNvPicPr>
              <a:picLocks noChangeAspect="1"/>
            </p:cNvPicPr>
            <p:nvPr/>
          </p:nvPicPr>
          <p:blipFill>
            <a:blip r:embed="rId2"/>
            <a:srcRect l="9738" t="21169" r="9007" b="30844"/>
            <a:stretch/>
          </p:blipFill>
          <p:spPr>
            <a:xfrm>
              <a:off x="720698" y="3726096"/>
              <a:ext cx="4723661" cy="1024579"/>
            </a:xfrm>
            <a:prstGeom prst="rect">
              <a:avLst/>
            </a:prstGeom>
          </p:spPr>
        </p:pic>
        <p:sp>
          <p:nvSpPr>
            <p:cNvPr id="4" name="Rettangolo 3">
              <a:extLst>
                <a:ext uri="{FF2B5EF4-FFF2-40B4-BE49-F238E27FC236}">
                  <a16:creationId xmlns:a16="http://schemas.microsoft.com/office/drawing/2014/main" id="{ED604926-33DD-44EE-B5AB-B02AAF282EBE}"/>
                </a:ext>
              </a:extLst>
            </p:cNvPr>
            <p:cNvSpPr/>
            <p:nvPr/>
          </p:nvSpPr>
          <p:spPr>
            <a:xfrm>
              <a:off x="3951889" y="4424855"/>
              <a:ext cx="1492469" cy="13768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482864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4B4EF-6FC5-DDDD-A1FF-ACB41CB5E01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F63F25E-3296-3291-2DF1-96B27A16C112}"/>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Strategie di regolazione</a:t>
            </a:r>
            <a:endParaRPr lang="it-IT" sz="3200" dirty="0">
              <a:solidFill>
                <a:srgbClr val="822334"/>
              </a:solidFill>
            </a:endParaRPr>
          </a:p>
        </p:txBody>
      </p:sp>
      <p:graphicFrame>
        <p:nvGraphicFramePr>
          <p:cNvPr id="8" name="Diagramma 7">
            <a:extLst>
              <a:ext uri="{FF2B5EF4-FFF2-40B4-BE49-F238E27FC236}">
                <a16:creationId xmlns:a16="http://schemas.microsoft.com/office/drawing/2014/main" id="{BB39C7C4-23CF-C19A-739B-F8C1ED0F67B8}"/>
              </a:ext>
            </a:extLst>
          </p:cNvPr>
          <p:cNvGraphicFramePr/>
          <p:nvPr>
            <p:extLst>
              <p:ext uri="{D42A27DB-BD31-4B8C-83A1-F6EECF244321}">
                <p14:modId xmlns:p14="http://schemas.microsoft.com/office/powerpoint/2010/main" val="3672507261"/>
              </p:ext>
            </p:extLst>
          </p:nvPr>
        </p:nvGraphicFramePr>
        <p:xfrm>
          <a:off x="1686561" y="1092783"/>
          <a:ext cx="8534400" cy="2503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a 8">
            <a:extLst>
              <a:ext uri="{FF2B5EF4-FFF2-40B4-BE49-F238E27FC236}">
                <a16:creationId xmlns:a16="http://schemas.microsoft.com/office/drawing/2014/main" id="{AF59BCD3-D21B-2653-8485-C2A970985768}"/>
              </a:ext>
            </a:extLst>
          </p:cNvPr>
          <p:cNvGraphicFramePr/>
          <p:nvPr>
            <p:extLst>
              <p:ext uri="{D42A27DB-BD31-4B8C-83A1-F6EECF244321}">
                <p14:modId xmlns:p14="http://schemas.microsoft.com/office/powerpoint/2010/main" val="1766110890"/>
              </p:ext>
            </p:extLst>
          </p:nvPr>
        </p:nvGraphicFramePr>
        <p:xfrm>
          <a:off x="1686560" y="3731428"/>
          <a:ext cx="8534401" cy="26398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19792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AC400-63AA-1F8A-F09C-3835C0271A0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5BAA47C-4757-7047-B375-B52B95218169}"/>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Revisione Modello di Gross</a:t>
            </a:r>
            <a:endParaRPr lang="it-IT" sz="3200" dirty="0">
              <a:solidFill>
                <a:srgbClr val="822334"/>
              </a:solidFill>
            </a:endParaRPr>
          </a:p>
        </p:txBody>
      </p:sp>
      <p:graphicFrame>
        <p:nvGraphicFramePr>
          <p:cNvPr id="3" name="Diagramma 2">
            <a:extLst>
              <a:ext uri="{FF2B5EF4-FFF2-40B4-BE49-F238E27FC236}">
                <a16:creationId xmlns:a16="http://schemas.microsoft.com/office/drawing/2014/main" id="{7FB5FB2E-8760-99EB-538C-D092E720CAAE}"/>
              </a:ext>
            </a:extLst>
          </p:cNvPr>
          <p:cNvGraphicFramePr/>
          <p:nvPr>
            <p:extLst>
              <p:ext uri="{D42A27DB-BD31-4B8C-83A1-F6EECF244321}">
                <p14:modId xmlns:p14="http://schemas.microsoft.com/office/powerpoint/2010/main" val="216558195"/>
              </p:ext>
            </p:extLst>
          </p:nvPr>
        </p:nvGraphicFramePr>
        <p:xfrm>
          <a:off x="958574" y="1089328"/>
          <a:ext cx="10559332" cy="5112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3550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1E79E-2246-D190-A799-8F2BC6BB343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C98C3F4-5F5F-76CC-F5EE-1A0D964B8F96}"/>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Autoefficacia Emotiva</a:t>
            </a:r>
            <a:endParaRPr lang="it-IT" sz="3200" dirty="0">
              <a:solidFill>
                <a:srgbClr val="822334"/>
              </a:solidFill>
            </a:endParaRPr>
          </a:p>
        </p:txBody>
      </p:sp>
      <p:sp>
        <p:nvSpPr>
          <p:cNvPr id="7" name="CasellaDiTesto 6">
            <a:extLst>
              <a:ext uri="{FF2B5EF4-FFF2-40B4-BE49-F238E27FC236}">
                <a16:creationId xmlns:a16="http://schemas.microsoft.com/office/drawing/2014/main" id="{E89451B4-BD7C-79CF-7920-B63A654BA5F4}"/>
              </a:ext>
            </a:extLst>
          </p:cNvPr>
          <p:cNvSpPr txBox="1"/>
          <p:nvPr/>
        </p:nvSpPr>
        <p:spPr>
          <a:xfrm>
            <a:off x="336331" y="1069042"/>
            <a:ext cx="11855669" cy="3907801"/>
          </a:xfrm>
          <a:prstGeom prst="rect">
            <a:avLst/>
          </a:prstGeom>
          <a:noFill/>
          <a:ln w="19050">
            <a:noFill/>
          </a:ln>
        </p:spPr>
        <p:txBody>
          <a:bodyPr wrap="square">
            <a:spAutoFit/>
          </a:bodyPr>
          <a:lstStyle/>
          <a:p>
            <a:pPr algn="ctr">
              <a:lnSpc>
                <a:spcPct val="150000"/>
              </a:lnSpc>
            </a:pPr>
            <a:r>
              <a:rPr lang="it-IT" sz="2800" dirty="0">
                <a:solidFill>
                  <a:srgbClr val="141413"/>
                </a:solidFill>
                <a:effectLst/>
              </a:rPr>
              <a:t>La convinzione di saper </a:t>
            </a:r>
            <a:r>
              <a:rPr lang="it-IT" sz="2800" b="1" dirty="0">
                <a:solidFill>
                  <a:srgbClr val="822334"/>
                </a:solidFill>
                <a:effectLst/>
              </a:rPr>
              <a:t>esprimere</a:t>
            </a:r>
            <a:r>
              <a:rPr lang="it-IT" sz="2800" dirty="0">
                <a:solidFill>
                  <a:srgbClr val="141413"/>
                </a:solidFill>
                <a:effectLst/>
              </a:rPr>
              <a:t> le emozioni positive e di saper </a:t>
            </a:r>
            <a:r>
              <a:rPr lang="it-IT" sz="2800" b="1" dirty="0">
                <a:solidFill>
                  <a:srgbClr val="822334"/>
                </a:solidFill>
                <a:effectLst/>
              </a:rPr>
              <a:t>dominare</a:t>
            </a:r>
            <a:r>
              <a:rPr lang="it-IT" sz="2800" dirty="0">
                <a:solidFill>
                  <a:srgbClr val="141413"/>
                </a:solidFill>
                <a:effectLst/>
              </a:rPr>
              <a:t> quelle negative che derivano dall’interazione con le diverse componenti dell’attività lavorativa </a:t>
            </a:r>
            <a:r>
              <a:rPr lang="it-IT" sz="1600" dirty="0">
                <a:solidFill>
                  <a:srgbClr val="141413"/>
                </a:solidFill>
                <a:effectLst/>
              </a:rPr>
              <a:t>(Caprara et al., 2008)</a:t>
            </a:r>
            <a:endParaRPr lang="it-IT" sz="1600" dirty="0">
              <a:solidFill>
                <a:srgbClr val="141413"/>
              </a:solidFill>
              <a:effectLst/>
              <a:latin typeface="Helvetica" pitchFamily="2" charset="0"/>
            </a:endParaRPr>
          </a:p>
          <a:p>
            <a:pPr algn="ctr">
              <a:lnSpc>
                <a:spcPct val="150000"/>
              </a:lnSpc>
              <a:buNone/>
            </a:pPr>
            <a:r>
              <a:rPr lang="it-IT" sz="2800" dirty="0">
                <a:solidFill>
                  <a:srgbClr val="141413"/>
                </a:solidFill>
                <a:effectLst/>
                <a:latin typeface="Helvetica" pitchFamily="2" charset="0"/>
              </a:rPr>
              <a:t> </a:t>
            </a:r>
          </a:p>
          <a:p>
            <a:pPr algn="ctr">
              <a:lnSpc>
                <a:spcPct val="150000"/>
              </a:lnSpc>
              <a:buNone/>
            </a:pPr>
            <a:endParaRPr lang="it-IT" sz="2800" dirty="0">
              <a:solidFill>
                <a:srgbClr val="141413"/>
              </a:solidFill>
              <a:effectLst/>
              <a:latin typeface="Helvetica" pitchFamily="2" charset="0"/>
            </a:endParaRPr>
          </a:p>
          <a:p>
            <a:pPr algn="ctr">
              <a:lnSpc>
                <a:spcPct val="150000"/>
              </a:lnSpc>
            </a:pPr>
            <a:endParaRPr lang="it-IT" sz="2800" dirty="0">
              <a:solidFill>
                <a:srgbClr val="141413"/>
              </a:solidFill>
              <a:effectLst/>
              <a:latin typeface="Helvetica" pitchFamily="2" charset="0"/>
            </a:endParaRPr>
          </a:p>
        </p:txBody>
      </p:sp>
      <p:sp>
        <p:nvSpPr>
          <p:cNvPr id="5" name="CasellaDiTesto 4">
            <a:extLst>
              <a:ext uri="{FF2B5EF4-FFF2-40B4-BE49-F238E27FC236}">
                <a16:creationId xmlns:a16="http://schemas.microsoft.com/office/drawing/2014/main" id="{F7557227-29B7-FF52-0E64-9E0582620F7E}"/>
              </a:ext>
            </a:extLst>
          </p:cNvPr>
          <p:cNvSpPr txBox="1"/>
          <p:nvPr/>
        </p:nvSpPr>
        <p:spPr>
          <a:xfrm>
            <a:off x="1740310" y="3400568"/>
            <a:ext cx="9360310" cy="2808718"/>
          </a:xfrm>
          <a:prstGeom prst="rect">
            <a:avLst/>
          </a:prstGeom>
          <a:noFill/>
          <a:ln w="19050">
            <a:solidFill>
              <a:srgbClr val="822334"/>
            </a:solidFill>
            <a:prstDash val="solid"/>
          </a:ln>
        </p:spPr>
        <p:txBody>
          <a:bodyPr wrap="square">
            <a:spAutoFit/>
          </a:bodyPr>
          <a:lstStyle/>
          <a:p>
            <a:pPr algn="ctr">
              <a:lnSpc>
                <a:spcPct val="150000"/>
              </a:lnSpc>
              <a:buNone/>
            </a:pPr>
            <a:r>
              <a:rPr lang="it-IT" sz="2400" dirty="0">
                <a:solidFill>
                  <a:srgbClr val="141413"/>
                </a:solidFill>
                <a:effectLst/>
                <a:latin typeface="Helvetica" pitchFamily="2" charset="0"/>
              </a:rPr>
              <a:t>L’autoefficacia emotiva determina l’autoregolazione poiché </a:t>
            </a:r>
            <a:r>
              <a:rPr lang="it-IT" sz="2400" dirty="0">
                <a:solidFill>
                  <a:srgbClr val="822334"/>
                </a:solidFill>
                <a:effectLst/>
                <a:latin typeface="Helvetica" pitchFamily="2" charset="0"/>
              </a:rPr>
              <a:t>presiede</a:t>
            </a:r>
            <a:r>
              <a:rPr lang="it-IT" sz="2400" dirty="0">
                <a:solidFill>
                  <a:srgbClr val="141413"/>
                </a:solidFill>
                <a:effectLst/>
                <a:latin typeface="Helvetica" pitchFamily="2" charset="0"/>
              </a:rPr>
              <a:t> quei meccanismi che consentono alle persone di </a:t>
            </a:r>
            <a:r>
              <a:rPr lang="it-IT" sz="2400" dirty="0">
                <a:solidFill>
                  <a:srgbClr val="822334"/>
                </a:solidFill>
                <a:effectLst/>
                <a:latin typeface="Helvetica" pitchFamily="2" charset="0"/>
              </a:rPr>
              <a:t>riflettere</a:t>
            </a:r>
            <a:r>
              <a:rPr lang="it-IT" sz="2400" dirty="0">
                <a:solidFill>
                  <a:srgbClr val="141413"/>
                </a:solidFill>
                <a:effectLst/>
                <a:latin typeface="Helvetica" pitchFamily="2" charset="0"/>
              </a:rPr>
              <a:t> sui propri stati emotivi, di </a:t>
            </a:r>
            <a:r>
              <a:rPr lang="it-IT" sz="2400" dirty="0">
                <a:solidFill>
                  <a:srgbClr val="822334"/>
                </a:solidFill>
                <a:effectLst/>
                <a:latin typeface="Helvetica" pitchFamily="2" charset="0"/>
              </a:rPr>
              <a:t>imparare</a:t>
            </a:r>
            <a:r>
              <a:rPr lang="it-IT" sz="2400" dirty="0">
                <a:solidFill>
                  <a:srgbClr val="141413"/>
                </a:solidFill>
                <a:effectLst/>
                <a:latin typeface="Helvetica" pitchFamily="2" charset="0"/>
              </a:rPr>
              <a:t> dalle precedenti interazioni, proprie e altrui, con i diversi ambiti lavorativi e di </a:t>
            </a:r>
            <a:r>
              <a:rPr lang="it-IT" sz="2400" dirty="0">
                <a:solidFill>
                  <a:srgbClr val="822334"/>
                </a:solidFill>
                <a:effectLst/>
                <a:latin typeface="Helvetica" pitchFamily="2" charset="0"/>
              </a:rPr>
              <a:t>adeguare</a:t>
            </a:r>
            <a:r>
              <a:rPr lang="it-IT" sz="2400" dirty="0">
                <a:solidFill>
                  <a:srgbClr val="141413"/>
                </a:solidFill>
                <a:effectLst/>
                <a:latin typeface="Helvetica" pitchFamily="2" charset="0"/>
              </a:rPr>
              <a:t> le proprie risposte emotive in base ai propri obiettivi e standard </a:t>
            </a:r>
            <a:r>
              <a:rPr lang="it-IT" sz="1600" dirty="0">
                <a:solidFill>
                  <a:srgbClr val="141413"/>
                </a:solidFill>
                <a:effectLst/>
                <a:latin typeface="Helvetica" pitchFamily="2" charset="0"/>
              </a:rPr>
              <a:t>(Bandura,</a:t>
            </a:r>
            <a:r>
              <a:rPr lang="it-IT" sz="1600" dirty="0">
                <a:solidFill>
                  <a:srgbClr val="CE1D26"/>
                </a:solidFill>
                <a:effectLst/>
                <a:latin typeface="Helvetica" pitchFamily="2" charset="0"/>
              </a:rPr>
              <a:t> </a:t>
            </a:r>
            <a:r>
              <a:rPr lang="it-IT" sz="1600" dirty="0">
                <a:effectLst/>
                <a:latin typeface="Helvetica" pitchFamily="2" charset="0"/>
              </a:rPr>
              <a:t>1997)</a:t>
            </a:r>
            <a:endParaRPr lang="it-IT" sz="2400" dirty="0">
              <a:effectLst/>
              <a:latin typeface="Helvetica" pitchFamily="2" charset="0"/>
            </a:endParaRPr>
          </a:p>
        </p:txBody>
      </p:sp>
    </p:spTree>
    <p:extLst>
      <p:ext uri="{BB962C8B-B14F-4D97-AF65-F5344CB8AC3E}">
        <p14:creationId xmlns:p14="http://schemas.microsoft.com/office/powerpoint/2010/main" val="1704413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A1E77-3802-4017-18A3-689E5820695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F542FA-676A-C47B-FDB6-91B488C786BA}"/>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Teoria Social Cognitiva</a:t>
            </a:r>
            <a:endParaRPr lang="it-IT" sz="3200" dirty="0">
              <a:solidFill>
                <a:srgbClr val="822334"/>
              </a:solidFill>
            </a:endParaRPr>
          </a:p>
        </p:txBody>
      </p:sp>
      <p:sp>
        <p:nvSpPr>
          <p:cNvPr id="7" name="CasellaDiTesto 6">
            <a:extLst>
              <a:ext uri="{FF2B5EF4-FFF2-40B4-BE49-F238E27FC236}">
                <a16:creationId xmlns:a16="http://schemas.microsoft.com/office/drawing/2014/main" id="{B48F83C2-C976-3152-9025-9EB4E8AF3693}"/>
              </a:ext>
            </a:extLst>
          </p:cNvPr>
          <p:cNvSpPr txBox="1"/>
          <p:nvPr/>
        </p:nvSpPr>
        <p:spPr>
          <a:xfrm>
            <a:off x="310405" y="1223823"/>
            <a:ext cx="11855669" cy="1968809"/>
          </a:xfrm>
          <a:prstGeom prst="rect">
            <a:avLst/>
          </a:prstGeom>
          <a:noFill/>
          <a:ln w="19050">
            <a:noFill/>
          </a:ln>
        </p:spPr>
        <p:txBody>
          <a:bodyPr wrap="square">
            <a:spAutoFit/>
          </a:bodyPr>
          <a:lstStyle/>
          <a:p>
            <a:pPr algn="ctr">
              <a:lnSpc>
                <a:spcPct val="150000"/>
              </a:lnSpc>
              <a:buNone/>
            </a:pPr>
            <a:r>
              <a:rPr lang="it-IT" sz="2800" dirty="0">
                <a:solidFill>
                  <a:srgbClr val="141413"/>
                </a:solidFill>
                <a:effectLst/>
                <a:latin typeface="Helvetica" pitchFamily="2" charset="0"/>
              </a:rPr>
              <a:t>Individuo come un sistema cognitivo e affettivo risultante dall’azione orchestrata di strutture funzionalmente distinte </a:t>
            </a:r>
          </a:p>
          <a:p>
            <a:pPr algn="ctr">
              <a:lnSpc>
                <a:spcPct val="150000"/>
              </a:lnSpc>
            </a:pPr>
            <a:endParaRPr lang="it-IT" sz="2800" dirty="0">
              <a:solidFill>
                <a:srgbClr val="141413"/>
              </a:solidFill>
              <a:effectLst/>
              <a:latin typeface="Helvetica" pitchFamily="2" charset="0"/>
            </a:endParaRPr>
          </a:p>
        </p:txBody>
      </p:sp>
      <p:sp>
        <p:nvSpPr>
          <p:cNvPr id="5" name="CasellaDiTesto 4">
            <a:extLst>
              <a:ext uri="{FF2B5EF4-FFF2-40B4-BE49-F238E27FC236}">
                <a16:creationId xmlns:a16="http://schemas.microsoft.com/office/drawing/2014/main" id="{E4626BF0-9479-730A-4327-A600A4B4FA5F}"/>
              </a:ext>
            </a:extLst>
          </p:cNvPr>
          <p:cNvSpPr txBox="1"/>
          <p:nvPr/>
        </p:nvSpPr>
        <p:spPr>
          <a:xfrm>
            <a:off x="960796" y="3249390"/>
            <a:ext cx="7607893" cy="2254720"/>
          </a:xfrm>
          <a:prstGeom prst="rect">
            <a:avLst/>
          </a:prstGeom>
          <a:noFill/>
          <a:ln w="19050">
            <a:solidFill>
              <a:srgbClr val="822334"/>
            </a:solidFill>
            <a:prstDash val="dash"/>
          </a:ln>
        </p:spPr>
        <p:txBody>
          <a:bodyPr wrap="square">
            <a:spAutoFit/>
          </a:bodyPr>
          <a:lstStyle/>
          <a:p>
            <a:pPr algn="ctr">
              <a:lnSpc>
                <a:spcPct val="150000"/>
              </a:lnSpc>
              <a:buNone/>
            </a:pPr>
            <a:r>
              <a:rPr lang="it-IT" sz="2400" b="1" dirty="0" err="1">
                <a:solidFill>
                  <a:srgbClr val="822334"/>
                </a:solidFill>
                <a:effectLst/>
                <a:latin typeface="Helvetica" pitchFamily="2" charset="0"/>
              </a:rPr>
              <a:t>Agenticità</a:t>
            </a:r>
            <a:r>
              <a:rPr lang="it-IT" sz="2400" dirty="0">
                <a:solidFill>
                  <a:srgbClr val="141413"/>
                </a:solidFill>
                <a:effectLst/>
                <a:latin typeface="Helvetica" pitchFamily="2" charset="0"/>
              </a:rPr>
              <a:t> </a:t>
            </a:r>
            <a:endParaRPr lang="it-IT" sz="2400" dirty="0">
              <a:solidFill>
                <a:srgbClr val="141413"/>
              </a:solidFill>
              <a:effectLst/>
              <a:latin typeface="Helvetica" pitchFamily="2" charset="0"/>
              <a:sym typeface="Wingdings" pitchFamily="2" charset="2"/>
            </a:endParaRPr>
          </a:p>
          <a:p>
            <a:pPr algn="ctr">
              <a:lnSpc>
                <a:spcPct val="150000"/>
              </a:lnSpc>
              <a:buNone/>
            </a:pPr>
            <a:r>
              <a:rPr lang="it-IT" sz="2400" dirty="0">
                <a:solidFill>
                  <a:srgbClr val="141413"/>
                </a:solidFill>
                <a:latin typeface="Helvetica" pitchFamily="2" charset="0"/>
                <a:sym typeface="Wingdings" pitchFamily="2" charset="2"/>
              </a:rPr>
              <a:t>M</a:t>
            </a:r>
            <a:r>
              <a:rPr lang="it-IT" sz="2400" dirty="0">
                <a:solidFill>
                  <a:srgbClr val="141413"/>
                </a:solidFill>
                <a:effectLst/>
                <a:latin typeface="Helvetica" pitchFamily="2" charset="0"/>
                <a:sym typeface="Wingdings" pitchFamily="2" charset="2"/>
              </a:rPr>
              <a:t>eccanismi che </a:t>
            </a:r>
            <a:r>
              <a:rPr lang="it-IT" sz="2400" dirty="0">
                <a:solidFill>
                  <a:srgbClr val="141413"/>
                </a:solidFill>
                <a:effectLst/>
                <a:latin typeface="Helvetica" pitchFamily="2" charset="0"/>
              </a:rPr>
              <a:t>permettono di apportare cambiamenti all’ambiente e di contribuire attivamente al corso della propria vita.</a:t>
            </a:r>
          </a:p>
        </p:txBody>
      </p:sp>
      <p:pic>
        <p:nvPicPr>
          <p:cNvPr id="7170" name="Picture 2" descr="Albert Bandura - Psicologo, padre della Teoria dell'apprendimento sociale">
            <a:extLst>
              <a:ext uri="{FF2B5EF4-FFF2-40B4-BE49-F238E27FC236}">
                <a16:creationId xmlns:a16="http://schemas.microsoft.com/office/drawing/2014/main" id="{13EA6B52-F116-19D3-21D7-82285945B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8478" y="3249390"/>
            <a:ext cx="2314473" cy="232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60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36A06-8BCE-0846-D1D7-36B3E7204FA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51B547C-93CA-40A5-04D1-80CC8867BD5B}"/>
              </a:ext>
            </a:extLst>
          </p:cNvPr>
          <p:cNvSpPr>
            <a:spLocks noGrp="1"/>
          </p:cNvSpPr>
          <p:nvPr>
            <p:ph type="title" idx="4294967295"/>
          </p:nvPr>
        </p:nvSpPr>
        <p:spPr>
          <a:xfrm>
            <a:off x="1971040" y="90805"/>
            <a:ext cx="8534400" cy="1325563"/>
          </a:xfrm>
        </p:spPr>
        <p:txBody>
          <a:bodyPr>
            <a:noAutofit/>
          </a:bodyPr>
          <a:lstStyle/>
          <a:p>
            <a:pPr algn="ctr"/>
            <a:r>
              <a:rPr lang="it-IT" sz="3200" b="1" dirty="0" err="1">
                <a:solidFill>
                  <a:srgbClr val="822334"/>
                </a:solidFill>
              </a:rPr>
              <a:t>Outcome</a:t>
            </a:r>
            <a:r>
              <a:rPr lang="it-IT" sz="3200" b="1" dirty="0">
                <a:solidFill>
                  <a:srgbClr val="822334"/>
                </a:solidFill>
              </a:rPr>
              <a:t> Autoefficacia Emotiva</a:t>
            </a:r>
            <a:endParaRPr lang="it-IT" sz="3200" dirty="0">
              <a:solidFill>
                <a:srgbClr val="822334"/>
              </a:solidFill>
            </a:endParaRPr>
          </a:p>
        </p:txBody>
      </p:sp>
      <p:graphicFrame>
        <p:nvGraphicFramePr>
          <p:cNvPr id="3" name="Diagramma 2">
            <a:extLst>
              <a:ext uri="{FF2B5EF4-FFF2-40B4-BE49-F238E27FC236}">
                <a16:creationId xmlns:a16="http://schemas.microsoft.com/office/drawing/2014/main" id="{C921393D-BBF3-D9BE-827E-107FC6CE44DD}"/>
              </a:ext>
            </a:extLst>
          </p:cNvPr>
          <p:cNvGraphicFramePr/>
          <p:nvPr>
            <p:extLst>
              <p:ext uri="{D42A27DB-BD31-4B8C-83A1-F6EECF244321}">
                <p14:modId xmlns:p14="http://schemas.microsoft.com/office/powerpoint/2010/main" val="3587221924"/>
              </p:ext>
            </p:extLst>
          </p:nvPr>
        </p:nvGraphicFramePr>
        <p:xfrm>
          <a:off x="1012723" y="994014"/>
          <a:ext cx="10697496" cy="5023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408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3608E-10A4-C082-CC39-85B610D6D8C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62CF50A-71CB-B940-AFC8-ACC351498D14}"/>
              </a:ext>
            </a:extLst>
          </p:cNvPr>
          <p:cNvSpPr>
            <a:spLocks noGrp="1"/>
          </p:cNvSpPr>
          <p:nvPr>
            <p:ph type="title" idx="4294967295"/>
          </p:nvPr>
        </p:nvSpPr>
        <p:spPr>
          <a:xfrm>
            <a:off x="1971040" y="90805"/>
            <a:ext cx="8534400" cy="1325563"/>
          </a:xfrm>
        </p:spPr>
        <p:txBody>
          <a:bodyPr>
            <a:noAutofit/>
          </a:bodyPr>
          <a:lstStyle/>
          <a:p>
            <a:pPr algn="ctr"/>
            <a:r>
              <a:rPr lang="it-IT" sz="3200" b="1" dirty="0" err="1">
                <a:solidFill>
                  <a:srgbClr val="822334"/>
                </a:solidFill>
              </a:rPr>
              <a:t>Outcome</a:t>
            </a:r>
            <a:r>
              <a:rPr lang="it-IT" sz="3200" b="1" dirty="0">
                <a:solidFill>
                  <a:srgbClr val="822334"/>
                </a:solidFill>
              </a:rPr>
              <a:t> Autoefficacia Emotiva</a:t>
            </a:r>
            <a:endParaRPr lang="it-IT" sz="3200" dirty="0">
              <a:solidFill>
                <a:srgbClr val="822334"/>
              </a:solidFill>
            </a:endParaRPr>
          </a:p>
        </p:txBody>
      </p:sp>
      <p:graphicFrame>
        <p:nvGraphicFramePr>
          <p:cNvPr id="4" name="Diagramma 3">
            <a:extLst>
              <a:ext uri="{FF2B5EF4-FFF2-40B4-BE49-F238E27FC236}">
                <a16:creationId xmlns:a16="http://schemas.microsoft.com/office/drawing/2014/main" id="{B8DA49EA-25D6-3400-6216-FD930499DAA3}"/>
              </a:ext>
            </a:extLst>
          </p:cNvPr>
          <p:cNvGraphicFramePr/>
          <p:nvPr>
            <p:extLst>
              <p:ext uri="{D42A27DB-BD31-4B8C-83A1-F6EECF244321}">
                <p14:modId xmlns:p14="http://schemas.microsoft.com/office/powerpoint/2010/main" val="4292835773"/>
              </p:ext>
            </p:extLst>
          </p:nvPr>
        </p:nvGraphicFramePr>
        <p:xfrm>
          <a:off x="183535" y="1416368"/>
          <a:ext cx="6246761" cy="452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a 4">
            <a:extLst>
              <a:ext uri="{FF2B5EF4-FFF2-40B4-BE49-F238E27FC236}">
                <a16:creationId xmlns:a16="http://schemas.microsoft.com/office/drawing/2014/main" id="{CA557D66-A91E-4F5F-18C6-FE325F59403E}"/>
              </a:ext>
            </a:extLst>
          </p:cNvPr>
          <p:cNvGraphicFramePr/>
          <p:nvPr>
            <p:extLst>
              <p:ext uri="{D42A27DB-BD31-4B8C-83A1-F6EECF244321}">
                <p14:modId xmlns:p14="http://schemas.microsoft.com/office/powerpoint/2010/main" val="4120606769"/>
              </p:ext>
            </p:extLst>
          </p:nvPr>
        </p:nvGraphicFramePr>
        <p:xfrm>
          <a:off x="5407742" y="-1002889"/>
          <a:ext cx="6676104" cy="72463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45410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88FB3-2F63-4A6B-E466-85BF9440587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8867C52-325E-44B7-77CF-6F34751FA282}"/>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Regolazione Emotiva</a:t>
            </a:r>
            <a:endParaRPr lang="it-IT" sz="3200" dirty="0">
              <a:solidFill>
                <a:srgbClr val="822334"/>
              </a:solidFill>
            </a:endParaRPr>
          </a:p>
        </p:txBody>
      </p:sp>
      <p:sp>
        <p:nvSpPr>
          <p:cNvPr id="3" name="Segnaposto contenuto 2">
            <a:extLst>
              <a:ext uri="{FF2B5EF4-FFF2-40B4-BE49-F238E27FC236}">
                <a16:creationId xmlns:a16="http://schemas.microsoft.com/office/drawing/2014/main" id="{736ECA41-A93F-AA50-E314-1B4531BAF1C8}"/>
              </a:ext>
            </a:extLst>
          </p:cNvPr>
          <p:cNvSpPr>
            <a:spLocks noGrp="1"/>
          </p:cNvSpPr>
          <p:nvPr>
            <p:ph idx="4294967295"/>
          </p:nvPr>
        </p:nvSpPr>
        <p:spPr>
          <a:xfrm>
            <a:off x="950913" y="993403"/>
            <a:ext cx="11044201" cy="2545130"/>
          </a:xfrm>
        </p:spPr>
        <p:txBody>
          <a:bodyPr>
            <a:normAutofit/>
          </a:bodyPr>
          <a:lstStyle/>
          <a:p>
            <a:pPr marL="0" indent="0" algn="ctr">
              <a:lnSpc>
                <a:spcPct val="150000"/>
              </a:lnSpc>
              <a:buNone/>
            </a:pPr>
            <a:r>
              <a:rPr lang="it-IT" dirty="0">
                <a:solidFill>
                  <a:srgbClr val="000000"/>
                </a:solidFill>
              </a:rPr>
              <a:t>Gli sforzi e le strategie finalizzate a influenzare, gestire ed esprimere in maniera adeguata le nostre emozioni </a:t>
            </a:r>
            <a:r>
              <a:rPr lang="it-IT" sz="1600" b="0" i="0" u="none" strike="noStrike" dirty="0">
                <a:solidFill>
                  <a:srgbClr val="000000"/>
                </a:solidFill>
                <a:effectLst/>
              </a:rPr>
              <a:t>(Gross, 1998)</a:t>
            </a:r>
            <a:endParaRPr lang="it-IT" b="0" i="0" u="none" strike="noStrike" dirty="0">
              <a:solidFill>
                <a:srgbClr val="000000"/>
              </a:solidFill>
              <a:effectLst/>
            </a:endParaRPr>
          </a:p>
          <a:p>
            <a:pPr marL="0" indent="0">
              <a:buNone/>
            </a:pPr>
            <a:endParaRPr lang="it-IT" sz="1600" dirty="0">
              <a:solidFill>
                <a:srgbClr val="000000"/>
              </a:solidFill>
            </a:endParaRPr>
          </a:p>
        </p:txBody>
      </p:sp>
      <p:sp>
        <p:nvSpPr>
          <p:cNvPr id="9" name="CasellaDiTesto 8">
            <a:extLst>
              <a:ext uri="{FF2B5EF4-FFF2-40B4-BE49-F238E27FC236}">
                <a16:creationId xmlns:a16="http://schemas.microsoft.com/office/drawing/2014/main" id="{DAB89AFD-F081-841A-27C4-46A207C59D7D}"/>
              </a:ext>
            </a:extLst>
          </p:cNvPr>
          <p:cNvSpPr txBox="1"/>
          <p:nvPr/>
        </p:nvSpPr>
        <p:spPr>
          <a:xfrm>
            <a:off x="4685333" y="2971800"/>
            <a:ext cx="7192534" cy="2255041"/>
          </a:xfrm>
          <a:prstGeom prst="rect">
            <a:avLst/>
          </a:prstGeom>
          <a:solidFill>
            <a:schemeClr val="bg2"/>
          </a:solidFill>
          <a:ln w="19050">
            <a:solidFill>
              <a:srgbClr val="822334"/>
            </a:solidFill>
          </a:ln>
        </p:spPr>
        <p:txBody>
          <a:bodyPr wrap="square">
            <a:spAutoFit/>
          </a:bodyPr>
          <a:lstStyle/>
          <a:p>
            <a:pPr algn="ctr">
              <a:lnSpc>
                <a:spcPct val="150000"/>
              </a:lnSpc>
            </a:pPr>
            <a:r>
              <a:rPr lang="it-IT" sz="2400" dirty="0">
                <a:solidFill>
                  <a:srgbClr val="141413"/>
                </a:solidFill>
                <a:ea typeface="Palatino Linotype" panose="02040502050505030304" pitchFamily="18" charset="0"/>
                <a:cs typeface="Palatino Linotype" panose="02040502050505030304" pitchFamily="18" charset="0"/>
              </a:rPr>
              <a:t>L’incapacità di regolare i propri stati emotivi sulle richieste organizzative può essere fonte di profonda insoddisfazione personale e portare allo sviluppo di patologie professionali</a:t>
            </a:r>
            <a:endParaRPr lang="it-IT" sz="2400" dirty="0">
              <a:solidFill>
                <a:srgbClr val="141413"/>
              </a:solidFill>
              <a:effectLst/>
            </a:endParaRPr>
          </a:p>
        </p:txBody>
      </p:sp>
      <p:pic>
        <p:nvPicPr>
          <p:cNvPr id="3074" name="Picture 2" descr="How can you improve your emotional regulation?">
            <a:extLst>
              <a:ext uri="{FF2B5EF4-FFF2-40B4-BE49-F238E27FC236}">
                <a16:creationId xmlns:a16="http://schemas.microsoft.com/office/drawing/2014/main" id="{FEB74140-2CF0-C2DC-BCE5-D4C098DE8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890" y="2971800"/>
            <a:ext cx="2752512" cy="254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50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E728-B2BE-8620-4C38-6BC6BBEF158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ADA37DC-0C93-2B01-51EB-B86BB12AD1E6}"/>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Lavoro Emotivo </a:t>
            </a:r>
            <a:r>
              <a:rPr lang="it-IT" sz="1800" b="1" dirty="0">
                <a:solidFill>
                  <a:srgbClr val="822334"/>
                </a:solidFill>
              </a:rPr>
              <a:t>(Hochschild, 1983)</a:t>
            </a:r>
            <a:br>
              <a:rPr lang="it-IT" sz="1800" b="1" dirty="0">
                <a:solidFill>
                  <a:srgbClr val="822334"/>
                </a:solidFill>
              </a:rPr>
            </a:br>
            <a:endParaRPr lang="it-IT" sz="3200" dirty="0">
              <a:solidFill>
                <a:srgbClr val="822334"/>
              </a:solidFill>
            </a:endParaRPr>
          </a:p>
        </p:txBody>
      </p:sp>
      <p:sp>
        <p:nvSpPr>
          <p:cNvPr id="3" name="Segnaposto contenuto 2">
            <a:extLst>
              <a:ext uri="{FF2B5EF4-FFF2-40B4-BE49-F238E27FC236}">
                <a16:creationId xmlns:a16="http://schemas.microsoft.com/office/drawing/2014/main" id="{2DE9FE21-AE08-18CB-CDE1-B05BF5317600}"/>
              </a:ext>
            </a:extLst>
          </p:cNvPr>
          <p:cNvSpPr>
            <a:spLocks noGrp="1"/>
          </p:cNvSpPr>
          <p:nvPr>
            <p:ph idx="4294967295"/>
          </p:nvPr>
        </p:nvSpPr>
        <p:spPr>
          <a:xfrm>
            <a:off x="739348" y="1070114"/>
            <a:ext cx="10997783" cy="2747790"/>
          </a:xfrm>
        </p:spPr>
        <p:txBody>
          <a:bodyPr>
            <a:normAutofit/>
          </a:bodyPr>
          <a:lstStyle/>
          <a:p>
            <a:pPr algn="ctr">
              <a:lnSpc>
                <a:spcPct val="150000"/>
              </a:lnSpc>
              <a:buNone/>
            </a:pPr>
            <a:r>
              <a:rPr lang="it-IT" sz="2400" dirty="0">
                <a:solidFill>
                  <a:srgbClr val="141413"/>
                </a:solidFill>
                <a:effectLst/>
                <a:latin typeface="Helvetica" pitchFamily="2" charset="0"/>
              </a:rPr>
              <a:t>Processo di regolazione dei sentimenti e delle espressioni che le persone mettono in atto per allineare il proprio comportamento al raggiungimento degli obiettivi organizzativi (</a:t>
            </a:r>
            <a:r>
              <a:rPr lang="it-IT" sz="2400" dirty="0" err="1">
                <a:solidFill>
                  <a:srgbClr val="141413"/>
                </a:solidFill>
                <a:effectLst/>
                <a:latin typeface="Helvetica" pitchFamily="2" charset="0"/>
              </a:rPr>
              <a:t>Grandey</a:t>
            </a:r>
            <a:r>
              <a:rPr lang="it-IT" sz="2400" dirty="0">
                <a:solidFill>
                  <a:srgbClr val="141413"/>
                </a:solidFill>
                <a:effectLst/>
                <a:latin typeface="Helvetica" pitchFamily="2" charset="0"/>
              </a:rPr>
              <a:t>, 2000)</a:t>
            </a:r>
            <a:endParaRPr lang="it-IT" dirty="0">
              <a:solidFill>
                <a:srgbClr val="141413"/>
              </a:solidFill>
              <a:effectLst/>
              <a:latin typeface="Helvetica" pitchFamily="2" charset="0"/>
            </a:endParaRPr>
          </a:p>
          <a:p>
            <a:pPr marL="0" indent="0" algn="ctr">
              <a:lnSpc>
                <a:spcPct val="150000"/>
              </a:lnSpc>
              <a:buNone/>
            </a:pPr>
            <a:endParaRPr lang="it-IT" b="0" i="0" u="none" strike="noStrike" dirty="0">
              <a:solidFill>
                <a:srgbClr val="000000"/>
              </a:solidFill>
              <a:effectLst/>
            </a:endParaRPr>
          </a:p>
          <a:p>
            <a:pPr marL="0" indent="0">
              <a:buNone/>
            </a:pPr>
            <a:endParaRPr lang="it-IT" sz="1600" dirty="0">
              <a:solidFill>
                <a:srgbClr val="000000"/>
              </a:solidFill>
            </a:endParaRPr>
          </a:p>
        </p:txBody>
      </p:sp>
      <p:sp>
        <p:nvSpPr>
          <p:cNvPr id="5" name="CasellaDiTesto 4">
            <a:extLst>
              <a:ext uri="{FF2B5EF4-FFF2-40B4-BE49-F238E27FC236}">
                <a16:creationId xmlns:a16="http://schemas.microsoft.com/office/drawing/2014/main" id="{C365EE0F-E124-2596-5E79-798893AFC855}"/>
              </a:ext>
            </a:extLst>
          </p:cNvPr>
          <p:cNvSpPr txBox="1"/>
          <p:nvPr/>
        </p:nvSpPr>
        <p:spPr>
          <a:xfrm>
            <a:off x="896664" y="3200958"/>
            <a:ext cx="4807975" cy="1200329"/>
          </a:xfrm>
          <a:prstGeom prst="rect">
            <a:avLst/>
          </a:prstGeom>
          <a:noFill/>
          <a:ln w="19050">
            <a:solidFill>
              <a:srgbClr val="822334"/>
            </a:solidFill>
          </a:ln>
        </p:spPr>
        <p:txBody>
          <a:bodyPr wrap="square">
            <a:spAutoFit/>
          </a:bodyPr>
          <a:lstStyle/>
          <a:p>
            <a:pPr algn="ctr">
              <a:buNone/>
            </a:pPr>
            <a:r>
              <a:rPr lang="it-IT" sz="2400" dirty="0">
                <a:solidFill>
                  <a:srgbClr val="141413"/>
                </a:solidFill>
                <a:latin typeface="Helvetica" pitchFamily="2" charset="0"/>
              </a:rPr>
              <a:t>R</a:t>
            </a:r>
            <a:r>
              <a:rPr lang="it-IT" sz="2400" dirty="0">
                <a:solidFill>
                  <a:srgbClr val="141413"/>
                </a:solidFill>
                <a:effectLst/>
                <a:latin typeface="Helvetica" pitchFamily="2" charset="0"/>
              </a:rPr>
              <a:t>appresenta la risposta alle regole e alle norme organizzative sulle emozioni</a:t>
            </a:r>
          </a:p>
        </p:txBody>
      </p:sp>
      <p:cxnSp>
        <p:nvCxnSpPr>
          <p:cNvPr id="10" name="Connettore 2 9">
            <a:extLst>
              <a:ext uri="{FF2B5EF4-FFF2-40B4-BE49-F238E27FC236}">
                <a16:creationId xmlns:a16="http://schemas.microsoft.com/office/drawing/2014/main" id="{BF8723F9-3810-3608-9C56-434B0C7C43C0}"/>
              </a:ext>
            </a:extLst>
          </p:cNvPr>
          <p:cNvCxnSpPr>
            <a:cxnSpLocks/>
            <a:stCxn id="5" idx="3"/>
            <a:endCxn id="12" idx="1"/>
          </p:cNvCxnSpPr>
          <p:nvPr/>
        </p:nvCxnSpPr>
        <p:spPr>
          <a:xfrm>
            <a:off x="5704639" y="3801123"/>
            <a:ext cx="1524202" cy="167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CasellaDiTesto 11">
            <a:extLst>
              <a:ext uri="{FF2B5EF4-FFF2-40B4-BE49-F238E27FC236}">
                <a16:creationId xmlns:a16="http://schemas.microsoft.com/office/drawing/2014/main" id="{ABC7E54D-1910-C361-211F-C2B0C24D15B2}"/>
              </a:ext>
            </a:extLst>
          </p:cNvPr>
          <p:cNvSpPr txBox="1"/>
          <p:nvPr/>
        </p:nvSpPr>
        <p:spPr>
          <a:xfrm>
            <a:off x="7228841" y="3033074"/>
            <a:ext cx="3886199" cy="1569660"/>
          </a:xfrm>
          <a:prstGeom prst="rect">
            <a:avLst/>
          </a:prstGeom>
          <a:noFill/>
          <a:ln w="19050">
            <a:solidFill>
              <a:srgbClr val="822334"/>
            </a:solidFill>
            <a:prstDash val="dash"/>
          </a:ln>
        </p:spPr>
        <p:txBody>
          <a:bodyPr wrap="square">
            <a:spAutoFit/>
          </a:bodyPr>
          <a:lstStyle/>
          <a:p>
            <a:pPr algn="ctr">
              <a:buNone/>
            </a:pPr>
            <a:r>
              <a:rPr lang="it-IT" sz="2400" dirty="0" err="1">
                <a:solidFill>
                  <a:srgbClr val="141413"/>
                </a:solidFill>
                <a:latin typeface="Helvetica" pitchFamily="2" charset="0"/>
              </a:rPr>
              <a:t>ll</a:t>
            </a:r>
            <a:r>
              <a:rPr lang="it-IT" sz="2400" dirty="0">
                <a:solidFill>
                  <a:srgbClr val="141413"/>
                </a:solidFill>
                <a:latin typeface="Helvetica" pitchFamily="2" charset="0"/>
              </a:rPr>
              <a:t> lavoro emotivo fa parte delle richieste del ruolo lavorativo e non rientra tra i comportamenti extra-</a:t>
            </a:r>
            <a:r>
              <a:rPr lang="it-IT" sz="2400" dirty="0" err="1">
                <a:solidFill>
                  <a:srgbClr val="141413"/>
                </a:solidFill>
                <a:latin typeface="Helvetica" pitchFamily="2" charset="0"/>
              </a:rPr>
              <a:t>role</a:t>
            </a:r>
            <a:endParaRPr lang="it-IT" sz="2400" dirty="0">
              <a:solidFill>
                <a:srgbClr val="141413"/>
              </a:solidFill>
              <a:latin typeface="Helvetica" pitchFamily="2" charset="0"/>
            </a:endParaRPr>
          </a:p>
        </p:txBody>
      </p:sp>
      <p:sp>
        <p:nvSpPr>
          <p:cNvPr id="21" name="CasellaDiTesto 20">
            <a:extLst>
              <a:ext uri="{FF2B5EF4-FFF2-40B4-BE49-F238E27FC236}">
                <a16:creationId xmlns:a16="http://schemas.microsoft.com/office/drawing/2014/main" id="{F2ED473C-6274-D2D6-9361-86827F2B09E9}"/>
              </a:ext>
            </a:extLst>
          </p:cNvPr>
          <p:cNvSpPr txBox="1"/>
          <p:nvPr/>
        </p:nvSpPr>
        <p:spPr>
          <a:xfrm>
            <a:off x="896664" y="4861248"/>
            <a:ext cx="10577581" cy="1146724"/>
          </a:xfrm>
          <a:prstGeom prst="rect">
            <a:avLst/>
          </a:prstGeom>
          <a:noFill/>
        </p:spPr>
        <p:txBody>
          <a:bodyPr wrap="square">
            <a:spAutoFit/>
          </a:bodyPr>
          <a:lstStyle/>
          <a:p>
            <a:pPr algn="ctr">
              <a:lnSpc>
                <a:spcPct val="150000"/>
              </a:lnSpc>
              <a:buNone/>
            </a:pPr>
            <a:r>
              <a:rPr lang="it-IT" sz="2400" dirty="0">
                <a:solidFill>
                  <a:srgbClr val="141413"/>
                </a:solidFill>
                <a:effectLst/>
                <a:latin typeface="Helvetica" pitchFamily="2" charset="0"/>
              </a:rPr>
              <a:t>È il risultato di sotto stanti sforzi autoregolativi e contribuisce a determinare la forma e la traiettoria quotidiana delle dinamiche emotive al lavoro</a:t>
            </a:r>
          </a:p>
        </p:txBody>
      </p:sp>
    </p:spTree>
    <p:extLst>
      <p:ext uri="{BB962C8B-B14F-4D97-AF65-F5344CB8AC3E}">
        <p14:creationId xmlns:p14="http://schemas.microsoft.com/office/powerpoint/2010/main" val="311533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A3204-3CEF-111A-6611-D542EC40894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16B7244-B559-4E1A-ED7E-4E7C57E203CB}"/>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Lavoro Emotivo</a:t>
            </a:r>
            <a:endParaRPr lang="it-IT" sz="3200" dirty="0">
              <a:solidFill>
                <a:srgbClr val="822334"/>
              </a:solidFill>
            </a:endParaRPr>
          </a:p>
        </p:txBody>
      </p:sp>
      <p:graphicFrame>
        <p:nvGraphicFramePr>
          <p:cNvPr id="6" name="Diagramma 5">
            <a:extLst>
              <a:ext uri="{FF2B5EF4-FFF2-40B4-BE49-F238E27FC236}">
                <a16:creationId xmlns:a16="http://schemas.microsoft.com/office/drawing/2014/main" id="{E2451500-ED35-D41E-BC2A-445B1C6A547E}"/>
              </a:ext>
            </a:extLst>
          </p:cNvPr>
          <p:cNvGraphicFramePr/>
          <p:nvPr>
            <p:extLst>
              <p:ext uri="{D42A27DB-BD31-4B8C-83A1-F6EECF244321}">
                <p14:modId xmlns:p14="http://schemas.microsoft.com/office/powerpoint/2010/main" val="2009434309"/>
              </p:ext>
            </p:extLst>
          </p:nvPr>
        </p:nvGraphicFramePr>
        <p:xfrm>
          <a:off x="-3911927" y="1170562"/>
          <a:ext cx="14417367" cy="506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a:extLst>
              <a:ext uri="{FF2B5EF4-FFF2-40B4-BE49-F238E27FC236}">
                <a16:creationId xmlns:a16="http://schemas.microsoft.com/office/drawing/2014/main" id="{95C92810-B203-6E05-19FD-99332BE7EC23}"/>
              </a:ext>
            </a:extLst>
          </p:cNvPr>
          <p:cNvGraphicFramePr/>
          <p:nvPr>
            <p:extLst>
              <p:ext uri="{D42A27DB-BD31-4B8C-83A1-F6EECF244321}">
                <p14:modId xmlns:p14="http://schemas.microsoft.com/office/powerpoint/2010/main" val="2293373392"/>
              </p:ext>
            </p:extLst>
          </p:nvPr>
        </p:nvGraphicFramePr>
        <p:xfrm>
          <a:off x="1538421" y="1170562"/>
          <a:ext cx="14417367" cy="50636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34336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1A751-EB66-94D2-F248-48BFF520B79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A97E9BF-F896-FC8B-18F9-C0B702BF3F9C}"/>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Dissonanza emotiva</a:t>
            </a:r>
            <a:endParaRPr lang="it-IT" sz="3200" dirty="0">
              <a:solidFill>
                <a:srgbClr val="822334"/>
              </a:solidFill>
            </a:endParaRPr>
          </a:p>
        </p:txBody>
      </p:sp>
      <p:sp>
        <p:nvSpPr>
          <p:cNvPr id="3" name="CasellaDiTesto 2">
            <a:extLst>
              <a:ext uri="{FF2B5EF4-FFF2-40B4-BE49-F238E27FC236}">
                <a16:creationId xmlns:a16="http://schemas.microsoft.com/office/drawing/2014/main" id="{0E5A017E-197F-1141-1A0C-28C766575014}"/>
              </a:ext>
            </a:extLst>
          </p:cNvPr>
          <p:cNvSpPr txBox="1"/>
          <p:nvPr/>
        </p:nvSpPr>
        <p:spPr>
          <a:xfrm>
            <a:off x="336331" y="1231774"/>
            <a:ext cx="11855669" cy="1968809"/>
          </a:xfrm>
          <a:prstGeom prst="rect">
            <a:avLst/>
          </a:prstGeom>
          <a:noFill/>
          <a:ln w="19050">
            <a:noFill/>
          </a:ln>
        </p:spPr>
        <p:txBody>
          <a:bodyPr wrap="square">
            <a:spAutoFit/>
          </a:bodyPr>
          <a:lstStyle/>
          <a:p>
            <a:pPr algn="ctr">
              <a:lnSpc>
                <a:spcPct val="150000"/>
              </a:lnSpc>
            </a:pPr>
            <a:r>
              <a:rPr lang="it-IT" sz="2800" dirty="0">
                <a:solidFill>
                  <a:srgbClr val="141413"/>
                </a:solidFill>
                <a:effectLst/>
                <a:latin typeface="Helvetica" pitchFamily="2" charset="0"/>
              </a:rPr>
              <a:t>Stato di tensione spiacevole causato dal conflitto tra emozione espressa ed emozione provata che nasce dalla recitazione superficiale</a:t>
            </a:r>
          </a:p>
          <a:p>
            <a:pPr algn="ctr">
              <a:lnSpc>
                <a:spcPct val="150000"/>
              </a:lnSpc>
            </a:pPr>
            <a:endParaRPr lang="it-IT" sz="2800" dirty="0">
              <a:solidFill>
                <a:srgbClr val="141413"/>
              </a:solidFill>
              <a:effectLst/>
              <a:latin typeface="Helvetica" pitchFamily="2" charset="0"/>
            </a:endParaRPr>
          </a:p>
        </p:txBody>
      </p:sp>
      <p:pic>
        <p:nvPicPr>
          <p:cNvPr id="9218" name="Picture 2" descr="una donna che tiene un batacchio sul viso">
            <a:extLst>
              <a:ext uri="{FF2B5EF4-FFF2-40B4-BE49-F238E27FC236}">
                <a16:creationId xmlns:a16="http://schemas.microsoft.com/office/drawing/2014/main" id="{6EBFC199-E065-F3DA-A9ED-79F8928343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89" t="21179" r="14862"/>
          <a:stretch/>
        </p:blipFill>
        <p:spPr bwMode="auto">
          <a:xfrm>
            <a:off x="8014914" y="2950915"/>
            <a:ext cx="3617843" cy="28438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ma 4">
            <a:extLst>
              <a:ext uri="{FF2B5EF4-FFF2-40B4-BE49-F238E27FC236}">
                <a16:creationId xmlns:a16="http://schemas.microsoft.com/office/drawing/2014/main" id="{FA875B4C-A1D0-3AD2-02A3-AE47EB68876F}"/>
              </a:ext>
            </a:extLst>
          </p:cNvPr>
          <p:cNvGraphicFramePr/>
          <p:nvPr>
            <p:extLst>
              <p:ext uri="{D42A27DB-BD31-4B8C-83A1-F6EECF244321}">
                <p14:modId xmlns:p14="http://schemas.microsoft.com/office/powerpoint/2010/main" val="4194294581"/>
              </p:ext>
            </p:extLst>
          </p:nvPr>
        </p:nvGraphicFramePr>
        <p:xfrm>
          <a:off x="1654527" y="2877185"/>
          <a:ext cx="5294914" cy="2991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882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484EB-B0D2-9BFA-9149-8F4280DA0DC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00EC82D-EC08-570B-3611-2BD81AB3632A}"/>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Modello di </a:t>
            </a:r>
            <a:r>
              <a:rPr lang="it-IT" sz="3200" b="1" dirty="0" err="1">
                <a:solidFill>
                  <a:srgbClr val="822334"/>
                </a:solidFill>
              </a:rPr>
              <a:t>Grandey</a:t>
            </a:r>
            <a:endParaRPr lang="it-IT" sz="3200" dirty="0">
              <a:solidFill>
                <a:srgbClr val="822334"/>
              </a:solidFill>
            </a:endParaRPr>
          </a:p>
        </p:txBody>
      </p:sp>
      <p:pic>
        <p:nvPicPr>
          <p:cNvPr id="4" name="Immagine 3" descr="Immagine che contiene testo, schermata, Carattere, ricevuta&#10;&#10;Il contenuto generato dall'IA potrebbe non essere corretto.">
            <a:extLst>
              <a:ext uri="{FF2B5EF4-FFF2-40B4-BE49-F238E27FC236}">
                <a16:creationId xmlns:a16="http://schemas.microsoft.com/office/drawing/2014/main" id="{BEA64D08-E70E-D3C6-B573-AC0B13DD2407}"/>
              </a:ext>
            </a:extLst>
          </p:cNvPr>
          <p:cNvPicPr>
            <a:picLocks noChangeAspect="1"/>
          </p:cNvPicPr>
          <p:nvPr/>
        </p:nvPicPr>
        <p:blipFill>
          <a:blip r:embed="rId2"/>
          <a:stretch>
            <a:fillRect/>
          </a:stretch>
        </p:blipFill>
        <p:spPr>
          <a:xfrm>
            <a:off x="1243166" y="1838633"/>
            <a:ext cx="9333884" cy="3009285"/>
          </a:xfrm>
          <a:prstGeom prst="rect">
            <a:avLst/>
          </a:prstGeom>
        </p:spPr>
      </p:pic>
    </p:spTree>
    <p:extLst>
      <p:ext uri="{BB962C8B-B14F-4D97-AF65-F5344CB8AC3E}">
        <p14:creationId xmlns:p14="http://schemas.microsoft.com/office/powerpoint/2010/main" val="445581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E4EA1-88F8-F689-6EB3-DD7023E8561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BC278F7-7509-C6E5-BA4E-EBDAD71F8847}"/>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Modello di </a:t>
            </a:r>
            <a:r>
              <a:rPr lang="it-IT" sz="3200" b="1" dirty="0" err="1">
                <a:solidFill>
                  <a:srgbClr val="822334"/>
                </a:solidFill>
              </a:rPr>
              <a:t>Grandey</a:t>
            </a:r>
            <a:endParaRPr lang="it-IT" sz="3200" dirty="0">
              <a:solidFill>
                <a:srgbClr val="822334"/>
              </a:solidFill>
            </a:endParaRPr>
          </a:p>
        </p:txBody>
      </p:sp>
      <p:graphicFrame>
        <p:nvGraphicFramePr>
          <p:cNvPr id="5" name="Diagramma 4">
            <a:extLst>
              <a:ext uri="{FF2B5EF4-FFF2-40B4-BE49-F238E27FC236}">
                <a16:creationId xmlns:a16="http://schemas.microsoft.com/office/drawing/2014/main" id="{6A227672-36E8-6A5D-97C1-33B9DAAD955F}"/>
              </a:ext>
            </a:extLst>
          </p:cNvPr>
          <p:cNvGraphicFramePr/>
          <p:nvPr>
            <p:extLst>
              <p:ext uri="{D42A27DB-BD31-4B8C-83A1-F6EECF244321}">
                <p14:modId xmlns:p14="http://schemas.microsoft.com/office/powerpoint/2010/main" val="361480931"/>
              </p:ext>
            </p:extLst>
          </p:nvPr>
        </p:nvGraphicFramePr>
        <p:xfrm>
          <a:off x="894964" y="1216550"/>
          <a:ext cx="10857064" cy="4937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1779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9826A-093B-23FC-E432-AA84DF2C92A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4C88540-2AC5-695D-A49C-94F1E1C1B54F}"/>
              </a:ext>
            </a:extLst>
          </p:cNvPr>
          <p:cNvSpPr>
            <a:spLocks noGrp="1"/>
          </p:cNvSpPr>
          <p:nvPr>
            <p:ph type="title" idx="4294967295"/>
          </p:nvPr>
        </p:nvSpPr>
        <p:spPr>
          <a:xfrm>
            <a:off x="1971040" y="98757"/>
            <a:ext cx="8534400" cy="1325563"/>
          </a:xfrm>
        </p:spPr>
        <p:txBody>
          <a:bodyPr>
            <a:noAutofit/>
          </a:bodyPr>
          <a:lstStyle/>
          <a:p>
            <a:pPr algn="ctr"/>
            <a:r>
              <a:rPr lang="it-IT" sz="3200" b="1" dirty="0">
                <a:solidFill>
                  <a:srgbClr val="822334"/>
                </a:solidFill>
              </a:rPr>
              <a:t>Antecedenti nel Modello di </a:t>
            </a:r>
            <a:r>
              <a:rPr lang="it-IT" sz="3200" b="1" dirty="0" err="1">
                <a:solidFill>
                  <a:srgbClr val="822334"/>
                </a:solidFill>
              </a:rPr>
              <a:t>Grandey</a:t>
            </a:r>
            <a:endParaRPr lang="it-IT" sz="3200" dirty="0">
              <a:solidFill>
                <a:srgbClr val="822334"/>
              </a:solidFill>
            </a:endParaRPr>
          </a:p>
        </p:txBody>
      </p:sp>
      <p:pic>
        <p:nvPicPr>
          <p:cNvPr id="3" name="Immagine 2" descr="Immagine che contiene testo, schermata, Carattere, ricevuta&#10;&#10;Il contenuto generato dall'IA potrebbe non essere corretto.">
            <a:extLst>
              <a:ext uri="{FF2B5EF4-FFF2-40B4-BE49-F238E27FC236}">
                <a16:creationId xmlns:a16="http://schemas.microsoft.com/office/drawing/2014/main" id="{D0B8B316-71A3-1792-6A72-A41E32644BD0}"/>
              </a:ext>
            </a:extLst>
          </p:cNvPr>
          <p:cNvPicPr>
            <a:picLocks noChangeAspect="1"/>
          </p:cNvPicPr>
          <p:nvPr/>
        </p:nvPicPr>
        <p:blipFill>
          <a:blip r:embed="rId2"/>
          <a:srcRect l="-1377" t="13022" r="56711" b="47718"/>
          <a:stretch/>
        </p:blipFill>
        <p:spPr>
          <a:xfrm>
            <a:off x="475755" y="1666487"/>
            <a:ext cx="4169003" cy="1181440"/>
          </a:xfrm>
          <a:prstGeom prst="rect">
            <a:avLst/>
          </a:prstGeom>
        </p:spPr>
      </p:pic>
      <p:sp>
        <p:nvSpPr>
          <p:cNvPr id="6" name="CasellaDiTesto 5">
            <a:extLst>
              <a:ext uri="{FF2B5EF4-FFF2-40B4-BE49-F238E27FC236}">
                <a16:creationId xmlns:a16="http://schemas.microsoft.com/office/drawing/2014/main" id="{4467F041-674A-3AF0-7F28-1A0681909281}"/>
              </a:ext>
            </a:extLst>
          </p:cNvPr>
          <p:cNvSpPr txBox="1"/>
          <p:nvPr/>
        </p:nvSpPr>
        <p:spPr>
          <a:xfrm>
            <a:off x="4644758" y="4035894"/>
            <a:ext cx="7393517" cy="2129622"/>
          </a:xfrm>
          <a:prstGeom prst="rect">
            <a:avLst/>
          </a:prstGeom>
          <a:solidFill>
            <a:schemeClr val="bg1"/>
          </a:solidFill>
          <a:ln>
            <a:solidFill>
              <a:schemeClr val="bg1"/>
            </a:solidFill>
          </a:ln>
        </p:spPr>
        <p:txBody>
          <a:bodyPr wrap="square">
            <a:spAutoFit/>
          </a:bodyPr>
          <a:lstStyle/>
          <a:p>
            <a:pPr>
              <a:lnSpc>
                <a:spcPct val="150000"/>
              </a:lnSpc>
              <a:buNone/>
            </a:pPr>
            <a:r>
              <a:rPr lang="it-IT" dirty="0">
                <a:solidFill>
                  <a:srgbClr val="141413"/>
                </a:solidFill>
                <a:effectLst/>
                <a:latin typeface="Helvetica" pitchFamily="2" charset="0"/>
              </a:rPr>
              <a:t>Come ad esempio le specifiche emozioni esperite nella situazione e il rapporto più o meno conflittuale nell’interazione</a:t>
            </a:r>
            <a:r>
              <a:rPr lang="it-IT" dirty="0">
                <a:solidFill>
                  <a:srgbClr val="141413"/>
                </a:solidFill>
                <a:latin typeface="Helvetica" pitchFamily="2" charset="0"/>
              </a:rPr>
              <a:t> </a:t>
            </a:r>
            <a:r>
              <a:rPr lang="it-IT" dirty="0">
                <a:solidFill>
                  <a:srgbClr val="141413"/>
                </a:solidFill>
                <a:effectLst/>
                <a:latin typeface="Helvetica" pitchFamily="2" charset="0"/>
              </a:rPr>
              <a:t>con l’interlocutore.</a:t>
            </a:r>
          </a:p>
          <a:p>
            <a:pPr>
              <a:lnSpc>
                <a:spcPct val="150000"/>
              </a:lnSpc>
              <a:buNone/>
            </a:pPr>
            <a:r>
              <a:rPr lang="it-IT" dirty="0">
                <a:solidFill>
                  <a:srgbClr val="141413"/>
                </a:solidFill>
                <a:effectLst/>
                <a:latin typeface="Helvetica" pitchFamily="2" charset="0"/>
              </a:rPr>
              <a:t>Se una persona rileva una discrepanza tra le emozioni provate e le richieste lavorative (vale a dire, un’incongruenza emozione- obiettivo), sarà motivata a mettere in atto un’azione di deep o </a:t>
            </a:r>
            <a:r>
              <a:rPr lang="it-IT" dirty="0" err="1">
                <a:solidFill>
                  <a:srgbClr val="141413"/>
                </a:solidFill>
                <a:effectLst/>
                <a:latin typeface="Helvetica" pitchFamily="2" charset="0"/>
              </a:rPr>
              <a:t>surface</a:t>
            </a:r>
            <a:r>
              <a:rPr lang="it-IT" dirty="0">
                <a:solidFill>
                  <a:srgbClr val="141413"/>
                </a:solidFill>
                <a:effectLst/>
                <a:latin typeface="Helvetica" pitchFamily="2" charset="0"/>
              </a:rPr>
              <a:t> </a:t>
            </a:r>
            <a:r>
              <a:rPr lang="it-IT" dirty="0" err="1">
                <a:solidFill>
                  <a:srgbClr val="141413"/>
                </a:solidFill>
                <a:effectLst/>
                <a:latin typeface="Helvetica" pitchFamily="2" charset="0"/>
              </a:rPr>
              <a:t>acting</a:t>
            </a:r>
            <a:r>
              <a:rPr lang="it-IT" dirty="0">
                <a:solidFill>
                  <a:srgbClr val="141413"/>
                </a:solidFill>
                <a:effectLst/>
                <a:latin typeface="Helvetica" pitchFamily="2" charset="0"/>
              </a:rPr>
              <a:t>.</a:t>
            </a:r>
          </a:p>
        </p:txBody>
      </p:sp>
      <p:sp>
        <p:nvSpPr>
          <p:cNvPr id="8" name="CasellaDiTesto 7">
            <a:extLst>
              <a:ext uri="{FF2B5EF4-FFF2-40B4-BE49-F238E27FC236}">
                <a16:creationId xmlns:a16="http://schemas.microsoft.com/office/drawing/2014/main" id="{F871BB64-4796-4A26-CB2B-56B9C0FF8E32}"/>
              </a:ext>
            </a:extLst>
          </p:cNvPr>
          <p:cNvSpPr txBox="1"/>
          <p:nvPr/>
        </p:nvSpPr>
        <p:spPr>
          <a:xfrm>
            <a:off x="4644758" y="1307600"/>
            <a:ext cx="7147027" cy="2129622"/>
          </a:xfrm>
          <a:prstGeom prst="rect">
            <a:avLst/>
          </a:prstGeom>
          <a:noFill/>
          <a:ln>
            <a:solidFill>
              <a:schemeClr val="bg1"/>
            </a:solidFill>
          </a:ln>
        </p:spPr>
        <p:txBody>
          <a:bodyPr wrap="square">
            <a:spAutoFit/>
          </a:bodyPr>
          <a:lstStyle/>
          <a:p>
            <a:pPr>
              <a:lnSpc>
                <a:spcPct val="150000"/>
              </a:lnSpc>
              <a:buNone/>
            </a:pPr>
            <a:r>
              <a:rPr lang="it-IT" dirty="0">
                <a:solidFill>
                  <a:srgbClr val="141413"/>
                </a:solidFill>
                <a:effectLst/>
                <a:latin typeface="Helvetica" pitchFamily="2" charset="0"/>
              </a:rPr>
              <a:t>Come ad esempio tratti di personalità, motivazioni e capacità nell’ambito emotivo. </a:t>
            </a:r>
          </a:p>
          <a:p>
            <a:pPr>
              <a:lnSpc>
                <a:spcPct val="150000"/>
              </a:lnSpc>
              <a:buNone/>
            </a:pPr>
            <a:r>
              <a:rPr lang="it-IT" dirty="0">
                <a:solidFill>
                  <a:srgbClr val="141413"/>
                </a:solidFill>
                <a:effectLst/>
                <a:latin typeface="Helvetica" pitchFamily="2" charset="0"/>
              </a:rPr>
              <a:t>Comportarsi incongruentemente con i propri tratti genererà più stress ed emozioni negative anche in virtù del maggior dispendio di energie impiegate nell’autoregolazione</a:t>
            </a:r>
          </a:p>
        </p:txBody>
      </p:sp>
      <p:pic>
        <p:nvPicPr>
          <p:cNvPr id="9" name="Immagine 8" descr="Immagine che contiene testo, schermata, Carattere, ricevuta&#10;&#10;Il contenuto generato dall'IA potrebbe non essere corretto.">
            <a:extLst>
              <a:ext uri="{FF2B5EF4-FFF2-40B4-BE49-F238E27FC236}">
                <a16:creationId xmlns:a16="http://schemas.microsoft.com/office/drawing/2014/main" id="{BDED478F-F0CD-4701-A936-FC78B27B5239}"/>
              </a:ext>
            </a:extLst>
          </p:cNvPr>
          <p:cNvPicPr>
            <a:picLocks noChangeAspect="1"/>
          </p:cNvPicPr>
          <p:nvPr/>
        </p:nvPicPr>
        <p:blipFill>
          <a:blip r:embed="rId2"/>
          <a:srcRect l="-1377" t="52019" r="56711" b="-20211"/>
          <a:stretch/>
        </p:blipFill>
        <p:spPr>
          <a:xfrm>
            <a:off x="475755" y="4113445"/>
            <a:ext cx="4169004" cy="2052071"/>
          </a:xfrm>
          <a:prstGeom prst="rect">
            <a:avLst/>
          </a:prstGeom>
        </p:spPr>
      </p:pic>
    </p:spTree>
    <p:extLst>
      <p:ext uri="{BB962C8B-B14F-4D97-AF65-F5344CB8AC3E}">
        <p14:creationId xmlns:p14="http://schemas.microsoft.com/office/powerpoint/2010/main" val="2646946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40EE3-F1D0-9910-A610-4A5EE1C3CDB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2EAAA7F-13C1-CA9F-3474-4C448955B3DF}"/>
              </a:ext>
            </a:extLst>
          </p:cNvPr>
          <p:cNvSpPr>
            <a:spLocks noGrp="1"/>
          </p:cNvSpPr>
          <p:nvPr>
            <p:ph type="title" idx="4294967295"/>
          </p:nvPr>
        </p:nvSpPr>
        <p:spPr>
          <a:xfrm>
            <a:off x="1971040" y="98757"/>
            <a:ext cx="8534400" cy="1325563"/>
          </a:xfrm>
        </p:spPr>
        <p:txBody>
          <a:bodyPr>
            <a:noAutofit/>
          </a:bodyPr>
          <a:lstStyle/>
          <a:p>
            <a:pPr algn="ctr"/>
            <a:r>
              <a:rPr lang="it-IT" sz="3200" b="1" dirty="0">
                <a:solidFill>
                  <a:srgbClr val="822334"/>
                </a:solidFill>
              </a:rPr>
              <a:t>Esiti nel Modello di </a:t>
            </a:r>
            <a:r>
              <a:rPr lang="it-IT" sz="3200" b="1" dirty="0" err="1">
                <a:solidFill>
                  <a:srgbClr val="822334"/>
                </a:solidFill>
              </a:rPr>
              <a:t>Grandey</a:t>
            </a:r>
            <a:endParaRPr lang="it-IT" sz="3200" dirty="0">
              <a:solidFill>
                <a:srgbClr val="822334"/>
              </a:solidFill>
            </a:endParaRPr>
          </a:p>
        </p:txBody>
      </p:sp>
      <p:graphicFrame>
        <p:nvGraphicFramePr>
          <p:cNvPr id="10" name="Diagramma 9">
            <a:extLst>
              <a:ext uri="{FF2B5EF4-FFF2-40B4-BE49-F238E27FC236}">
                <a16:creationId xmlns:a16="http://schemas.microsoft.com/office/drawing/2014/main" id="{F7A90BA6-AA81-42E4-7692-DAFAEE159089}"/>
              </a:ext>
            </a:extLst>
          </p:cNvPr>
          <p:cNvGraphicFramePr/>
          <p:nvPr>
            <p:extLst>
              <p:ext uri="{D42A27DB-BD31-4B8C-83A1-F6EECF244321}">
                <p14:modId xmlns:p14="http://schemas.microsoft.com/office/powerpoint/2010/main" val="3535801442"/>
              </p:ext>
            </p:extLst>
          </p:nvPr>
        </p:nvGraphicFramePr>
        <p:xfrm>
          <a:off x="-1264141" y="1518698"/>
          <a:ext cx="9660720" cy="4556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a:extLst>
              <a:ext uri="{FF2B5EF4-FFF2-40B4-BE49-F238E27FC236}">
                <a16:creationId xmlns:a16="http://schemas.microsoft.com/office/drawing/2014/main" id="{D8426056-B73E-4251-5F9A-4E145941814F}"/>
              </a:ext>
            </a:extLst>
          </p:cNvPr>
          <p:cNvGraphicFramePr/>
          <p:nvPr>
            <p:extLst>
              <p:ext uri="{D42A27DB-BD31-4B8C-83A1-F6EECF244321}">
                <p14:modId xmlns:p14="http://schemas.microsoft.com/office/powerpoint/2010/main" val="3193807981"/>
              </p:ext>
            </p:extLst>
          </p:nvPr>
        </p:nvGraphicFramePr>
        <p:xfrm>
          <a:off x="4454173" y="1510746"/>
          <a:ext cx="9660720" cy="45564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15552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AC8330A-5479-138A-5938-569665FFD4EC}"/>
              </a:ext>
            </a:extLst>
          </p:cNvPr>
          <p:cNvSpPr txBox="1"/>
          <p:nvPr/>
        </p:nvSpPr>
        <p:spPr>
          <a:xfrm>
            <a:off x="1533831" y="1297858"/>
            <a:ext cx="9556955" cy="3046988"/>
          </a:xfrm>
          <a:prstGeom prst="rect">
            <a:avLst/>
          </a:prstGeom>
          <a:noFill/>
        </p:spPr>
        <p:txBody>
          <a:bodyPr wrap="square" rtlCol="0">
            <a:spAutoFit/>
          </a:bodyPr>
          <a:lstStyle/>
          <a:p>
            <a:r>
              <a:rPr lang="it-IT" sz="9600" dirty="0">
                <a:solidFill>
                  <a:srgbClr val="822334"/>
                </a:solidFill>
                <a:cs typeface="Dreaming Outloud Script Pro" panose="020F0502020204030204" pitchFamily="34" charset="0"/>
              </a:rPr>
              <a:t>GRAZIE PER L’ATTENZIONE!</a:t>
            </a:r>
          </a:p>
        </p:txBody>
      </p:sp>
    </p:spTree>
    <p:extLst>
      <p:ext uri="{BB962C8B-B14F-4D97-AF65-F5344CB8AC3E}">
        <p14:creationId xmlns:p14="http://schemas.microsoft.com/office/powerpoint/2010/main" val="4035978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EF4F6-C5F3-A875-7D54-AE631D547D4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64123F2-70A1-365B-B057-97554B4EFD8B}"/>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Regolazione Emotiva</a:t>
            </a:r>
            <a:endParaRPr lang="it-IT" sz="3200" dirty="0">
              <a:solidFill>
                <a:srgbClr val="822334"/>
              </a:solidFill>
            </a:endParaRPr>
          </a:p>
        </p:txBody>
      </p:sp>
      <p:sp>
        <p:nvSpPr>
          <p:cNvPr id="3" name="Segnaposto contenuto 2">
            <a:extLst>
              <a:ext uri="{FF2B5EF4-FFF2-40B4-BE49-F238E27FC236}">
                <a16:creationId xmlns:a16="http://schemas.microsoft.com/office/drawing/2014/main" id="{09B8008F-E1FB-E873-4B78-629C534BD5B4}"/>
              </a:ext>
            </a:extLst>
          </p:cNvPr>
          <p:cNvSpPr>
            <a:spLocks noGrp="1"/>
          </p:cNvSpPr>
          <p:nvPr>
            <p:ph idx="4294967295"/>
          </p:nvPr>
        </p:nvSpPr>
        <p:spPr>
          <a:xfrm>
            <a:off x="950913" y="993403"/>
            <a:ext cx="11044201" cy="2545130"/>
          </a:xfrm>
        </p:spPr>
        <p:txBody>
          <a:bodyPr>
            <a:normAutofit/>
          </a:bodyPr>
          <a:lstStyle/>
          <a:p>
            <a:pPr marL="0" indent="0" algn="ctr">
              <a:lnSpc>
                <a:spcPct val="150000"/>
              </a:lnSpc>
              <a:buNone/>
            </a:pPr>
            <a:r>
              <a:rPr lang="it-IT" dirty="0">
                <a:solidFill>
                  <a:srgbClr val="000000"/>
                </a:solidFill>
              </a:rPr>
              <a:t>Processo eminentemente temporale o dinamico, finalizzato a modificare l’esperienza emotiva nel tempo</a:t>
            </a:r>
            <a:endParaRPr lang="it-IT" sz="1600" dirty="0">
              <a:solidFill>
                <a:srgbClr val="000000"/>
              </a:solidFill>
            </a:endParaRPr>
          </a:p>
        </p:txBody>
      </p:sp>
      <p:graphicFrame>
        <p:nvGraphicFramePr>
          <p:cNvPr id="4" name="Diagramma 3">
            <a:extLst>
              <a:ext uri="{FF2B5EF4-FFF2-40B4-BE49-F238E27FC236}">
                <a16:creationId xmlns:a16="http://schemas.microsoft.com/office/drawing/2014/main" id="{F49DF1A5-686A-5DF7-E3AE-A2EBF08F1B83}"/>
              </a:ext>
            </a:extLst>
          </p:cNvPr>
          <p:cNvGraphicFramePr/>
          <p:nvPr>
            <p:extLst>
              <p:ext uri="{D42A27DB-BD31-4B8C-83A1-F6EECF244321}">
                <p14:modId xmlns:p14="http://schemas.microsoft.com/office/powerpoint/2010/main" val="1463039980"/>
              </p:ext>
            </p:extLst>
          </p:nvPr>
        </p:nvGraphicFramePr>
        <p:xfrm>
          <a:off x="950913" y="2501462"/>
          <a:ext cx="10657490" cy="3489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0367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9D48D-87F6-F7E8-9024-E9D83B8660D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D67B5C4-18BE-0C25-889B-9880E588D3EB}"/>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Dinamiche Emotive</a:t>
            </a:r>
            <a:endParaRPr lang="it-IT" sz="3200" dirty="0">
              <a:solidFill>
                <a:srgbClr val="822334"/>
              </a:solidFill>
            </a:endParaRPr>
          </a:p>
        </p:txBody>
      </p:sp>
      <p:sp>
        <p:nvSpPr>
          <p:cNvPr id="3" name="Segnaposto contenuto 2">
            <a:extLst>
              <a:ext uri="{FF2B5EF4-FFF2-40B4-BE49-F238E27FC236}">
                <a16:creationId xmlns:a16="http://schemas.microsoft.com/office/drawing/2014/main" id="{BB342ABB-D0A0-AF42-A36C-B4463FEDF3AF}"/>
              </a:ext>
            </a:extLst>
          </p:cNvPr>
          <p:cNvSpPr>
            <a:spLocks noGrp="1"/>
          </p:cNvSpPr>
          <p:nvPr>
            <p:ph idx="4294967295"/>
          </p:nvPr>
        </p:nvSpPr>
        <p:spPr>
          <a:xfrm>
            <a:off x="950913" y="993403"/>
            <a:ext cx="11044201" cy="2545130"/>
          </a:xfrm>
        </p:spPr>
        <p:txBody>
          <a:bodyPr>
            <a:normAutofit/>
          </a:bodyPr>
          <a:lstStyle/>
          <a:p>
            <a:pPr marL="0" indent="0" algn="ctr">
              <a:lnSpc>
                <a:spcPct val="150000"/>
              </a:lnSpc>
              <a:buNone/>
            </a:pPr>
            <a:r>
              <a:rPr lang="it-IT" dirty="0">
                <a:solidFill>
                  <a:srgbClr val="000000"/>
                </a:solidFill>
              </a:rPr>
              <a:t>I percorsi, i modelli e le regolarità con cui le emozioni, o uno o più delle loro sottocomponenti (come le componenti </a:t>
            </a:r>
            <a:r>
              <a:rPr lang="it-IT" dirty="0" err="1">
                <a:solidFill>
                  <a:srgbClr val="000000"/>
                </a:solidFill>
              </a:rPr>
              <a:t>esperienzia</a:t>
            </a:r>
            <a:r>
              <a:rPr lang="it-IT" dirty="0">
                <a:solidFill>
                  <a:srgbClr val="000000"/>
                </a:solidFill>
              </a:rPr>
              <a:t>- li, fisiologiche o comportamentali), fluttuano nel tempo </a:t>
            </a:r>
            <a:r>
              <a:rPr lang="it-IT" sz="1600" dirty="0">
                <a:solidFill>
                  <a:srgbClr val="000000"/>
                </a:solidFill>
              </a:rPr>
              <a:t>(</a:t>
            </a:r>
            <a:r>
              <a:rPr lang="it-IT" sz="1600" dirty="0" err="1">
                <a:solidFill>
                  <a:srgbClr val="000000"/>
                </a:solidFill>
              </a:rPr>
              <a:t>Kuppens</a:t>
            </a:r>
            <a:r>
              <a:rPr lang="it-IT" sz="1600" dirty="0">
                <a:solidFill>
                  <a:srgbClr val="000000"/>
                </a:solidFill>
              </a:rPr>
              <a:t> &amp; </a:t>
            </a:r>
            <a:r>
              <a:rPr lang="it-IT" sz="1600" dirty="0" err="1">
                <a:solidFill>
                  <a:srgbClr val="000000"/>
                </a:solidFill>
              </a:rPr>
              <a:t>Verduyn</a:t>
            </a:r>
            <a:r>
              <a:rPr lang="it-IT" sz="1600" b="0" i="0" u="none" strike="noStrike" dirty="0">
                <a:solidFill>
                  <a:srgbClr val="000000"/>
                </a:solidFill>
                <a:effectLst/>
              </a:rPr>
              <a:t>, 1998)</a:t>
            </a:r>
            <a:endParaRPr lang="it-IT" b="0" i="0" u="none" strike="noStrike" dirty="0">
              <a:solidFill>
                <a:srgbClr val="000000"/>
              </a:solidFill>
              <a:effectLst/>
            </a:endParaRPr>
          </a:p>
          <a:p>
            <a:pPr marL="0" indent="0">
              <a:buNone/>
            </a:pPr>
            <a:endParaRPr lang="it-IT" sz="1600" dirty="0">
              <a:solidFill>
                <a:srgbClr val="000000"/>
              </a:solidFill>
            </a:endParaRPr>
          </a:p>
        </p:txBody>
      </p:sp>
      <p:graphicFrame>
        <p:nvGraphicFramePr>
          <p:cNvPr id="4" name="Diagramma 3">
            <a:extLst>
              <a:ext uri="{FF2B5EF4-FFF2-40B4-BE49-F238E27FC236}">
                <a16:creationId xmlns:a16="http://schemas.microsoft.com/office/drawing/2014/main" id="{4BC00C3D-2997-95CE-FBD5-0521942B9A71}"/>
              </a:ext>
            </a:extLst>
          </p:cNvPr>
          <p:cNvGraphicFramePr/>
          <p:nvPr>
            <p:extLst>
              <p:ext uri="{D42A27DB-BD31-4B8C-83A1-F6EECF244321}">
                <p14:modId xmlns:p14="http://schemas.microsoft.com/office/powerpoint/2010/main" val="3700445602"/>
              </p:ext>
            </p:extLst>
          </p:nvPr>
        </p:nvGraphicFramePr>
        <p:xfrm>
          <a:off x="2156372" y="2942897"/>
          <a:ext cx="7879255" cy="3290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952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635054-59B8-91D5-0BE2-E052308A35EC}"/>
              </a:ext>
            </a:extLst>
          </p:cNvPr>
          <p:cNvSpPr>
            <a:spLocks noGrp="1"/>
          </p:cNvSpPr>
          <p:nvPr>
            <p:ph type="title" idx="4294967295"/>
          </p:nvPr>
        </p:nvSpPr>
        <p:spPr>
          <a:xfrm>
            <a:off x="2044612" y="318149"/>
            <a:ext cx="8534400" cy="1325563"/>
          </a:xfrm>
        </p:spPr>
        <p:txBody>
          <a:bodyPr>
            <a:noAutofit/>
          </a:bodyPr>
          <a:lstStyle/>
          <a:p>
            <a:pPr algn="ctr"/>
            <a:r>
              <a:rPr lang="it-IT" sz="3200" b="1" dirty="0">
                <a:solidFill>
                  <a:srgbClr val="822334"/>
                </a:solidFill>
              </a:rPr>
              <a:t>Disegno Longitudinale Intensivo</a:t>
            </a:r>
            <a:br>
              <a:rPr lang="it-IT" sz="3200" b="1" dirty="0">
                <a:solidFill>
                  <a:srgbClr val="822334"/>
                </a:solidFill>
              </a:rPr>
            </a:br>
            <a:endParaRPr lang="it-IT" sz="3200" dirty="0">
              <a:solidFill>
                <a:srgbClr val="822334"/>
              </a:solidFill>
            </a:endParaRPr>
          </a:p>
        </p:txBody>
      </p:sp>
      <p:sp>
        <p:nvSpPr>
          <p:cNvPr id="3" name="Segnaposto contenuto 2">
            <a:extLst>
              <a:ext uri="{FF2B5EF4-FFF2-40B4-BE49-F238E27FC236}">
                <a16:creationId xmlns:a16="http://schemas.microsoft.com/office/drawing/2014/main" id="{D1D87EC7-BF45-7E95-BF9F-A03C9B00BB01}"/>
              </a:ext>
            </a:extLst>
          </p:cNvPr>
          <p:cNvSpPr>
            <a:spLocks noGrp="1"/>
          </p:cNvSpPr>
          <p:nvPr>
            <p:ph idx="4294967295"/>
          </p:nvPr>
        </p:nvSpPr>
        <p:spPr>
          <a:xfrm>
            <a:off x="899160" y="1017733"/>
            <a:ext cx="11044201" cy="2545130"/>
          </a:xfrm>
        </p:spPr>
        <p:txBody>
          <a:bodyPr>
            <a:normAutofit/>
          </a:bodyPr>
          <a:lstStyle/>
          <a:p>
            <a:pPr marL="0" indent="0" algn="ctr">
              <a:lnSpc>
                <a:spcPct val="150000"/>
              </a:lnSpc>
              <a:buNone/>
            </a:pPr>
            <a:r>
              <a:rPr lang="it-IT" sz="2000" b="0" i="0" u="none" strike="noStrike" dirty="0">
                <a:solidFill>
                  <a:srgbClr val="000000"/>
                </a:solidFill>
                <a:effectLst/>
              </a:rPr>
              <a:t>Prevede la raccolta frequente di dati su un periodo di tempo relativamente breve, consentendo ai ricercatori di catturare rapidi cambiamenti all'interno degli individui.</a:t>
            </a:r>
          </a:p>
          <a:p>
            <a:pPr marL="0" indent="0" algn="ctr">
              <a:lnSpc>
                <a:spcPct val="150000"/>
              </a:lnSpc>
              <a:buNone/>
            </a:pPr>
            <a:r>
              <a:rPr lang="it-IT" sz="2000" b="0" i="0" u="none" strike="noStrike" dirty="0">
                <a:solidFill>
                  <a:srgbClr val="000000"/>
                </a:solidFill>
                <a:effectLst/>
              </a:rPr>
              <a:t>Esempi sono il metodo del campionamento esperienziale (ESM), la valutazione ecologica momentanea (EMA), gli studi con diario giornaliero, la valutazione ambulatoriale</a:t>
            </a:r>
          </a:p>
        </p:txBody>
      </p:sp>
      <p:sp>
        <p:nvSpPr>
          <p:cNvPr id="9" name="CasellaDiTesto 8">
            <a:extLst>
              <a:ext uri="{FF2B5EF4-FFF2-40B4-BE49-F238E27FC236}">
                <a16:creationId xmlns:a16="http://schemas.microsoft.com/office/drawing/2014/main" id="{8709B257-2564-0A22-E20A-4C394D7743FF}"/>
              </a:ext>
            </a:extLst>
          </p:cNvPr>
          <p:cNvSpPr txBox="1"/>
          <p:nvPr/>
        </p:nvSpPr>
        <p:spPr>
          <a:xfrm>
            <a:off x="764723" y="3768946"/>
            <a:ext cx="6096000" cy="1894558"/>
          </a:xfrm>
          <a:prstGeom prst="rect">
            <a:avLst/>
          </a:prstGeom>
          <a:noFill/>
        </p:spPr>
        <p:txBody>
          <a:bodyPr wrap="square">
            <a:spAutoFit/>
          </a:bodyPr>
          <a:lstStyle/>
          <a:p>
            <a:pPr>
              <a:lnSpc>
                <a:spcPct val="150000"/>
              </a:lnSpc>
            </a:pPr>
            <a:r>
              <a:rPr lang="it-IT" sz="2000" b="0" i="0" u="none" strike="noStrike" dirty="0">
                <a:solidFill>
                  <a:srgbClr val="000000"/>
                </a:solidFill>
                <a:effectLst/>
              </a:rPr>
              <a:t>Sensori indossabili, smartphone e altre tecnologie mobili consentono una raccolta di dati più frequente e non intrusiva per catturare questi processi emotivi dinamici</a:t>
            </a:r>
            <a:endParaRPr lang="it-IT" sz="2000" dirty="0"/>
          </a:p>
        </p:txBody>
      </p:sp>
      <p:pic>
        <p:nvPicPr>
          <p:cNvPr id="10" name="Picture 2" descr="A person wearing a watch&#10;&#10;Description automatically generated">
            <a:extLst>
              <a:ext uri="{FF2B5EF4-FFF2-40B4-BE49-F238E27FC236}">
                <a16:creationId xmlns:a16="http://schemas.microsoft.com/office/drawing/2014/main" id="{5F68E5F4-29B8-CA57-8015-A4EFC3A10A84}"/>
              </a:ext>
            </a:extLst>
          </p:cNvPr>
          <p:cNvPicPr>
            <a:picLocks noChangeAspect="1"/>
          </p:cNvPicPr>
          <p:nvPr/>
        </p:nvPicPr>
        <p:blipFill>
          <a:blip r:embed="rId2"/>
          <a:stretch>
            <a:fillRect/>
          </a:stretch>
        </p:blipFill>
        <p:spPr>
          <a:xfrm>
            <a:off x="7018256" y="3466515"/>
            <a:ext cx="1489457" cy="1988502"/>
          </a:xfrm>
          <a:prstGeom prst="rect">
            <a:avLst/>
          </a:prstGeom>
        </p:spPr>
      </p:pic>
      <p:pic>
        <p:nvPicPr>
          <p:cNvPr id="11" name="Immagine 3">
            <a:extLst>
              <a:ext uri="{FF2B5EF4-FFF2-40B4-BE49-F238E27FC236}">
                <a16:creationId xmlns:a16="http://schemas.microsoft.com/office/drawing/2014/main" id="{8205F5D2-4310-32C9-31F6-1C8777906A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85036" y="2971309"/>
            <a:ext cx="1489457" cy="148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a:extLst>
              <a:ext uri="{FF2B5EF4-FFF2-40B4-BE49-F238E27FC236}">
                <a16:creationId xmlns:a16="http://schemas.microsoft.com/office/drawing/2014/main" id="{1B0F3DDE-EFE9-304D-19A9-BB1EDB1F796F}"/>
              </a:ext>
            </a:extLst>
          </p:cNvPr>
          <p:cNvGrpSpPr/>
          <p:nvPr/>
        </p:nvGrpSpPr>
        <p:grpSpPr>
          <a:xfrm>
            <a:off x="8822779" y="4613166"/>
            <a:ext cx="1451714" cy="1508169"/>
            <a:chOff x="2115713" y="1167479"/>
            <a:chExt cx="5508104" cy="4637785"/>
          </a:xfrm>
        </p:grpSpPr>
        <p:pic>
          <p:nvPicPr>
            <p:cNvPr id="13" name="Picture 2" descr="Passive Drool Collection with the Saliva Collection Aid (SCA)">
              <a:extLst>
                <a:ext uri="{FF2B5EF4-FFF2-40B4-BE49-F238E27FC236}">
                  <a16:creationId xmlns:a16="http://schemas.microsoft.com/office/drawing/2014/main" id="{7F45C520-C620-AF6C-773C-154A7901E1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63" b="9832"/>
            <a:stretch/>
          </p:blipFill>
          <p:spPr bwMode="auto">
            <a:xfrm>
              <a:off x="2115713" y="1167479"/>
              <a:ext cx="5508104" cy="463778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CAF739-6453-9609-8F3F-F6442718DF94}"/>
                </a:ext>
              </a:extLst>
            </p:cNvPr>
            <p:cNvSpPr/>
            <p:nvPr/>
          </p:nvSpPr>
          <p:spPr bwMode="auto">
            <a:xfrm>
              <a:off x="2115713" y="1484397"/>
              <a:ext cx="1880223" cy="20166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chemeClr val="bg1"/>
                </a:solidFill>
                <a:effectLst/>
                <a:latin typeface="Arial" charset="0"/>
                <a:ea typeface="ＭＳ Ｐゴシック" charset="-128"/>
              </a:endParaRPr>
            </a:p>
          </p:txBody>
        </p:sp>
        <p:sp>
          <p:nvSpPr>
            <p:cNvPr id="15" name="Rectangle 4">
              <a:extLst>
                <a:ext uri="{FF2B5EF4-FFF2-40B4-BE49-F238E27FC236}">
                  <a16:creationId xmlns:a16="http://schemas.microsoft.com/office/drawing/2014/main" id="{E3776F20-4563-0787-052F-077E67CB5642}"/>
                </a:ext>
              </a:extLst>
            </p:cNvPr>
            <p:cNvSpPr/>
            <p:nvPr/>
          </p:nvSpPr>
          <p:spPr bwMode="auto">
            <a:xfrm>
              <a:off x="2115713" y="3501011"/>
              <a:ext cx="522314" cy="14475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chemeClr val="bg1"/>
                </a:solidFill>
                <a:effectLst/>
                <a:latin typeface="Arial" charset="0"/>
                <a:ea typeface="ＭＳ Ｐゴシック" charset="-128"/>
              </a:endParaRPr>
            </a:p>
          </p:txBody>
        </p:sp>
      </p:grpSp>
      <p:pic>
        <p:nvPicPr>
          <p:cNvPr id="1026" name="Picture 2" descr="AliveCor KardiaMobile a 6 derivazioni ECG portatile | Approvato dalla FDA |  ECG Wireless per Smartphone — Farmacia dott. Teso">
            <a:extLst>
              <a:ext uri="{FF2B5EF4-FFF2-40B4-BE49-F238E27FC236}">
                <a16:creationId xmlns:a16="http://schemas.microsoft.com/office/drawing/2014/main" id="{2E4CF7BD-FE8E-DC8D-C157-91661150FD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278" b="50720"/>
          <a:stretch/>
        </p:blipFill>
        <p:spPr bwMode="auto">
          <a:xfrm>
            <a:off x="10410922" y="3694876"/>
            <a:ext cx="1532439" cy="76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D10A3-16C7-8E84-44CD-ECCD8951308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62A45E6-62E5-8B84-5032-9FA98AEC58F8}"/>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Livello di Base</a:t>
            </a:r>
            <a:endParaRPr lang="it-IT" sz="3200" dirty="0">
              <a:solidFill>
                <a:srgbClr val="822334"/>
              </a:solidFill>
            </a:endParaRPr>
          </a:p>
        </p:txBody>
      </p:sp>
      <p:pic>
        <p:nvPicPr>
          <p:cNvPr id="5" name="Immagine 4" descr="Immagine che contiene diagramma, linea, Carattere, bianco&#10;&#10;Il contenuto generato dall'IA potrebbe non essere corretto.">
            <a:extLst>
              <a:ext uri="{FF2B5EF4-FFF2-40B4-BE49-F238E27FC236}">
                <a16:creationId xmlns:a16="http://schemas.microsoft.com/office/drawing/2014/main" id="{5E7A79A7-EC3B-98E8-838D-0142E82C901C}"/>
              </a:ext>
            </a:extLst>
          </p:cNvPr>
          <p:cNvPicPr>
            <a:picLocks noChangeAspect="1"/>
          </p:cNvPicPr>
          <p:nvPr/>
        </p:nvPicPr>
        <p:blipFill>
          <a:blip r:embed="rId2"/>
          <a:stretch>
            <a:fillRect/>
          </a:stretch>
        </p:blipFill>
        <p:spPr>
          <a:xfrm>
            <a:off x="868548" y="3130959"/>
            <a:ext cx="4559300" cy="2387600"/>
          </a:xfrm>
          <a:prstGeom prst="rect">
            <a:avLst/>
          </a:prstGeom>
        </p:spPr>
      </p:pic>
      <p:sp>
        <p:nvSpPr>
          <p:cNvPr id="7" name="CasellaDiTesto 6">
            <a:extLst>
              <a:ext uri="{FF2B5EF4-FFF2-40B4-BE49-F238E27FC236}">
                <a16:creationId xmlns:a16="http://schemas.microsoft.com/office/drawing/2014/main" id="{E0110B59-1F0B-9C43-1095-2EEFA6AEA575}"/>
              </a:ext>
            </a:extLst>
          </p:cNvPr>
          <p:cNvSpPr txBox="1"/>
          <p:nvPr/>
        </p:nvSpPr>
        <p:spPr>
          <a:xfrm>
            <a:off x="1460937" y="1210379"/>
            <a:ext cx="9732579" cy="1322863"/>
          </a:xfrm>
          <a:prstGeom prst="rect">
            <a:avLst/>
          </a:prstGeom>
          <a:noFill/>
        </p:spPr>
        <p:txBody>
          <a:bodyPr wrap="square">
            <a:spAutoFit/>
          </a:bodyPr>
          <a:lstStyle/>
          <a:p>
            <a:pPr algn="ctr">
              <a:lnSpc>
                <a:spcPct val="150000"/>
              </a:lnSpc>
              <a:buNone/>
            </a:pPr>
            <a:r>
              <a:rPr lang="it-IT" sz="2800" dirty="0">
                <a:solidFill>
                  <a:srgbClr val="141413"/>
                </a:solidFill>
              </a:rPr>
              <a:t>E</a:t>
            </a:r>
            <a:r>
              <a:rPr lang="it-IT" sz="2800" dirty="0">
                <a:solidFill>
                  <a:srgbClr val="141413"/>
                </a:solidFill>
                <a:effectLst/>
              </a:rPr>
              <a:t>quilibrio a lungo termine dello stato emotivo medio di una persona </a:t>
            </a:r>
            <a:r>
              <a:rPr lang="it-IT" sz="1400" dirty="0">
                <a:solidFill>
                  <a:srgbClr val="141413"/>
                </a:solidFill>
                <a:effectLst/>
              </a:rPr>
              <a:t>(</a:t>
            </a:r>
            <a:r>
              <a:rPr lang="it-IT" sz="1400" dirty="0" err="1">
                <a:solidFill>
                  <a:srgbClr val="141413"/>
                </a:solidFill>
                <a:effectLst/>
              </a:rPr>
              <a:t>Kuppens</a:t>
            </a:r>
            <a:r>
              <a:rPr lang="it-IT" sz="1400" dirty="0">
                <a:solidFill>
                  <a:srgbClr val="141413"/>
                </a:solidFill>
                <a:effectLst/>
              </a:rPr>
              <a:t>, </a:t>
            </a:r>
            <a:r>
              <a:rPr lang="it-IT" sz="1400" dirty="0" err="1">
                <a:solidFill>
                  <a:srgbClr val="141413"/>
                </a:solidFill>
                <a:effectLst/>
              </a:rPr>
              <a:t>Oravecz</a:t>
            </a:r>
            <a:r>
              <a:rPr lang="it-IT" sz="1400" dirty="0">
                <a:solidFill>
                  <a:srgbClr val="141413"/>
                </a:solidFill>
                <a:effectLst/>
              </a:rPr>
              <a:t>, </a:t>
            </a:r>
            <a:r>
              <a:rPr lang="it-IT" sz="1400" dirty="0" err="1">
                <a:solidFill>
                  <a:srgbClr val="141413"/>
                </a:solidFill>
                <a:effectLst/>
              </a:rPr>
              <a:t>Tuerlinckx</a:t>
            </a:r>
            <a:r>
              <a:rPr lang="it-IT" sz="1400" dirty="0">
                <a:solidFill>
                  <a:srgbClr val="141413"/>
                </a:solidFill>
                <a:effectLst/>
              </a:rPr>
              <a:t>, 2010)</a:t>
            </a:r>
            <a:endParaRPr lang="it-IT" sz="2800" dirty="0">
              <a:solidFill>
                <a:srgbClr val="141413"/>
              </a:solidFill>
              <a:effectLst/>
            </a:endParaRPr>
          </a:p>
        </p:txBody>
      </p:sp>
      <p:sp>
        <p:nvSpPr>
          <p:cNvPr id="9" name="CasellaDiTesto 8">
            <a:extLst>
              <a:ext uri="{FF2B5EF4-FFF2-40B4-BE49-F238E27FC236}">
                <a16:creationId xmlns:a16="http://schemas.microsoft.com/office/drawing/2014/main" id="{1799A3EE-950F-F447-598B-484EC1210C94}"/>
              </a:ext>
            </a:extLst>
          </p:cNvPr>
          <p:cNvSpPr txBox="1"/>
          <p:nvPr/>
        </p:nvSpPr>
        <p:spPr>
          <a:xfrm>
            <a:off x="6238240" y="3474237"/>
            <a:ext cx="5207525" cy="1701043"/>
          </a:xfrm>
          <a:prstGeom prst="rect">
            <a:avLst/>
          </a:prstGeom>
          <a:noFill/>
          <a:ln w="19050">
            <a:solidFill>
              <a:srgbClr val="822334"/>
            </a:solidFill>
          </a:ln>
        </p:spPr>
        <p:txBody>
          <a:bodyPr wrap="square">
            <a:spAutoFit/>
          </a:bodyPr>
          <a:lstStyle/>
          <a:p>
            <a:pPr algn="ctr">
              <a:lnSpc>
                <a:spcPct val="150000"/>
              </a:lnSpc>
              <a:buNone/>
            </a:pPr>
            <a:r>
              <a:rPr lang="it-IT" sz="2400" b="1" dirty="0">
                <a:solidFill>
                  <a:srgbClr val="822334"/>
                </a:solidFill>
                <a:effectLst/>
              </a:rPr>
              <a:t>Base emotiva </a:t>
            </a:r>
            <a:r>
              <a:rPr lang="it-IT" sz="2400" dirty="0">
                <a:solidFill>
                  <a:srgbClr val="141413"/>
                </a:solidFill>
                <a:effectLst/>
              </a:rPr>
              <a:t>di un individuo che funge da </a:t>
            </a:r>
            <a:r>
              <a:rPr lang="it-IT" sz="2400" b="1" dirty="0">
                <a:solidFill>
                  <a:srgbClr val="822334"/>
                </a:solidFill>
                <a:effectLst/>
              </a:rPr>
              <a:t>punto di riferimento </a:t>
            </a:r>
            <a:r>
              <a:rPr lang="it-IT" sz="2400" dirty="0">
                <a:solidFill>
                  <a:srgbClr val="141413"/>
                </a:solidFill>
                <a:effectLst/>
              </a:rPr>
              <a:t>da cui le sue emozioni variano nel tempo</a:t>
            </a:r>
          </a:p>
        </p:txBody>
      </p:sp>
    </p:spTree>
    <p:extLst>
      <p:ext uri="{BB962C8B-B14F-4D97-AF65-F5344CB8AC3E}">
        <p14:creationId xmlns:p14="http://schemas.microsoft.com/office/powerpoint/2010/main" val="69966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D95B5-95D3-D513-657B-0EB12FAC344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484ACE5-79A8-403E-DFA8-6F97C7038DF0}"/>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Variabilità Emotiva</a:t>
            </a:r>
            <a:endParaRPr lang="it-IT" sz="3200" dirty="0">
              <a:solidFill>
                <a:srgbClr val="822334"/>
              </a:solidFill>
            </a:endParaRPr>
          </a:p>
        </p:txBody>
      </p:sp>
      <p:sp>
        <p:nvSpPr>
          <p:cNvPr id="7" name="CasellaDiTesto 6">
            <a:extLst>
              <a:ext uri="{FF2B5EF4-FFF2-40B4-BE49-F238E27FC236}">
                <a16:creationId xmlns:a16="http://schemas.microsoft.com/office/drawing/2014/main" id="{9C6173E2-B62B-4899-EC2F-5A23CB095C0A}"/>
              </a:ext>
            </a:extLst>
          </p:cNvPr>
          <p:cNvSpPr txBox="1"/>
          <p:nvPr/>
        </p:nvSpPr>
        <p:spPr>
          <a:xfrm>
            <a:off x="1114798" y="1266868"/>
            <a:ext cx="10930760" cy="1968809"/>
          </a:xfrm>
          <a:prstGeom prst="rect">
            <a:avLst/>
          </a:prstGeom>
          <a:noFill/>
        </p:spPr>
        <p:txBody>
          <a:bodyPr wrap="square">
            <a:spAutoFit/>
          </a:bodyPr>
          <a:lstStyle/>
          <a:p>
            <a:pPr>
              <a:lnSpc>
                <a:spcPct val="150000"/>
              </a:lnSpc>
              <a:buNone/>
            </a:pPr>
            <a:r>
              <a:rPr lang="it-IT" sz="2800" dirty="0">
                <a:solidFill>
                  <a:srgbClr val="141413"/>
                </a:solidFill>
                <a:effectLst/>
              </a:rPr>
              <a:t>Range all’interno del quale variano le emozioni nel corso del tempo</a:t>
            </a:r>
          </a:p>
          <a:p>
            <a:pPr>
              <a:lnSpc>
                <a:spcPct val="150000"/>
              </a:lnSpc>
              <a:buNone/>
            </a:pPr>
            <a:endParaRPr lang="it-IT" sz="2800" dirty="0">
              <a:solidFill>
                <a:srgbClr val="141413"/>
              </a:solidFill>
              <a:effectLst/>
            </a:endParaRPr>
          </a:p>
          <a:p>
            <a:pPr>
              <a:lnSpc>
                <a:spcPct val="150000"/>
              </a:lnSpc>
              <a:buNone/>
            </a:pPr>
            <a:endParaRPr lang="it-IT" sz="2800" dirty="0">
              <a:solidFill>
                <a:srgbClr val="141413"/>
              </a:solidFill>
              <a:effectLst/>
            </a:endParaRPr>
          </a:p>
        </p:txBody>
      </p:sp>
      <p:sp>
        <p:nvSpPr>
          <p:cNvPr id="9" name="CasellaDiTesto 8">
            <a:extLst>
              <a:ext uri="{FF2B5EF4-FFF2-40B4-BE49-F238E27FC236}">
                <a16:creationId xmlns:a16="http://schemas.microsoft.com/office/drawing/2014/main" id="{18583158-2501-5A61-5E9D-23427587AC2A}"/>
              </a:ext>
            </a:extLst>
          </p:cNvPr>
          <p:cNvSpPr txBox="1"/>
          <p:nvPr/>
        </p:nvSpPr>
        <p:spPr>
          <a:xfrm>
            <a:off x="1030715" y="2689383"/>
            <a:ext cx="5207525" cy="2808718"/>
          </a:xfrm>
          <a:prstGeom prst="rect">
            <a:avLst/>
          </a:prstGeom>
          <a:noFill/>
          <a:ln w="19050">
            <a:solidFill>
              <a:srgbClr val="822334"/>
            </a:solidFill>
          </a:ln>
        </p:spPr>
        <p:txBody>
          <a:bodyPr wrap="square">
            <a:spAutoFit/>
          </a:bodyPr>
          <a:lstStyle/>
          <a:p>
            <a:pPr algn="ctr">
              <a:lnSpc>
                <a:spcPct val="150000"/>
              </a:lnSpc>
              <a:buNone/>
            </a:pPr>
            <a:r>
              <a:rPr lang="it-IT" sz="2400" dirty="0">
                <a:solidFill>
                  <a:srgbClr val="141413"/>
                </a:solidFill>
                <a:effectLst/>
              </a:rPr>
              <a:t>Un’elevata variabilità emotiva indica come le emozioni cambino rapidamente e frequentemente, mentre una bassa variabilità esprime una sorta di </a:t>
            </a:r>
            <a:r>
              <a:rPr lang="it-IT" sz="2400" b="1" dirty="0">
                <a:solidFill>
                  <a:srgbClr val="822334"/>
                </a:solidFill>
                <a:effectLst/>
              </a:rPr>
              <a:t>insensibilità al contesto</a:t>
            </a:r>
          </a:p>
        </p:txBody>
      </p:sp>
      <p:pic>
        <p:nvPicPr>
          <p:cNvPr id="4" name="Immagine 3" descr="Immagine che contiene testo, carta, lettera, Stampa&#10;&#10;Il contenuto generato dall'IA potrebbe non essere corretto.">
            <a:extLst>
              <a:ext uri="{FF2B5EF4-FFF2-40B4-BE49-F238E27FC236}">
                <a16:creationId xmlns:a16="http://schemas.microsoft.com/office/drawing/2014/main" id="{E3ED3A47-7A74-F005-8980-3D2EBE13D2BF}"/>
              </a:ext>
            </a:extLst>
          </p:cNvPr>
          <p:cNvPicPr>
            <a:picLocks noChangeAspect="1"/>
          </p:cNvPicPr>
          <p:nvPr/>
        </p:nvPicPr>
        <p:blipFill>
          <a:blip r:embed="rId2"/>
          <a:srcRect l="19473" t="14064" r="59973" b="69276"/>
          <a:stretch/>
        </p:blipFill>
        <p:spPr>
          <a:xfrm>
            <a:off x="7362859" y="3086176"/>
            <a:ext cx="3977917" cy="2015131"/>
          </a:xfrm>
          <a:prstGeom prst="rect">
            <a:avLst/>
          </a:prstGeom>
        </p:spPr>
      </p:pic>
    </p:spTree>
    <p:extLst>
      <p:ext uri="{BB962C8B-B14F-4D97-AF65-F5344CB8AC3E}">
        <p14:creationId xmlns:p14="http://schemas.microsoft.com/office/powerpoint/2010/main" val="3215586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EF8B0-A506-B750-A11D-E7BF9371290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736C224-A8DB-B8DB-FF06-EE94890DBC63}"/>
              </a:ext>
            </a:extLst>
          </p:cNvPr>
          <p:cNvSpPr>
            <a:spLocks noGrp="1"/>
          </p:cNvSpPr>
          <p:nvPr>
            <p:ph type="title" idx="4294967295"/>
          </p:nvPr>
        </p:nvSpPr>
        <p:spPr>
          <a:xfrm>
            <a:off x="1971040" y="90805"/>
            <a:ext cx="8534400" cy="1325563"/>
          </a:xfrm>
        </p:spPr>
        <p:txBody>
          <a:bodyPr>
            <a:noAutofit/>
          </a:bodyPr>
          <a:lstStyle/>
          <a:p>
            <a:pPr algn="ctr"/>
            <a:r>
              <a:rPr lang="it-IT" sz="3200" b="1" dirty="0">
                <a:solidFill>
                  <a:srgbClr val="822334"/>
                </a:solidFill>
              </a:rPr>
              <a:t>Granularità Emotiva</a:t>
            </a:r>
            <a:endParaRPr lang="it-IT" sz="3200" dirty="0">
              <a:solidFill>
                <a:srgbClr val="822334"/>
              </a:solidFill>
            </a:endParaRPr>
          </a:p>
        </p:txBody>
      </p:sp>
      <p:sp>
        <p:nvSpPr>
          <p:cNvPr id="7" name="CasellaDiTesto 6">
            <a:extLst>
              <a:ext uri="{FF2B5EF4-FFF2-40B4-BE49-F238E27FC236}">
                <a16:creationId xmlns:a16="http://schemas.microsoft.com/office/drawing/2014/main" id="{FD7E19D8-EABE-9B12-6C17-AB4334BF607E}"/>
              </a:ext>
            </a:extLst>
          </p:cNvPr>
          <p:cNvSpPr txBox="1"/>
          <p:nvPr/>
        </p:nvSpPr>
        <p:spPr>
          <a:xfrm>
            <a:off x="851224" y="1151244"/>
            <a:ext cx="10930760" cy="3261470"/>
          </a:xfrm>
          <a:prstGeom prst="rect">
            <a:avLst/>
          </a:prstGeom>
          <a:noFill/>
        </p:spPr>
        <p:txBody>
          <a:bodyPr wrap="square">
            <a:spAutoFit/>
          </a:bodyPr>
          <a:lstStyle/>
          <a:p>
            <a:pPr algn="ctr">
              <a:lnSpc>
                <a:spcPct val="150000"/>
              </a:lnSpc>
            </a:pPr>
            <a:r>
              <a:rPr lang="it-IT" sz="2800" dirty="0">
                <a:solidFill>
                  <a:srgbClr val="141413"/>
                </a:solidFill>
                <a:effectLst/>
              </a:rPr>
              <a:t>Capacità dell’individuo di saper distinguere tra le varie emozioni che compongono il proprio vissuto emotivo</a:t>
            </a:r>
          </a:p>
          <a:p>
            <a:pPr algn="ctr">
              <a:lnSpc>
                <a:spcPct val="150000"/>
              </a:lnSpc>
            </a:pPr>
            <a:endParaRPr lang="it-IT" sz="2800" dirty="0">
              <a:solidFill>
                <a:srgbClr val="141413"/>
              </a:solidFill>
              <a:effectLst/>
            </a:endParaRPr>
          </a:p>
          <a:p>
            <a:pPr algn="ctr">
              <a:lnSpc>
                <a:spcPct val="150000"/>
              </a:lnSpc>
              <a:buNone/>
            </a:pPr>
            <a:endParaRPr lang="it-IT" sz="2800" dirty="0">
              <a:solidFill>
                <a:srgbClr val="141413"/>
              </a:solidFill>
              <a:effectLst/>
            </a:endParaRPr>
          </a:p>
          <a:p>
            <a:pPr algn="ctr">
              <a:lnSpc>
                <a:spcPct val="150000"/>
              </a:lnSpc>
              <a:buNone/>
            </a:pPr>
            <a:endParaRPr lang="it-IT" sz="2800" dirty="0">
              <a:solidFill>
                <a:srgbClr val="141413"/>
              </a:solidFill>
              <a:effectLst/>
            </a:endParaRPr>
          </a:p>
        </p:txBody>
      </p:sp>
      <p:sp>
        <p:nvSpPr>
          <p:cNvPr id="9" name="CasellaDiTesto 8">
            <a:extLst>
              <a:ext uri="{FF2B5EF4-FFF2-40B4-BE49-F238E27FC236}">
                <a16:creationId xmlns:a16="http://schemas.microsoft.com/office/drawing/2014/main" id="{BE073456-4900-CA44-358D-111270B050A0}"/>
              </a:ext>
            </a:extLst>
          </p:cNvPr>
          <p:cNvSpPr txBox="1"/>
          <p:nvPr/>
        </p:nvSpPr>
        <p:spPr>
          <a:xfrm>
            <a:off x="5824091" y="2898038"/>
            <a:ext cx="5516685" cy="2808718"/>
          </a:xfrm>
          <a:prstGeom prst="rect">
            <a:avLst/>
          </a:prstGeom>
          <a:noFill/>
          <a:ln w="19050">
            <a:solidFill>
              <a:srgbClr val="822334"/>
            </a:solidFill>
          </a:ln>
        </p:spPr>
        <p:txBody>
          <a:bodyPr wrap="square">
            <a:spAutoFit/>
          </a:bodyPr>
          <a:lstStyle/>
          <a:p>
            <a:pPr algn="ctr">
              <a:lnSpc>
                <a:spcPct val="150000"/>
              </a:lnSpc>
            </a:pPr>
            <a:r>
              <a:rPr lang="it-IT" sz="2400" dirty="0">
                <a:solidFill>
                  <a:srgbClr val="141413"/>
                </a:solidFill>
                <a:effectLst/>
              </a:rPr>
              <a:t>Una bassa granularità è associata a una minore messa in atto di processi di </a:t>
            </a:r>
            <a:r>
              <a:rPr lang="it-IT" sz="2400" b="1" dirty="0">
                <a:solidFill>
                  <a:srgbClr val="822334"/>
                </a:solidFill>
                <a:effectLst/>
              </a:rPr>
              <a:t>regolazione delle emozioni</a:t>
            </a:r>
            <a:r>
              <a:rPr lang="it-IT" sz="2400" dirty="0">
                <a:solidFill>
                  <a:srgbClr val="141413"/>
                </a:solidFill>
                <a:effectLst/>
              </a:rPr>
              <a:t>, mentre, al contrario, alti livelli vengono associati a miglior adattamento contesto</a:t>
            </a:r>
          </a:p>
        </p:txBody>
      </p:sp>
      <p:pic>
        <p:nvPicPr>
          <p:cNvPr id="4" name="Immagine 3" descr="Immagine che contiene testo, carta, lettera, Stampa&#10;&#10;Il contenuto generato dall'IA potrebbe non essere corretto.">
            <a:extLst>
              <a:ext uri="{FF2B5EF4-FFF2-40B4-BE49-F238E27FC236}">
                <a16:creationId xmlns:a16="http://schemas.microsoft.com/office/drawing/2014/main" id="{BBCCA5A3-9E1D-2516-80C2-05CBC17EF66B}"/>
              </a:ext>
            </a:extLst>
          </p:cNvPr>
          <p:cNvPicPr>
            <a:picLocks noChangeAspect="1"/>
          </p:cNvPicPr>
          <p:nvPr/>
        </p:nvPicPr>
        <p:blipFill>
          <a:blip r:embed="rId2"/>
          <a:srcRect l="29728" t="35431" r="55654" b="50591"/>
          <a:stretch/>
        </p:blipFill>
        <p:spPr>
          <a:xfrm>
            <a:off x="1365814" y="2722057"/>
            <a:ext cx="2829124" cy="1690657"/>
          </a:xfrm>
          <a:prstGeom prst="rect">
            <a:avLst/>
          </a:prstGeom>
        </p:spPr>
      </p:pic>
      <p:pic>
        <p:nvPicPr>
          <p:cNvPr id="3" name="Immagine 2" descr="Immagine che contiene testo, carta, lettera, Stampa&#10;&#10;Il contenuto generato dall'IA potrebbe non essere corretto.">
            <a:extLst>
              <a:ext uri="{FF2B5EF4-FFF2-40B4-BE49-F238E27FC236}">
                <a16:creationId xmlns:a16="http://schemas.microsoft.com/office/drawing/2014/main" id="{F42869E5-D81F-44B2-8731-7CDD312D7CB0}"/>
              </a:ext>
            </a:extLst>
          </p:cNvPr>
          <p:cNvPicPr>
            <a:picLocks noChangeAspect="1"/>
          </p:cNvPicPr>
          <p:nvPr/>
        </p:nvPicPr>
        <p:blipFill>
          <a:blip r:embed="rId2"/>
          <a:srcRect l="14384" t="36161" r="70272" b="50591"/>
          <a:stretch/>
        </p:blipFill>
        <p:spPr>
          <a:xfrm>
            <a:off x="1295480" y="4671983"/>
            <a:ext cx="2969792" cy="1602340"/>
          </a:xfrm>
          <a:prstGeom prst="rect">
            <a:avLst/>
          </a:prstGeom>
        </p:spPr>
      </p:pic>
    </p:spTree>
    <p:extLst>
      <p:ext uri="{BB962C8B-B14F-4D97-AF65-F5344CB8AC3E}">
        <p14:creationId xmlns:p14="http://schemas.microsoft.com/office/powerpoint/2010/main" val="600866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32810</TotalTime>
  <Words>2266</Words>
  <Application>Microsoft Macintosh PowerPoint</Application>
  <PresentationFormat>Widescreen</PresentationFormat>
  <Paragraphs>218</Paragraphs>
  <Slides>37</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37</vt:i4>
      </vt:variant>
    </vt:vector>
  </HeadingPairs>
  <TitlesOfParts>
    <vt:vector size="46" baseType="lpstr">
      <vt:lpstr>Aptos</vt:lpstr>
      <vt:lpstr>Aptos Display</vt:lpstr>
      <vt:lpstr>Arial</vt:lpstr>
      <vt:lpstr>Dreaming Outloud Script Pro</vt:lpstr>
      <vt:lpstr>Helvetica</vt:lpstr>
      <vt:lpstr>Palatino Linotype</vt:lpstr>
      <vt:lpstr>Source Sans Pro</vt:lpstr>
      <vt:lpstr>Times New Roman</vt:lpstr>
      <vt:lpstr>Tema di Office</vt:lpstr>
      <vt:lpstr>Presentazione standard di PowerPoint</vt:lpstr>
      <vt:lpstr>Emozioni</vt:lpstr>
      <vt:lpstr>Regolazione Emotiva</vt:lpstr>
      <vt:lpstr>Regolazione Emotiva</vt:lpstr>
      <vt:lpstr>Dinamiche Emotive</vt:lpstr>
      <vt:lpstr>Disegno Longitudinale Intensivo </vt:lpstr>
      <vt:lpstr>Livello di Base</vt:lpstr>
      <vt:lpstr>Variabilità Emotiva</vt:lpstr>
      <vt:lpstr>Granularità Emotiva</vt:lpstr>
      <vt:lpstr>Interazioni Emotive</vt:lpstr>
      <vt:lpstr>Inerzia Emotiva</vt:lpstr>
      <vt:lpstr>Correlati dell’Inerzia Emotiva</vt:lpstr>
      <vt:lpstr>Determinanti delle Dinamiche Emotive</vt:lpstr>
      <vt:lpstr>Teoria della Funzionalità Sociale </vt:lpstr>
      <vt:lpstr>Teoria degli Eventi Affettivi </vt:lpstr>
      <vt:lpstr>Regolazione delle Emozioni</vt:lpstr>
      <vt:lpstr>Modello di Gross</vt:lpstr>
      <vt:lpstr>Modello di Gross</vt:lpstr>
      <vt:lpstr>Selezione della Situazione</vt:lpstr>
      <vt:lpstr>Modifica della Situazione</vt:lpstr>
      <vt:lpstr>Spostamento dell’Attenzione</vt:lpstr>
      <vt:lpstr>Cambiamento Cognitivo</vt:lpstr>
      <vt:lpstr>Modulazione della Risposta</vt:lpstr>
      <vt:lpstr>Strategie di regolazione</vt:lpstr>
      <vt:lpstr>Revisione Modello di Gross</vt:lpstr>
      <vt:lpstr>Autoefficacia Emotiva</vt:lpstr>
      <vt:lpstr>Teoria Social Cognitiva</vt:lpstr>
      <vt:lpstr>Outcome Autoefficacia Emotiva</vt:lpstr>
      <vt:lpstr>Outcome Autoefficacia Emotiva</vt:lpstr>
      <vt:lpstr>Lavoro Emotivo (Hochschild, 1983) </vt:lpstr>
      <vt:lpstr>Lavoro Emotivo</vt:lpstr>
      <vt:lpstr>Dissonanza emotiva</vt:lpstr>
      <vt:lpstr>Modello di Grandey</vt:lpstr>
      <vt:lpstr>Modello di Grandey</vt:lpstr>
      <vt:lpstr>Antecedenti nel Modello di Grandey</vt:lpstr>
      <vt:lpstr>Esiti nel Modello di Grandey</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Guido Alessandri</dc:creator>
  <cp:lastModifiedBy>Simone  Tavolucci</cp:lastModifiedBy>
  <cp:revision>180</cp:revision>
  <dcterms:created xsi:type="dcterms:W3CDTF">2024-12-30T15:04:39Z</dcterms:created>
  <dcterms:modified xsi:type="dcterms:W3CDTF">2025-04-15T16:43:08Z</dcterms:modified>
</cp:coreProperties>
</file>