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6" r:id="rId3"/>
    <p:sldId id="257" r:id="rId4"/>
    <p:sldId id="262" r:id="rId5"/>
    <p:sldId id="258" r:id="rId6"/>
    <p:sldId id="263" r:id="rId7"/>
    <p:sldId id="264" r:id="rId8"/>
    <p:sldId id="259" r:id="rId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39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11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75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04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22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5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16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69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45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69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180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8CC14-56D9-E040-B9EC-37728FE54977}" type="datetimeFigureOut">
              <a:rPr lang="it-IT" smtClean="0"/>
              <a:t>08/05/18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7A86-C9D6-9746-8E12-6E32A9B206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31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6.gif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ationalgeographic_25297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11" y="39803"/>
            <a:ext cx="5192889" cy="6759974"/>
          </a:xfrm>
          <a:prstGeom prst="rect">
            <a:avLst/>
          </a:prstGeom>
        </p:spPr>
      </p:pic>
      <p:pic>
        <p:nvPicPr>
          <p:cNvPr id="3" name="Immagine 2" descr="1024px-hawaii_hotspot_cross-sectional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4888"/>
            <a:ext cx="4154673" cy="2203112"/>
          </a:xfrm>
          <a:prstGeom prst="rect">
            <a:avLst/>
          </a:prstGeom>
        </p:spPr>
      </p:pic>
      <p:pic>
        <p:nvPicPr>
          <p:cNvPr id="4" name="Immagine 3" descr="hawaii_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1" y="328694"/>
            <a:ext cx="3540470" cy="2593393"/>
          </a:xfrm>
          <a:prstGeom prst="rect">
            <a:avLst/>
          </a:prstGeom>
        </p:spPr>
      </p:pic>
      <p:pic>
        <p:nvPicPr>
          <p:cNvPr id="5" name="Immagine 4" descr="Hawaiian-islands-631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4"/>
          <a:stretch/>
        </p:blipFill>
        <p:spPr>
          <a:xfrm>
            <a:off x="536224" y="2922087"/>
            <a:ext cx="4063294" cy="16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0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NDS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16" y="-1"/>
            <a:ext cx="4994484" cy="4630479"/>
          </a:xfrm>
          <a:prstGeom prst="rect">
            <a:avLst/>
          </a:prstGeom>
        </p:spPr>
      </p:pic>
      <p:pic>
        <p:nvPicPr>
          <p:cNvPr id="6" name="Immagine 5" descr="1024px-hawaii_hotspot_cross-sectional_diagra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27"/>
          <a:stretch/>
        </p:blipFill>
        <p:spPr>
          <a:xfrm>
            <a:off x="0" y="4926812"/>
            <a:ext cx="8866773" cy="1931188"/>
          </a:xfrm>
          <a:prstGeom prst="rect">
            <a:avLst/>
          </a:prstGeom>
        </p:spPr>
      </p:pic>
      <p:pic>
        <p:nvPicPr>
          <p:cNvPr id="7" name="Immagine 6" descr="bigislan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2284"/>
            <a:ext cx="3471333" cy="3869421"/>
          </a:xfrm>
          <a:prstGeom prst="rect">
            <a:avLst/>
          </a:prstGeom>
        </p:spPr>
      </p:pic>
      <p:pic>
        <p:nvPicPr>
          <p:cNvPr id="5" name="Immagine 4" descr="bi_relie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149517" cy="344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13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Kilauea eruptive map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883905" cy="2427111"/>
          </a:xfrm>
          <a:prstGeom prst="rect">
            <a:avLst/>
          </a:prstGeom>
        </p:spPr>
      </p:pic>
      <p:pic>
        <p:nvPicPr>
          <p:cNvPr id="4" name="Immagine 3" descr="768_thumbnail-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48597"/>
            <a:ext cx="6067779" cy="3709403"/>
          </a:xfrm>
          <a:prstGeom prst="rect">
            <a:avLst/>
          </a:prstGeom>
        </p:spPr>
      </p:pic>
      <p:pic>
        <p:nvPicPr>
          <p:cNvPr id="5" name="Immagine 4" descr="ce02aa4ba2ff61fbf7c7d73fbf95750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94" y="3908778"/>
            <a:ext cx="4423833" cy="294922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462889" y="338667"/>
            <a:ext cx="2088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Summit caldera</a:t>
            </a:r>
            <a:endParaRPr lang="it-IT" sz="3200" dirty="0"/>
          </a:p>
        </p:txBody>
      </p:sp>
      <p:pic>
        <p:nvPicPr>
          <p:cNvPr id="7" name="Immagine 6" descr="cutaway_view_east_rift_zone_kilaue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67" y="1948338"/>
            <a:ext cx="4868333" cy="17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6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Kilauea eruptive map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2514600"/>
          </a:xfrm>
          <a:prstGeom prst="rect">
            <a:avLst/>
          </a:prstGeom>
        </p:spPr>
      </p:pic>
      <p:pic>
        <p:nvPicPr>
          <p:cNvPr id="6" name="Immagine 5" descr="orr2011-episodes-thru58-modifi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90" y="2502707"/>
            <a:ext cx="5729110" cy="4355293"/>
          </a:xfrm>
          <a:prstGeom prst="rect">
            <a:avLst/>
          </a:prstGeom>
        </p:spPr>
      </p:pic>
      <p:pic>
        <p:nvPicPr>
          <p:cNvPr id="2" name="Immagine 1" descr="puuchr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0"/>
            <a:ext cx="4105813" cy="431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462889" y="338667"/>
            <a:ext cx="20884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Pu’ u </a:t>
            </a:r>
            <a:r>
              <a:rPr lang="it-IT" sz="3200" dirty="0" err="1" smtClean="0"/>
              <a:t>O’-o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34523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ismic activit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/>
          <a:stretch/>
        </p:blipFill>
        <p:spPr>
          <a:xfrm>
            <a:off x="2342444" y="3289373"/>
            <a:ext cx="6801557" cy="3568628"/>
          </a:xfrm>
          <a:prstGeom prst="rect">
            <a:avLst/>
          </a:prstGeom>
        </p:spPr>
      </p:pic>
      <p:pic>
        <p:nvPicPr>
          <p:cNvPr id="3" name="Immagine 2" descr="Kilauea eruptive map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2514600"/>
          </a:xfrm>
          <a:prstGeom prst="rect">
            <a:avLst/>
          </a:prstGeom>
        </p:spPr>
      </p:pic>
      <p:pic>
        <p:nvPicPr>
          <p:cNvPr id="4" name="Immagine 3" descr=" ongoing intrusion and earthquake activity along Kīlauea's eastern si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89373"/>
            <a:ext cx="4741332" cy="361561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527388" y="4205113"/>
            <a:ext cx="1137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M=6.7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3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 ongoing intrusion and earthquake activity along Kīlauea's eastern s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3" y="73038"/>
            <a:ext cx="4318527" cy="3293193"/>
          </a:xfrm>
          <a:prstGeom prst="rect">
            <a:avLst/>
          </a:prstGeom>
        </p:spPr>
      </p:pic>
      <p:pic>
        <p:nvPicPr>
          <p:cNvPr id="2" name="Immagine 1" descr="image-412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89" y="73038"/>
            <a:ext cx="4356299" cy="3366231"/>
          </a:xfrm>
          <a:prstGeom prst="rect">
            <a:avLst/>
          </a:prstGeom>
        </p:spPr>
      </p:pic>
      <p:pic>
        <p:nvPicPr>
          <p:cNvPr id="7" name="Immagine 6" descr="image-4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2" y="3439269"/>
            <a:ext cx="4318527" cy="3332464"/>
          </a:xfrm>
          <a:prstGeom prst="rect">
            <a:avLst/>
          </a:prstGeom>
        </p:spPr>
      </p:pic>
      <p:pic>
        <p:nvPicPr>
          <p:cNvPr id="8" name="Immagine 7" descr="main_90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3"/>
          <a:stretch/>
        </p:blipFill>
        <p:spPr>
          <a:xfrm>
            <a:off x="4621675" y="3439269"/>
            <a:ext cx="4450613" cy="3229844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6307667" y="6152444"/>
            <a:ext cx="973666" cy="705556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966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05-08 alle 09.46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26" y="-1"/>
            <a:ext cx="9175025" cy="4402667"/>
          </a:xfrm>
          <a:prstGeom prst="rect">
            <a:avLst/>
          </a:prstGeom>
        </p:spPr>
      </p:pic>
      <p:pic>
        <p:nvPicPr>
          <p:cNvPr id="2" name="Immagine 1" descr="05-05-18-2000-ft-fis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2778"/>
            <a:ext cx="3965222" cy="3965222"/>
          </a:xfrm>
          <a:prstGeom prst="rect">
            <a:avLst/>
          </a:prstGeom>
        </p:spPr>
      </p:pic>
      <p:pic>
        <p:nvPicPr>
          <p:cNvPr id="3" name="Immagine 2" descr="multimediafile-19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443" y="4138082"/>
            <a:ext cx="3626557" cy="2719918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1693333" y="5249333"/>
            <a:ext cx="592666" cy="451556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mpare-98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6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</Words>
  <Application>Microsoft Macintosh PowerPoint</Application>
  <PresentationFormat>Presentazione su schermo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Francesco l. Chiocci</dc:creator>
  <cp:lastModifiedBy>Francesco l. Chiocci</cp:lastModifiedBy>
  <cp:revision>4</cp:revision>
  <dcterms:created xsi:type="dcterms:W3CDTF">2018-05-08T07:43:49Z</dcterms:created>
  <dcterms:modified xsi:type="dcterms:W3CDTF">2018-05-08T08:23:36Z</dcterms:modified>
</cp:coreProperties>
</file>