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B91941B-E8FB-4E72-A2A0-1AD5C1AEAD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35D30B-160B-4F29-90E1-D8C63FF099F3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9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92C89F-3B46-4354-A559-7E9B09F740C0}" type="slidenum">
              <a:rPr lang="it-IT" smtClean="0"/>
              <a:pPr/>
              <a:t>2</a:t>
            </a:fld>
            <a:endParaRPr lang="it-IT" smtClean="0"/>
          </a:p>
        </p:txBody>
      </p:sp>
      <p:sp>
        <p:nvSpPr>
          <p:cNvPr id="10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F7AACB-28B3-488F-BBAF-5E63D7904FE5}" type="slidenum">
              <a:rPr lang="it-IT" smtClean="0"/>
              <a:pPr/>
              <a:t>3</a:t>
            </a:fld>
            <a:endParaRPr lang="it-IT" smtClean="0"/>
          </a:p>
        </p:txBody>
      </p:sp>
      <p:sp>
        <p:nvSpPr>
          <p:cNvPr id="11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252B63-4331-486C-AF8F-02FAEA1117EA}" type="slidenum">
              <a:rPr lang="it-IT" smtClean="0"/>
              <a:pPr/>
              <a:t>4</a:t>
            </a:fld>
            <a:endParaRPr lang="it-IT" smtClean="0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C6CBC8-CDA1-456C-9A34-3EAC6182EF09}" type="slidenum">
              <a:rPr lang="it-IT" smtClean="0"/>
              <a:pPr/>
              <a:t>5</a:t>
            </a:fld>
            <a:endParaRPr lang="it-IT" smtClean="0"/>
          </a:p>
        </p:txBody>
      </p:sp>
      <p:sp>
        <p:nvSpPr>
          <p:cNvPr id="133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</p:grpSp>
      </p:grpSp>
      <p:sp>
        <p:nvSpPr>
          <p:cNvPr id="3688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688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36C4D-A5DF-40B2-AA18-84AC8307F97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6ADB0-81E9-4110-90D0-B192D934CC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73A1E-0C3E-46BF-8880-D1B9C3503C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3E5AD-E90D-4821-84FB-301E754B31A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35A8D-EA62-4968-AD8C-02BECEA191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23727-68B4-4A59-8589-57EB96DE44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F9DF9-1B32-415B-B3FE-1776A920C10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8F16A-31C0-4211-9C95-F3565950FE3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EFE01-5477-436B-B4EE-05686912A23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8BEB-C4C1-4059-9668-854A436B85B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F9644-3DE0-4C6F-A19C-77F9AF1D06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3584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sp>
          <p:nvSpPr>
            <p:cNvPr id="3584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t-IT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3584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4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4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4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5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5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5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5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  <p:sp>
            <p:nvSpPr>
              <p:cNvPr id="3585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t-IT"/>
              </a:p>
            </p:txBody>
          </p:sp>
        </p:grpSp>
      </p:grpSp>
      <p:sp>
        <p:nvSpPr>
          <p:cNvPr id="3585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3585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3585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585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585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D84E9A0-1039-4D67-81DF-D995335DF1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it-IT" dirty="0" smtClean="0"/>
              <a:t> </a:t>
            </a:r>
            <a:r>
              <a:rPr lang="it-IT" i="1" dirty="0" smtClean="0"/>
              <a:t> ROTAVIRUS virus ad RNA a doppio filamento </a:t>
            </a:r>
            <a:r>
              <a:rPr lang="it-IT" dirty="0" smtClean="0"/>
              <a:t> e doppio capside</a:t>
            </a:r>
          </a:p>
        </p:txBody>
      </p:sp>
      <p:pic>
        <p:nvPicPr>
          <p:cNvPr id="3075" name="Picture 4" descr="rotavirus_170"/>
          <p:cNvPicPr>
            <a:picLocks noChangeAspect="1" noChangeArrowheads="1"/>
          </p:cNvPicPr>
          <p:nvPr>
            <p:ph type="subTitle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3390900"/>
            <a:ext cx="2667000" cy="2667000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Struttura</a:t>
            </a:r>
            <a:endParaRPr lang="it-IT" b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it-IT" sz="2800" dirty="0" smtClean="0"/>
              <a:t>I </a:t>
            </a:r>
            <a:r>
              <a:rPr lang="it-IT" sz="2800" dirty="0" err="1" smtClean="0"/>
              <a:t>rotavirus</a:t>
            </a:r>
            <a:r>
              <a:rPr lang="it-IT" sz="2800" dirty="0" smtClean="0"/>
              <a:t> appartengono alla famiglia delle </a:t>
            </a:r>
            <a:r>
              <a:rPr lang="it-IT" sz="2800" dirty="0" err="1" smtClean="0"/>
              <a:t>Reoviridae</a:t>
            </a:r>
            <a:r>
              <a:rPr lang="it-IT" sz="2800" dirty="0" smtClean="0"/>
              <a:t>. 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it-IT" sz="2800" dirty="0" smtClean="0"/>
              <a:t>Sono particelle prive di </a:t>
            </a:r>
            <a:r>
              <a:rPr lang="it-IT" sz="2800" dirty="0" err="1" smtClean="0"/>
              <a:t>envelope</a:t>
            </a:r>
            <a:endParaRPr lang="it-IT" sz="2800" dirty="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it-IT" sz="2800" dirty="0" err="1" smtClean="0"/>
              <a:t>Nucleocapside</a:t>
            </a:r>
            <a:r>
              <a:rPr lang="it-IT" sz="2800" dirty="0" smtClean="0"/>
              <a:t> icosaedrico con proiezioni che irradiano dal centro al bordo esterno 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it-IT" sz="2800" dirty="0" smtClean="0"/>
              <a:t> presenta 10-12 frammenti di RNA </a:t>
            </a:r>
            <a:r>
              <a:rPr lang="it-IT" sz="2800" dirty="0" err="1" smtClean="0"/>
              <a:t>bicatenario</a:t>
            </a:r>
            <a:r>
              <a:rPr lang="it-IT" sz="2800" dirty="0" smtClean="0"/>
              <a:t> (ds RNA) </a:t>
            </a:r>
          </a:p>
          <a:p>
            <a:pPr algn="just" eaLnBrk="1" hangingPunct="1">
              <a:lnSpc>
                <a:spcPct val="90000"/>
              </a:lnSpc>
              <a:defRPr/>
            </a:pPr>
            <a:r>
              <a:rPr lang="it-IT" sz="2800" dirty="0" smtClean="0"/>
              <a:t> proteine ad attività enzimatica, tra cui il complesso della </a:t>
            </a:r>
            <a:r>
              <a:rPr lang="it-IT" sz="2800" dirty="0" err="1" smtClean="0"/>
              <a:t>trascriptasi</a:t>
            </a:r>
            <a:r>
              <a:rPr lang="it-IT" sz="2800" i="1" dirty="0" smtClean="0"/>
              <a:t>. </a:t>
            </a:r>
            <a:endParaRPr lang="it-IT" sz="2800" b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it-IT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Epidemiologia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it-IT" sz="2800" smtClean="0"/>
              <a:t>Suddivisi in 7 sottogruppi (da A a G), il gruppo A causa gastroenteriti nell’uomo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800" smtClean="0"/>
              <a:t>Causano il 50% di grave diarrea infantile nei bambini dietà inferiore a due anni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800" smtClean="0"/>
              <a:t>La trasmissione avviene per via oro-fecale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800" smtClean="0"/>
              <a:t>Le infezioni mostrano marcata incidenza stagionale da gennaio a marzo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800" smtClean="0"/>
              <a:t>I virioni sono in grado di sopravvivere a lungo su varie superfici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Importanza clinica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it-IT" sz="2400" smtClean="0"/>
              <a:t>Avvenuta l’ingestione i rotavirus infettano le cellule epiteliali dell’intestino tenue in particolare il digiuno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400" smtClean="0"/>
              <a:t>In seguito all’infezione si osserva accorciamento ed atrofia dei villi intestinali con riduzione della superficie dell’intestino tenue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400" smtClean="0"/>
              <a:t>Diminuzione della produzione di enzimi digestivi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it-IT" sz="2400" smtClean="0"/>
              <a:t>Il paziente manifesta uno stato di malassorbimento per mancanza di assimilazione dei nutrienti con conseguente effetto iperosmotico che causa la diarrea.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mtClean="0"/>
              <a:t>Trattamento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sz="2800" smtClean="0"/>
              <a:t>Non esiste nessun farmaco per il trattamento delle infezioni da rotavirus</a:t>
            </a:r>
          </a:p>
          <a:p>
            <a:pPr eaLnBrk="1" hangingPunct="1">
              <a:defRPr/>
            </a:pPr>
            <a:r>
              <a:rPr lang="it-IT" sz="2800" smtClean="0"/>
              <a:t>Intervento clinico di primaria importanza è reintegrare i liquidi in modo rapido ed efficiente per correggere lo squilibrio elettrolitico</a:t>
            </a:r>
          </a:p>
          <a:p>
            <a:pPr eaLnBrk="1" hangingPunct="1">
              <a:defRPr/>
            </a:pPr>
            <a:r>
              <a:rPr lang="it-IT" sz="2800" smtClean="0"/>
              <a:t>Le prevenzione delle infezioni si basa sul miglioramento delle misure igienico-sanitarie.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iflesso">
  <a:themeElements>
    <a:clrScheme name="Riflesso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Rifless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iflesso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flesso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flesso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flesso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117</TotalTime>
  <Words>229</Words>
  <Application>Microsoft Office PowerPoint</Application>
  <PresentationFormat>Presentazione su schermo (4:3)</PresentationFormat>
  <Paragraphs>27</Paragraphs>
  <Slides>5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9" baseType="lpstr">
      <vt:lpstr>Tahoma</vt:lpstr>
      <vt:lpstr>Arial</vt:lpstr>
      <vt:lpstr>Wingdings</vt:lpstr>
      <vt:lpstr>Riflesso</vt:lpstr>
      <vt:lpstr>  ROTAVIRUS virus ad RNA a doppio filamento  e doppio capside</vt:lpstr>
      <vt:lpstr>Struttura</vt:lpstr>
      <vt:lpstr>Epidemiologia</vt:lpstr>
      <vt:lpstr>Importanza clinica </vt:lpstr>
      <vt:lpstr>Trattamento </vt:lpstr>
    </vt:vector>
  </TitlesOfParts>
  <Company>Università degli studi di Roma "La Sapienza"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I ROTAVIRUS </dc:title>
  <dc:creator>.</dc:creator>
  <cp:lastModifiedBy>Administrator</cp:lastModifiedBy>
  <cp:revision>5</cp:revision>
  <dcterms:created xsi:type="dcterms:W3CDTF">2007-04-18T20:32:32Z</dcterms:created>
  <dcterms:modified xsi:type="dcterms:W3CDTF">2013-05-02T14:36:52Z</dcterms:modified>
</cp:coreProperties>
</file>