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73" r:id="rId15"/>
    <p:sldId id="272" r:id="rId16"/>
    <p:sldId id="268" r:id="rId17"/>
    <p:sldId id="269" r:id="rId18"/>
    <p:sldId id="270" r:id="rId19"/>
    <p:sldId id="276" r:id="rId20"/>
    <p:sldId id="274" r:id="rId21"/>
    <p:sldId id="275" r:id="rId22"/>
    <p:sldId id="278" r:id="rId23"/>
    <p:sldId id="277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28" autoAdjust="0"/>
  </p:normalViewPr>
  <p:slideViewPr>
    <p:cSldViewPr>
      <p:cViewPr varScale="1">
        <p:scale>
          <a:sx n="67" d="100"/>
          <a:sy n="67" d="100"/>
        </p:scale>
        <p:origin x="-30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2F359-87C0-4C01-B4D3-FE7E86A42637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515B4-B9E2-4F25-8D88-17FCD8005D4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958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515B4-B9E2-4F25-8D88-17FCD8005D4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916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515B4-B9E2-4F25-8D88-17FCD8005D4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818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515B4-B9E2-4F25-8D88-17FCD8005D4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285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515B4-B9E2-4F25-8D88-17FCD8005D4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665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515B4-B9E2-4F25-8D88-17FCD8005D4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045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613" y="548681"/>
            <a:ext cx="4067188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431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81" y="514899"/>
            <a:ext cx="4178052" cy="582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770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1249"/>
            <a:ext cx="3888432" cy="607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673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788" y="265224"/>
            <a:ext cx="3744416" cy="470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788" y="4973966"/>
            <a:ext cx="3744416" cy="159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806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700" y="476673"/>
            <a:ext cx="4452600" cy="59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816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05" y="1340768"/>
            <a:ext cx="716760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315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731" y="476673"/>
            <a:ext cx="4462538" cy="59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708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90784"/>
            <a:ext cx="4176464" cy="587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218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166" y="389908"/>
            <a:ext cx="4466082" cy="607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23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497" y="1052737"/>
            <a:ext cx="5679420" cy="475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048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897" y="548681"/>
            <a:ext cx="4546206" cy="575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571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38" y="908720"/>
            <a:ext cx="578593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71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57" y="674217"/>
            <a:ext cx="4610100" cy="550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892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80" y="836713"/>
            <a:ext cx="4623654" cy="51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13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918" y="260649"/>
            <a:ext cx="4364578" cy="633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8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57" y="472552"/>
            <a:ext cx="4610100" cy="591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273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66" y="620689"/>
            <a:ext cx="385847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37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363" y="404665"/>
            <a:ext cx="415527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049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13" y="620689"/>
            <a:ext cx="4737588" cy="56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95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442" y="620688"/>
            <a:ext cx="475553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649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5781"/>
            <a:ext cx="3744416" cy="590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665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215" y="980729"/>
            <a:ext cx="489998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751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81" y="598987"/>
            <a:ext cx="4178052" cy="56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6869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</Words>
  <Application>Microsoft Macintosh PowerPoint</Application>
  <PresentationFormat>Presentazione su schermo (4:3)</PresentationFormat>
  <Paragraphs>5</Paragraphs>
  <Slides>23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Gabriele</dc:creator>
  <cp:lastModifiedBy>federico  pepi</cp:lastModifiedBy>
  <cp:revision>11</cp:revision>
  <dcterms:created xsi:type="dcterms:W3CDTF">2014-11-19T11:21:33Z</dcterms:created>
  <dcterms:modified xsi:type="dcterms:W3CDTF">2016-10-13T12:48:07Z</dcterms:modified>
</cp:coreProperties>
</file>