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3" r:id="rId67"/>
    <p:sldId id="324" r:id="rId68"/>
    <p:sldId id="321" r:id="rId69"/>
    <p:sldId id="322" r:id="rId70"/>
    <p:sldId id="325" r:id="rId71"/>
    <p:sldId id="326" r:id="rId72"/>
    <p:sldId id="327" r:id="rId73"/>
    <p:sldId id="328" r:id="rId74"/>
    <p:sldId id="329" r:id="rId75"/>
    <p:sldId id="345" r:id="rId76"/>
    <p:sldId id="346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48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B9EE-179E-4683-9CCF-993B8EEA2E4C}" type="datetimeFigureOut">
              <a:rPr lang="it-IT" smtClean="0"/>
              <a:t>27/04/2016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08430-18B4-4855-B337-5E61C7FF5B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2381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B9EE-179E-4683-9CCF-993B8EEA2E4C}" type="datetimeFigureOut">
              <a:rPr lang="it-IT" smtClean="0"/>
              <a:t>27/04/2016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08430-18B4-4855-B337-5E61C7FF5B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1087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B9EE-179E-4683-9CCF-993B8EEA2E4C}" type="datetimeFigureOut">
              <a:rPr lang="it-IT" smtClean="0"/>
              <a:t>27/04/2016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08430-18B4-4855-B337-5E61C7FF5B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6442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B9EE-179E-4683-9CCF-993B8EEA2E4C}" type="datetimeFigureOut">
              <a:rPr lang="it-IT" smtClean="0"/>
              <a:t>27/04/2016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08430-18B4-4855-B337-5E61C7FF5B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7500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B9EE-179E-4683-9CCF-993B8EEA2E4C}" type="datetimeFigureOut">
              <a:rPr lang="it-IT" smtClean="0"/>
              <a:t>27/04/2016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08430-18B4-4855-B337-5E61C7FF5B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9554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B9EE-179E-4683-9CCF-993B8EEA2E4C}" type="datetimeFigureOut">
              <a:rPr lang="it-IT" smtClean="0"/>
              <a:t>27/04/2016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08430-18B4-4855-B337-5E61C7FF5B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491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B9EE-179E-4683-9CCF-993B8EEA2E4C}" type="datetimeFigureOut">
              <a:rPr lang="it-IT" smtClean="0"/>
              <a:t>27/04/2016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08430-18B4-4855-B337-5E61C7FF5B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7655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B9EE-179E-4683-9CCF-993B8EEA2E4C}" type="datetimeFigureOut">
              <a:rPr lang="it-IT" smtClean="0"/>
              <a:t>27/04/2016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08430-18B4-4855-B337-5E61C7FF5B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6822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B9EE-179E-4683-9CCF-993B8EEA2E4C}" type="datetimeFigureOut">
              <a:rPr lang="it-IT" smtClean="0"/>
              <a:t>27/04/2016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08430-18B4-4855-B337-5E61C7FF5B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4205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B9EE-179E-4683-9CCF-993B8EEA2E4C}" type="datetimeFigureOut">
              <a:rPr lang="it-IT" smtClean="0"/>
              <a:t>27/04/2016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08430-18B4-4855-B337-5E61C7FF5B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5943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B9EE-179E-4683-9CCF-993B8EEA2E4C}" type="datetimeFigureOut">
              <a:rPr lang="it-IT" smtClean="0"/>
              <a:t>27/04/2016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08430-18B4-4855-B337-5E61C7FF5B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0044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DB9EE-179E-4683-9CCF-993B8EEA2E4C}" type="datetimeFigureOut">
              <a:rPr lang="it-IT" smtClean="0"/>
              <a:t>27/04/2016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08430-18B4-4855-B337-5E61C7FF5B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2017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16423" y="1584979"/>
            <a:ext cx="9144000" cy="1655762"/>
          </a:xfrm>
        </p:spPr>
        <p:txBody>
          <a:bodyPr>
            <a:normAutofit/>
          </a:bodyPr>
          <a:lstStyle/>
          <a:p>
            <a:r>
              <a:rPr lang="it-IT" sz="3600" b="1" dirty="0" err="1" smtClean="0">
                <a:solidFill>
                  <a:srgbClr val="FF0000"/>
                </a:solidFill>
              </a:rPr>
              <a:t>Microparticelle</a:t>
            </a:r>
            <a:r>
              <a:rPr lang="it-IT" sz="3600" b="1" dirty="0" smtClean="0">
                <a:solidFill>
                  <a:srgbClr val="FF0000"/>
                </a:solidFill>
              </a:rPr>
              <a:t> e </a:t>
            </a:r>
            <a:r>
              <a:rPr lang="it-IT" sz="3600" b="1" dirty="0" err="1" smtClean="0">
                <a:solidFill>
                  <a:srgbClr val="FF0000"/>
                </a:solidFill>
              </a:rPr>
              <a:t>nanoparticelle</a:t>
            </a:r>
            <a:endParaRPr lang="it-IT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657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6010" y="2596589"/>
            <a:ext cx="5558664" cy="435133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918" y="277907"/>
            <a:ext cx="8686800" cy="247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74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9704" y="314325"/>
            <a:ext cx="8272592" cy="58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92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6488" y="920190"/>
            <a:ext cx="6989164" cy="486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33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7121" y="1308847"/>
            <a:ext cx="8609973" cy="486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2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6440" y="923365"/>
            <a:ext cx="7150997" cy="525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21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2304" y="80963"/>
            <a:ext cx="6027391" cy="671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04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2577" y="71438"/>
            <a:ext cx="7646846" cy="678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12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11772"/>
            <a:ext cx="10515600" cy="575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52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5111" y="474663"/>
            <a:ext cx="8121778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86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7773" y="884331"/>
            <a:ext cx="817720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1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394447"/>
            <a:ext cx="10515600" cy="5782516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La forma e le caratteristiche di superficie determinano il loro destino una volta introdotte nell’organismo.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diametro &lt; 0.1 </a:t>
            </a:r>
            <a:r>
              <a:rPr lang="it-IT" dirty="0" smtClean="0">
                <a:latin typeface="Symbol" panose="05050102010706020507" pitchFamily="18" charset="2"/>
              </a:rPr>
              <a:t>m</a:t>
            </a:r>
            <a:r>
              <a:rPr lang="it-IT" dirty="0" smtClean="0"/>
              <a:t>m  endotelio del fegato</a:t>
            </a:r>
          </a:p>
          <a:p>
            <a:pPr marL="0" indent="0">
              <a:buNone/>
            </a:pPr>
            <a:r>
              <a:rPr lang="it-IT" dirty="0" smtClean="0"/>
              <a:t>0.1 &lt; diametro &gt; 2.0 </a:t>
            </a:r>
            <a:r>
              <a:rPr lang="it-IT" dirty="0" smtClean="0">
                <a:latin typeface="Symbol" panose="05050102010706020507" pitchFamily="18" charset="2"/>
              </a:rPr>
              <a:t>m</a:t>
            </a:r>
            <a:r>
              <a:rPr lang="it-IT" dirty="0" smtClean="0"/>
              <a:t>m macrofagi</a:t>
            </a:r>
          </a:p>
          <a:p>
            <a:pPr marL="0" indent="0">
              <a:buNone/>
            </a:pPr>
            <a:r>
              <a:rPr lang="it-IT" dirty="0" smtClean="0"/>
              <a:t>3.0 &lt; diametro &gt; 12 </a:t>
            </a:r>
            <a:r>
              <a:rPr lang="it-IT" dirty="0" smtClean="0">
                <a:latin typeface="Symbol" panose="05050102010706020507" pitchFamily="18" charset="2"/>
              </a:rPr>
              <a:t>m</a:t>
            </a:r>
            <a:r>
              <a:rPr lang="it-IT" dirty="0" smtClean="0"/>
              <a:t>m polmoni, milza e fegato</a:t>
            </a:r>
          </a:p>
          <a:p>
            <a:pPr marL="0" indent="0">
              <a:buNone/>
            </a:pPr>
            <a:r>
              <a:rPr lang="it-IT" dirty="0" smtClean="0"/>
              <a:t>diametro &gt; 12 </a:t>
            </a:r>
            <a:r>
              <a:rPr lang="it-IT" dirty="0" smtClean="0">
                <a:latin typeface="Symbol" panose="05050102010706020507" pitchFamily="18" charset="2"/>
              </a:rPr>
              <a:t>m</a:t>
            </a:r>
            <a:r>
              <a:rPr lang="it-IT" dirty="0" smtClean="0"/>
              <a:t>m intrappolate nei polmoni dopo iniezione intravenosa, raggiungono fegato e rene dopo somministrazione intra-arteriosa.</a:t>
            </a:r>
          </a:p>
          <a:p>
            <a:pPr marL="0" indent="0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b="1" dirty="0" smtClean="0">
                <a:solidFill>
                  <a:srgbClr val="FF0000"/>
                </a:solidFill>
              </a:rPr>
              <a:t>Veicolazione selettiva per semplice alterazione della grandezza delle particelle.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30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5470" y="956049"/>
            <a:ext cx="6697945" cy="528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16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7498" y="358588"/>
            <a:ext cx="8217489" cy="642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40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4779" y="956047"/>
            <a:ext cx="8878493" cy="514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22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6907" y="304240"/>
            <a:ext cx="6102054" cy="655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64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1209" y="115888"/>
            <a:ext cx="5389581" cy="667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5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Processi di preparazione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2452875"/>
            <a:ext cx="9623612" cy="186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330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3483" y="1063625"/>
            <a:ext cx="686715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135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9682" y="1440142"/>
            <a:ext cx="1010713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86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0677" y="857437"/>
            <a:ext cx="791968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30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3104" y="268288"/>
            <a:ext cx="6385792" cy="590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515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0953" y="1218530"/>
            <a:ext cx="10515600" cy="425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622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7235" y="0"/>
            <a:ext cx="6200306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070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1420" y="448235"/>
            <a:ext cx="7539726" cy="619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940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9260" y="349250"/>
            <a:ext cx="7053479" cy="639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46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1209" y="1"/>
            <a:ext cx="5842061" cy="690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431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3225" y="0"/>
            <a:ext cx="8225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08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9572"/>
            <a:ext cx="10515600" cy="641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594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2381" y="0"/>
            <a:ext cx="836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401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5072" y="277813"/>
            <a:ext cx="9841855" cy="589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614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8060" y="63500"/>
            <a:ext cx="7055879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259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5223"/>
            <a:ext cx="10515600" cy="639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86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3376" y="1224523"/>
            <a:ext cx="594186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08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5716" y="331788"/>
            <a:ext cx="9700567" cy="627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943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3976" y="0"/>
            <a:ext cx="8045445" cy="675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822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6677" y="169863"/>
            <a:ext cx="10458645" cy="6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191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25251"/>
            <a:ext cx="10515600" cy="576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73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5224" y="0"/>
            <a:ext cx="5129828" cy="693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796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628014"/>
            <a:ext cx="10515600" cy="560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150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4292" y="98425"/>
            <a:ext cx="6783415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216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988" y="0"/>
            <a:ext cx="6776869" cy="657066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084" y="4362635"/>
            <a:ext cx="3056964" cy="220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7417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0433" y="358775"/>
            <a:ext cx="9951133" cy="581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5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960782"/>
            <a:ext cx="10515600" cy="444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62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752" y="991907"/>
            <a:ext cx="999254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687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6596" y="260350"/>
            <a:ext cx="9938808" cy="625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561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07240"/>
            <a:ext cx="10515600" cy="398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331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5085" y="152400"/>
            <a:ext cx="8461567" cy="663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219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703295"/>
            <a:ext cx="10515600" cy="504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214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5530" y="0"/>
            <a:ext cx="6760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958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2858" y="0"/>
            <a:ext cx="62262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843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2034" y="0"/>
            <a:ext cx="4927932" cy="678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123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8131" y="71438"/>
            <a:ext cx="7429052" cy="657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96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3484" y="71438"/>
            <a:ext cx="6385032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508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8173" y="493713"/>
            <a:ext cx="10215653" cy="568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78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655" y="-316939"/>
            <a:ext cx="7919937" cy="435133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206" y="3852412"/>
            <a:ext cx="4724809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636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5198" y="134938"/>
            <a:ext cx="6801603" cy="65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34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6833"/>
            <a:ext cx="10515600" cy="644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499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0137" y="88900"/>
            <a:ext cx="6122568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112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495165"/>
            <a:ext cx="10515600" cy="581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58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9578" y="241300"/>
            <a:ext cx="8645844" cy="636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006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4948" y="287338"/>
            <a:ext cx="7187190" cy="638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324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748213"/>
            <a:ext cx="10515600" cy="498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80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0800" y="196850"/>
            <a:ext cx="74904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656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7438" y="0"/>
            <a:ext cx="7037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909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4778" y="107950"/>
            <a:ext cx="9002443" cy="664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71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271" y="-65929"/>
            <a:ext cx="9905881" cy="435133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539" y="3860754"/>
            <a:ext cx="4554107" cy="379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192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8120" y="63500"/>
            <a:ext cx="10435760" cy="667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130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787491"/>
            <a:ext cx="10515600" cy="538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5944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1954" y="403225"/>
            <a:ext cx="6328092" cy="626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140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2045" y="115888"/>
            <a:ext cx="6867909" cy="659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793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072" y="1825625"/>
            <a:ext cx="776385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566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6691" y="115888"/>
            <a:ext cx="8898617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276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4880" y="941472"/>
            <a:ext cx="9043495" cy="523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025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0981" y="0"/>
            <a:ext cx="4630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759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4679" y="179388"/>
            <a:ext cx="7632037" cy="64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267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6141" y="196850"/>
            <a:ext cx="7228002" cy="645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74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129" y="65481"/>
            <a:ext cx="8296836" cy="45584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187" y="3583038"/>
            <a:ext cx="6463553" cy="303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8922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9858" y="0"/>
            <a:ext cx="83922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261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1659" y="1054661"/>
            <a:ext cx="10515600" cy="429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5933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3644" y="0"/>
            <a:ext cx="7984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293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4412" y="1350791"/>
            <a:ext cx="10515600" cy="39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8704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4918" y="824753"/>
            <a:ext cx="7715266" cy="544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530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9072" y="98425"/>
            <a:ext cx="10273855" cy="664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2747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8936" y="519953"/>
            <a:ext cx="8223371" cy="606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7235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7351" y="0"/>
            <a:ext cx="6877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4874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9357" y="1825625"/>
            <a:ext cx="897328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9407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3158" y="179388"/>
            <a:ext cx="6125684" cy="647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60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0070" y="2300754"/>
            <a:ext cx="6153507" cy="435133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57" y="636493"/>
            <a:ext cx="5417453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7496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2515" y="188913"/>
            <a:ext cx="8526969" cy="598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9413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7090" y="896471"/>
            <a:ext cx="8161691" cy="528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019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76</Words>
  <Application>Microsoft Office PowerPoint</Application>
  <PresentationFormat>Widescreen</PresentationFormat>
  <Paragraphs>10</Paragraphs>
  <Slides>91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91</vt:i4>
      </vt:variant>
    </vt:vector>
  </HeadingPairs>
  <TitlesOfParts>
    <vt:vector size="96" baseType="lpstr">
      <vt:lpstr>Arial</vt:lpstr>
      <vt:lpstr>Calibri</vt:lpstr>
      <vt:lpstr>Calibri Light</vt:lpstr>
      <vt:lpstr>Symbol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Processi di preparazione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Antonia</dc:creator>
  <cp:lastModifiedBy>Antonia</cp:lastModifiedBy>
  <cp:revision>27</cp:revision>
  <dcterms:created xsi:type="dcterms:W3CDTF">2015-04-28T13:46:33Z</dcterms:created>
  <dcterms:modified xsi:type="dcterms:W3CDTF">2016-04-27T09:57:55Z</dcterms:modified>
</cp:coreProperties>
</file>